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81" d="100"/>
          <a:sy n="81" d="100"/>
        </p:scale>
        <p:origin x="-105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B1F9A9-86EE-4868-9FC5-5627F7783115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11FCDF8-4243-4A28-A3EE-02EC60E1DFE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476672"/>
            <a:ext cx="7630616" cy="1811287"/>
          </a:xfrm>
        </p:spPr>
        <p:txBody>
          <a:bodyPr/>
          <a:lstStyle/>
          <a:p>
            <a:r>
              <a:rPr lang="ru-RU" sz="3600" dirty="0" smtClean="0"/>
              <a:t>Проект </a:t>
            </a:r>
            <a:r>
              <a:rPr lang="en-US" sz="3600" dirty="0" err="1" smtClean="0"/>
              <a:t>P</a:t>
            </a:r>
            <a:r>
              <a:rPr lang="en-US" sz="3600" dirty="0" err="1" smtClean="0"/>
              <a:t>yGame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“Carrot sheep”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9912" y="5589240"/>
            <a:ext cx="5000600" cy="798984"/>
          </a:xfrm>
        </p:spPr>
        <p:txBody>
          <a:bodyPr/>
          <a:lstStyle/>
          <a:p>
            <a:r>
              <a:rPr lang="ru-RU" dirty="0" smtClean="0"/>
              <a:t>Любимова Е.А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460" y="804822"/>
            <a:ext cx="864096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Идея: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Используя по большей части пройденные конструкции, создать игру,  целью которой станет сбор объектов на поле.</a:t>
            </a:r>
            <a:endParaRPr lang="ru-RU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Создан </a:t>
            </a: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для объединения в одну программу изученного в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pygame</a:t>
            </a:r>
            <a:endParaRPr lang="ru-RU" sz="2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1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43808" y="313620"/>
            <a:ext cx="618526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При запуске пользователь </a:t>
            </a: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видит заставку с правилами игры.</a:t>
            </a:r>
            <a:endParaRPr lang="ru-RU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При нажатии на экран откроется первый уровень</a:t>
            </a:r>
            <a:endParaRPr lang="ru-RU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85678" y="3092207"/>
            <a:ext cx="523316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Использовались </a:t>
            </a:r>
            <a:r>
              <a:rPr lang="ru-RU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класссы</a:t>
            </a: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-наследники </a:t>
            </a:r>
            <a:r>
              <a:rPr lang="en-US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pygame.sprite.Sprite</a:t>
            </a:r>
            <a:endParaRPr lang="ru-RU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7745"/>
            <a:ext cx="3001963" cy="217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07868"/>
            <a:ext cx="3168353" cy="23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9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46153" y="476672"/>
            <a:ext cx="467644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Для </a:t>
            </a:r>
            <a:r>
              <a:rPr lang="ru-RU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персонажа был использован </a:t>
            </a: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класс 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Player</a:t>
            </a:r>
            <a:endParaRPr lang="en-US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Герой ходит по полю, шевелит ногами,  собирает морковь.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Собрав морковь, переходит на 2 уровень.</a:t>
            </a:r>
            <a:endParaRPr lang="ru-RU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Не может пройти через коробку, уйти за пределы поля.</a:t>
            </a:r>
            <a:endParaRPr lang="ru-RU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694795"/>
            <a:ext cx="160757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29200"/>
            <a:ext cx="1909237" cy="126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9" y="2780928"/>
            <a:ext cx="35718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62282" y="3017451"/>
            <a:ext cx="5244184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Если персонаж наступит на квадрат с водой,</a:t>
            </a:r>
            <a:r>
              <a:rPr lang="en-US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ru-RU" sz="2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по полю разлетятся пузыри,</a:t>
            </a:r>
          </a:p>
          <a:p>
            <a:pPr algn="ctr"/>
            <a:r>
              <a:rPr lang="ru-RU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</a:t>
            </a: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розвучит булькающий звук и пользователю высветится сообщение 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“Game over”</a:t>
            </a:r>
          </a:p>
          <a:p>
            <a:pPr algn="ctr"/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Нажав на 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</a:t>
            </a: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кнопку </a:t>
            </a: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”(class Restart(</a:t>
            </a:r>
            <a:r>
              <a:rPr lang="en-US" sz="2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pygame.sprite.Sprite</a:t>
            </a: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))</a:t>
            </a: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ru-RU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пользователь может начать игру заново.</a:t>
            </a:r>
            <a:endParaRPr lang="ru-RU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0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44935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Вывод</a:t>
            </a: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</a:t>
            </a:r>
            <a:endParaRPr lang="ru-RU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/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Доработать переход на новый уровень, устранить проблему с количеством моркови.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Сделать больше уровней и функционала.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Качественнее оформить меню.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2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78</TotalTime>
  <Words>152</Words>
  <Application>Microsoft Office PowerPoint</Application>
  <PresentationFormat>Экран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Исполнительная</vt:lpstr>
      <vt:lpstr>Проект PyGame “Carrot sheep”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для десятичной и двоичной систем счисления</dc:title>
  <dc:creator>Марина Любимова</dc:creator>
  <cp:lastModifiedBy>Марина Любимова</cp:lastModifiedBy>
  <cp:revision>9</cp:revision>
  <dcterms:created xsi:type="dcterms:W3CDTF">2018-12-23T12:28:47Z</dcterms:created>
  <dcterms:modified xsi:type="dcterms:W3CDTF">2019-02-17T15:51:28Z</dcterms:modified>
</cp:coreProperties>
</file>