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4BF18-EB96-4D6C-B067-6A609FD538E9}" v="2" dt="2019-11-07T17:05:04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aldo Fellmann" userId="d456662b7785453c" providerId="LiveId" clId="{4914BF18-EB96-4D6C-B067-6A609FD538E9}"/>
    <pc:docChg chg="undo custSel mod modSld">
      <pc:chgData name="Rinaldo Fellmann" userId="d456662b7785453c" providerId="LiveId" clId="{4914BF18-EB96-4D6C-B067-6A609FD538E9}" dt="2019-11-07T17:05:05.292" v="11" actId="26606"/>
      <pc:docMkLst>
        <pc:docMk/>
      </pc:docMkLst>
      <pc:sldChg chg="addSp modSp mod setBg">
        <pc:chgData name="Rinaldo Fellmann" userId="d456662b7785453c" providerId="LiveId" clId="{4914BF18-EB96-4D6C-B067-6A609FD538E9}" dt="2019-11-07T17:05:05.292" v="11" actId="26606"/>
        <pc:sldMkLst>
          <pc:docMk/>
          <pc:sldMk cId="2008896485" sldId="257"/>
        </pc:sldMkLst>
        <pc:spChg chg="mod">
          <ac:chgData name="Rinaldo Fellmann" userId="d456662b7785453c" providerId="LiveId" clId="{4914BF18-EB96-4D6C-B067-6A609FD538E9}" dt="2019-11-07T17:05:05.292" v="11" actId="26606"/>
          <ac:spMkLst>
            <pc:docMk/>
            <pc:sldMk cId="2008896485" sldId="257"/>
            <ac:spMk id="2" creationId="{856191CB-DACF-493B-BD32-80DE41DDD0CD}"/>
          </ac:spMkLst>
        </pc:spChg>
        <pc:spChg chg="mod">
          <ac:chgData name="Rinaldo Fellmann" userId="d456662b7785453c" providerId="LiveId" clId="{4914BF18-EB96-4D6C-B067-6A609FD538E9}" dt="2019-11-07T17:05:05.292" v="11" actId="26606"/>
          <ac:spMkLst>
            <pc:docMk/>
            <pc:sldMk cId="2008896485" sldId="257"/>
            <ac:spMk id="3" creationId="{CA72A2EF-987E-401B-A159-6E37FD242285}"/>
          </ac:spMkLst>
        </pc:spChg>
        <pc:spChg chg="add">
          <ac:chgData name="Rinaldo Fellmann" userId="d456662b7785453c" providerId="LiveId" clId="{4914BF18-EB96-4D6C-B067-6A609FD538E9}" dt="2019-11-07T17:05:05.292" v="11" actId="26606"/>
          <ac:spMkLst>
            <pc:docMk/>
            <pc:sldMk cId="2008896485" sldId="257"/>
            <ac:spMk id="71" creationId="{B9F89C22-0475-4427-B7C8-0269AD40E3EC}"/>
          </ac:spMkLst>
        </pc:spChg>
        <pc:picChg chg="add mod">
          <ac:chgData name="Rinaldo Fellmann" userId="d456662b7785453c" providerId="LiveId" clId="{4914BF18-EB96-4D6C-B067-6A609FD538E9}" dt="2019-11-07T17:05:05.292" v="11" actId="26606"/>
          <ac:picMkLst>
            <pc:docMk/>
            <pc:sldMk cId="2008896485" sldId="257"/>
            <ac:picMk id="1026" creationId="{3E9F6E91-8673-40EC-968E-4D6BDC7262FC}"/>
          </ac:picMkLst>
        </pc:picChg>
      </pc:sldChg>
      <pc:sldChg chg="addSp delSp modSp mod setBg setClrOvrMap">
        <pc:chgData name="Rinaldo Fellmann" userId="d456662b7785453c" providerId="LiveId" clId="{4914BF18-EB96-4D6C-B067-6A609FD538E9}" dt="2019-11-07T17:04:38.764" v="9" actId="1076"/>
        <pc:sldMkLst>
          <pc:docMk/>
          <pc:sldMk cId="3604856719" sldId="259"/>
        </pc:sldMkLst>
        <pc:spChg chg="mod ord">
          <ac:chgData name="Rinaldo Fellmann" userId="d456662b7785453c" providerId="LiveId" clId="{4914BF18-EB96-4D6C-B067-6A609FD538E9}" dt="2019-11-07T17:04:15.028" v="4" actId="26606"/>
          <ac:spMkLst>
            <pc:docMk/>
            <pc:sldMk cId="3604856719" sldId="259"/>
            <ac:spMk id="2" creationId="{69573643-93E3-4477-AB53-7068B64938A0}"/>
          </ac:spMkLst>
        </pc:spChg>
        <pc:spChg chg="add del">
          <ac:chgData name="Rinaldo Fellmann" userId="d456662b7785453c" providerId="LiveId" clId="{4914BF18-EB96-4D6C-B067-6A609FD538E9}" dt="2019-11-07T17:04:15.028" v="4" actId="26606"/>
          <ac:spMkLst>
            <pc:docMk/>
            <pc:sldMk cId="3604856719" sldId="259"/>
            <ac:spMk id="13" creationId="{68818BDC-22DF-4B23-97C9-3170636A4528}"/>
          </ac:spMkLst>
        </pc:spChg>
        <pc:spChg chg="add del">
          <ac:chgData name="Rinaldo Fellmann" userId="d456662b7785453c" providerId="LiveId" clId="{4914BF18-EB96-4D6C-B067-6A609FD538E9}" dt="2019-11-07T17:04:15.028" v="4" actId="26606"/>
          <ac:spMkLst>
            <pc:docMk/>
            <pc:sldMk cId="3604856719" sldId="259"/>
            <ac:spMk id="15" creationId="{8776F0F0-F360-4680-8914-892D1E5707FA}"/>
          </ac:spMkLst>
        </pc:spChg>
        <pc:grpChg chg="add del">
          <ac:chgData name="Rinaldo Fellmann" userId="d456662b7785453c" providerId="LiveId" clId="{4914BF18-EB96-4D6C-B067-6A609FD538E9}" dt="2019-11-07T17:04:15.028" v="4" actId="26606"/>
          <ac:grpSpMkLst>
            <pc:docMk/>
            <pc:sldMk cId="3604856719" sldId="259"/>
            <ac:grpSpMk id="9" creationId="{9D9D6BF1-DFF2-4526-9D13-BF339D8C4163}"/>
          </ac:grpSpMkLst>
        </pc:grpChg>
        <pc:picChg chg="add mod">
          <ac:chgData name="Rinaldo Fellmann" userId="d456662b7785453c" providerId="LiveId" clId="{4914BF18-EB96-4D6C-B067-6A609FD538E9}" dt="2019-11-07T17:04:38.764" v="9" actId="1076"/>
          <ac:picMkLst>
            <pc:docMk/>
            <pc:sldMk cId="3604856719" sldId="259"/>
            <ac:picMk id="4" creationId="{2083488E-BD8C-4CCA-A9C5-A3752F8E23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sushmabiswas/120-years-of-olympic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97BC-25F9-4B98-9E59-D14E30E3E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Olympic Games</a:t>
            </a:r>
            <a:br>
              <a:rPr lang="de-CH" dirty="0"/>
            </a:br>
            <a:r>
              <a:rPr lang="de-CH" dirty="0"/>
              <a:t>1896 - 2016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A18E4-7BCA-4FED-8B06-72AF10C00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Rinaldo Fellmann</a:t>
            </a:r>
          </a:p>
          <a:p>
            <a:r>
              <a:rPr lang="de-CH" dirty="0"/>
              <a:t>Kevin Soares Correia</a:t>
            </a:r>
          </a:p>
        </p:txBody>
      </p:sp>
    </p:spTree>
    <p:extLst>
      <p:ext uri="{BB962C8B-B14F-4D97-AF65-F5344CB8AC3E}">
        <p14:creationId xmlns:p14="http://schemas.microsoft.com/office/powerpoint/2010/main" val="26892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191CB-DACF-493B-BD32-80DE41DD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e-CH" dirty="0"/>
              <a:t>Problem Definition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2A2EF-987E-401B-A159-6E37FD24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e-CH" sz="1800"/>
              <a:t>Wer ist der erfolgreichste Sportler der olympischen Geschichte?</a:t>
            </a:r>
          </a:p>
          <a:p>
            <a:endParaRPr lang="de-CH" sz="1800"/>
          </a:p>
          <a:p>
            <a:r>
              <a:rPr lang="de-CH" sz="1800"/>
              <a:t>Welches sind die besten Merkmale für eine spezifische Sportart</a:t>
            </a:r>
          </a:p>
          <a:p>
            <a:pPr lvl="1"/>
            <a:r>
              <a:rPr lang="de-CH" sz="1800"/>
              <a:t>Grösse, Gewicht und Alter</a:t>
            </a:r>
          </a:p>
          <a:p>
            <a:pPr lvl="1"/>
            <a:endParaRPr lang="de-CH" sz="1800"/>
          </a:p>
          <a:p>
            <a:r>
              <a:rPr lang="de-CH" sz="1800"/>
              <a:t>Medaillenspiegel</a:t>
            </a:r>
          </a:p>
        </p:txBody>
      </p:sp>
      <p:pic>
        <p:nvPicPr>
          <p:cNvPr id="1026" name="Picture 2" descr="Bildergebnis für olympic games">
            <a:extLst>
              <a:ext uri="{FF2B5EF4-FFF2-40B4-BE49-F238E27FC236}">
                <a16:creationId xmlns:a16="http://schemas.microsoft.com/office/drawing/2014/main" id="{3E9F6E91-8673-40EC-968E-4D6BDC72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641" y="2940910"/>
            <a:ext cx="5105445" cy="23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9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8EE29-E0A4-4580-ACD5-5575542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68A75-DA1D-4977-9888-86AB05F1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553" y="5080959"/>
            <a:ext cx="9601200" cy="1485900"/>
          </a:xfrm>
        </p:spPr>
        <p:txBody>
          <a:bodyPr/>
          <a:lstStyle/>
          <a:p>
            <a:pPr marL="0" indent="0">
              <a:buNone/>
            </a:pPr>
            <a:r>
              <a:rPr lang="de-CH" u="sng" dirty="0">
                <a:hlinkClick r:id="rId2"/>
              </a:rPr>
              <a:t>https://www.kaggle.com/sushmabiswas/120-years-of-olympic-data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D5097-547E-4D7D-801B-D55376AE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53" y="1735436"/>
            <a:ext cx="10844714" cy="31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2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73643-93E3-4477-AB53-7068B649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CH"/>
              <a:t>Concept Sketch</a:t>
            </a:r>
            <a:endParaRPr lang="de-CH" dirty="0"/>
          </a:p>
        </p:txBody>
      </p:sp>
      <p:pic>
        <p:nvPicPr>
          <p:cNvPr id="4" name="Grafik 3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2083488E-BD8C-4CCA-A9C5-A3752F8E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04760" y="959654"/>
            <a:ext cx="6584921" cy="49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5671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Franklin Gothic Book</vt:lpstr>
      <vt:lpstr>Ausschnitt</vt:lpstr>
      <vt:lpstr>Olympic Games 1896 - 2016 </vt:lpstr>
      <vt:lpstr>Problem Definition</vt:lpstr>
      <vt:lpstr>Data Source</vt:lpstr>
      <vt:lpstr>Concept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1896 - 2016 </dc:title>
  <dc:creator>Rinaldo Fellmann</dc:creator>
  <cp:lastModifiedBy>Rinaldo Fellmann</cp:lastModifiedBy>
  <cp:revision>1</cp:revision>
  <dcterms:created xsi:type="dcterms:W3CDTF">2019-11-07T17:05:05Z</dcterms:created>
  <dcterms:modified xsi:type="dcterms:W3CDTF">2019-11-07T17:05:14Z</dcterms:modified>
</cp:coreProperties>
</file>