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275" r:id="rId3"/>
    <p:sldId id="282" r:id="rId4"/>
    <p:sldId id="258" r:id="rId5"/>
    <p:sldId id="270" r:id="rId6"/>
    <p:sldId id="271" r:id="rId7"/>
    <p:sldId id="277" r:id="rId8"/>
    <p:sldId id="272" r:id="rId9"/>
    <p:sldId id="276" r:id="rId10"/>
    <p:sldId id="273" r:id="rId11"/>
    <p:sldId id="274" r:id="rId12"/>
    <p:sldId id="278" r:id="rId13"/>
    <p:sldId id="280" r:id="rId14"/>
    <p:sldId id="279" r:id="rId15"/>
    <p:sldId id="283" r:id="rId16"/>
    <p:sldId id="284" r:id="rId17"/>
    <p:sldId id="28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 Mehdi Bouamama" initials="EMB" lastIdx="1" clrIdx="0">
    <p:extLst>
      <p:ext uri="{19B8F6BF-5375-455C-9EA6-DF929625EA0E}">
        <p15:presenceInfo xmlns:p15="http://schemas.microsoft.com/office/powerpoint/2012/main" userId="683639438ae9543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1A95CB-E1EB-40C3-BA77-6BA65E66EBBC}" v="3808" dt="2020-06-05T13:49:13.671"/>
  </p1510:revLst>
</p1510:revInfo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39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8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 Mehdi Bouamama" userId="683639438ae95430" providerId="LiveId" clId="{8D1A95CB-E1EB-40C3-BA77-6BA65E66EBBC}"/>
    <pc:docChg chg="undo custSel addSld delSld modSld">
      <pc:chgData name="El Mehdi Bouamama" userId="683639438ae95430" providerId="LiveId" clId="{8D1A95CB-E1EB-40C3-BA77-6BA65E66EBBC}" dt="2020-06-09T17:35:09.409" v="18210" actId="478"/>
      <pc:docMkLst>
        <pc:docMk/>
      </pc:docMkLst>
      <pc:sldChg chg="modSp mod">
        <pc:chgData name="El Mehdi Bouamama" userId="683639438ae95430" providerId="LiveId" clId="{8D1A95CB-E1EB-40C3-BA77-6BA65E66EBBC}" dt="2020-06-03T15:09:33.274" v="18162" actId="20577"/>
        <pc:sldMkLst>
          <pc:docMk/>
          <pc:sldMk cId="1380595573" sldId="257"/>
        </pc:sldMkLst>
        <pc:spChg chg="mod">
          <ac:chgData name="El Mehdi Bouamama" userId="683639438ae95430" providerId="LiveId" clId="{8D1A95CB-E1EB-40C3-BA77-6BA65E66EBBC}" dt="2020-06-03T15:09:33.274" v="18162" actId="20577"/>
          <ac:spMkLst>
            <pc:docMk/>
            <pc:sldMk cId="1380595573" sldId="257"/>
            <ac:spMk id="2" creationId="{00000000-0000-0000-0000-000000000000}"/>
          </ac:spMkLst>
        </pc:spChg>
        <pc:spChg chg="mod">
          <ac:chgData name="El Mehdi Bouamama" userId="683639438ae95430" providerId="LiveId" clId="{8D1A95CB-E1EB-40C3-BA77-6BA65E66EBBC}" dt="2020-06-02T08:10:25.489" v="60" actId="20577"/>
          <ac:spMkLst>
            <pc:docMk/>
            <pc:sldMk cId="1380595573" sldId="257"/>
            <ac:spMk id="3" creationId="{00000000-0000-0000-0000-000000000000}"/>
          </ac:spMkLst>
        </pc:spChg>
      </pc:sldChg>
      <pc:sldChg chg="modSp mod">
        <pc:chgData name="El Mehdi Bouamama" userId="683639438ae95430" providerId="LiveId" clId="{8D1A95CB-E1EB-40C3-BA77-6BA65E66EBBC}" dt="2020-06-03T14:44:09.269" v="16668" actId="20577"/>
        <pc:sldMkLst>
          <pc:docMk/>
          <pc:sldMk cId="3639872359" sldId="258"/>
        </pc:sldMkLst>
        <pc:spChg chg="mod">
          <ac:chgData name="El Mehdi Bouamama" userId="683639438ae95430" providerId="LiveId" clId="{8D1A95CB-E1EB-40C3-BA77-6BA65E66EBBC}" dt="2020-06-02T08:41:19.609" v="3094" actId="20577"/>
          <ac:spMkLst>
            <pc:docMk/>
            <pc:sldMk cId="3639872359" sldId="258"/>
            <ac:spMk id="2" creationId="{00000000-0000-0000-0000-000000000000}"/>
          </ac:spMkLst>
        </pc:spChg>
        <pc:spChg chg="mod">
          <ac:chgData name="El Mehdi Bouamama" userId="683639438ae95430" providerId="LiveId" clId="{8D1A95CB-E1EB-40C3-BA77-6BA65E66EBBC}" dt="2020-06-03T14:44:09.269" v="16668" actId="20577"/>
          <ac:spMkLst>
            <pc:docMk/>
            <pc:sldMk cId="3639872359" sldId="258"/>
            <ac:spMk id="3" creationId="{00000000-0000-0000-0000-000000000000}"/>
          </ac:spMkLst>
        </pc:spChg>
      </pc:sldChg>
      <pc:sldChg chg="del">
        <pc:chgData name="El Mehdi Bouamama" userId="683639438ae95430" providerId="LiveId" clId="{8D1A95CB-E1EB-40C3-BA77-6BA65E66EBBC}" dt="2020-06-02T10:10:54.718" v="8657" actId="47"/>
        <pc:sldMkLst>
          <pc:docMk/>
          <pc:sldMk cId="3574231650" sldId="259"/>
        </pc:sldMkLst>
      </pc:sldChg>
      <pc:sldChg chg="del">
        <pc:chgData name="El Mehdi Bouamama" userId="683639438ae95430" providerId="LiveId" clId="{8D1A95CB-E1EB-40C3-BA77-6BA65E66EBBC}" dt="2020-06-02T10:10:54.718" v="8657" actId="47"/>
        <pc:sldMkLst>
          <pc:docMk/>
          <pc:sldMk cId="4213855386" sldId="260"/>
        </pc:sldMkLst>
      </pc:sldChg>
      <pc:sldChg chg="del">
        <pc:chgData name="El Mehdi Bouamama" userId="683639438ae95430" providerId="LiveId" clId="{8D1A95CB-E1EB-40C3-BA77-6BA65E66EBBC}" dt="2020-06-02T10:10:54.718" v="8657" actId="47"/>
        <pc:sldMkLst>
          <pc:docMk/>
          <pc:sldMk cId="3112142608" sldId="261"/>
        </pc:sldMkLst>
      </pc:sldChg>
      <pc:sldChg chg="del">
        <pc:chgData name="El Mehdi Bouamama" userId="683639438ae95430" providerId="LiveId" clId="{8D1A95CB-E1EB-40C3-BA77-6BA65E66EBBC}" dt="2020-06-02T10:10:54.718" v="8657" actId="47"/>
        <pc:sldMkLst>
          <pc:docMk/>
          <pc:sldMk cId="1636679273" sldId="262"/>
        </pc:sldMkLst>
      </pc:sldChg>
      <pc:sldChg chg="del">
        <pc:chgData name="El Mehdi Bouamama" userId="683639438ae95430" providerId="LiveId" clId="{8D1A95CB-E1EB-40C3-BA77-6BA65E66EBBC}" dt="2020-06-02T10:10:54.718" v="8657" actId="47"/>
        <pc:sldMkLst>
          <pc:docMk/>
          <pc:sldMk cId="3374778722" sldId="263"/>
        </pc:sldMkLst>
      </pc:sldChg>
      <pc:sldChg chg="del">
        <pc:chgData name="El Mehdi Bouamama" userId="683639438ae95430" providerId="LiveId" clId="{8D1A95CB-E1EB-40C3-BA77-6BA65E66EBBC}" dt="2020-06-02T10:10:54.718" v="8657" actId="47"/>
        <pc:sldMkLst>
          <pc:docMk/>
          <pc:sldMk cId="737118897" sldId="264"/>
        </pc:sldMkLst>
      </pc:sldChg>
      <pc:sldChg chg="del">
        <pc:chgData name="El Mehdi Bouamama" userId="683639438ae95430" providerId="LiveId" clId="{8D1A95CB-E1EB-40C3-BA77-6BA65E66EBBC}" dt="2020-06-02T10:10:54.718" v="8657" actId="47"/>
        <pc:sldMkLst>
          <pc:docMk/>
          <pc:sldMk cId="3061729273" sldId="265"/>
        </pc:sldMkLst>
      </pc:sldChg>
      <pc:sldChg chg="del">
        <pc:chgData name="El Mehdi Bouamama" userId="683639438ae95430" providerId="LiveId" clId="{8D1A95CB-E1EB-40C3-BA77-6BA65E66EBBC}" dt="2020-06-02T10:10:54.718" v="8657" actId="47"/>
        <pc:sldMkLst>
          <pc:docMk/>
          <pc:sldMk cId="1455343978" sldId="266"/>
        </pc:sldMkLst>
      </pc:sldChg>
      <pc:sldChg chg="del">
        <pc:chgData name="El Mehdi Bouamama" userId="683639438ae95430" providerId="LiveId" clId="{8D1A95CB-E1EB-40C3-BA77-6BA65E66EBBC}" dt="2020-06-02T10:10:54.718" v="8657" actId="47"/>
        <pc:sldMkLst>
          <pc:docMk/>
          <pc:sldMk cId="332843759" sldId="267"/>
        </pc:sldMkLst>
      </pc:sldChg>
      <pc:sldChg chg="del">
        <pc:chgData name="El Mehdi Bouamama" userId="683639438ae95430" providerId="LiveId" clId="{8D1A95CB-E1EB-40C3-BA77-6BA65E66EBBC}" dt="2020-06-02T10:10:54.718" v="8657" actId="47"/>
        <pc:sldMkLst>
          <pc:docMk/>
          <pc:sldMk cId="4129926194" sldId="268"/>
        </pc:sldMkLst>
      </pc:sldChg>
      <pc:sldChg chg="del">
        <pc:chgData name="El Mehdi Bouamama" userId="683639438ae95430" providerId="LiveId" clId="{8D1A95CB-E1EB-40C3-BA77-6BA65E66EBBC}" dt="2020-06-02T10:10:54.718" v="8657" actId="47"/>
        <pc:sldMkLst>
          <pc:docMk/>
          <pc:sldMk cId="188841400" sldId="269"/>
        </pc:sldMkLst>
      </pc:sldChg>
      <pc:sldChg chg="addSp delSp modSp new mod">
        <pc:chgData name="El Mehdi Bouamama" userId="683639438ae95430" providerId="LiveId" clId="{8D1A95CB-E1EB-40C3-BA77-6BA65E66EBBC}" dt="2020-06-02T12:18:05.322" v="10678" actId="20577"/>
        <pc:sldMkLst>
          <pc:docMk/>
          <pc:sldMk cId="1857805833" sldId="270"/>
        </pc:sldMkLst>
        <pc:spChg chg="mod">
          <ac:chgData name="El Mehdi Bouamama" userId="683639438ae95430" providerId="LiveId" clId="{8D1A95CB-E1EB-40C3-BA77-6BA65E66EBBC}" dt="2020-06-02T09:55:16.356" v="8221" actId="20577"/>
          <ac:spMkLst>
            <pc:docMk/>
            <pc:sldMk cId="1857805833" sldId="270"/>
            <ac:spMk id="2" creationId="{9699AA2E-C11E-4017-A929-5ED52D9CF1B7}"/>
          </ac:spMkLst>
        </pc:spChg>
        <pc:spChg chg="mod">
          <ac:chgData name="El Mehdi Bouamama" userId="683639438ae95430" providerId="LiveId" clId="{8D1A95CB-E1EB-40C3-BA77-6BA65E66EBBC}" dt="2020-06-02T12:18:05.322" v="10678" actId="20577"/>
          <ac:spMkLst>
            <pc:docMk/>
            <pc:sldMk cId="1857805833" sldId="270"/>
            <ac:spMk id="3" creationId="{460496A5-FF82-49C8-8176-00467237C89C}"/>
          </ac:spMkLst>
        </pc:spChg>
        <pc:graphicFrameChg chg="add del mod">
          <ac:chgData name="El Mehdi Bouamama" userId="683639438ae95430" providerId="LiveId" clId="{8D1A95CB-E1EB-40C3-BA77-6BA65E66EBBC}" dt="2020-06-02T09:54:47.490" v="8191" actId="21"/>
          <ac:graphicFrameMkLst>
            <pc:docMk/>
            <pc:sldMk cId="1857805833" sldId="270"/>
            <ac:graphicFrameMk id="4" creationId="{75DD707B-D8BB-49EA-A412-BE2D2C0E19BC}"/>
          </ac:graphicFrameMkLst>
        </pc:graphicFrameChg>
        <pc:graphicFrameChg chg="add del mod">
          <ac:chgData name="El Mehdi Bouamama" userId="683639438ae95430" providerId="LiveId" clId="{8D1A95CB-E1EB-40C3-BA77-6BA65E66EBBC}" dt="2020-06-02T09:57:31.712" v="8368" actId="478"/>
          <ac:graphicFrameMkLst>
            <pc:docMk/>
            <pc:sldMk cId="1857805833" sldId="270"/>
            <ac:graphicFrameMk id="5" creationId="{E4A20613-1C2E-4CBC-B7D3-BD38E8D0166C}"/>
          </ac:graphicFrameMkLst>
        </pc:graphicFrameChg>
        <pc:graphicFrameChg chg="add mod">
          <ac:chgData name="El Mehdi Bouamama" userId="683639438ae95430" providerId="LiveId" clId="{8D1A95CB-E1EB-40C3-BA77-6BA65E66EBBC}" dt="2020-06-02T10:33:56.260" v="9293" actId="20577"/>
          <ac:graphicFrameMkLst>
            <pc:docMk/>
            <pc:sldMk cId="1857805833" sldId="270"/>
            <ac:graphicFrameMk id="6" creationId="{66DF4BAF-EDB0-453D-B23D-8E9D156ACDC0}"/>
          </ac:graphicFrameMkLst>
        </pc:graphicFrameChg>
      </pc:sldChg>
      <pc:sldChg chg="addSp delSp modSp new mod modAnim">
        <pc:chgData name="El Mehdi Bouamama" userId="683639438ae95430" providerId="LiveId" clId="{8D1A95CB-E1EB-40C3-BA77-6BA65E66EBBC}" dt="2020-06-03T14:46:25.116" v="16698"/>
        <pc:sldMkLst>
          <pc:docMk/>
          <pc:sldMk cId="1484189041" sldId="271"/>
        </pc:sldMkLst>
        <pc:spChg chg="mod">
          <ac:chgData name="El Mehdi Bouamama" userId="683639438ae95430" providerId="LiveId" clId="{8D1A95CB-E1EB-40C3-BA77-6BA65E66EBBC}" dt="2020-06-03T14:46:25.116" v="16698"/>
          <ac:spMkLst>
            <pc:docMk/>
            <pc:sldMk cId="1484189041" sldId="271"/>
            <ac:spMk id="2" creationId="{2A89C52A-E029-4B35-8312-A2E86643AA0B}"/>
          </ac:spMkLst>
        </pc:spChg>
        <pc:spChg chg="mod">
          <ac:chgData name="El Mehdi Bouamama" userId="683639438ae95430" providerId="LiveId" clId="{8D1A95CB-E1EB-40C3-BA77-6BA65E66EBBC}" dt="2020-06-03T14:46:25.116" v="16698"/>
          <ac:spMkLst>
            <pc:docMk/>
            <pc:sldMk cId="1484189041" sldId="271"/>
            <ac:spMk id="3" creationId="{4A8104B8-DA9D-4D8C-B352-87BA51A11BC6}"/>
          </ac:spMkLst>
        </pc:spChg>
        <pc:spChg chg="add del mod">
          <ac:chgData name="El Mehdi Bouamama" userId="683639438ae95430" providerId="LiveId" clId="{8D1A95CB-E1EB-40C3-BA77-6BA65E66EBBC}" dt="2020-06-03T14:46:25.116" v="16698"/>
          <ac:spMkLst>
            <pc:docMk/>
            <pc:sldMk cId="1484189041" sldId="271"/>
            <ac:spMk id="4" creationId="{6699418B-C21D-4152-80FE-9043033AEA4D}"/>
          </ac:spMkLst>
        </pc:spChg>
        <pc:spChg chg="mod">
          <ac:chgData name="El Mehdi Bouamama" userId="683639438ae95430" providerId="LiveId" clId="{8D1A95CB-E1EB-40C3-BA77-6BA65E66EBBC}" dt="2020-06-03T14:46:16.911" v="16692"/>
          <ac:spMkLst>
            <pc:docMk/>
            <pc:sldMk cId="1484189041" sldId="271"/>
            <ac:spMk id="6" creationId="{0333F15D-0FB3-429C-BC58-1C1C6A444F2C}"/>
          </ac:spMkLst>
        </pc:spChg>
        <pc:spChg chg="mod">
          <ac:chgData name="El Mehdi Bouamama" userId="683639438ae95430" providerId="LiveId" clId="{8D1A95CB-E1EB-40C3-BA77-6BA65E66EBBC}" dt="2020-06-03T14:46:16.911" v="16692"/>
          <ac:spMkLst>
            <pc:docMk/>
            <pc:sldMk cId="1484189041" sldId="271"/>
            <ac:spMk id="7" creationId="{BE9792A7-9ACF-4E5C-AFBD-435FB57B7E09}"/>
          </ac:spMkLst>
        </pc:spChg>
        <pc:spChg chg="mod">
          <ac:chgData name="El Mehdi Bouamama" userId="683639438ae95430" providerId="LiveId" clId="{8D1A95CB-E1EB-40C3-BA77-6BA65E66EBBC}" dt="2020-06-03T14:46:16.911" v="16692"/>
          <ac:spMkLst>
            <pc:docMk/>
            <pc:sldMk cId="1484189041" sldId="271"/>
            <ac:spMk id="8" creationId="{D16F673A-F774-458C-AC20-98A316C6AC65}"/>
          </ac:spMkLst>
        </pc:spChg>
        <pc:spChg chg="mod">
          <ac:chgData name="El Mehdi Bouamama" userId="683639438ae95430" providerId="LiveId" clId="{8D1A95CB-E1EB-40C3-BA77-6BA65E66EBBC}" dt="2020-06-03T14:46:16.911" v="16692"/>
          <ac:spMkLst>
            <pc:docMk/>
            <pc:sldMk cId="1484189041" sldId="271"/>
            <ac:spMk id="9" creationId="{1D8A5EF6-D229-4CB1-92DA-D08843EA1A99}"/>
          </ac:spMkLst>
        </pc:spChg>
        <pc:spChg chg="mod">
          <ac:chgData name="El Mehdi Bouamama" userId="683639438ae95430" providerId="LiveId" clId="{8D1A95CB-E1EB-40C3-BA77-6BA65E66EBBC}" dt="2020-06-03T14:46:16.911" v="16692"/>
          <ac:spMkLst>
            <pc:docMk/>
            <pc:sldMk cId="1484189041" sldId="271"/>
            <ac:spMk id="10" creationId="{00DFBD74-0D5B-4E98-8D05-F01C537318B5}"/>
          </ac:spMkLst>
        </pc:spChg>
        <pc:spChg chg="mod">
          <ac:chgData name="El Mehdi Bouamama" userId="683639438ae95430" providerId="LiveId" clId="{8D1A95CB-E1EB-40C3-BA77-6BA65E66EBBC}" dt="2020-06-03T14:46:16.911" v="16692"/>
          <ac:spMkLst>
            <pc:docMk/>
            <pc:sldMk cId="1484189041" sldId="271"/>
            <ac:spMk id="16" creationId="{07602397-CED6-4F7D-A3F6-C5EB90B13964}"/>
          </ac:spMkLst>
        </pc:spChg>
        <pc:spChg chg="mod">
          <ac:chgData name="El Mehdi Bouamama" userId="683639438ae95430" providerId="LiveId" clId="{8D1A95CB-E1EB-40C3-BA77-6BA65E66EBBC}" dt="2020-06-03T14:46:16.911" v="16692"/>
          <ac:spMkLst>
            <pc:docMk/>
            <pc:sldMk cId="1484189041" sldId="271"/>
            <ac:spMk id="19" creationId="{FB8541EA-582A-4E51-B53D-186AC526D56B}"/>
          </ac:spMkLst>
        </pc:spChg>
        <pc:spChg chg="mod">
          <ac:chgData name="El Mehdi Bouamama" userId="683639438ae95430" providerId="LiveId" clId="{8D1A95CB-E1EB-40C3-BA77-6BA65E66EBBC}" dt="2020-06-03T14:46:16.911" v="16692"/>
          <ac:spMkLst>
            <pc:docMk/>
            <pc:sldMk cId="1484189041" sldId="271"/>
            <ac:spMk id="21" creationId="{3BFD754C-07FC-4727-808E-EBE7023E9247}"/>
          </ac:spMkLst>
        </pc:spChg>
        <pc:spChg chg="mod">
          <ac:chgData name="El Mehdi Bouamama" userId="683639438ae95430" providerId="LiveId" clId="{8D1A95CB-E1EB-40C3-BA77-6BA65E66EBBC}" dt="2020-06-03T14:46:16.911" v="16692"/>
          <ac:spMkLst>
            <pc:docMk/>
            <pc:sldMk cId="1484189041" sldId="271"/>
            <ac:spMk id="23" creationId="{5779585D-67B9-4B90-96D7-843501A7CC73}"/>
          </ac:spMkLst>
        </pc:spChg>
        <pc:spChg chg="mod">
          <ac:chgData name="El Mehdi Bouamama" userId="683639438ae95430" providerId="LiveId" clId="{8D1A95CB-E1EB-40C3-BA77-6BA65E66EBBC}" dt="2020-06-03T14:46:16.911" v="16692"/>
          <ac:spMkLst>
            <pc:docMk/>
            <pc:sldMk cId="1484189041" sldId="271"/>
            <ac:spMk id="25" creationId="{26FC64DD-9B35-48D7-A8AA-BBD05C2F1C3E}"/>
          </ac:spMkLst>
        </pc:spChg>
        <pc:spChg chg="mod">
          <ac:chgData name="El Mehdi Bouamama" userId="683639438ae95430" providerId="LiveId" clId="{8D1A95CB-E1EB-40C3-BA77-6BA65E66EBBC}" dt="2020-06-03T14:46:16.911" v="16692"/>
          <ac:spMkLst>
            <pc:docMk/>
            <pc:sldMk cId="1484189041" sldId="271"/>
            <ac:spMk id="26" creationId="{78F6EF3A-0E14-4E9D-8874-93701FAB68EB}"/>
          </ac:spMkLst>
        </pc:spChg>
        <pc:spChg chg="mod">
          <ac:chgData name="El Mehdi Bouamama" userId="683639438ae95430" providerId="LiveId" clId="{8D1A95CB-E1EB-40C3-BA77-6BA65E66EBBC}" dt="2020-06-03T14:46:16.911" v="16692"/>
          <ac:spMkLst>
            <pc:docMk/>
            <pc:sldMk cId="1484189041" sldId="271"/>
            <ac:spMk id="28" creationId="{F57070A8-1E02-4D29-98C0-CC1EBAAB7629}"/>
          </ac:spMkLst>
        </pc:spChg>
        <pc:grpChg chg="add del mod">
          <ac:chgData name="El Mehdi Bouamama" userId="683639438ae95430" providerId="LiveId" clId="{8D1A95CB-E1EB-40C3-BA77-6BA65E66EBBC}" dt="2020-06-03T14:46:21.742" v="16695"/>
          <ac:grpSpMkLst>
            <pc:docMk/>
            <pc:sldMk cId="1484189041" sldId="271"/>
            <ac:grpSpMk id="5" creationId="{6980B01D-1A44-4A5A-B7A9-2055905705E4}"/>
          </ac:grpSpMkLst>
        </pc:grpChg>
        <pc:grpChg chg="mod">
          <ac:chgData name="El Mehdi Bouamama" userId="683639438ae95430" providerId="LiveId" clId="{8D1A95CB-E1EB-40C3-BA77-6BA65E66EBBC}" dt="2020-06-03T14:46:16.911" v="16692"/>
          <ac:grpSpMkLst>
            <pc:docMk/>
            <pc:sldMk cId="1484189041" sldId="271"/>
            <ac:grpSpMk id="11" creationId="{EF8455A9-35DB-4BF5-8A91-F440A2BC72A5}"/>
          </ac:grpSpMkLst>
        </pc:grpChg>
        <pc:grpChg chg="mod">
          <ac:chgData name="El Mehdi Bouamama" userId="683639438ae95430" providerId="LiveId" clId="{8D1A95CB-E1EB-40C3-BA77-6BA65E66EBBC}" dt="2020-06-03T14:46:16.911" v="16692"/>
          <ac:grpSpMkLst>
            <pc:docMk/>
            <pc:sldMk cId="1484189041" sldId="271"/>
            <ac:grpSpMk id="12" creationId="{F40D7880-0F30-4208-8FFD-3A51ED9B4367}"/>
          </ac:grpSpMkLst>
        </pc:grpChg>
        <pc:grpChg chg="mod">
          <ac:chgData name="El Mehdi Bouamama" userId="683639438ae95430" providerId="LiveId" clId="{8D1A95CB-E1EB-40C3-BA77-6BA65E66EBBC}" dt="2020-06-03T14:46:16.911" v="16692"/>
          <ac:grpSpMkLst>
            <pc:docMk/>
            <pc:sldMk cId="1484189041" sldId="271"/>
            <ac:grpSpMk id="13" creationId="{2E857855-D76D-4190-A559-403CCE19D864}"/>
          </ac:grpSpMkLst>
        </pc:grpChg>
        <pc:grpChg chg="mod">
          <ac:chgData name="El Mehdi Bouamama" userId="683639438ae95430" providerId="LiveId" clId="{8D1A95CB-E1EB-40C3-BA77-6BA65E66EBBC}" dt="2020-06-03T14:46:16.911" v="16692"/>
          <ac:grpSpMkLst>
            <pc:docMk/>
            <pc:sldMk cId="1484189041" sldId="271"/>
            <ac:grpSpMk id="14" creationId="{ECB2DDC7-EE9F-43D4-A9FE-DF218C74C244}"/>
          </ac:grpSpMkLst>
        </pc:grpChg>
        <pc:grpChg chg="mod">
          <ac:chgData name="El Mehdi Bouamama" userId="683639438ae95430" providerId="LiveId" clId="{8D1A95CB-E1EB-40C3-BA77-6BA65E66EBBC}" dt="2020-06-03T14:46:16.911" v="16692"/>
          <ac:grpSpMkLst>
            <pc:docMk/>
            <pc:sldMk cId="1484189041" sldId="271"/>
            <ac:grpSpMk id="15" creationId="{63149D90-B287-4CD7-A52A-04EF49F9135D}"/>
          </ac:grpSpMkLst>
        </pc:grpChg>
        <pc:grpChg chg="mod">
          <ac:chgData name="El Mehdi Bouamama" userId="683639438ae95430" providerId="LiveId" clId="{8D1A95CB-E1EB-40C3-BA77-6BA65E66EBBC}" dt="2020-06-03T14:46:16.911" v="16692"/>
          <ac:grpSpMkLst>
            <pc:docMk/>
            <pc:sldMk cId="1484189041" sldId="271"/>
            <ac:grpSpMk id="17" creationId="{211926A9-2360-49B1-B202-756D5109A6F5}"/>
          </ac:grpSpMkLst>
        </pc:grpChg>
        <pc:graphicFrameChg chg="add del mod">
          <ac:chgData name="El Mehdi Bouamama" userId="683639438ae95430" providerId="LiveId" clId="{8D1A95CB-E1EB-40C3-BA77-6BA65E66EBBC}" dt="2020-06-02T09:38:30.669" v="6805" actId="478"/>
          <ac:graphicFrameMkLst>
            <pc:docMk/>
            <pc:sldMk cId="1484189041" sldId="271"/>
            <ac:graphicFrameMk id="4" creationId="{910A9212-93FB-479E-9BC1-D2D356A332C4}"/>
          </ac:graphicFrameMkLst>
        </pc:graphicFrameChg>
        <pc:graphicFrameChg chg="add del mod">
          <ac:chgData name="El Mehdi Bouamama" userId="683639438ae95430" providerId="LiveId" clId="{8D1A95CB-E1EB-40C3-BA77-6BA65E66EBBC}" dt="2020-06-02T09:43:24.230" v="6980" actId="21"/>
          <ac:graphicFrameMkLst>
            <pc:docMk/>
            <pc:sldMk cId="1484189041" sldId="271"/>
            <ac:graphicFrameMk id="5" creationId="{41721D3A-8039-45B6-95FC-90AA52254299}"/>
          </ac:graphicFrameMkLst>
        </pc:graphicFrameChg>
        <pc:cxnChg chg="mod">
          <ac:chgData name="El Mehdi Bouamama" userId="683639438ae95430" providerId="LiveId" clId="{8D1A95CB-E1EB-40C3-BA77-6BA65E66EBBC}" dt="2020-06-03T14:46:16.911" v="16692"/>
          <ac:cxnSpMkLst>
            <pc:docMk/>
            <pc:sldMk cId="1484189041" sldId="271"/>
            <ac:cxnSpMk id="18" creationId="{CDBE88AC-7707-45A1-B60B-501137E40B33}"/>
          </ac:cxnSpMkLst>
        </pc:cxnChg>
        <pc:cxnChg chg="mod">
          <ac:chgData name="El Mehdi Bouamama" userId="683639438ae95430" providerId="LiveId" clId="{8D1A95CB-E1EB-40C3-BA77-6BA65E66EBBC}" dt="2020-06-03T14:46:16.911" v="16692"/>
          <ac:cxnSpMkLst>
            <pc:docMk/>
            <pc:sldMk cId="1484189041" sldId="271"/>
            <ac:cxnSpMk id="20" creationId="{9570080C-003A-45AC-B9D1-B697DA429480}"/>
          </ac:cxnSpMkLst>
        </pc:cxnChg>
        <pc:cxnChg chg="mod">
          <ac:chgData name="El Mehdi Bouamama" userId="683639438ae95430" providerId="LiveId" clId="{8D1A95CB-E1EB-40C3-BA77-6BA65E66EBBC}" dt="2020-06-03T14:46:16.911" v="16692"/>
          <ac:cxnSpMkLst>
            <pc:docMk/>
            <pc:sldMk cId="1484189041" sldId="271"/>
            <ac:cxnSpMk id="22" creationId="{E29CF499-1063-4AD5-909E-B646705D71E3}"/>
          </ac:cxnSpMkLst>
        </pc:cxnChg>
        <pc:cxnChg chg="mod">
          <ac:chgData name="El Mehdi Bouamama" userId="683639438ae95430" providerId="LiveId" clId="{8D1A95CB-E1EB-40C3-BA77-6BA65E66EBBC}" dt="2020-06-03T14:46:16.911" v="16692"/>
          <ac:cxnSpMkLst>
            <pc:docMk/>
            <pc:sldMk cId="1484189041" sldId="271"/>
            <ac:cxnSpMk id="24" creationId="{0B32464C-B095-43F5-BCE5-F700F2B2EF22}"/>
          </ac:cxnSpMkLst>
        </pc:cxnChg>
        <pc:cxnChg chg="mod">
          <ac:chgData name="El Mehdi Bouamama" userId="683639438ae95430" providerId="LiveId" clId="{8D1A95CB-E1EB-40C3-BA77-6BA65E66EBBC}" dt="2020-06-03T14:46:16.911" v="16692"/>
          <ac:cxnSpMkLst>
            <pc:docMk/>
            <pc:sldMk cId="1484189041" sldId="271"/>
            <ac:cxnSpMk id="27" creationId="{84C95FCA-A218-4E6E-B61A-2CB832DD5369}"/>
          </ac:cxnSpMkLst>
        </pc:cxnChg>
        <pc:cxnChg chg="mod">
          <ac:chgData name="El Mehdi Bouamama" userId="683639438ae95430" providerId="LiveId" clId="{8D1A95CB-E1EB-40C3-BA77-6BA65E66EBBC}" dt="2020-06-03T14:46:16.911" v="16692"/>
          <ac:cxnSpMkLst>
            <pc:docMk/>
            <pc:sldMk cId="1484189041" sldId="271"/>
            <ac:cxnSpMk id="29" creationId="{1AF867FD-9A9F-41C7-A631-F6C7E3845C8F}"/>
          </ac:cxnSpMkLst>
        </pc:cxnChg>
      </pc:sldChg>
      <pc:sldChg chg="addSp delSp modSp new mod">
        <pc:chgData name="El Mehdi Bouamama" userId="683639438ae95430" providerId="LiveId" clId="{8D1A95CB-E1EB-40C3-BA77-6BA65E66EBBC}" dt="2020-06-03T13:26:26.856" v="14564" actId="12269"/>
        <pc:sldMkLst>
          <pc:docMk/>
          <pc:sldMk cId="4254305074" sldId="272"/>
        </pc:sldMkLst>
        <pc:spChg chg="mod">
          <ac:chgData name="El Mehdi Bouamama" userId="683639438ae95430" providerId="LiveId" clId="{8D1A95CB-E1EB-40C3-BA77-6BA65E66EBBC}" dt="2020-06-02T08:55:31.956" v="3829" actId="20577"/>
          <ac:spMkLst>
            <pc:docMk/>
            <pc:sldMk cId="4254305074" sldId="272"/>
            <ac:spMk id="2" creationId="{0DFFC1C0-3163-4581-AAE0-D59A4A8B4E0C}"/>
          </ac:spMkLst>
        </pc:spChg>
        <pc:spChg chg="del mod">
          <ac:chgData name="El Mehdi Bouamama" userId="683639438ae95430" providerId="LiveId" clId="{8D1A95CB-E1EB-40C3-BA77-6BA65E66EBBC}" dt="2020-06-02T09:07:06.832" v="4687" actId="478"/>
          <ac:spMkLst>
            <pc:docMk/>
            <pc:sldMk cId="4254305074" sldId="272"/>
            <ac:spMk id="3" creationId="{676EE486-89F7-4388-8434-9465D5E53F00}"/>
          </ac:spMkLst>
        </pc:spChg>
        <pc:spChg chg="add del mod">
          <ac:chgData name="El Mehdi Bouamama" userId="683639438ae95430" providerId="LiveId" clId="{8D1A95CB-E1EB-40C3-BA77-6BA65E66EBBC}" dt="2020-06-02T09:07:20.601" v="4691" actId="478"/>
          <ac:spMkLst>
            <pc:docMk/>
            <pc:sldMk cId="4254305074" sldId="272"/>
            <ac:spMk id="6" creationId="{EAF2D655-5A3A-41E6-BA8D-AA68155B91F4}"/>
          </ac:spMkLst>
        </pc:spChg>
        <pc:graphicFrameChg chg="add mod">
          <ac:chgData name="El Mehdi Bouamama" userId="683639438ae95430" providerId="LiveId" clId="{8D1A95CB-E1EB-40C3-BA77-6BA65E66EBBC}" dt="2020-06-03T13:26:26.856" v="14564" actId="12269"/>
          <ac:graphicFrameMkLst>
            <pc:docMk/>
            <pc:sldMk cId="4254305074" sldId="272"/>
            <ac:graphicFrameMk id="4" creationId="{77189F54-22C4-4CE9-9C74-04549EEA71AB}"/>
          </ac:graphicFrameMkLst>
        </pc:graphicFrameChg>
      </pc:sldChg>
      <pc:sldChg chg="addSp modSp new mod">
        <pc:chgData name="El Mehdi Bouamama" userId="683639438ae95430" providerId="LiveId" clId="{8D1A95CB-E1EB-40C3-BA77-6BA65E66EBBC}" dt="2020-06-05T14:18:50.451" v="18176" actId="20577"/>
        <pc:sldMkLst>
          <pc:docMk/>
          <pc:sldMk cId="2267102645" sldId="273"/>
        </pc:sldMkLst>
        <pc:spChg chg="mod">
          <ac:chgData name="El Mehdi Bouamama" userId="683639438ae95430" providerId="LiveId" clId="{8D1A95CB-E1EB-40C3-BA77-6BA65E66EBBC}" dt="2020-06-02T09:43:02.863" v="6974" actId="20577"/>
          <ac:spMkLst>
            <pc:docMk/>
            <pc:sldMk cId="2267102645" sldId="273"/>
            <ac:spMk id="2" creationId="{087211A6-D90C-4655-BDFF-F46587EE954D}"/>
          </ac:spMkLst>
        </pc:spChg>
        <pc:spChg chg="mod">
          <ac:chgData name="El Mehdi Bouamama" userId="683639438ae95430" providerId="LiveId" clId="{8D1A95CB-E1EB-40C3-BA77-6BA65E66EBBC}" dt="2020-06-05T14:18:50.451" v="18176" actId="20577"/>
          <ac:spMkLst>
            <pc:docMk/>
            <pc:sldMk cId="2267102645" sldId="273"/>
            <ac:spMk id="3" creationId="{FDBF4534-9768-47F4-97D9-D0059B05E45D}"/>
          </ac:spMkLst>
        </pc:spChg>
        <pc:graphicFrameChg chg="add mod">
          <ac:chgData name="El Mehdi Bouamama" userId="683639438ae95430" providerId="LiveId" clId="{8D1A95CB-E1EB-40C3-BA77-6BA65E66EBBC}" dt="2020-06-03T13:31:34.694" v="14706" actId="14861"/>
          <ac:graphicFrameMkLst>
            <pc:docMk/>
            <pc:sldMk cId="2267102645" sldId="273"/>
            <ac:graphicFrameMk id="4" creationId="{CAB05096-298F-4C20-B9ED-04D41B18C400}"/>
          </ac:graphicFrameMkLst>
        </pc:graphicFrameChg>
      </pc:sldChg>
      <pc:sldChg chg="addSp delSp modSp new mod">
        <pc:chgData name="El Mehdi Bouamama" userId="683639438ae95430" providerId="LiveId" clId="{8D1A95CB-E1EB-40C3-BA77-6BA65E66EBBC}" dt="2020-06-03T14:42:44.789" v="16651"/>
        <pc:sldMkLst>
          <pc:docMk/>
          <pc:sldMk cId="1941868319" sldId="274"/>
        </pc:sldMkLst>
        <pc:spChg chg="mod">
          <ac:chgData name="El Mehdi Bouamama" userId="683639438ae95430" providerId="LiveId" clId="{8D1A95CB-E1EB-40C3-BA77-6BA65E66EBBC}" dt="2020-06-02T09:55:01.332" v="8219" actId="20577"/>
          <ac:spMkLst>
            <pc:docMk/>
            <pc:sldMk cId="1941868319" sldId="274"/>
            <ac:spMk id="2" creationId="{CC4B2553-C95C-4200-A7F0-21EF1ECE5E5F}"/>
          </ac:spMkLst>
        </pc:spChg>
        <pc:spChg chg="del">
          <ac:chgData name="El Mehdi Bouamama" userId="683639438ae95430" providerId="LiveId" clId="{8D1A95CB-E1EB-40C3-BA77-6BA65E66EBBC}" dt="2020-06-02T09:55:02.831" v="8220"/>
          <ac:spMkLst>
            <pc:docMk/>
            <pc:sldMk cId="1941868319" sldId="274"/>
            <ac:spMk id="3" creationId="{9E4A99C8-6610-4673-8D7D-058C72F6C666}"/>
          </ac:spMkLst>
        </pc:spChg>
        <pc:graphicFrameChg chg="add mod">
          <ac:chgData name="El Mehdi Bouamama" userId="683639438ae95430" providerId="LiveId" clId="{8D1A95CB-E1EB-40C3-BA77-6BA65E66EBBC}" dt="2020-06-03T14:42:44.789" v="16651"/>
          <ac:graphicFrameMkLst>
            <pc:docMk/>
            <pc:sldMk cId="1941868319" sldId="274"/>
            <ac:graphicFrameMk id="4" creationId="{E90A574B-70DE-4F74-8A23-21A3D059F2D4}"/>
          </ac:graphicFrameMkLst>
        </pc:graphicFrameChg>
      </pc:sldChg>
      <pc:sldChg chg="addSp delSp modSp new mod addCm delCm">
        <pc:chgData name="El Mehdi Bouamama" userId="683639438ae95430" providerId="LiveId" clId="{8D1A95CB-E1EB-40C3-BA77-6BA65E66EBBC}" dt="2020-06-05T13:49:12.231" v="18164" actId="20578"/>
        <pc:sldMkLst>
          <pc:docMk/>
          <pc:sldMk cId="3942979093" sldId="275"/>
        </pc:sldMkLst>
        <pc:spChg chg="mod">
          <ac:chgData name="El Mehdi Bouamama" userId="683639438ae95430" providerId="LiveId" clId="{8D1A95CB-E1EB-40C3-BA77-6BA65E66EBBC}" dt="2020-06-02T10:56:10.136" v="10222" actId="115"/>
          <ac:spMkLst>
            <pc:docMk/>
            <pc:sldMk cId="3942979093" sldId="275"/>
            <ac:spMk id="2" creationId="{27B0A025-6B52-4F5A-A866-F3E8F0607BEE}"/>
          </ac:spMkLst>
        </pc:spChg>
        <pc:spChg chg="del">
          <ac:chgData name="El Mehdi Bouamama" userId="683639438ae95430" providerId="LiveId" clId="{8D1A95CB-E1EB-40C3-BA77-6BA65E66EBBC}" dt="2020-06-02T10:32:11.115" v="9220" actId="478"/>
          <ac:spMkLst>
            <pc:docMk/>
            <pc:sldMk cId="3942979093" sldId="275"/>
            <ac:spMk id="3" creationId="{4583B276-3DD9-4B50-B7EB-9128F2C78C4F}"/>
          </ac:spMkLst>
        </pc:spChg>
        <pc:spChg chg="add del mod">
          <ac:chgData name="El Mehdi Bouamama" userId="683639438ae95430" providerId="LiveId" clId="{8D1A95CB-E1EB-40C3-BA77-6BA65E66EBBC}" dt="2020-06-03T13:54:17.749" v="16481" actId="478"/>
          <ac:spMkLst>
            <pc:docMk/>
            <pc:sldMk cId="3942979093" sldId="275"/>
            <ac:spMk id="3" creationId="{8E4EC655-7D10-473C-9976-7D50A30F5071}"/>
          </ac:spMkLst>
        </pc:spChg>
        <pc:spChg chg="add del mod">
          <ac:chgData name="El Mehdi Bouamama" userId="683639438ae95430" providerId="LiveId" clId="{8D1A95CB-E1EB-40C3-BA77-6BA65E66EBBC}" dt="2020-06-02T10:32:44.512" v="9224"/>
          <ac:spMkLst>
            <pc:docMk/>
            <pc:sldMk cId="3942979093" sldId="275"/>
            <ac:spMk id="4" creationId="{9B516901-D840-487B-BAAC-E758852A3880}"/>
          </ac:spMkLst>
        </pc:spChg>
        <pc:spChg chg="add mod">
          <ac:chgData name="El Mehdi Bouamama" userId="683639438ae95430" providerId="LiveId" clId="{8D1A95CB-E1EB-40C3-BA77-6BA65E66EBBC}" dt="2020-06-05T13:49:12.231" v="18164" actId="20578"/>
          <ac:spMkLst>
            <pc:docMk/>
            <pc:sldMk cId="3942979093" sldId="275"/>
            <ac:spMk id="5" creationId="{59953468-B164-41D5-929E-7AD8A31482C9}"/>
          </ac:spMkLst>
        </pc:spChg>
        <pc:spChg chg="add del">
          <ac:chgData name="El Mehdi Bouamama" userId="683639438ae95430" providerId="LiveId" clId="{8D1A95CB-E1EB-40C3-BA77-6BA65E66EBBC}" dt="2020-06-03T13:56:50.114" v="16538" actId="478"/>
          <ac:spMkLst>
            <pc:docMk/>
            <pc:sldMk cId="3942979093" sldId="275"/>
            <ac:spMk id="10" creationId="{D7223192-E1A1-41CA-A42E-311FCDA976C0}"/>
          </ac:spMkLst>
        </pc:spChg>
        <pc:cxnChg chg="add mod">
          <ac:chgData name="El Mehdi Bouamama" userId="683639438ae95430" providerId="LiveId" clId="{8D1A95CB-E1EB-40C3-BA77-6BA65E66EBBC}" dt="2020-06-03T13:58:50.359" v="16591" actId="1035"/>
          <ac:cxnSpMkLst>
            <pc:docMk/>
            <pc:sldMk cId="3942979093" sldId="275"/>
            <ac:cxnSpMk id="7" creationId="{56AAB912-62A4-48FF-99AA-F77BF75DF06E}"/>
          </ac:cxnSpMkLst>
        </pc:cxnChg>
      </pc:sldChg>
      <pc:sldChg chg="addSp delSp new del mod">
        <pc:chgData name="El Mehdi Bouamama" userId="683639438ae95430" providerId="LiveId" clId="{8D1A95CB-E1EB-40C3-BA77-6BA65E66EBBC}" dt="2020-06-02T10:31:19.452" v="9171" actId="680"/>
        <pc:sldMkLst>
          <pc:docMk/>
          <pc:sldMk cId="4070346837" sldId="275"/>
        </pc:sldMkLst>
        <pc:spChg chg="add del">
          <ac:chgData name="El Mehdi Bouamama" userId="683639438ae95430" providerId="LiveId" clId="{8D1A95CB-E1EB-40C3-BA77-6BA65E66EBBC}" dt="2020-06-02T10:31:18.113" v="9170" actId="478"/>
          <ac:spMkLst>
            <pc:docMk/>
            <pc:sldMk cId="4070346837" sldId="275"/>
            <ac:spMk id="3" creationId="{F84E9DBD-7417-44D5-A744-8EB7FBC178CF}"/>
          </ac:spMkLst>
        </pc:spChg>
      </pc:sldChg>
      <pc:sldChg chg="addSp delSp modSp new mod">
        <pc:chgData name="El Mehdi Bouamama" userId="683639438ae95430" providerId="LiveId" clId="{8D1A95CB-E1EB-40C3-BA77-6BA65E66EBBC}" dt="2020-06-03T13:39:23.216" v="15527" actId="20577"/>
        <pc:sldMkLst>
          <pc:docMk/>
          <pc:sldMk cId="2427252567" sldId="276"/>
        </pc:sldMkLst>
        <pc:spChg chg="mod">
          <ac:chgData name="El Mehdi Bouamama" userId="683639438ae95430" providerId="LiveId" clId="{8D1A95CB-E1EB-40C3-BA77-6BA65E66EBBC}" dt="2020-06-03T12:04:30.243" v="10760" actId="20577"/>
          <ac:spMkLst>
            <pc:docMk/>
            <pc:sldMk cId="2427252567" sldId="276"/>
            <ac:spMk id="2" creationId="{9DB34EB7-832D-43DA-B1A8-14C9B14B426F}"/>
          </ac:spMkLst>
        </pc:spChg>
        <pc:spChg chg="del">
          <ac:chgData name="El Mehdi Bouamama" userId="683639438ae95430" providerId="LiveId" clId="{8D1A95CB-E1EB-40C3-BA77-6BA65E66EBBC}" dt="2020-06-03T12:04:47.204" v="10761" actId="3680"/>
          <ac:spMkLst>
            <pc:docMk/>
            <pc:sldMk cId="2427252567" sldId="276"/>
            <ac:spMk id="3" creationId="{FB29C9E3-41A0-48F2-AF6E-AB0F329BD8EC}"/>
          </ac:spMkLst>
        </pc:spChg>
        <pc:graphicFrameChg chg="add mod ord modGraphic">
          <ac:chgData name="El Mehdi Bouamama" userId="683639438ae95430" providerId="LiveId" clId="{8D1A95CB-E1EB-40C3-BA77-6BA65E66EBBC}" dt="2020-06-03T13:39:23.216" v="15527" actId="20577"/>
          <ac:graphicFrameMkLst>
            <pc:docMk/>
            <pc:sldMk cId="2427252567" sldId="276"/>
            <ac:graphicFrameMk id="4" creationId="{D4D66B11-91A1-4B5E-97D5-123200687FC4}"/>
          </ac:graphicFrameMkLst>
        </pc:graphicFrameChg>
      </pc:sldChg>
      <pc:sldChg chg="modSp new del mod">
        <pc:chgData name="El Mehdi Bouamama" userId="683639438ae95430" providerId="LiveId" clId="{8D1A95CB-E1EB-40C3-BA77-6BA65E66EBBC}" dt="2020-06-02T11:07:25.659" v="10603" actId="47"/>
        <pc:sldMkLst>
          <pc:docMk/>
          <pc:sldMk cId="4261696446" sldId="276"/>
        </pc:sldMkLst>
        <pc:spChg chg="mod">
          <ac:chgData name="El Mehdi Bouamama" userId="683639438ae95430" providerId="LiveId" clId="{8D1A95CB-E1EB-40C3-BA77-6BA65E66EBBC}" dt="2020-06-02T11:07:22.993" v="10602" actId="20577"/>
          <ac:spMkLst>
            <pc:docMk/>
            <pc:sldMk cId="4261696446" sldId="276"/>
            <ac:spMk id="2" creationId="{090FAB0F-B0EB-4A76-A29E-A5BEC0302D40}"/>
          </ac:spMkLst>
        </pc:spChg>
      </pc:sldChg>
      <pc:sldChg chg="addSp delSp modSp new mod addAnim delAnim modAnim">
        <pc:chgData name="El Mehdi Bouamama" userId="683639438ae95430" providerId="LiveId" clId="{8D1A95CB-E1EB-40C3-BA77-6BA65E66EBBC}" dt="2020-06-03T14:47:15.952" v="16718" actId="14100"/>
        <pc:sldMkLst>
          <pc:docMk/>
          <pc:sldMk cId="293235523" sldId="277"/>
        </pc:sldMkLst>
        <pc:spChg chg="mod">
          <ac:chgData name="El Mehdi Bouamama" userId="683639438ae95430" providerId="LiveId" clId="{8D1A95CB-E1EB-40C3-BA77-6BA65E66EBBC}" dt="2020-06-03T12:52:49.276" v="11798" actId="20577"/>
          <ac:spMkLst>
            <pc:docMk/>
            <pc:sldMk cId="293235523" sldId="277"/>
            <ac:spMk id="2" creationId="{D865D686-72D4-4980-9263-F845D06F40C0}"/>
          </ac:spMkLst>
        </pc:spChg>
        <pc:spChg chg="del">
          <ac:chgData name="El Mehdi Bouamama" userId="683639438ae95430" providerId="LiveId" clId="{8D1A95CB-E1EB-40C3-BA77-6BA65E66EBBC}" dt="2020-06-03T12:17:28.400" v="11143" actId="1032"/>
          <ac:spMkLst>
            <pc:docMk/>
            <pc:sldMk cId="293235523" sldId="277"/>
            <ac:spMk id="3" creationId="{BBDCC9E0-4F46-40B4-AAD4-6A530CB0DA20}"/>
          </ac:spMkLst>
        </pc:spChg>
        <pc:spChg chg="add del mod">
          <ac:chgData name="El Mehdi Bouamama" userId="683639438ae95430" providerId="LiveId" clId="{8D1A95CB-E1EB-40C3-BA77-6BA65E66EBBC}" dt="2020-06-03T12:19:28.217" v="11162" actId="1032"/>
          <ac:spMkLst>
            <pc:docMk/>
            <pc:sldMk cId="293235523" sldId="277"/>
            <ac:spMk id="6" creationId="{69F59242-24A7-4C86-B4B0-841D444746C1}"/>
          </ac:spMkLst>
        </pc:spChg>
        <pc:spChg chg="add del mod">
          <ac:chgData name="El Mehdi Bouamama" userId="683639438ae95430" providerId="LiveId" clId="{8D1A95CB-E1EB-40C3-BA77-6BA65E66EBBC}" dt="2020-06-03T12:21:53.083" v="11213" actId="1032"/>
          <ac:spMkLst>
            <pc:docMk/>
            <pc:sldMk cId="293235523" sldId="277"/>
            <ac:spMk id="9" creationId="{0C043429-40C7-4055-90B0-755958841E68}"/>
          </ac:spMkLst>
        </pc:spChg>
        <pc:spChg chg="add del mod">
          <ac:chgData name="El Mehdi Bouamama" userId="683639438ae95430" providerId="LiveId" clId="{8D1A95CB-E1EB-40C3-BA77-6BA65E66EBBC}" dt="2020-06-03T12:22:22.722" v="11231" actId="1032"/>
          <ac:spMkLst>
            <pc:docMk/>
            <pc:sldMk cId="293235523" sldId="277"/>
            <ac:spMk id="12" creationId="{C5E93A44-E94C-4ED9-9762-96704E787C65}"/>
          </ac:spMkLst>
        </pc:spChg>
        <pc:spChg chg="add del mod">
          <ac:chgData name="El Mehdi Bouamama" userId="683639438ae95430" providerId="LiveId" clId="{8D1A95CB-E1EB-40C3-BA77-6BA65E66EBBC}" dt="2020-06-03T12:28:05.153" v="11403" actId="478"/>
          <ac:spMkLst>
            <pc:docMk/>
            <pc:sldMk cId="293235523" sldId="277"/>
            <ac:spMk id="15" creationId="{4EFAAD43-F68C-4CA5-87EC-3C16D3A225EF}"/>
          </ac:spMkLst>
        </pc:spChg>
        <pc:spChg chg="add mod topLvl">
          <ac:chgData name="El Mehdi Bouamama" userId="683639438ae95430" providerId="LiveId" clId="{8D1A95CB-E1EB-40C3-BA77-6BA65E66EBBC}" dt="2020-06-03T13:50:58.914" v="16449" actId="164"/>
          <ac:spMkLst>
            <pc:docMk/>
            <pc:sldMk cId="293235523" sldId="277"/>
            <ac:spMk id="16" creationId="{5A2834B4-B918-4A0B-9AD5-7D7D2A468A18}"/>
          </ac:spMkLst>
        </pc:spChg>
        <pc:spChg chg="add mod topLvl">
          <ac:chgData name="El Mehdi Bouamama" userId="683639438ae95430" providerId="LiveId" clId="{8D1A95CB-E1EB-40C3-BA77-6BA65E66EBBC}" dt="2020-06-03T13:50:58.914" v="16449" actId="164"/>
          <ac:spMkLst>
            <pc:docMk/>
            <pc:sldMk cId="293235523" sldId="277"/>
            <ac:spMk id="17" creationId="{0E36173D-5EC1-4DD9-A05A-5D799015C1F0}"/>
          </ac:spMkLst>
        </pc:spChg>
        <pc:spChg chg="add mod topLvl">
          <ac:chgData name="El Mehdi Bouamama" userId="683639438ae95430" providerId="LiveId" clId="{8D1A95CB-E1EB-40C3-BA77-6BA65E66EBBC}" dt="2020-06-03T13:50:58.914" v="16449" actId="164"/>
          <ac:spMkLst>
            <pc:docMk/>
            <pc:sldMk cId="293235523" sldId="277"/>
            <ac:spMk id="18" creationId="{EEA96AE6-571B-43A9-8034-3ABE9A325909}"/>
          </ac:spMkLst>
        </pc:spChg>
        <pc:spChg chg="add del mod">
          <ac:chgData name="El Mehdi Bouamama" userId="683639438ae95430" providerId="LiveId" clId="{8D1A95CB-E1EB-40C3-BA77-6BA65E66EBBC}" dt="2020-06-03T12:29:05.990" v="11413" actId="478"/>
          <ac:spMkLst>
            <pc:docMk/>
            <pc:sldMk cId="293235523" sldId="277"/>
            <ac:spMk id="19" creationId="{A465F67E-A992-46F9-8D65-92D9CFDE55ED}"/>
          </ac:spMkLst>
        </pc:spChg>
        <pc:spChg chg="add del mod">
          <ac:chgData name="El Mehdi Bouamama" userId="683639438ae95430" providerId="LiveId" clId="{8D1A95CB-E1EB-40C3-BA77-6BA65E66EBBC}" dt="2020-06-03T12:33:41.043" v="11471" actId="478"/>
          <ac:spMkLst>
            <pc:docMk/>
            <pc:sldMk cId="293235523" sldId="277"/>
            <ac:spMk id="20" creationId="{6F71341A-1E5D-4875-A733-B418FBBBD1AD}"/>
          </ac:spMkLst>
        </pc:spChg>
        <pc:spChg chg="add del mod">
          <ac:chgData name="El Mehdi Bouamama" userId="683639438ae95430" providerId="LiveId" clId="{8D1A95CB-E1EB-40C3-BA77-6BA65E66EBBC}" dt="2020-06-03T12:29:01.780" v="11411" actId="478"/>
          <ac:spMkLst>
            <pc:docMk/>
            <pc:sldMk cId="293235523" sldId="277"/>
            <ac:spMk id="21" creationId="{6FEE17D1-2FD1-4468-A357-9A08B32208B7}"/>
          </ac:spMkLst>
        </pc:spChg>
        <pc:spChg chg="add mod topLvl">
          <ac:chgData name="El Mehdi Bouamama" userId="683639438ae95430" providerId="LiveId" clId="{8D1A95CB-E1EB-40C3-BA77-6BA65E66EBBC}" dt="2020-06-03T13:50:58.914" v="16449" actId="164"/>
          <ac:spMkLst>
            <pc:docMk/>
            <pc:sldMk cId="293235523" sldId="277"/>
            <ac:spMk id="22" creationId="{8D88C33A-AA88-4E1C-A8C5-73A3F66AA293}"/>
          </ac:spMkLst>
        </pc:spChg>
        <pc:spChg chg="add mod topLvl">
          <ac:chgData name="El Mehdi Bouamama" userId="683639438ae95430" providerId="LiveId" clId="{8D1A95CB-E1EB-40C3-BA77-6BA65E66EBBC}" dt="2020-06-03T13:50:58.914" v="16449" actId="164"/>
          <ac:spMkLst>
            <pc:docMk/>
            <pc:sldMk cId="293235523" sldId="277"/>
            <ac:spMk id="23" creationId="{FEC7970F-971B-4C9F-B953-848F590FF25E}"/>
          </ac:spMkLst>
        </pc:spChg>
        <pc:spChg chg="add del mod">
          <ac:chgData name="El Mehdi Bouamama" userId="683639438ae95430" providerId="LiveId" clId="{8D1A95CB-E1EB-40C3-BA77-6BA65E66EBBC}" dt="2020-06-03T12:29:04.191" v="11412" actId="478"/>
          <ac:spMkLst>
            <pc:docMk/>
            <pc:sldMk cId="293235523" sldId="277"/>
            <ac:spMk id="24" creationId="{05A72C75-437C-4411-8984-0774E01C1324}"/>
          </ac:spMkLst>
        </pc:spChg>
        <pc:spChg chg="add del mod">
          <ac:chgData name="El Mehdi Bouamama" userId="683639438ae95430" providerId="LiveId" clId="{8D1A95CB-E1EB-40C3-BA77-6BA65E66EBBC}" dt="2020-06-03T12:33:44.696" v="11473" actId="478"/>
          <ac:spMkLst>
            <pc:docMk/>
            <pc:sldMk cId="293235523" sldId="277"/>
            <ac:spMk id="25" creationId="{FC56145B-D083-4C47-B897-AB24FD45A906}"/>
          </ac:spMkLst>
        </pc:spChg>
        <pc:spChg chg="add del mod">
          <ac:chgData name="El Mehdi Bouamama" userId="683639438ae95430" providerId="LiveId" clId="{8D1A95CB-E1EB-40C3-BA77-6BA65E66EBBC}" dt="2020-06-03T12:33:42.825" v="11472" actId="478"/>
          <ac:spMkLst>
            <pc:docMk/>
            <pc:sldMk cId="293235523" sldId="277"/>
            <ac:spMk id="26" creationId="{56F76BE4-BDCB-4439-9A07-9BD3F1BD8E0D}"/>
          </ac:spMkLst>
        </pc:spChg>
        <pc:spChg chg="add del mod">
          <ac:chgData name="El Mehdi Bouamama" userId="683639438ae95430" providerId="LiveId" clId="{8D1A95CB-E1EB-40C3-BA77-6BA65E66EBBC}" dt="2020-06-03T12:33:38.701" v="11470" actId="478"/>
          <ac:spMkLst>
            <pc:docMk/>
            <pc:sldMk cId="293235523" sldId="277"/>
            <ac:spMk id="27" creationId="{BBB5F856-0B3E-47EB-AF98-47B118AAD57D}"/>
          </ac:spMkLst>
        </pc:spChg>
        <pc:spChg chg="add mod">
          <ac:chgData name="El Mehdi Bouamama" userId="683639438ae95430" providerId="LiveId" clId="{8D1A95CB-E1EB-40C3-BA77-6BA65E66EBBC}" dt="2020-06-03T14:47:15.710" v="16717" actId="14100"/>
          <ac:spMkLst>
            <pc:docMk/>
            <pc:sldMk cId="293235523" sldId="277"/>
            <ac:spMk id="28" creationId="{17C7A9DD-9EBC-4F05-A63E-0DF8350912B7}"/>
          </ac:spMkLst>
        </pc:spChg>
        <pc:spChg chg="add mod">
          <ac:chgData name="El Mehdi Bouamama" userId="683639438ae95430" providerId="LiveId" clId="{8D1A95CB-E1EB-40C3-BA77-6BA65E66EBBC}" dt="2020-06-03T13:50:52.776" v="16448" actId="165"/>
          <ac:spMkLst>
            <pc:docMk/>
            <pc:sldMk cId="293235523" sldId="277"/>
            <ac:spMk id="29" creationId="{624FA662-83BF-4D60-971A-924BFB9EFB29}"/>
          </ac:spMkLst>
        </pc:spChg>
        <pc:spChg chg="add mod">
          <ac:chgData name="El Mehdi Bouamama" userId="683639438ae95430" providerId="LiveId" clId="{8D1A95CB-E1EB-40C3-BA77-6BA65E66EBBC}" dt="2020-06-03T14:47:14.970" v="16713" actId="1036"/>
          <ac:spMkLst>
            <pc:docMk/>
            <pc:sldMk cId="293235523" sldId="277"/>
            <ac:spMk id="77" creationId="{3A7DAE8B-4210-4787-8514-8602CA67296A}"/>
          </ac:spMkLst>
        </pc:spChg>
        <pc:spChg chg="add mod">
          <ac:chgData name="El Mehdi Bouamama" userId="683639438ae95430" providerId="LiveId" clId="{8D1A95CB-E1EB-40C3-BA77-6BA65E66EBBC}" dt="2020-06-03T13:50:52.776" v="16448" actId="165"/>
          <ac:spMkLst>
            <pc:docMk/>
            <pc:sldMk cId="293235523" sldId="277"/>
            <ac:spMk id="78" creationId="{77EFF617-1B29-48F2-855E-A2DEED19240B}"/>
          </ac:spMkLst>
        </pc:spChg>
        <pc:spChg chg="add mod">
          <ac:chgData name="El Mehdi Bouamama" userId="683639438ae95430" providerId="LiveId" clId="{8D1A95CB-E1EB-40C3-BA77-6BA65E66EBBC}" dt="2020-06-03T13:50:52.776" v="16448" actId="165"/>
          <ac:spMkLst>
            <pc:docMk/>
            <pc:sldMk cId="293235523" sldId="277"/>
            <ac:spMk id="79" creationId="{5A6AFE56-5CCC-4500-86B5-F6E1D4535A66}"/>
          </ac:spMkLst>
        </pc:spChg>
        <pc:spChg chg="add mod topLvl">
          <ac:chgData name="El Mehdi Bouamama" userId="683639438ae95430" providerId="LiveId" clId="{8D1A95CB-E1EB-40C3-BA77-6BA65E66EBBC}" dt="2020-06-03T13:50:58.914" v="16449" actId="164"/>
          <ac:spMkLst>
            <pc:docMk/>
            <pc:sldMk cId="293235523" sldId="277"/>
            <ac:spMk id="98" creationId="{5B1059A7-AF54-4F2C-B46C-31BCA8F34FEB}"/>
          </ac:spMkLst>
        </pc:spChg>
        <pc:spChg chg="add mod">
          <ac:chgData name="El Mehdi Bouamama" userId="683639438ae95430" providerId="LiveId" clId="{8D1A95CB-E1EB-40C3-BA77-6BA65E66EBBC}" dt="2020-06-03T13:50:46.493" v="16447" actId="164"/>
          <ac:spMkLst>
            <pc:docMk/>
            <pc:sldMk cId="293235523" sldId="277"/>
            <ac:spMk id="104" creationId="{F69581E6-DE81-4B49-BF29-7D25AC4CC821}"/>
          </ac:spMkLst>
        </pc:spChg>
        <pc:grpChg chg="add mod">
          <ac:chgData name="El Mehdi Bouamama" userId="683639438ae95430" providerId="LiveId" clId="{8D1A95CB-E1EB-40C3-BA77-6BA65E66EBBC}" dt="2020-06-03T12:41:03.885" v="11610" actId="164"/>
          <ac:grpSpMkLst>
            <pc:docMk/>
            <pc:sldMk cId="293235523" sldId="277"/>
            <ac:grpSpMk id="81" creationId="{0AEB61F1-A5D1-4F0D-A83F-105B24401974}"/>
          </ac:grpSpMkLst>
        </pc:grpChg>
        <pc:grpChg chg="add mod topLvl">
          <ac:chgData name="El Mehdi Bouamama" userId="683639438ae95430" providerId="LiveId" clId="{8D1A95CB-E1EB-40C3-BA77-6BA65E66EBBC}" dt="2020-06-03T13:50:58.914" v="16449" actId="164"/>
          <ac:grpSpMkLst>
            <pc:docMk/>
            <pc:sldMk cId="293235523" sldId="277"/>
            <ac:grpSpMk id="82" creationId="{70046689-0475-46F5-8DB2-5495D963A1DC}"/>
          </ac:grpSpMkLst>
        </pc:grpChg>
        <pc:grpChg chg="add mod topLvl">
          <ac:chgData name="El Mehdi Bouamama" userId="683639438ae95430" providerId="LiveId" clId="{8D1A95CB-E1EB-40C3-BA77-6BA65E66EBBC}" dt="2020-06-03T13:50:58.914" v="16449" actId="164"/>
          <ac:grpSpMkLst>
            <pc:docMk/>
            <pc:sldMk cId="293235523" sldId="277"/>
            <ac:grpSpMk id="83" creationId="{2146C78C-8156-410F-8FBD-713428035D49}"/>
          </ac:grpSpMkLst>
        </pc:grpChg>
        <pc:grpChg chg="add mod topLvl">
          <ac:chgData name="El Mehdi Bouamama" userId="683639438ae95430" providerId="LiveId" clId="{8D1A95CB-E1EB-40C3-BA77-6BA65E66EBBC}" dt="2020-06-03T13:50:58.914" v="16449" actId="164"/>
          <ac:grpSpMkLst>
            <pc:docMk/>
            <pc:sldMk cId="293235523" sldId="277"/>
            <ac:grpSpMk id="84" creationId="{45B4856E-B444-4F06-A26C-EA419DC6D6E5}"/>
          </ac:grpSpMkLst>
        </pc:grpChg>
        <pc:grpChg chg="add mod topLvl">
          <ac:chgData name="El Mehdi Bouamama" userId="683639438ae95430" providerId="LiveId" clId="{8D1A95CB-E1EB-40C3-BA77-6BA65E66EBBC}" dt="2020-06-03T13:50:58.914" v="16449" actId="164"/>
          <ac:grpSpMkLst>
            <pc:docMk/>
            <pc:sldMk cId="293235523" sldId="277"/>
            <ac:grpSpMk id="85" creationId="{BD301C0D-2A7A-4028-A0D3-BB82A217F5D0}"/>
          </ac:grpSpMkLst>
        </pc:grpChg>
        <pc:grpChg chg="add mod topLvl">
          <ac:chgData name="El Mehdi Bouamama" userId="683639438ae95430" providerId="LiveId" clId="{8D1A95CB-E1EB-40C3-BA77-6BA65E66EBBC}" dt="2020-06-03T13:50:58.914" v="16449" actId="164"/>
          <ac:grpSpMkLst>
            <pc:docMk/>
            <pc:sldMk cId="293235523" sldId="277"/>
            <ac:grpSpMk id="86" creationId="{CDFC5F65-1A9F-48FD-81D8-65E8CEFFE590}"/>
          </ac:grpSpMkLst>
        </pc:grpChg>
        <pc:grpChg chg="add del mod">
          <ac:chgData name="El Mehdi Bouamama" userId="683639438ae95430" providerId="LiveId" clId="{8D1A95CB-E1EB-40C3-BA77-6BA65E66EBBC}" dt="2020-06-03T13:50:52.776" v="16448" actId="165"/>
          <ac:grpSpMkLst>
            <pc:docMk/>
            <pc:sldMk cId="293235523" sldId="277"/>
            <ac:grpSpMk id="91" creationId="{1DB12139-FC39-41E7-8965-56D55AE85E50}"/>
          </ac:grpSpMkLst>
        </pc:grpChg>
        <pc:grpChg chg="add mod">
          <ac:chgData name="El Mehdi Bouamama" userId="683639438ae95430" providerId="LiveId" clId="{8D1A95CB-E1EB-40C3-BA77-6BA65E66EBBC}" dt="2020-06-03T13:50:58.914" v="16449" actId="164"/>
          <ac:grpSpMkLst>
            <pc:docMk/>
            <pc:sldMk cId="293235523" sldId="277"/>
            <ac:grpSpMk id="105" creationId="{91B6FF99-680E-4490-B5C7-DFA041CEA809}"/>
          </ac:grpSpMkLst>
        </pc:grpChg>
        <pc:grpChg chg="add del mod">
          <ac:chgData name="El Mehdi Bouamama" userId="683639438ae95430" providerId="LiveId" clId="{8D1A95CB-E1EB-40C3-BA77-6BA65E66EBBC}" dt="2020-06-03T14:47:15.952" v="16718" actId="14100"/>
          <ac:grpSpMkLst>
            <pc:docMk/>
            <pc:sldMk cId="293235523" sldId="277"/>
            <ac:grpSpMk id="111" creationId="{CC848427-1EDF-4ABC-B822-8C0987BA36A8}"/>
          </ac:grpSpMkLst>
        </pc:grpChg>
        <pc:graphicFrameChg chg="add del mod">
          <ac:chgData name="El Mehdi Bouamama" userId="683639438ae95430" providerId="LiveId" clId="{8D1A95CB-E1EB-40C3-BA77-6BA65E66EBBC}" dt="2020-06-03T12:18:26.003" v="11161" actId="478"/>
          <ac:graphicFrameMkLst>
            <pc:docMk/>
            <pc:sldMk cId="293235523" sldId="277"/>
            <ac:graphicFrameMk id="4" creationId="{A09F5335-B8D7-4FD0-A6BD-2BD8F99D148E}"/>
          </ac:graphicFrameMkLst>
        </pc:graphicFrameChg>
        <pc:graphicFrameChg chg="add del mod">
          <ac:chgData name="El Mehdi Bouamama" userId="683639438ae95430" providerId="LiveId" clId="{8D1A95CB-E1EB-40C3-BA77-6BA65E66EBBC}" dt="2020-06-03T12:20:08.131" v="11212" actId="478"/>
          <ac:graphicFrameMkLst>
            <pc:docMk/>
            <pc:sldMk cId="293235523" sldId="277"/>
            <ac:graphicFrameMk id="7" creationId="{3449BA5C-3C15-492C-A205-3E07E51AA344}"/>
          </ac:graphicFrameMkLst>
        </pc:graphicFrameChg>
        <pc:graphicFrameChg chg="add del mod">
          <ac:chgData name="El Mehdi Bouamama" userId="683639438ae95430" providerId="LiveId" clId="{8D1A95CB-E1EB-40C3-BA77-6BA65E66EBBC}" dt="2020-06-03T12:22:06.261" v="11230" actId="478"/>
          <ac:graphicFrameMkLst>
            <pc:docMk/>
            <pc:sldMk cId="293235523" sldId="277"/>
            <ac:graphicFrameMk id="10" creationId="{D942F4F2-1E1F-4D60-9215-9EB8A4517236}"/>
          </ac:graphicFrameMkLst>
        </pc:graphicFrameChg>
        <pc:graphicFrameChg chg="add del mod">
          <ac:chgData name="El Mehdi Bouamama" userId="683639438ae95430" providerId="LiveId" clId="{8D1A95CB-E1EB-40C3-BA77-6BA65E66EBBC}" dt="2020-06-03T12:22:59.237" v="11282" actId="478"/>
          <ac:graphicFrameMkLst>
            <pc:docMk/>
            <pc:sldMk cId="293235523" sldId="277"/>
            <ac:graphicFrameMk id="13" creationId="{A5907707-C4A2-4FC4-A706-A519AC4D2919}"/>
          </ac:graphicFrameMkLst>
        </pc:graphicFrameChg>
        <pc:cxnChg chg="add mod">
          <ac:chgData name="El Mehdi Bouamama" userId="683639438ae95430" providerId="LiveId" clId="{8D1A95CB-E1EB-40C3-BA77-6BA65E66EBBC}" dt="2020-06-03T14:46:22.690" v="16696" actId="21"/>
          <ac:cxnSpMkLst>
            <pc:docMk/>
            <pc:sldMk cId="293235523" sldId="277"/>
            <ac:cxnSpMk id="31" creationId="{40AECB34-4065-4A6F-95F2-D2E838CFEBF5}"/>
          </ac:cxnSpMkLst>
        </pc:cxnChg>
        <pc:cxnChg chg="add mod">
          <ac:chgData name="El Mehdi Bouamama" userId="683639438ae95430" providerId="LiveId" clId="{8D1A95CB-E1EB-40C3-BA77-6BA65E66EBBC}" dt="2020-06-03T14:46:22.690" v="16696" actId="21"/>
          <ac:cxnSpMkLst>
            <pc:docMk/>
            <pc:sldMk cId="293235523" sldId="277"/>
            <ac:cxnSpMk id="33" creationId="{971676CD-D544-43F4-8EC2-E40B37AD3CEC}"/>
          </ac:cxnSpMkLst>
        </pc:cxnChg>
        <pc:cxnChg chg="add mod">
          <ac:chgData name="El Mehdi Bouamama" userId="683639438ae95430" providerId="LiveId" clId="{8D1A95CB-E1EB-40C3-BA77-6BA65E66EBBC}" dt="2020-06-03T13:50:52.776" v="16448" actId="165"/>
          <ac:cxnSpMkLst>
            <pc:docMk/>
            <pc:sldMk cId="293235523" sldId="277"/>
            <ac:cxnSpMk id="38" creationId="{1AC2CAF4-B12E-4A09-8595-6E5B140FBDD4}"/>
          </ac:cxnSpMkLst>
        </pc:cxnChg>
        <pc:cxnChg chg="add mod">
          <ac:chgData name="El Mehdi Bouamama" userId="683639438ae95430" providerId="LiveId" clId="{8D1A95CB-E1EB-40C3-BA77-6BA65E66EBBC}" dt="2020-06-03T14:46:22.690" v="16696" actId="21"/>
          <ac:cxnSpMkLst>
            <pc:docMk/>
            <pc:sldMk cId="293235523" sldId="277"/>
            <ac:cxnSpMk id="41" creationId="{4FC745EA-25F9-4872-89DC-7F0907C96202}"/>
          </ac:cxnSpMkLst>
        </pc:cxnChg>
        <pc:cxnChg chg="add del mod">
          <ac:chgData name="El Mehdi Bouamama" userId="683639438ae95430" providerId="LiveId" clId="{8D1A95CB-E1EB-40C3-BA77-6BA65E66EBBC}" dt="2020-06-03T12:36:21.185" v="11499" actId="478"/>
          <ac:cxnSpMkLst>
            <pc:docMk/>
            <pc:sldMk cId="293235523" sldId="277"/>
            <ac:cxnSpMk id="45" creationId="{99770C18-6809-4987-B7FF-79DA502CA99F}"/>
          </ac:cxnSpMkLst>
        </pc:cxnChg>
        <pc:cxnChg chg="add del mod">
          <ac:chgData name="El Mehdi Bouamama" userId="683639438ae95430" providerId="LiveId" clId="{8D1A95CB-E1EB-40C3-BA77-6BA65E66EBBC}" dt="2020-06-03T12:36:14.189" v="11498" actId="478"/>
          <ac:cxnSpMkLst>
            <pc:docMk/>
            <pc:sldMk cId="293235523" sldId="277"/>
            <ac:cxnSpMk id="47" creationId="{BFD5ABED-541F-4088-85E6-BF2DEB05B812}"/>
          </ac:cxnSpMkLst>
        </pc:cxnChg>
        <pc:cxnChg chg="add mod">
          <ac:chgData name="El Mehdi Bouamama" userId="683639438ae95430" providerId="LiveId" clId="{8D1A95CB-E1EB-40C3-BA77-6BA65E66EBBC}" dt="2020-06-03T14:46:22.690" v="16696" actId="21"/>
          <ac:cxnSpMkLst>
            <pc:docMk/>
            <pc:sldMk cId="293235523" sldId="277"/>
            <ac:cxnSpMk id="51" creationId="{718CE47B-3397-4CEF-BE2E-95C6EEC707E4}"/>
          </ac:cxnSpMkLst>
        </pc:cxnChg>
        <pc:cxnChg chg="add mod">
          <ac:chgData name="El Mehdi Bouamama" userId="683639438ae95430" providerId="LiveId" clId="{8D1A95CB-E1EB-40C3-BA77-6BA65E66EBBC}" dt="2020-06-03T14:46:22.690" v="16696" actId="21"/>
          <ac:cxnSpMkLst>
            <pc:docMk/>
            <pc:sldMk cId="293235523" sldId="277"/>
            <ac:cxnSpMk id="93" creationId="{97953D33-F3D2-4068-9239-2AECD18C7E89}"/>
          </ac:cxnSpMkLst>
        </pc:cxnChg>
      </pc:sldChg>
      <pc:sldChg chg="addSp delSp modSp new mod">
        <pc:chgData name="El Mehdi Bouamama" userId="683639438ae95430" providerId="LiveId" clId="{8D1A95CB-E1EB-40C3-BA77-6BA65E66EBBC}" dt="2020-06-03T14:11:22.786" v="16602" actId="1035"/>
        <pc:sldMkLst>
          <pc:docMk/>
          <pc:sldMk cId="1079864108" sldId="278"/>
        </pc:sldMkLst>
        <pc:spChg chg="mod">
          <ac:chgData name="El Mehdi Bouamama" userId="683639438ae95430" providerId="LiveId" clId="{8D1A95CB-E1EB-40C3-BA77-6BA65E66EBBC}" dt="2020-06-03T13:17:09.239" v="13332" actId="20577"/>
          <ac:spMkLst>
            <pc:docMk/>
            <pc:sldMk cId="1079864108" sldId="278"/>
            <ac:spMk id="2" creationId="{E51F95E8-A8F9-4CEC-AF55-FC4E7EA88F10}"/>
          </ac:spMkLst>
        </pc:spChg>
        <pc:spChg chg="mod">
          <ac:chgData name="El Mehdi Bouamama" userId="683639438ae95430" providerId="LiveId" clId="{8D1A95CB-E1EB-40C3-BA77-6BA65E66EBBC}" dt="2020-06-03T13:32:04.267" v="14707" actId="20577"/>
          <ac:spMkLst>
            <pc:docMk/>
            <pc:sldMk cId="1079864108" sldId="278"/>
            <ac:spMk id="3" creationId="{396DEB37-1928-4312-B8E6-C50677A0DF4C}"/>
          </ac:spMkLst>
        </pc:spChg>
        <pc:graphicFrameChg chg="add del mod">
          <ac:chgData name="El Mehdi Bouamama" userId="683639438ae95430" providerId="LiveId" clId="{8D1A95CB-E1EB-40C3-BA77-6BA65E66EBBC}" dt="2020-06-03T13:16:03.496" v="13322" actId="478"/>
          <ac:graphicFrameMkLst>
            <pc:docMk/>
            <pc:sldMk cId="1079864108" sldId="278"/>
            <ac:graphicFrameMk id="4" creationId="{F94ABAC4-3EA7-4E0B-8FD9-BEFFF2EFB12D}"/>
          </ac:graphicFrameMkLst>
        </pc:graphicFrameChg>
        <pc:graphicFrameChg chg="add mod">
          <ac:chgData name="El Mehdi Bouamama" userId="683639438ae95430" providerId="LiveId" clId="{8D1A95CB-E1EB-40C3-BA77-6BA65E66EBBC}" dt="2020-06-03T14:11:22.786" v="16602" actId="1035"/>
          <ac:graphicFrameMkLst>
            <pc:docMk/>
            <pc:sldMk cId="1079864108" sldId="278"/>
            <ac:graphicFrameMk id="5" creationId="{3B625A59-4F24-4AEE-949C-2434E6313B3A}"/>
          </ac:graphicFrameMkLst>
        </pc:graphicFrameChg>
      </pc:sldChg>
      <pc:sldChg chg="modSp new mod">
        <pc:chgData name="El Mehdi Bouamama" userId="683639438ae95430" providerId="LiveId" clId="{8D1A95CB-E1EB-40C3-BA77-6BA65E66EBBC}" dt="2020-06-03T14:41:52.084" v="16650" actId="20577"/>
        <pc:sldMkLst>
          <pc:docMk/>
          <pc:sldMk cId="2155458638" sldId="279"/>
        </pc:sldMkLst>
        <pc:spChg chg="mod">
          <ac:chgData name="El Mehdi Bouamama" userId="683639438ae95430" providerId="LiveId" clId="{8D1A95CB-E1EB-40C3-BA77-6BA65E66EBBC}" dt="2020-06-03T13:14:13.550" v="13222" actId="20577"/>
          <ac:spMkLst>
            <pc:docMk/>
            <pc:sldMk cId="2155458638" sldId="279"/>
            <ac:spMk id="2" creationId="{B35517F9-321F-4F03-94E2-965F551F7C47}"/>
          </ac:spMkLst>
        </pc:spChg>
        <pc:spChg chg="mod">
          <ac:chgData name="El Mehdi Bouamama" userId="683639438ae95430" providerId="LiveId" clId="{8D1A95CB-E1EB-40C3-BA77-6BA65E66EBBC}" dt="2020-06-03T14:41:52.084" v="16650" actId="20577"/>
          <ac:spMkLst>
            <pc:docMk/>
            <pc:sldMk cId="2155458638" sldId="279"/>
            <ac:spMk id="3" creationId="{07C0624B-F5B0-4640-8F67-65D622C7729F}"/>
          </ac:spMkLst>
        </pc:spChg>
      </pc:sldChg>
      <pc:sldChg chg="modSp new mod">
        <pc:chgData name="El Mehdi Bouamama" userId="683639438ae95430" providerId="LiveId" clId="{8D1A95CB-E1EB-40C3-BA77-6BA65E66EBBC}" dt="2020-06-03T13:48:50.643" v="16431" actId="20577"/>
        <pc:sldMkLst>
          <pc:docMk/>
          <pc:sldMk cId="101812141" sldId="280"/>
        </pc:sldMkLst>
        <pc:spChg chg="mod">
          <ac:chgData name="El Mehdi Bouamama" userId="683639438ae95430" providerId="LiveId" clId="{8D1A95CB-E1EB-40C3-BA77-6BA65E66EBBC}" dt="2020-06-03T13:15:13.501" v="13315" actId="20577"/>
          <ac:spMkLst>
            <pc:docMk/>
            <pc:sldMk cId="101812141" sldId="280"/>
            <ac:spMk id="2" creationId="{FAFD8A4E-33E1-4E4D-81D9-E2BA42E8FCFD}"/>
          </ac:spMkLst>
        </pc:spChg>
        <pc:spChg chg="mod">
          <ac:chgData name="El Mehdi Bouamama" userId="683639438ae95430" providerId="LiveId" clId="{8D1A95CB-E1EB-40C3-BA77-6BA65E66EBBC}" dt="2020-06-03T13:48:50.643" v="16431" actId="20577"/>
          <ac:spMkLst>
            <pc:docMk/>
            <pc:sldMk cId="101812141" sldId="280"/>
            <ac:spMk id="3" creationId="{A33CDB21-992D-4B9A-A7D1-74636E6562EC}"/>
          </ac:spMkLst>
        </pc:spChg>
      </pc:sldChg>
      <pc:sldChg chg="new del">
        <pc:chgData name="El Mehdi Bouamama" userId="683639438ae95430" providerId="LiveId" clId="{8D1A95CB-E1EB-40C3-BA77-6BA65E66EBBC}" dt="2020-06-03T14:44:58.158" v="16669" actId="47"/>
        <pc:sldMkLst>
          <pc:docMk/>
          <pc:sldMk cId="521616663" sldId="281"/>
        </pc:sldMkLst>
      </pc:sldChg>
      <pc:sldChg chg="new del">
        <pc:chgData name="El Mehdi Bouamama" userId="683639438ae95430" providerId="LiveId" clId="{8D1A95CB-E1EB-40C3-BA77-6BA65E66EBBC}" dt="2020-06-03T14:41:12.979" v="16604" actId="680"/>
        <pc:sldMkLst>
          <pc:docMk/>
          <pc:sldMk cId="3238638558" sldId="281"/>
        </pc:sldMkLst>
      </pc:sldChg>
      <pc:sldChg chg="new del">
        <pc:chgData name="El Mehdi Bouamama" userId="683639438ae95430" providerId="LiveId" clId="{8D1A95CB-E1EB-40C3-BA77-6BA65E66EBBC}" dt="2020-06-03T14:43:20.376" v="16656" actId="680"/>
        <pc:sldMkLst>
          <pc:docMk/>
          <pc:sldMk cId="376617237" sldId="282"/>
        </pc:sldMkLst>
      </pc:sldChg>
      <pc:sldChg chg="delSp modSp new mod">
        <pc:chgData name="El Mehdi Bouamama" userId="683639438ae95430" providerId="LiveId" clId="{8D1A95CB-E1EB-40C3-BA77-6BA65E66EBBC}" dt="2020-06-03T14:43:33.785" v="16666" actId="478"/>
        <pc:sldMkLst>
          <pc:docMk/>
          <pc:sldMk cId="2429357742" sldId="282"/>
        </pc:sldMkLst>
        <pc:spChg chg="mod">
          <ac:chgData name="El Mehdi Bouamama" userId="683639438ae95430" providerId="LiveId" clId="{8D1A95CB-E1EB-40C3-BA77-6BA65E66EBBC}" dt="2020-06-03T14:43:28.897" v="16665" actId="20577"/>
          <ac:spMkLst>
            <pc:docMk/>
            <pc:sldMk cId="2429357742" sldId="282"/>
            <ac:spMk id="2" creationId="{0C87E129-443A-4550-807F-F1734E1567E5}"/>
          </ac:spMkLst>
        </pc:spChg>
        <pc:spChg chg="del">
          <ac:chgData name="El Mehdi Bouamama" userId="683639438ae95430" providerId="LiveId" clId="{8D1A95CB-E1EB-40C3-BA77-6BA65E66EBBC}" dt="2020-06-03T14:43:33.785" v="16666" actId="478"/>
          <ac:spMkLst>
            <pc:docMk/>
            <pc:sldMk cId="2429357742" sldId="282"/>
            <ac:spMk id="4" creationId="{63288826-525F-41F0-89EC-C918005D5CF1}"/>
          </ac:spMkLst>
        </pc:spChg>
      </pc:sldChg>
      <pc:sldChg chg="new del">
        <pc:chgData name="El Mehdi Bouamama" userId="683639438ae95430" providerId="LiveId" clId="{8D1A95CB-E1EB-40C3-BA77-6BA65E66EBBC}" dt="2020-06-03T14:43:06.964" v="16654" actId="680"/>
        <pc:sldMkLst>
          <pc:docMk/>
          <pc:sldMk cId="2535569969" sldId="282"/>
        </pc:sldMkLst>
      </pc:sldChg>
      <pc:sldChg chg="addSp delSp modSp new mod">
        <pc:chgData name="El Mehdi Bouamama" userId="683639438ae95430" providerId="LiveId" clId="{8D1A95CB-E1EB-40C3-BA77-6BA65E66EBBC}" dt="2020-06-09T17:35:09.409" v="18210" actId="478"/>
        <pc:sldMkLst>
          <pc:docMk/>
          <pc:sldMk cId="1184698297" sldId="283"/>
        </pc:sldMkLst>
        <pc:spChg chg="mod">
          <ac:chgData name="El Mehdi Bouamama" userId="683639438ae95430" providerId="LiveId" clId="{8D1A95CB-E1EB-40C3-BA77-6BA65E66EBBC}" dt="2020-06-03T14:45:08.545" v="16687" actId="20577"/>
          <ac:spMkLst>
            <pc:docMk/>
            <pc:sldMk cId="1184698297" sldId="283"/>
            <ac:spMk id="2" creationId="{74DAC616-D0F1-40B5-B8D1-841E4558B01E}"/>
          </ac:spMkLst>
        </pc:spChg>
        <pc:spChg chg="del">
          <ac:chgData name="El Mehdi Bouamama" userId="683639438ae95430" providerId="LiveId" clId="{8D1A95CB-E1EB-40C3-BA77-6BA65E66EBBC}" dt="2020-06-09T17:35:09.409" v="18210" actId="478"/>
          <ac:spMkLst>
            <pc:docMk/>
            <pc:sldMk cId="1184698297" sldId="283"/>
            <ac:spMk id="3" creationId="{32FA6E8B-166C-47E7-9000-D71E1E004AE7}"/>
          </ac:spMkLst>
        </pc:spChg>
        <pc:spChg chg="add del">
          <ac:chgData name="El Mehdi Bouamama" userId="683639438ae95430" providerId="LiveId" clId="{8D1A95CB-E1EB-40C3-BA77-6BA65E66EBBC}" dt="2020-06-03T14:47:19.378" v="16720" actId="478"/>
          <ac:spMkLst>
            <pc:docMk/>
            <pc:sldMk cId="1184698297" sldId="283"/>
            <ac:spMk id="4" creationId="{9A3BE8FD-CE7D-4D97-A311-F399CC38D22A}"/>
          </ac:spMkLst>
        </pc:spChg>
      </pc:sldChg>
      <pc:sldChg chg="addSp delSp modSp new mod">
        <pc:chgData name="El Mehdi Bouamama" userId="683639438ae95430" providerId="LiveId" clId="{8D1A95CB-E1EB-40C3-BA77-6BA65E66EBBC}" dt="2020-06-09T17:34:59.079" v="18209" actId="20577"/>
        <pc:sldMkLst>
          <pc:docMk/>
          <pc:sldMk cId="4007470420" sldId="284"/>
        </pc:sldMkLst>
        <pc:spChg chg="mod">
          <ac:chgData name="El Mehdi Bouamama" userId="683639438ae95430" providerId="LiveId" clId="{8D1A95CB-E1EB-40C3-BA77-6BA65E66EBBC}" dt="2020-06-09T17:34:19.178" v="18196" actId="20577"/>
          <ac:spMkLst>
            <pc:docMk/>
            <pc:sldMk cId="4007470420" sldId="284"/>
            <ac:spMk id="2" creationId="{86E7000B-6311-4183-A00B-874FA9E6BB87}"/>
          </ac:spMkLst>
        </pc:spChg>
        <pc:spChg chg="del mod">
          <ac:chgData name="El Mehdi Bouamama" userId="683639438ae95430" providerId="LiveId" clId="{8D1A95CB-E1EB-40C3-BA77-6BA65E66EBBC}" dt="2020-06-03T14:49:21.267" v="16766" actId="1032"/>
          <ac:spMkLst>
            <pc:docMk/>
            <pc:sldMk cId="4007470420" sldId="284"/>
            <ac:spMk id="3" creationId="{6633065B-52FD-4A5C-AE45-A0940C7D9C3E}"/>
          </ac:spMkLst>
        </pc:spChg>
        <pc:spChg chg="add mod">
          <ac:chgData name="El Mehdi Bouamama" userId="683639438ae95430" providerId="LiveId" clId="{8D1A95CB-E1EB-40C3-BA77-6BA65E66EBBC}" dt="2020-06-09T17:34:59.079" v="18209" actId="20577"/>
          <ac:spMkLst>
            <pc:docMk/>
            <pc:sldMk cId="4007470420" sldId="284"/>
            <ac:spMk id="5" creationId="{19C9C00E-9978-4521-96EE-7491BD6872B8}"/>
          </ac:spMkLst>
        </pc:spChg>
        <pc:graphicFrameChg chg="add mod">
          <ac:chgData name="El Mehdi Bouamama" userId="683639438ae95430" providerId="LiveId" clId="{8D1A95CB-E1EB-40C3-BA77-6BA65E66EBBC}" dt="2020-06-03T15:04:35.655" v="18026" actId="20577"/>
          <ac:graphicFrameMkLst>
            <pc:docMk/>
            <pc:sldMk cId="4007470420" sldId="284"/>
            <ac:graphicFrameMk id="4" creationId="{726291F4-26EB-45D7-8857-E65403B8C2E6}"/>
          </ac:graphicFrameMkLst>
        </pc:graphicFrameChg>
      </pc:sldChg>
      <pc:sldChg chg="new">
        <pc:chgData name="El Mehdi Bouamama" userId="683639438ae95430" providerId="LiveId" clId="{8D1A95CB-E1EB-40C3-BA77-6BA65E66EBBC}" dt="2020-06-03T15:08:30.617" v="18138" actId="680"/>
        <pc:sldMkLst>
          <pc:docMk/>
          <pc:sldMk cId="1365552692" sldId="285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5E8634-BA0F-48F6-94AA-A2868D500E0B}" type="doc">
      <dgm:prSet loTypeId="urn:microsoft.com/office/officeart/2005/8/layout/radial6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70F2B5-7592-4660-951A-E6B5E6B2AF09}">
      <dgm:prSet phldrT="[Text]"/>
      <dgm:spPr/>
      <dgm:t>
        <a:bodyPr/>
        <a:lstStyle/>
        <a:p>
          <a:r>
            <a:rPr lang="fr-FR" dirty="0"/>
            <a:t>Actors</a:t>
          </a:r>
          <a:endParaRPr lang="en-US" dirty="0"/>
        </a:p>
      </dgm:t>
    </dgm:pt>
    <dgm:pt modelId="{335B52FB-D782-4F9B-8043-708BD29002B3}" type="parTrans" cxnId="{9F6C0025-E375-4574-A640-687BB117D682}">
      <dgm:prSet/>
      <dgm:spPr/>
      <dgm:t>
        <a:bodyPr/>
        <a:lstStyle/>
        <a:p>
          <a:endParaRPr lang="en-US"/>
        </a:p>
      </dgm:t>
    </dgm:pt>
    <dgm:pt modelId="{3C054F99-823C-407C-815E-D588427D9B39}" type="sibTrans" cxnId="{9F6C0025-E375-4574-A640-687BB117D682}">
      <dgm:prSet/>
      <dgm:spPr/>
      <dgm:t>
        <a:bodyPr/>
        <a:lstStyle/>
        <a:p>
          <a:endParaRPr lang="en-US"/>
        </a:p>
      </dgm:t>
    </dgm:pt>
    <dgm:pt modelId="{9488AA53-50EC-4DEE-9FCD-2233783F846D}">
      <dgm:prSet phldrT="[Text]"/>
      <dgm:spPr/>
      <dgm:t>
        <a:bodyPr/>
        <a:lstStyle/>
        <a:p>
          <a:r>
            <a:rPr lang="fr-FR" dirty="0"/>
            <a:t>Providers (Raw </a:t>
          </a:r>
          <a:r>
            <a:rPr lang="fr-FR" dirty="0" err="1"/>
            <a:t>Material</a:t>
          </a:r>
          <a:r>
            <a:rPr lang="fr-FR" dirty="0"/>
            <a:t>)</a:t>
          </a:r>
          <a:endParaRPr lang="en-US" dirty="0"/>
        </a:p>
      </dgm:t>
    </dgm:pt>
    <dgm:pt modelId="{F11EF043-7F5F-4EED-85B8-9CB63BBE9E37}" type="parTrans" cxnId="{B8EBDDD3-F6F7-4377-8757-BFB383761599}">
      <dgm:prSet/>
      <dgm:spPr/>
      <dgm:t>
        <a:bodyPr/>
        <a:lstStyle/>
        <a:p>
          <a:endParaRPr lang="en-US"/>
        </a:p>
      </dgm:t>
    </dgm:pt>
    <dgm:pt modelId="{530D6D44-F268-4E09-AFF4-3CF015EFD4CB}" type="sibTrans" cxnId="{B8EBDDD3-F6F7-4377-8757-BFB383761599}">
      <dgm:prSet/>
      <dgm:spPr/>
      <dgm:t>
        <a:bodyPr/>
        <a:lstStyle/>
        <a:p>
          <a:endParaRPr lang="en-US"/>
        </a:p>
      </dgm:t>
    </dgm:pt>
    <dgm:pt modelId="{2DDF6846-8AF5-4FAB-9C59-C6634C46AE80}">
      <dgm:prSet phldrT="[Text]"/>
      <dgm:spPr/>
      <dgm:t>
        <a:bodyPr/>
        <a:lstStyle/>
        <a:p>
          <a:r>
            <a:rPr lang="fr-FR" dirty="0" err="1"/>
            <a:t>Companies</a:t>
          </a:r>
          <a:r>
            <a:rPr lang="fr-FR" dirty="0"/>
            <a:t> (Customer)</a:t>
          </a:r>
          <a:endParaRPr lang="en-US" dirty="0"/>
        </a:p>
      </dgm:t>
    </dgm:pt>
    <dgm:pt modelId="{12287607-4E34-413B-94BD-593EA7CF8BE0}" type="parTrans" cxnId="{E52E22A7-9677-4A37-9B2B-09868B73E61C}">
      <dgm:prSet/>
      <dgm:spPr/>
      <dgm:t>
        <a:bodyPr/>
        <a:lstStyle/>
        <a:p>
          <a:endParaRPr lang="en-US"/>
        </a:p>
      </dgm:t>
    </dgm:pt>
    <dgm:pt modelId="{71816534-7F1E-4759-9729-3F37D750C4AB}" type="sibTrans" cxnId="{E52E22A7-9677-4A37-9B2B-09868B73E61C}">
      <dgm:prSet/>
      <dgm:spPr/>
      <dgm:t>
        <a:bodyPr/>
        <a:lstStyle/>
        <a:p>
          <a:endParaRPr lang="en-US"/>
        </a:p>
      </dgm:t>
    </dgm:pt>
    <dgm:pt modelId="{E597F710-1848-449C-85F0-ECE378EA5FF7}">
      <dgm:prSet phldrT="[Text]"/>
      <dgm:spPr/>
      <dgm:t>
        <a:bodyPr/>
        <a:lstStyle/>
        <a:p>
          <a:r>
            <a:rPr lang="fr-FR" dirty="0"/>
            <a:t>Engravers (Production)</a:t>
          </a:r>
          <a:endParaRPr lang="en-US" dirty="0"/>
        </a:p>
      </dgm:t>
    </dgm:pt>
    <dgm:pt modelId="{A0F63F23-12A6-42C2-867F-7366719E2C10}" type="parTrans" cxnId="{B0C1A664-81E3-436D-B1C5-D8580DB0DA82}">
      <dgm:prSet/>
      <dgm:spPr/>
      <dgm:t>
        <a:bodyPr/>
        <a:lstStyle/>
        <a:p>
          <a:endParaRPr lang="en-US"/>
        </a:p>
      </dgm:t>
    </dgm:pt>
    <dgm:pt modelId="{12CB9AF9-B420-4817-BB17-12AD8DE6CB3A}" type="sibTrans" cxnId="{B0C1A664-81E3-436D-B1C5-D8580DB0DA82}">
      <dgm:prSet/>
      <dgm:spPr/>
      <dgm:t>
        <a:bodyPr/>
        <a:lstStyle/>
        <a:p>
          <a:endParaRPr lang="en-US"/>
        </a:p>
      </dgm:t>
    </dgm:pt>
    <dgm:pt modelId="{3728FC17-CB88-426F-8286-2418837C2993}">
      <dgm:prSet phldrT="[Text]"/>
      <dgm:spPr/>
      <dgm:t>
        <a:bodyPr/>
        <a:lstStyle/>
        <a:p>
          <a:r>
            <a:rPr lang="fr-FR" dirty="0"/>
            <a:t>Courier (Delivery)</a:t>
          </a:r>
          <a:endParaRPr lang="en-US" dirty="0"/>
        </a:p>
      </dgm:t>
    </dgm:pt>
    <dgm:pt modelId="{DDFEBFCF-75B9-43DC-83F1-76934E5967D7}" type="parTrans" cxnId="{C3F706B8-A574-4229-A06C-B0AE98BDDD71}">
      <dgm:prSet/>
      <dgm:spPr/>
      <dgm:t>
        <a:bodyPr/>
        <a:lstStyle/>
        <a:p>
          <a:endParaRPr lang="en-US"/>
        </a:p>
      </dgm:t>
    </dgm:pt>
    <dgm:pt modelId="{8835417E-7F32-4299-8F66-FB302894FD3C}" type="sibTrans" cxnId="{C3F706B8-A574-4229-A06C-B0AE98BDDD71}">
      <dgm:prSet/>
      <dgm:spPr/>
      <dgm:t>
        <a:bodyPr/>
        <a:lstStyle/>
        <a:p>
          <a:endParaRPr lang="en-US"/>
        </a:p>
      </dgm:t>
    </dgm:pt>
    <dgm:pt modelId="{A8AE6560-A888-47BE-9B97-CA4F6CCBBB3D}">
      <dgm:prSet phldrT="[Text]"/>
      <dgm:spPr/>
      <dgm:t>
        <a:bodyPr/>
        <a:lstStyle/>
        <a:p>
          <a:r>
            <a:rPr lang="fr-FR" dirty="0" err="1"/>
            <a:t>Government</a:t>
          </a:r>
          <a:r>
            <a:rPr lang="fr-FR" dirty="0"/>
            <a:t> (</a:t>
          </a:r>
          <a:r>
            <a:rPr lang="fr-FR"/>
            <a:t>Legal documents</a:t>
          </a:r>
          <a:r>
            <a:rPr lang="fr-FR" dirty="0"/>
            <a:t>)</a:t>
          </a:r>
          <a:endParaRPr lang="en-US" dirty="0"/>
        </a:p>
      </dgm:t>
    </dgm:pt>
    <dgm:pt modelId="{2B6F206E-9177-41AF-A45B-9D99F9447D91}" type="parTrans" cxnId="{66E1FBA1-7A88-4305-AEF4-62332C2A305F}">
      <dgm:prSet/>
      <dgm:spPr/>
      <dgm:t>
        <a:bodyPr/>
        <a:lstStyle/>
        <a:p>
          <a:endParaRPr lang="en-US"/>
        </a:p>
      </dgm:t>
    </dgm:pt>
    <dgm:pt modelId="{9267D16C-2C3A-4986-B17B-BFECAB08DA9B}" type="sibTrans" cxnId="{66E1FBA1-7A88-4305-AEF4-62332C2A305F}">
      <dgm:prSet/>
      <dgm:spPr/>
      <dgm:t>
        <a:bodyPr/>
        <a:lstStyle/>
        <a:p>
          <a:endParaRPr lang="en-US"/>
        </a:p>
      </dgm:t>
    </dgm:pt>
    <dgm:pt modelId="{779FA8A0-FFAC-4A4E-9B57-0FDF6AAF8C23}" type="pres">
      <dgm:prSet presAssocID="{7C5E8634-BA0F-48F6-94AA-A2868D500E0B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D76BF17-C65E-4097-8F91-DC070F7950F0}" type="pres">
      <dgm:prSet presAssocID="{9170F2B5-7592-4660-951A-E6B5E6B2AF09}" presName="centerShape" presStyleLbl="node0" presStyleIdx="0" presStyleCnt="1"/>
      <dgm:spPr/>
    </dgm:pt>
    <dgm:pt modelId="{A9AD444E-1DD1-4D9B-8661-243A442E7268}" type="pres">
      <dgm:prSet presAssocID="{9488AA53-50EC-4DEE-9FCD-2233783F846D}" presName="node" presStyleLbl="node1" presStyleIdx="0" presStyleCnt="5">
        <dgm:presLayoutVars>
          <dgm:bulletEnabled val="1"/>
        </dgm:presLayoutVars>
      </dgm:prSet>
      <dgm:spPr/>
    </dgm:pt>
    <dgm:pt modelId="{5F6FA243-A5D7-4C6A-8597-29E726044705}" type="pres">
      <dgm:prSet presAssocID="{9488AA53-50EC-4DEE-9FCD-2233783F846D}" presName="dummy" presStyleCnt="0"/>
      <dgm:spPr/>
    </dgm:pt>
    <dgm:pt modelId="{8CDA7539-E4AA-4745-933E-805644D83607}" type="pres">
      <dgm:prSet presAssocID="{530D6D44-F268-4E09-AFF4-3CF015EFD4CB}" presName="sibTrans" presStyleLbl="sibTrans2D1" presStyleIdx="0" presStyleCnt="5"/>
      <dgm:spPr/>
    </dgm:pt>
    <dgm:pt modelId="{2907C79B-A8B0-4B81-AB3A-D63E8C26B5DC}" type="pres">
      <dgm:prSet presAssocID="{2DDF6846-8AF5-4FAB-9C59-C6634C46AE80}" presName="node" presStyleLbl="node1" presStyleIdx="1" presStyleCnt="5">
        <dgm:presLayoutVars>
          <dgm:bulletEnabled val="1"/>
        </dgm:presLayoutVars>
      </dgm:prSet>
      <dgm:spPr/>
    </dgm:pt>
    <dgm:pt modelId="{8FA902B5-20E4-41E4-A154-A3B6096C189A}" type="pres">
      <dgm:prSet presAssocID="{2DDF6846-8AF5-4FAB-9C59-C6634C46AE80}" presName="dummy" presStyleCnt="0"/>
      <dgm:spPr/>
    </dgm:pt>
    <dgm:pt modelId="{BB37A417-2CCA-4B63-96DC-9A9EB6D2E346}" type="pres">
      <dgm:prSet presAssocID="{71816534-7F1E-4759-9729-3F37D750C4AB}" presName="sibTrans" presStyleLbl="sibTrans2D1" presStyleIdx="1" presStyleCnt="5"/>
      <dgm:spPr/>
    </dgm:pt>
    <dgm:pt modelId="{8BC321A4-6EF4-4507-B433-252DD60DBAE8}" type="pres">
      <dgm:prSet presAssocID="{E597F710-1848-449C-85F0-ECE378EA5FF7}" presName="node" presStyleLbl="node1" presStyleIdx="2" presStyleCnt="5">
        <dgm:presLayoutVars>
          <dgm:bulletEnabled val="1"/>
        </dgm:presLayoutVars>
      </dgm:prSet>
      <dgm:spPr/>
    </dgm:pt>
    <dgm:pt modelId="{2B21B5CC-FFB3-4B75-8B2B-E8BB548EBEB7}" type="pres">
      <dgm:prSet presAssocID="{E597F710-1848-449C-85F0-ECE378EA5FF7}" presName="dummy" presStyleCnt="0"/>
      <dgm:spPr/>
    </dgm:pt>
    <dgm:pt modelId="{42A815D5-0740-4D3A-852C-824A15157155}" type="pres">
      <dgm:prSet presAssocID="{12CB9AF9-B420-4817-BB17-12AD8DE6CB3A}" presName="sibTrans" presStyleLbl="sibTrans2D1" presStyleIdx="2" presStyleCnt="5"/>
      <dgm:spPr/>
    </dgm:pt>
    <dgm:pt modelId="{6F0C8AD8-2CC9-4EEC-A1BA-BF14237E22DA}" type="pres">
      <dgm:prSet presAssocID="{3728FC17-CB88-426F-8286-2418837C2993}" presName="node" presStyleLbl="node1" presStyleIdx="3" presStyleCnt="5">
        <dgm:presLayoutVars>
          <dgm:bulletEnabled val="1"/>
        </dgm:presLayoutVars>
      </dgm:prSet>
      <dgm:spPr/>
    </dgm:pt>
    <dgm:pt modelId="{147A4544-31C6-4860-ABEE-BC40690F2BD9}" type="pres">
      <dgm:prSet presAssocID="{3728FC17-CB88-426F-8286-2418837C2993}" presName="dummy" presStyleCnt="0"/>
      <dgm:spPr/>
    </dgm:pt>
    <dgm:pt modelId="{2FD4A160-E34E-4A51-B4A7-667329037251}" type="pres">
      <dgm:prSet presAssocID="{8835417E-7F32-4299-8F66-FB302894FD3C}" presName="sibTrans" presStyleLbl="sibTrans2D1" presStyleIdx="3" presStyleCnt="5"/>
      <dgm:spPr/>
    </dgm:pt>
    <dgm:pt modelId="{6DB03703-E9C8-43F2-AFF7-28A2A8D25D3F}" type="pres">
      <dgm:prSet presAssocID="{A8AE6560-A888-47BE-9B97-CA4F6CCBBB3D}" presName="node" presStyleLbl="node1" presStyleIdx="4" presStyleCnt="5">
        <dgm:presLayoutVars>
          <dgm:bulletEnabled val="1"/>
        </dgm:presLayoutVars>
      </dgm:prSet>
      <dgm:spPr/>
    </dgm:pt>
    <dgm:pt modelId="{0B903EBC-F52B-460A-AE54-8E87758CAC9E}" type="pres">
      <dgm:prSet presAssocID="{A8AE6560-A888-47BE-9B97-CA4F6CCBBB3D}" presName="dummy" presStyleCnt="0"/>
      <dgm:spPr/>
    </dgm:pt>
    <dgm:pt modelId="{2A365058-7C95-4A8D-AB81-1B55DA41E8D6}" type="pres">
      <dgm:prSet presAssocID="{9267D16C-2C3A-4986-B17B-BFECAB08DA9B}" presName="sibTrans" presStyleLbl="sibTrans2D1" presStyleIdx="4" presStyleCnt="5"/>
      <dgm:spPr/>
    </dgm:pt>
  </dgm:ptLst>
  <dgm:cxnLst>
    <dgm:cxn modelId="{012EE319-8123-41C4-9C3E-AAE30619E2D6}" type="presOf" srcId="{3728FC17-CB88-426F-8286-2418837C2993}" destId="{6F0C8AD8-2CC9-4EEC-A1BA-BF14237E22DA}" srcOrd="0" destOrd="0" presId="urn:microsoft.com/office/officeart/2005/8/layout/radial6"/>
    <dgm:cxn modelId="{07639B1B-09F0-4DEA-8C35-A837BE8DA083}" type="presOf" srcId="{9170F2B5-7592-4660-951A-E6B5E6B2AF09}" destId="{0D76BF17-C65E-4097-8F91-DC070F7950F0}" srcOrd="0" destOrd="0" presId="urn:microsoft.com/office/officeart/2005/8/layout/radial6"/>
    <dgm:cxn modelId="{9F6C0025-E375-4574-A640-687BB117D682}" srcId="{7C5E8634-BA0F-48F6-94AA-A2868D500E0B}" destId="{9170F2B5-7592-4660-951A-E6B5E6B2AF09}" srcOrd="0" destOrd="0" parTransId="{335B52FB-D782-4F9B-8043-708BD29002B3}" sibTransId="{3C054F99-823C-407C-815E-D588427D9B39}"/>
    <dgm:cxn modelId="{3184A35C-B95C-42A5-9B3F-101CD09BAA90}" type="presOf" srcId="{A8AE6560-A888-47BE-9B97-CA4F6CCBBB3D}" destId="{6DB03703-E9C8-43F2-AFF7-28A2A8D25D3F}" srcOrd="0" destOrd="0" presId="urn:microsoft.com/office/officeart/2005/8/layout/radial6"/>
    <dgm:cxn modelId="{B0C1A664-81E3-436D-B1C5-D8580DB0DA82}" srcId="{9170F2B5-7592-4660-951A-E6B5E6B2AF09}" destId="{E597F710-1848-449C-85F0-ECE378EA5FF7}" srcOrd="2" destOrd="0" parTransId="{A0F63F23-12A6-42C2-867F-7366719E2C10}" sibTransId="{12CB9AF9-B420-4817-BB17-12AD8DE6CB3A}"/>
    <dgm:cxn modelId="{1052E264-681A-4E2A-9FBB-4B28E620BC1A}" type="presOf" srcId="{71816534-7F1E-4759-9729-3F37D750C4AB}" destId="{BB37A417-2CCA-4B63-96DC-9A9EB6D2E346}" srcOrd="0" destOrd="0" presId="urn:microsoft.com/office/officeart/2005/8/layout/radial6"/>
    <dgm:cxn modelId="{46F87148-5E65-468B-BE53-116E2E8DA8EB}" type="presOf" srcId="{9488AA53-50EC-4DEE-9FCD-2233783F846D}" destId="{A9AD444E-1DD1-4D9B-8661-243A442E7268}" srcOrd="0" destOrd="0" presId="urn:microsoft.com/office/officeart/2005/8/layout/radial6"/>
    <dgm:cxn modelId="{87558150-3F14-48EF-822E-F0BD97D4F77F}" type="presOf" srcId="{530D6D44-F268-4E09-AFF4-3CF015EFD4CB}" destId="{8CDA7539-E4AA-4745-933E-805644D83607}" srcOrd="0" destOrd="0" presId="urn:microsoft.com/office/officeart/2005/8/layout/radial6"/>
    <dgm:cxn modelId="{3B0AD15A-A191-4A3B-9868-15C670A0FEB4}" type="presOf" srcId="{12CB9AF9-B420-4817-BB17-12AD8DE6CB3A}" destId="{42A815D5-0740-4D3A-852C-824A15157155}" srcOrd="0" destOrd="0" presId="urn:microsoft.com/office/officeart/2005/8/layout/radial6"/>
    <dgm:cxn modelId="{66E1FBA1-7A88-4305-AEF4-62332C2A305F}" srcId="{9170F2B5-7592-4660-951A-E6B5E6B2AF09}" destId="{A8AE6560-A888-47BE-9B97-CA4F6CCBBB3D}" srcOrd="4" destOrd="0" parTransId="{2B6F206E-9177-41AF-A45B-9D99F9447D91}" sibTransId="{9267D16C-2C3A-4986-B17B-BFECAB08DA9B}"/>
    <dgm:cxn modelId="{E52E22A7-9677-4A37-9B2B-09868B73E61C}" srcId="{9170F2B5-7592-4660-951A-E6B5E6B2AF09}" destId="{2DDF6846-8AF5-4FAB-9C59-C6634C46AE80}" srcOrd="1" destOrd="0" parTransId="{12287607-4E34-413B-94BD-593EA7CF8BE0}" sibTransId="{71816534-7F1E-4759-9729-3F37D750C4AB}"/>
    <dgm:cxn modelId="{C6FEFFAD-879B-4BC7-A5F2-184397CFF28D}" type="presOf" srcId="{9267D16C-2C3A-4986-B17B-BFECAB08DA9B}" destId="{2A365058-7C95-4A8D-AB81-1B55DA41E8D6}" srcOrd="0" destOrd="0" presId="urn:microsoft.com/office/officeart/2005/8/layout/radial6"/>
    <dgm:cxn modelId="{81A492AE-0CB4-4B0A-821C-28F55CDFCA91}" type="presOf" srcId="{7C5E8634-BA0F-48F6-94AA-A2868D500E0B}" destId="{779FA8A0-FFAC-4A4E-9B57-0FDF6AAF8C23}" srcOrd="0" destOrd="0" presId="urn:microsoft.com/office/officeart/2005/8/layout/radial6"/>
    <dgm:cxn modelId="{C3F706B8-A574-4229-A06C-B0AE98BDDD71}" srcId="{9170F2B5-7592-4660-951A-E6B5E6B2AF09}" destId="{3728FC17-CB88-426F-8286-2418837C2993}" srcOrd="3" destOrd="0" parTransId="{DDFEBFCF-75B9-43DC-83F1-76934E5967D7}" sibTransId="{8835417E-7F32-4299-8F66-FB302894FD3C}"/>
    <dgm:cxn modelId="{45A12FC1-C291-4264-B891-EF25E084F3DF}" type="presOf" srcId="{8835417E-7F32-4299-8F66-FB302894FD3C}" destId="{2FD4A160-E34E-4A51-B4A7-667329037251}" srcOrd="0" destOrd="0" presId="urn:microsoft.com/office/officeart/2005/8/layout/radial6"/>
    <dgm:cxn modelId="{217CB2D0-0608-4084-882C-B352B7A25414}" type="presOf" srcId="{2DDF6846-8AF5-4FAB-9C59-C6634C46AE80}" destId="{2907C79B-A8B0-4B81-AB3A-D63E8C26B5DC}" srcOrd="0" destOrd="0" presId="urn:microsoft.com/office/officeart/2005/8/layout/radial6"/>
    <dgm:cxn modelId="{B8EBDDD3-F6F7-4377-8757-BFB383761599}" srcId="{9170F2B5-7592-4660-951A-E6B5E6B2AF09}" destId="{9488AA53-50EC-4DEE-9FCD-2233783F846D}" srcOrd="0" destOrd="0" parTransId="{F11EF043-7F5F-4EED-85B8-9CB63BBE9E37}" sibTransId="{530D6D44-F268-4E09-AFF4-3CF015EFD4CB}"/>
    <dgm:cxn modelId="{5D4023E7-244C-492A-A979-191CD66316D7}" type="presOf" srcId="{E597F710-1848-449C-85F0-ECE378EA5FF7}" destId="{8BC321A4-6EF4-4507-B433-252DD60DBAE8}" srcOrd="0" destOrd="0" presId="urn:microsoft.com/office/officeart/2005/8/layout/radial6"/>
    <dgm:cxn modelId="{09892D4C-6029-47B8-8862-F46A0E89921D}" type="presParOf" srcId="{779FA8A0-FFAC-4A4E-9B57-0FDF6AAF8C23}" destId="{0D76BF17-C65E-4097-8F91-DC070F7950F0}" srcOrd="0" destOrd="0" presId="urn:microsoft.com/office/officeart/2005/8/layout/radial6"/>
    <dgm:cxn modelId="{D267C1BF-407E-410E-94F4-C8A1A4C66BCF}" type="presParOf" srcId="{779FA8A0-FFAC-4A4E-9B57-0FDF6AAF8C23}" destId="{A9AD444E-1DD1-4D9B-8661-243A442E7268}" srcOrd="1" destOrd="0" presId="urn:microsoft.com/office/officeart/2005/8/layout/radial6"/>
    <dgm:cxn modelId="{41F8BE0A-D44E-4A3A-B20A-95B0812C1873}" type="presParOf" srcId="{779FA8A0-FFAC-4A4E-9B57-0FDF6AAF8C23}" destId="{5F6FA243-A5D7-4C6A-8597-29E726044705}" srcOrd="2" destOrd="0" presId="urn:microsoft.com/office/officeart/2005/8/layout/radial6"/>
    <dgm:cxn modelId="{82B26E6C-6D6F-4D34-9981-2AAA3F417BAF}" type="presParOf" srcId="{779FA8A0-FFAC-4A4E-9B57-0FDF6AAF8C23}" destId="{8CDA7539-E4AA-4745-933E-805644D83607}" srcOrd="3" destOrd="0" presId="urn:microsoft.com/office/officeart/2005/8/layout/radial6"/>
    <dgm:cxn modelId="{1A988BA4-8BC6-4777-BB66-FF3A3F1C27F0}" type="presParOf" srcId="{779FA8A0-FFAC-4A4E-9B57-0FDF6AAF8C23}" destId="{2907C79B-A8B0-4B81-AB3A-D63E8C26B5DC}" srcOrd="4" destOrd="0" presId="urn:microsoft.com/office/officeart/2005/8/layout/radial6"/>
    <dgm:cxn modelId="{E1C4BF09-31E6-4F82-B485-0A8C054BE4A1}" type="presParOf" srcId="{779FA8A0-FFAC-4A4E-9B57-0FDF6AAF8C23}" destId="{8FA902B5-20E4-41E4-A154-A3B6096C189A}" srcOrd="5" destOrd="0" presId="urn:microsoft.com/office/officeart/2005/8/layout/radial6"/>
    <dgm:cxn modelId="{21FD4108-67D4-4BFE-8B98-747C74EE1DEF}" type="presParOf" srcId="{779FA8A0-FFAC-4A4E-9B57-0FDF6AAF8C23}" destId="{BB37A417-2CCA-4B63-96DC-9A9EB6D2E346}" srcOrd="6" destOrd="0" presId="urn:microsoft.com/office/officeart/2005/8/layout/radial6"/>
    <dgm:cxn modelId="{42BAA06F-473D-443A-9E9F-3E03862A5A67}" type="presParOf" srcId="{779FA8A0-FFAC-4A4E-9B57-0FDF6AAF8C23}" destId="{8BC321A4-6EF4-4507-B433-252DD60DBAE8}" srcOrd="7" destOrd="0" presId="urn:microsoft.com/office/officeart/2005/8/layout/radial6"/>
    <dgm:cxn modelId="{E1DE584D-518D-4F42-B245-8947F0DBC96A}" type="presParOf" srcId="{779FA8A0-FFAC-4A4E-9B57-0FDF6AAF8C23}" destId="{2B21B5CC-FFB3-4B75-8B2B-E8BB548EBEB7}" srcOrd="8" destOrd="0" presId="urn:microsoft.com/office/officeart/2005/8/layout/radial6"/>
    <dgm:cxn modelId="{C253FE35-30C4-4450-A6E9-E99032E78F77}" type="presParOf" srcId="{779FA8A0-FFAC-4A4E-9B57-0FDF6AAF8C23}" destId="{42A815D5-0740-4D3A-852C-824A15157155}" srcOrd="9" destOrd="0" presId="urn:microsoft.com/office/officeart/2005/8/layout/radial6"/>
    <dgm:cxn modelId="{192FD86F-4CB1-47E2-A0AA-4BEC8BD0EC56}" type="presParOf" srcId="{779FA8A0-FFAC-4A4E-9B57-0FDF6AAF8C23}" destId="{6F0C8AD8-2CC9-4EEC-A1BA-BF14237E22DA}" srcOrd="10" destOrd="0" presId="urn:microsoft.com/office/officeart/2005/8/layout/radial6"/>
    <dgm:cxn modelId="{D8284CB2-44A6-4248-B93F-B2EED17E7BE2}" type="presParOf" srcId="{779FA8A0-FFAC-4A4E-9B57-0FDF6AAF8C23}" destId="{147A4544-31C6-4860-ABEE-BC40690F2BD9}" srcOrd="11" destOrd="0" presId="urn:microsoft.com/office/officeart/2005/8/layout/radial6"/>
    <dgm:cxn modelId="{6CE5835F-5EB3-4B03-956D-0531BE29E0C5}" type="presParOf" srcId="{779FA8A0-FFAC-4A4E-9B57-0FDF6AAF8C23}" destId="{2FD4A160-E34E-4A51-B4A7-667329037251}" srcOrd="12" destOrd="0" presId="urn:microsoft.com/office/officeart/2005/8/layout/radial6"/>
    <dgm:cxn modelId="{B47EB0BB-EA16-4656-813A-F71DDFE9DF96}" type="presParOf" srcId="{779FA8A0-FFAC-4A4E-9B57-0FDF6AAF8C23}" destId="{6DB03703-E9C8-43F2-AFF7-28A2A8D25D3F}" srcOrd="13" destOrd="0" presId="urn:microsoft.com/office/officeart/2005/8/layout/radial6"/>
    <dgm:cxn modelId="{6DE67668-F46E-4423-89AE-626F91B978D9}" type="presParOf" srcId="{779FA8A0-FFAC-4A4E-9B57-0FDF6AAF8C23}" destId="{0B903EBC-F52B-460A-AE54-8E87758CAC9E}" srcOrd="14" destOrd="0" presId="urn:microsoft.com/office/officeart/2005/8/layout/radial6"/>
    <dgm:cxn modelId="{68D12723-EBBC-4403-9767-002CEC600AD6}" type="presParOf" srcId="{779FA8A0-FFAC-4A4E-9B57-0FDF6AAF8C23}" destId="{2A365058-7C95-4A8D-AB81-1B55DA41E8D6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185C36-8C14-4344-B65D-D8C20D17C822}" type="doc">
      <dgm:prSet loTypeId="urn:microsoft.com/office/officeart/2005/8/layout/h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216D88-3F73-4B33-9640-160DFFB3B8DF}">
      <dgm:prSet phldrT="[Text]"/>
      <dgm:spPr/>
      <dgm:t>
        <a:bodyPr/>
        <a:lstStyle/>
        <a:p>
          <a:r>
            <a:rPr lang="fr-FR" dirty="0"/>
            <a:t>Direct</a:t>
          </a:r>
          <a:endParaRPr lang="en-US" dirty="0"/>
        </a:p>
      </dgm:t>
    </dgm:pt>
    <dgm:pt modelId="{17417619-940E-4BF4-9BC4-9A0A693F84A3}" type="parTrans" cxnId="{EFB425DA-7652-46DF-94A8-9751097F3346}">
      <dgm:prSet/>
      <dgm:spPr/>
      <dgm:t>
        <a:bodyPr/>
        <a:lstStyle/>
        <a:p>
          <a:endParaRPr lang="en-US"/>
        </a:p>
      </dgm:t>
    </dgm:pt>
    <dgm:pt modelId="{4102FCF5-7746-4264-B65F-74596CF69DF1}" type="sibTrans" cxnId="{EFB425DA-7652-46DF-94A8-9751097F3346}">
      <dgm:prSet/>
      <dgm:spPr/>
      <dgm:t>
        <a:bodyPr/>
        <a:lstStyle/>
        <a:p>
          <a:endParaRPr lang="en-US"/>
        </a:p>
      </dgm:t>
    </dgm:pt>
    <dgm:pt modelId="{0BA24B9C-82D8-4934-B2BD-D192EB40F30B}">
      <dgm:prSet phldrT="[Text]"/>
      <dgm:spPr/>
      <dgm:t>
        <a:bodyPr/>
        <a:lstStyle/>
        <a:p>
          <a:r>
            <a:rPr lang="fr-FR" dirty="0" err="1"/>
            <a:t>Entities</a:t>
          </a:r>
          <a:r>
            <a:rPr lang="fr-FR" dirty="0"/>
            <a:t>: Engravers</a:t>
          </a:r>
          <a:endParaRPr lang="en-US" dirty="0"/>
        </a:p>
      </dgm:t>
    </dgm:pt>
    <dgm:pt modelId="{35B65797-BCD8-4D3C-A2D1-1DB97E4B3245}" type="parTrans" cxnId="{8329897F-7487-4D13-9E45-1D2E79C7E64B}">
      <dgm:prSet/>
      <dgm:spPr/>
      <dgm:t>
        <a:bodyPr/>
        <a:lstStyle/>
        <a:p>
          <a:endParaRPr lang="en-US"/>
        </a:p>
      </dgm:t>
    </dgm:pt>
    <dgm:pt modelId="{217F9DC8-5277-44AB-BF15-034C80345380}" type="sibTrans" cxnId="{8329897F-7487-4D13-9E45-1D2E79C7E64B}">
      <dgm:prSet/>
      <dgm:spPr/>
      <dgm:t>
        <a:bodyPr/>
        <a:lstStyle/>
        <a:p>
          <a:endParaRPr lang="en-US"/>
        </a:p>
      </dgm:t>
    </dgm:pt>
    <dgm:pt modelId="{308978D8-B6C1-42F2-B51E-B04FE6CD0EF5}">
      <dgm:prSet phldrT="[Text]"/>
      <dgm:spPr/>
      <dgm:t>
        <a:bodyPr/>
        <a:lstStyle/>
        <a:p>
          <a:r>
            <a:rPr lang="en-US" dirty="0"/>
            <a:t>Type: Traditional</a:t>
          </a:r>
          <a:r>
            <a:rPr lang="fr-FR" dirty="0"/>
            <a:t> production</a:t>
          </a:r>
          <a:endParaRPr lang="en-US" dirty="0"/>
        </a:p>
      </dgm:t>
    </dgm:pt>
    <dgm:pt modelId="{2D7A36E2-F25F-447A-B6EC-92DCE049E2E8}" type="parTrans" cxnId="{0616BDEF-5A3B-4B1B-A8A1-3A4A705B0DBB}">
      <dgm:prSet/>
      <dgm:spPr/>
      <dgm:t>
        <a:bodyPr/>
        <a:lstStyle/>
        <a:p>
          <a:endParaRPr lang="en-US"/>
        </a:p>
      </dgm:t>
    </dgm:pt>
    <dgm:pt modelId="{9D0545A0-3F3B-4273-B357-EC822FFB899C}" type="sibTrans" cxnId="{0616BDEF-5A3B-4B1B-A8A1-3A4A705B0DBB}">
      <dgm:prSet/>
      <dgm:spPr/>
      <dgm:t>
        <a:bodyPr/>
        <a:lstStyle/>
        <a:p>
          <a:endParaRPr lang="en-US"/>
        </a:p>
      </dgm:t>
    </dgm:pt>
    <dgm:pt modelId="{43D85701-4F3B-4A74-834F-96D24AE0BDA3}">
      <dgm:prSet phldrT="[Text]"/>
      <dgm:spPr/>
      <dgm:t>
        <a:bodyPr/>
        <a:lstStyle/>
        <a:p>
          <a:r>
            <a:rPr lang="fr-FR" dirty="0"/>
            <a:t>Indirect</a:t>
          </a:r>
          <a:endParaRPr lang="en-US" dirty="0"/>
        </a:p>
      </dgm:t>
    </dgm:pt>
    <dgm:pt modelId="{8A262930-032E-4E8E-83A1-E944AAFF19DA}" type="parTrans" cxnId="{91CFF9D5-0D3E-468D-95C4-A1CD4E42A5F2}">
      <dgm:prSet/>
      <dgm:spPr/>
      <dgm:t>
        <a:bodyPr/>
        <a:lstStyle/>
        <a:p>
          <a:endParaRPr lang="en-US"/>
        </a:p>
      </dgm:t>
    </dgm:pt>
    <dgm:pt modelId="{4FEB5172-3965-4743-9083-8863F15759EC}" type="sibTrans" cxnId="{91CFF9D5-0D3E-468D-95C4-A1CD4E42A5F2}">
      <dgm:prSet/>
      <dgm:spPr/>
      <dgm:t>
        <a:bodyPr/>
        <a:lstStyle/>
        <a:p>
          <a:endParaRPr lang="en-US"/>
        </a:p>
      </dgm:t>
    </dgm:pt>
    <dgm:pt modelId="{0E9E91D5-3AD9-4852-B86F-9FF75A0D5225}">
      <dgm:prSet phldrT="[Text]"/>
      <dgm:spPr/>
      <dgm:t>
        <a:bodyPr/>
        <a:lstStyle/>
        <a:p>
          <a:r>
            <a:rPr lang="fr-FR" dirty="0"/>
            <a:t>Size: Medium to large </a:t>
          </a:r>
          <a:r>
            <a:rPr lang="fr-FR" dirty="0" err="1"/>
            <a:t>sized</a:t>
          </a:r>
          <a:endParaRPr lang="en-US" dirty="0"/>
        </a:p>
      </dgm:t>
    </dgm:pt>
    <dgm:pt modelId="{81B44111-00FE-441F-9B11-9A15C19FA76B}" type="parTrans" cxnId="{63662C34-C41A-42A0-971B-E86C61C4E707}">
      <dgm:prSet/>
      <dgm:spPr/>
      <dgm:t>
        <a:bodyPr/>
        <a:lstStyle/>
        <a:p>
          <a:endParaRPr lang="en-US"/>
        </a:p>
      </dgm:t>
    </dgm:pt>
    <dgm:pt modelId="{E13C38D7-96A5-42E9-942B-A5B1CA32E699}" type="sibTrans" cxnId="{63662C34-C41A-42A0-971B-E86C61C4E707}">
      <dgm:prSet/>
      <dgm:spPr/>
      <dgm:t>
        <a:bodyPr/>
        <a:lstStyle/>
        <a:p>
          <a:endParaRPr lang="en-US"/>
        </a:p>
      </dgm:t>
    </dgm:pt>
    <dgm:pt modelId="{6B05B899-8C75-4098-89E3-A1DBF103A1F1}">
      <dgm:prSet phldrT="[Text]"/>
      <dgm:spPr/>
      <dgm:t>
        <a:bodyPr/>
        <a:lstStyle/>
        <a:p>
          <a:r>
            <a:rPr lang="fr-FR" dirty="0" err="1"/>
            <a:t>Reach</a:t>
          </a:r>
          <a:r>
            <a:rPr lang="fr-FR" dirty="0"/>
            <a:t> &amp; influence: Local</a:t>
          </a:r>
          <a:endParaRPr lang="en-US" dirty="0"/>
        </a:p>
      </dgm:t>
    </dgm:pt>
    <dgm:pt modelId="{F85654CB-5046-404F-AB22-72EA526D4C64}" type="parTrans" cxnId="{41A384DE-C7FC-4F87-B9A5-91BD5EEB4BC4}">
      <dgm:prSet/>
      <dgm:spPr/>
      <dgm:t>
        <a:bodyPr/>
        <a:lstStyle/>
        <a:p>
          <a:endParaRPr lang="en-US"/>
        </a:p>
      </dgm:t>
    </dgm:pt>
    <dgm:pt modelId="{9CFB104A-0FBD-4633-988E-59EE549F3529}" type="sibTrans" cxnId="{41A384DE-C7FC-4F87-B9A5-91BD5EEB4BC4}">
      <dgm:prSet/>
      <dgm:spPr/>
      <dgm:t>
        <a:bodyPr/>
        <a:lstStyle/>
        <a:p>
          <a:endParaRPr lang="en-US"/>
        </a:p>
      </dgm:t>
    </dgm:pt>
    <dgm:pt modelId="{380014B2-B826-4EC1-B009-CD9295D88B06}">
      <dgm:prSet phldrT="[Text]"/>
      <dgm:spPr/>
      <dgm:t>
        <a:bodyPr/>
        <a:lstStyle/>
        <a:p>
          <a:endParaRPr lang="en-US" dirty="0"/>
        </a:p>
      </dgm:t>
    </dgm:pt>
    <dgm:pt modelId="{FE774346-2DC4-41D8-BDA0-E17846BE345A}" type="parTrans" cxnId="{6D74605E-19A4-4440-8642-8974EC705B0E}">
      <dgm:prSet/>
      <dgm:spPr/>
      <dgm:t>
        <a:bodyPr/>
        <a:lstStyle/>
        <a:p>
          <a:endParaRPr lang="en-US"/>
        </a:p>
      </dgm:t>
    </dgm:pt>
    <dgm:pt modelId="{95289048-BA54-4854-8451-7D5C393CD612}" type="sibTrans" cxnId="{6D74605E-19A4-4440-8642-8974EC705B0E}">
      <dgm:prSet/>
      <dgm:spPr/>
      <dgm:t>
        <a:bodyPr/>
        <a:lstStyle/>
        <a:p>
          <a:endParaRPr lang="en-US"/>
        </a:p>
      </dgm:t>
    </dgm:pt>
    <dgm:pt modelId="{C8422CB9-2794-4B8F-8DC3-4234A0DC3809}">
      <dgm:prSet phldrT="[Text]"/>
      <dgm:spPr/>
      <dgm:t>
        <a:bodyPr/>
        <a:lstStyle/>
        <a:p>
          <a:r>
            <a:rPr lang="fr-FR" dirty="0"/>
            <a:t>POS: Local workshop / Delivery</a:t>
          </a:r>
          <a:endParaRPr lang="en-US" dirty="0"/>
        </a:p>
      </dgm:t>
    </dgm:pt>
    <dgm:pt modelId="{0EFE7CE4-0326-482B-82A7-8D01E9F0CF9A}" type="parTrans" cxnId="{3CDECE56-6127-466B-83EC-0BA9890308FE}">
      <dgm:prSet/>
      <dgm:spPr/>
      <dgm:t>
        <a:bodyPr/>
        <a:lstStyle/>
        <a:p>
          <a:endParaRPr lang="en-US"/>
        </a:p>
      </dgm:t>
    </dgm:pt>
    <dgm:pt modelId="{E8E61CFC-84C9-4277-8624-8724C834C476}" type="sibTrans" cxnId="{3CDECE56-6127-466B-83EC-0BA9890308FE}">
      <dgm:prSet/>
      <dgm:spPr/>
      <dgm:t>
        <a:bodyPr/>
        <a:lstStyle/>
        <a:p>
          <a:endParaRPr lang="en-US"/>
        </a:p>
      </dgm:t>
    </dgm:pt>
    <dgm:pt modelId="{99F3D184-1B48-46DF-9BDC-5FDE11E30DD4}">
      <dgm:prSet/>
      <dgm:spPr/>
      <dgm:t>
        <a:bodyPr/>
        <a:lstStyle/>
        <a:p>
          <a:r>
            <a:rPr lang="fr-FR" dirty="0" err="1"/>
            <a:t>Reach</a:t>
          </a:r>
          <a:r>
            <a:rPr lang="fr-FR" dirty="0"/>
            <a:t> &amp; influence: National</a:t>
          </a:r>
          <a:endParaRPr lang="en-US" dirty="0"/>
        </a:p>
      </dgm:t>
    </dgm:pt>
    <dgm:pt modelId="{204C65C7-54F6-4426-8E8D-77E4B84B5257}" type="parTrans" cxnId="{7EC044E2-1C5E-4886-B3D8-107875DA8F63}">
      <dgm:prSet/>
      <dgm:spPr/>
      <dgm:t>
        <a:bodyPr/>
        <a:lstStyle/>
        <a:p>
          <a:endParaRPr lang="en-US"/>
        </a:p>
      </dgm:t>
    </dgm:pt>
    <dgm:pt modelId="{499E1F45-D22E-4B03-8E30-819ED179EB03}" type="sibTrans" cxnId="{7EC044E2-1C5E-4886-B3D8-107875DA8F63}">
      <dgm:prSet/>
      <dgm:spPr/>
      <dgm:t>
        <a:bodyPr/>
        <a:lstStyle/>
        <a:p>
          <a:endParaRPr lang="en-US"/>
        </a:p>
      </dgm:t>
    </dgm:pt>
    <dgm:pt modelId="{9FBD6326-1F9A-4EFD-B3E0-EF367376B396}">
      <dgm:prSet/>
      <dgm:spPr/>
      <dgm:t>
        <a:bodyPr/>
        <a:lstStyle/>
        <a:p>
          <a:r>
            <a:rPr lang="fr-FR" dirty="0"/>
            <a:t>POS: Online / Delivery</a:t>
          </a:r>
          <a:endParaRPr lang="en-US" dirty="0"/>
        </a:p>
      </dgm:t>
    </dgm:pt>
    <dgm:pt modelId="{73FCFDCF-D6D3-4AE8-997F-0A15A15CC910}" type="parTrans" cxnId="{F2734581-8C0A-4F5A-8AD8-4E91292C9E44}">
      <dgm:prSet/>
      <dgm:spPr/>
      <dgm:t>
        <a:bodyPr/>
        <a:lstStyle/>
        <a:p>
          <a:endParaRPr lang="en-US"/>
        </a:p>
      </dgm:t>
    </dgm:pt>
    <dgm:pt modelId="{1BED2D42-DCDF-4CE6-BBB8-B235834E3642}" type="sibTrans" cxnId="{F2734581-8C0A-4F5A-8AD8-4E91292C9E44}">
      <dgm:prSet/>
      <dgm:spPr/>
      <dgm:t>
        <a:bodyPr/>
        <a:lstStyle/>
        <a:p>
          <a:endParaRPr lang="en-US"/>
        </a:p>
      </dgm:t>
    </dgm:pt>
    <dgm:pt modelId="{6FD3EF09-0538-40F2-9B83-CFBBB62BE288}">
      <dgm:prSet phldrT="[Text]"/>
      <dgm:spPr/>
      <dgm:t>
        <a:bodyPr/>
        <a:lstStyle/>
        <a:p>
          <a:r>
            <a:rPr lang="fr-FR" dirty="0"/>
            <a:t>Type: </a:t>
          </a:r>
          <a:r>
            <a:rPr lang="fr-FR" dirty="0" err="1"/>
            <a:t>Industrial</a:t>
          </a:r>
          <a:r>
            <a:rPr lang="fr-FR" dirty="0"/>
            <a:t> production</a:t>
          </a:r>
          <a:endParaRPr lang="en-US" dirty="0"/>
        </a:p>
      </dgm:t>
    </dgm:pt>
    <dgm:pt modelId="{C98AD2A4-9DD9-4971-B7DD-EC8F6557DA61}" type="parTrans" cxnId="{6C35849E-E22F-4C09-AF06-A40BCF4DB566}">
      <dgm:prSet/>
      <dgm:spPr/>
      <dgm:t>
        <a:bodyPr/>
        <a:lstStyle/>
        <a:p>
          <a:endParaRPr lang="en-US"/>
        </a:p>
      </dgm:t>
    </dgm:pt>
    <dgm:pt modelId="{2B46225D-AC3F-4197-A782-362D943EE2F6}" type="sibTrans" cxnId="{6C35849E-E22F-4C09-AF06-A40BCF4DB566}">
      <dgm:prSet/>
      <dgm:spPr/>
      <dgm:t>
        <a:bodyPr/>
        <a:lstStyle/>
        <a:p>
          <a:endParaRPr lang="en-US"/>
        </a:p>
      </dgm:t>
    </dgm:pt>
    <dgm:pt modelId="{4143680F-9314-4F83-BFDC-A99D9F257705}">
      <dgm:prSet phldrT="[Text]"/>
      <dgm:spPr/>
      <dgm:t>
        <a:bodyPr/>
        <a:lstStyle/>
        <a:p>
          <a:r>
            <a:rPr lang="fr-FR" dirty="0"/>
            <a:t>Variation: Wide range of </a:t>
          </a:r>
          <a:r>
            <a:rPr lang="fr-FR" dirty="0" err="1"/>
            <a:t>products</a:t>
          </a:r>
          <a:r>
            <a:rPr lang="fr-FR" dirty="0"/>
            <a:t> </a:t>
          </a:r>
          <a:r>
            <a:rPr lang="fr-FR" dirty="0" err="1"/>
            <a:t>with</a:t>
          </a:r>
          <a:r>
            <a:rPr lang="fr-FR" dirty="0"/>
            <a:t> </a:t>
          </a:r>
          <a:r>
            <a:rPr lang="fr-FR" dirty="0" err="1"/>
            <a:t>customization</a:t>
          </a:r>
          <a:endParaRPr lang="en-US" dirty="0"/>
        </a:p>
      </dgm:t>
    </dgm:pt>
    <dgm:pt modelId="{6FF680DE-8A55-40E9-ACAD-6827E4750FB4}" type="parTrans" cxnId="{A66FE1BC-01A5-4B6C-83FD-1F7079166960}">
      <dgm:prSet/>
      <dgm:spPr/>
      <dgm:t>
        <a:bodyPr/>
        <a:lstStyle/>
        <a:p>
          <a:endParaRPr lang="en-US"/>
        </a:p>
      </dgm:t>
    </dgm:pt>
    <dgm:pt modelId="{AE9BDFD8-8A10-4B07-844C-3F7A504CEBFF}" type="sibTrans" cxnId="{A66FE1BC-01A5-4B6C-83FD-1F7079166960}">
      <dgm:prSet/>
      <dgm:spPr/>
      <dgm:t>
        <a:bodyPr/>
        <a:lstStyle/>
        <a:p>
          <a:endParaRPr lang="en-US"/>
        </a:p>
      </dgm:t>
    </dgm:pt>
    <dgm:pt modelId="{85524B37-FA65-4931-9B18-F482D63184B2}">
      <dgm:prSet phldrT="[Text]"/>
      <dgm:spPr/>
      <dgm:t>
        <a:bodyPr/>
        <a:lstStyle/>
        <a:p>
          <a:r>
            <a:rPr lang="fr-FR" dirty="0" err="1"/>
            <a:t>Entities</a:t>
          </a:r>
          <a:r>
            <a:rPr lang="fr-FR" dirty="0"/>
            <a:t>: Online office </a:t>
          </a:r>
          <a:r>
            <a:rPr lang="fr-FR" dirty="0" err="1"/>
            <a:t>equipments</a:t>
          </a:r>
          <a:endParaRPr lang="en-US" dirty="0"/>
        </a:p>
      </dgm:t>
    </dgm:pt>
    <dgm:pt modelId="{4106D919-22DD-4B13-8158-705A6AD6646C}" type="parTrans" cxnId="{6591A9F5-3E6E-4CA5-A085-F14CE2AE5DCF}">
      <dgm:prSet/>
      <dgm:spPr/>
      <dgm:t>
        <a:bodyPr/>
        <a:lstStyle/>
        <a:p>
          <a:endParaRPr lang="en-US"/>
        </a:p>
      </dgm:t>
    </dgm:pt>
    <dgm:pt modelId="{8953D773-9F77-49AF-80FA-01C847C53987}" type="sibTrans" cxnId="{6591A9F5-3E6E-4CA5-A085-F14CE2AE5DCF}">
      <dgm:prSet/>
      <dgm:spPr/>
      <dgm:t>
        <a:bodyPr/>
        <a:lstStyle/>
        <a:p>
          <a:endParaRPr lang="en-US"/>
        </a:p>
      </dgm:t>
    </dgm:pt>
    <dgm:pt modelId="{1E30EEC2-5695-4286-8627-DD6192CD7427}">
      <dgm:prSet phldrT="[Text]"/>
      <dgm:spPr/>
      <dgm:t>
        <a:bodyPr/>
        <a:lstStyle/>
        <a:p>
          <a:r>
            <a:rPr lang="fr-FR" dirty="0"/>
            <a:t>Size: Small to medium </a:t>
          </a:r>
          <a:r>
            <a:rPr lang="fr-FR" dirty="0" err="1"/>
            <a:t>sized</a:t>
          </a:r>
          <a:endParaRPr lang="en-US" dirty="0"/>
        </a:p>
      </dgm:t>
    </dgm:pt>
    <dgm:pt modelId="{E0E16126-9913-459B-9C66-6DBD275AFFE5}" type="parTrans" cxnId="{9EC4C19D-6421-434F-A3BA-31FD2245FF50}">
      <dgm:prSet/>
      <dgm:spPr/>
      <dgm:t>
        <a:bodyPr/>
        <a:lstStyle/>
        <a:p>
          <a:endParaRPr lang="en-US"/>
        </a:p>
      </dgm:t>
    </dgm:pt>
    <dgm:pt modelId="{013133C6-DC5F-4D06-9F0A-B5FE29C59C17}" type="sibTrans" cxnId="{9EC4C19D-6421-434F-A3BA-31FD2245FF50}">
      <dgm:prSet/>
      <dgm:spPr/>
      <dgm:t>
        <a:bodyPr/>
        <a:lstStyle/>
        <a:p>
          <a:endParaRPr lang="en-US"/>
        </a:p>
      </dgm:t>
    </dgm:pt>
    <dgm:pt modelId="{DF8A9893-706E-44DD-927B-BFE7C664CBD6}">
      <dgm:prSet phldrT="[Text]"/>
      <dgm:spPr/>
      <dgm:t>
        <a:bodyPr/>
        <a:lstStyle/>
        <a:p>
          <a:r>
            <a:rPr lang="fr-FR" dirty="0"/>
            <a:t>Variation: Wide range of </a:t>
          </a:r>
          <a:r>
            <a:rPr lang="fr-FR" dirty="0" err="1"/>
            <a:t>product</a:t>
          </a:r>
          <a:r>
            <a:rPr lang="fr-FR" dirty="0"/>
            <a:t> </a:t>
          </a:r>
          <a:r>
            <a:rPr lang="fr-FR" dirty="0" err="1"/>
            <a:t>with</a:t>
          </a:r>
          <a:r>
            <a:rPr lang="fr-FR" dirty="0"/>
            <a:t> no </a:t>
          </a:r>
          <a:r>
            <a:rPr lang="fr-FR" dirty="0" err="1"/>
            <a:t>customization</a:t>
          </a:r>
          <a:endParaRPr lang="en-US" dirty="0"/>
        </a:p>
      </dgm:t>
    </dgm:pt>
    <dgm:pt modelId="{2B5B79D8-45A1-47C8-A2AB-073016A5B6F1}" type="parTrans" cxnId="{603E1DDE-8CB6-4351-AB56-FF3F01064322}">
      <dgm:prSet/>
      <dgm:spPr/>
      <dgm:t>
        <a:bodyPr/>
        <a:lstStyle/>
        <a:p>
          <a:endParaRPr lang="en-US"/>
        </a:p>
      </dgm:t>
    </dgm:pt>
    <dgm:pt modelId="{E447EE36-EE7A-4075-BA5F-BBF62EB16E03}" type="sibTrans" cxnId="{603E1DDE-8CB6-4351-AB56-FF3F01064322}">
      <dgm:prSet/>
      <dgm:spPr/>
      <dgm:t>
        <a:bodyPr/>
        <a:lstStyle/>
        <a:p>
          <a:endParaRPr lang="en-US"/>
        </a:p>
      </dgm:t>
    </dgm:pt>
    <dgm:pt modelId="{131D534A-9DD2-450E-968D-DB68360A58E6}" type="pres">
      <dgm:prSet presAssocID="{65185C36-8C14-4344-B65D-D8C20D17C822}" presName="Name0" presStyleCnt="0">
        <dgm:presLayoutVars>
          <dgm:dir/>
          <dgm:animLvl val="lvl"/>
          <dgm:resizeHandles val="exact"/>
        </dgm:presLayoutVars>
      </dgm:prSet>
      <dgm:spPr/>
    </dgm:pt>
    <dgm:pt modelId="{FBCF6C69-306F-40A9-981C-5564D00B069D}" type="pres">
      <dgm:prSet presAssocID="{6D216D88-3F73-4B33-9640-160DFFB3B8DF}" presName="composite" presStyleCnt="0"/>
      <dgm:spPr/>
    </dgm:pt>
    <dgm:pt modelId="{81A6D362-B6D8-4F7B-B927-44AD8D1ED345}" type="pres">
      <dgm:prSet presAssocID="{6D216D88-3F73-4B33-9640-160DFFB3B8D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85C83B00-20C6-49BE-AB6D-30EBFCA91B14}" type="pres">
      <dgm:prSet presAssocID="{6D216D88-3F73-4B33-9640-160DFFB3B8DF}" presName="desTx" presStyleLbl="alignAccFollowNode1" presStyleIdx="0" presStyleCnt="2">
        <dgm:presLayoutVars>
          <dgm:bulletEnabled val="1"/>
        </dgm:presLayoutVars>
      </dgm:prSet>
      <dgm:spPr/>
    </dgm:pt>
    <dgm:pt modelId="{87BB6DE4-9CFE-40E4-B852-0F1AB93D77B4}" type="pres">
      <dgm:prSet presAssocID="{4102FCF5-7746-4264-B65F-74596CF69DF1}" presName="space" presStyleCnt="0"/>
      <dgm:spPr/>
    </dgm:pt>
    <dgm:pt modelId="{5AEBEB0F-52DD-43C4-A9CE-A2E212155880}" type="pres">
      <dgm:prSet presAssocID="{43D85701-4F3B-4A74-834F-96D24AE0BDA3}" presName="composite" presStyleCnt="0"/>
      <dgm:spPr/>
    </dgm:pt>
    <dgm:pt modelId="{AC5AA17A-463E-45C2-B991-CE4B9A295D6C}" type="pres">
      <dgm:prSet presAssocID="{43D85701-4F3B-4A74-834F-96D24AE0BDA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BF681A9B-14C1-41CA-8C50-1AD24CBBD53E}" type="pres">
      <dgm:prSet presAssocID="{43D85701-4F3B-4A74-834F-96D24AE0BDA3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E8B4F308-6D4B-46E5-8D5F-9B00A9B3F866}" type="presOf" srcId="{0E9E91D5-3AD9-4852-B86F-9FF75A0D5225}" destId="{BF681A9B-14C1-41CA-8C50-1AD24CBBD53E}" srcOrd="0" destOrd="1" presId="urn:microsoft.com/office/officeart/2005/8/layout/hList1"/>
    <dgm:cxn modelId="{7920031D-8F1D-4135-878F-A115C7CCA733}" type="presOf" srcId="{43D85701-4F3B-4A74-834F-96D24AE0BDA3}" destId="{AC5AA17A-463E-45C2-B991-CE4B9A295D6C}" srcOrd="0" destOrd="0" presId="urn:microsoft.com/office/officeart/2005/8/layout/hList1"/>
    <dgm:cxn modelId="{5E6BE31E-79AF-4CD2-94DB-77886F3EE3B1}" type="presOf" srcId="{6FD3EF09-0538-40F2-9B83-CFBBB62BE288}" destId="{BF681A9B-14C1-41CA-8C50-1AD24CBBD53E}" srcOrd="0" destOrd="2" presId="urn:microsoft.com/office/officeart/2005/8/layout/hList1"/>
    <dgm:cxn modelId="{F10BF620-DF8A-4901-962C-950781D76903}" type="presOf" srcId="{6D216D88-3F73-4B33-9640-160DFFB3B8DF}" destId="{81A6D362-B6D8-4F7B-B927-44AD8D1ED345}" srcOrd="0" destOrd="0" presId="urn:microsoft.com/office/officeart/2005/8/layout/hList1"/>
    <dgm:cxn modelId="{09CC692A-FE54-4B9C-BFD0-13796A03034E}" type="presOf" srcId="{C8422CB9-2794-4B8F-8DC3-4234A0DC3809}" destId="{85C83B00-20C6-49BE-AB6D-30EBFCA91B14}" srcOrd="0" destOrd="5" presId="urn:microsoft.com/office/officeart/2005/8/layout/hList1"/>
    <dgm:cxn modelId="{63662C34-C41A-42A0-971B-E86C61C4E707}" srcId="{43D85701-4F3B-4A74-834F-96D24AE0BDA3}" destId="{0E9E91D5-3AD9-4852-B86F-9FF75A0D5225}" srcOrd="1" destOrd="0" parTransId="{81B44111-00FE-441F-9B11-9A15C19FA76B}" sibTransId="{E13C38D7-96A5-42E9-942B-A5B1CA32E699}"/>
    <dgm:cxn modelId="{C6EE4A36-431D-4C38-9DAB-45F1091F45EB}" type="presOf" srcId="{DF8A9893-706E-44DD-927B-BFE7C664CBD6}" destId="{BF681A9B-14C1-41CA-8C50-1AD24CBBD53E}" srcOrd="0" destOrd="3" presId="urn:microsoft.com/office/officeart/2005/8/layout/hList1"/>
    <dgm:cxn modelId="{6D74605E-19A4-4440-8642-8974EC705B0E}" srcId="{6D216D88-3F73-4B33-9640-160DFFB3B8DF}" destId="{380014B2-B826-4EC1-B009-CD9295D88B06}" srcOrd="6" destOrd="0" parTransId="{FE774346-2DC4-41D8-BDA0-E17846BE345A}" sibTransId="{95289048-BA54-4854-8451-7D5C393CD612}"/>
    <dgm:cxn modelId="{401F9454-A17C-44EA-9A96-A5563C4C32AB}" type="presOf" srcId="{65185C36-8C14-4344-B65D-D8C20D17C822}" destId="{131D534A-9DD2-450E-968D-DB68360A58E6}" srcOrd="0" destOrd="0" presId="urn:microsoft.com/office/officeart/2005/8/layout/hList1"/>
    <dgm:cxn modelId="{3CDECE56-6127-466B-83EC-0BA9890308FE}" srcId="{6D216D88-3F73-4B33-9640-160DFFB3B8DF}" destId="{C8422CB9-2794-4B8F-8DC3-4234A0DC3809}" srcOrd="5" destOrd="0" parTransId="{0EFE7CE4-0326-482B-82A7-8D01E9F0CF9A}" sibTransId="{E8E61CFC-84C9-4277-8624-8724C834C476}"/>
    <dgm:cxn modelId="{8329897F-7487-4D13-9E45-1D2E79C7E64B}" srcId="{6D216D88-3F73-4B33-9640-160DFFB3B8DF}" destId="{0BA24B9C-82D8-4934-B2BD-D192EB40F30B}" srcOrd="0" destOrd="0" parTransId="{35B65797-BCD8-4D3C-A2D1-1DB97E4B3245}" sibTransId="{217F9DC8-5277-44AB-BF15-034C80345380}"/>
    <dgm:cxn modelId="{F2734581-8C0A-4F5A-8AD8-4E91292C9E44}" srcId="{43D85701-4F3B-4A74-834F-96D24AE0BDA3}" destId="{9FBD6326-1F9A-4EFD-B3E0-EF367376B396}" srcOrd="5" destOrd="0" parTransId="{73FCFDCF-D6D3-4AE8-997F-0A15A15CC910}" sibTransId="{1BED2D42-DCDF-4CE6-BBB8-B235834E3642}"/>
    <dgm:cxn modelId="{BEC4B288-0ED8-4F68-875A-C60BAA80B057}" type="presOf" srcId="{9FBD6326-1F9A-4EFD-B3E0-EF367376B396}" destId="{BF681A9B-14C1-41CA-8C50-1AD24CBBD53E}" srcOrd="0" destOrd="5" presId="urn:microsoft.com/office/officeart/2005/8/layout/hList1"/>
    <dgm:cxn modelId="{EF9C1A91-6005-4110-95E2-6541FDE24975}" type="presOf" srcId="{380014B2-B826-4EC1-B009-CD9295D88B06}" destId="{85C83B00-20C6-49BE-AB6D-30EBFCA91B14}" srcOrd="0" destOrd="6" presId="urn:microsoft.com/office/officeart/2005/8/layout/hList1"/>
    <dgm:cxn modelId="{C901DE92-3DB3-472A-BC96-EBDC82D7DD84}" type="presOf" srcId="{4143680F-9314-4F83-BFDC-A99D9F257705}" destId="{85C83B00-20C6-49BE-AB6D-30EBFCA91B14}" srcOrd="0" destOrd="3" presId="urn:microsoft.com/office/officeart/2005/8/layout/hList1"/>
    <dgm:cxn modelId="{9EC4C19D-6421-434F-A3BA-31FD2245FF50}" srcId="{6D216D88-3F73-4B33-9640-160DFFB3B8DF}" destId="{1E30EEC2-5695-4286-8627-DD6192CD7427}" srcOrd="1" destOrd="0" parTransId="{E0E16126-9913-459B-9C66-6DBD275AFFE5}" sibTransId="{013133C6-DC5F-4D06-9F0A-B5FE29C59C17}"/>
    <dgm:cxn modelId="{6C35849E-E22F-4C09-AF06-A40BCF4DB566}" srcId="{43D85701-4F3B-4A74-834F-96D24AE0BDA3}" destId="{6FD3EF09-0538-40F2-9B83-CFBBB62BE288}" srcOrd="2" destOrd="0" parTransId="{C98AD2A4-9DD9-4971-B7DD-EC8F6557DA61}" sibTransId="{2B46225D-AC3F-4197-A782-362D943EE2F6}"/>
    <dgm:cxn modelId="{693042B2-D48A-4A57-99F0-68BD6BE91233}" type="presOf" srcId="{85524B37-FA65-4931-9B18-F482D63184B2}" destId="{BF681A9B-14C1-41CA-8C50-1AD24CBBD53E}" srcOrd="0" destOrd="0" presId="urn:microsoft.com/office/officeart/2005/8/layout/hList1"/>
    <dgm:cxn modelId="{A66FE1BC-01A5-4B6C-83FD-1F7079166960}" srcId="{6D216D88-3F73-4B33-9640-160DFFB3B8DF}" destId="{4143680F-9314-4F83-BFDC-A99D9F257705}" srcOrd="3" destOrd="0" parTransId="{6FF680DE-8A55-40E9-ACAD-6827E4750FB4}" sibTransId="{AE9BDFD8-8A10-4B07-844C-3F7A504CEBFF}"/>
    <dgm:cxn modelId="{91CFF9D5-0D3E-468D-95C4-A1CD4E42A5F2}" srcId="{65185C36-8C14-4344-B65D-D8C20D17C822}" destId="{43D85701-4F3B-4A74-834F-96D24AE0BDA3}" srcOrd="1" destOrd="0" parTransId="{8A262930-032E-4E8E-83A1-E944AAFF19DA}" sibTransId="{4FEB5172-3965-4743-9083-8863F15759EC}"/>
    <dgm:cxn modelId="{EFB425DA-7652-46DF-94A8-9751097F3346}" srcId="{65185C36-8C14-4344-B65D-D8C20D17C822}" destId="{6D216D88-3F73-4B33-9640-160DFFB3B8DF}" srcOrd="0" destOrd="0" parTransId="{17417619-940E-4BF4-9BC4-9A0A693F84A3}" sibTransId="{4102FCF5-7746-4264-B65F-74596CF69DF1}"/>
    <dgm:cxn modelId="{603E1DDE-8CB6-4351-AB56-FF3F01064322}" srcId="{43D85701-4F3B-4A74-834F-96D24AE0BDA3}" destId="{DF8A9893-706E-44DD-927B-BFE7C664CBD6}" srcOrd="3" destOrd="0" parTransId="{2B5B79D8-45A1-47C8-A2AB-073016A5B6F1}" sibTransId="{E447EE36-EE7A-4075-BA5F-BBF62EB16E03}"/>
    <dgm:cxn modelId="{41A384DE-C7FC-4F87-B9A5-91BD5EEB4BC4}" srcId="{6D216D88-3F73-4B33-9640-160DFFB3B8DF}" destId="{6B05B899-8C75-4098-89E3-A1DBF103A1F1}" srcOrd="4" destOrd="0" parTransId="{F85654CB-5046-404F-AB22-72EA526D4C64}" sibTransId="{9CFB104A-0FBD-4633-988E-59EE549F3529}"/>
    <dgm:cxn modelId="{6FBC8DDE-A039-4CA3-9C85-73A71B13E672}" type="presOf" srcId="{308978D8-B6C1-42F2-B51E-B04FE6CD0EF5}" destId="{85C83B00-20C6-49BE-AB6D-30EBFCA91B14}" srcOrd="0" destOrd="2" presId="urn:microsoft.com/office/officeart/2005/8/layout/hList1"/>
    <dgm:cxn modelId="{B8B713DF-E354-4BD5-9A4E-2C176ED99D91}" type="presOf" srcId="{1E30EEC2-5695-4286-8627-DD6192CD7427}" destId="{85C83B00-20C6-49BE-AB6D-30EBFCA91B14}" srcOrd="0" destOrd="1" presId="urn:microsoft.com/office/officeart/2005/8/layout/hList1"/>
    <dgm:cxn modelId="{7EC044E2-1C5E-4886-B3D8-107875DA8F63}" srcId="{43D85701-4F3B-4A74-834F-96D24AE0BDA3}" destId="{99F3D184-1B48-46DF-9BDC-5FDE11E30DD4}" srcOrd="4" destOrd="0" parTransId="{204C65C7-54F6-4426-8E8D-77E4B84B5257}" sibTransId="{499E1F45-D22E-4B03-8E30-819ED179EB03}"/>
    <dgm:cxn modelId="{1FEEA6E8-A3DA-4088-A7E6-1F95C06F7E97}" type="presOf" srcId="{0BA24B9C-82D8-4934-B2BD-D192EB40F30B}" destId="{85C83B00-20C6-49BE-AB6D-30EBFCA91B14}" srcOrd="0" destOrd="0" presId="urn:microsoft.com/office/officeart/2005/8/layout/hList1"/>
    <dgm:cxn modelId="{0616BDEF-5A3B-4B1B-A8A1-3A4A705B0DBB}" srcId="{6D216D88-3F73-4B33-9640-160DFFB3B8DF}" destId="{308978D8-B6C1-42F2-B51E-B04FE6CD0EF5}" srcOrd="2" destOrd="0" parTransId="{2D7A36E2-F25F-447A-B6EC-92DCE049E2E8}" sibTransId="{9D0545A0-3F3B-4273-B357-EC822FFB899C}"/>
    <dgm:cxn modelId="{AE21C5F1-3ECE-477F-B520-DAB9C934D04B}" type="presOf" srcId="{99F3D184-1B48-46DF-9BDC-5FDE11E30DD4}" destId="{BF681A9B-14C1-41CA-8C50-1AD24CBBD53E}" srcOrd="0" destOrd="4" presId="urn:microsoft.com/office/officeart/2005/8/layout/hList1"/>
    <dgm:cxn modelId="{12D593F4-4AB1-4805-BB2E-A2CA2FB21866}" type="presOf" srcId="{6B05B899-8C75-4098-89E3-A1DBF103A1F1}" destId="{85C83B00-20C6-49BE-AB6D-30EBFCA91B14}" srcOrd="0" destOrd="4" presId="urn:microsoft.com/office/officeart/2005/8/layout/hList1"/>
    <dgm:cxn modelId="{6591A9F5-3E6E-4CA5-A085-F14CE2AE5DCF}" srcId="{43D85701-4F3B-4A74-834F-96D24AE0BDA3}" destId="{85524B37-FA65-4931-9B18-F482D63184B2}" srcOrd="0" destOrd="0" parTransId="{4106D919-22DD-4B13-8158-705A6AD6646C}" sibTransId="{8953D773-9F77-49AF-80FA-01C847C53987}"/>
    <dgm:cxn modelId="{F5977ADE-3DB6-41F5-A7BB-762CA70E7462}" type="presParOf" srcId="{131D534A-9DD2-450E-968D-DB68360A58E6}" destId="{FBCF6C69-306F-40A9-981C-5564D00B069D}" srcOrd="0" destOrd="0" presId="urn:microsoft.com/office/officeart/2005/8/layout/hList1"/>
    <dgm:cxn modelId="{2F1A11B4-E7A3-4FAB-9B20-21AF782E46BF}" type="presParOf" srcId="{FBCF6C69-306F-40A9-981C-5564D00B069D}" destId="{81A6D362-B6D8-4F7B-B927-44AD8D1ED345}" srcOrd="0" destOrd="0" presId="urn:microsoft.com/office/officeart/2005/8/layout/hList1"/>
    <dgm:cxn modelId="{FAAB2F9C-DF5C-47E1-873F-AA6F7AA300D4}" type="presParOf" srcId="{FBCF6C69-306F-40A9-981C-5564D00B069D}" destId="{85C83B00-20C6-49BE-AB6D-30EBFCA91B14}" srcOrd="1" destOrd="0" presId="urn:microsoft.com/office/officeart/2005/8/layout/hList1"/>
    <dgm:cxn modelId="{2EEB34CC-1216-4D46-8B48-7228F00F0009}" type="presParOf" srcId="{131D534A-9DD2-450E-968D-DB68360A58E6}" destId="{87BB6DE4-9CFE-40E4-B852-0F1AB93D77B4}" srcOrd="1" destOrd="0" presId="urn:microsoft.com/office/officeart/2005/8/layout/hList1"/>
    <dgm:cxn modelId="{9D9F42AF-6647-4F09-82F5-4FD1EBB9D4C8}" type="presParOf" srcId="{131D534A-9DD2-450E-968D-DB68360A58E6}" destId="{5AEBEB0F-52DD-43C4-A9CE-A2E212155880}" srcOrd="2" destOrd="0" presId="urn:microsoft.com/office/officeart/2005/8/layout/hList1"/>
    <dgm:cxn modelId="{476E5CD9-E5F6-4460-A987-E6B09DDA58AC}" type="presParOf" srcId="{5AEBEB0F-52DD-43C4-A9CE-A2E212155880}" destId="{AC5AA17A-463E-45C2-B991-CE4B9A295D6C}" srcOrd="0" destOrd="0" presId="urn:microsoft.com/office/officeart/2005/8/layout/hList1"/>
    <dgm:cxn modelId="{3D859025-D952-4C4D-8DFB-5EC8DFFFED21}" type="presParOf" srcId="{5AEBEB0F-52DD-43C4-A9CE-A2E212155880}" destId="{BF681A9B-14C1-41CA-8C50-1AD24CBBD53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C85F2C-2024-4932-9B65-A330484ED870}" type="doc">
      <dgm:prSet loTypeId="urn:microsoft.com/office/officeart/2005/8/layout/hProcess4" loCatId="process" qsTypeId="urn:microsoft.com/office/officeart/2005/8/quickstyle/simple5" qsCatId="simple" csTypeId="urn:microsoft.com/office/officeart/2005/8/colors/accent1_2" csCatId="accent1" phldr="1"/>
      <dgm:spPr/>
    </dgm:pt>
    <dgm:pt modelId="{4A4E6DE0-FC87-4439-AC91-C7EE65F206E3}">
      <dgm:prSet phldrT="[Text]"/>
      <dgm:spPr/>
      <dgm:t>
        <a:bodyPr/>
        <a:lstStyle/>
        <a:p>
          <a:r>
            <a:rPr lang="fr-FR" dirty="0"/>
            <a:t>City</a:t>
          </a:r>
          <a:endParaRPr lang="en-US" dirty="0"/>
        </a:p>
      </dgm:t>
    </dgm:pt>
    <dgm:pt modelId="{18D00820-A106-4281-9DD1-B4A5FC0AE7E1}" type="parTrans" cxnId="{23B28DE5-DEA2-4AD3-8C28-7A5156B1BD0C}">
      <dgm:prSet/>
      <dgm:spPr/>
      <dgm:t>
        <a:bodyPr/>
        <a:lstStyle/>
        <a:p>
          <a:endParaRPr lang="en-US"/>
        </a:p>
      </dgm:t>
    </dgm:pt>
    <dgm:pt modelId="{FC461507-189D-4CFF-B320-7DF8A7774D69}" type="sibTrans" cxnId="{23B28DE5-DEA2-4AD3-8C28-7A5156B1BD0C}">
      <dgm:prSet/>
      <dgm:spPr/>
      <dgm:t>
        <a:bodyPr/>
        <a:lstStyle/>
        <a:p>
          <a:endParaRPr lang="en-US"/>
        </a:p>
      </dgm:t>
    </dgm:pt>
    <dgm:pt modelId="{0FA112C7-BAE6-4B8E-96E7-7014CD46D105}">
      <dgm:prSet phldrT="[Text]"/>
      <dgm:spPr/>
      <dgm:t>
        <a:bodyPr/>
        <a:lstStyle/>
        <a:p>
          <a:r>
            <a:rPr lang="fr-FR" dirty="0"/>
            <a:t>Area</a:t>
          </a:r>
          <a:endParaRPr lang="en-US" dirty="0"/>
        </a:p>
      </dgm:t>
    </dgm:pt>
    <dgm:pt modelId="{B0B84D4E-3E3F-4DE0-A4C2-07D50270409B}" type="parTrans" cxnId="{51F95913-9F72-4250-B16D-306DDCAA381B}">
      <dgm:prSet/>
      <dgm:spPr/>
      <dgm:t>
        <a:bodyPr/>
        <a:lstStyle/>
        <a:p>
          <a:endParaRPr lang="en-US"/>
        </a:p>
      </dgm:t>
    </dgm:pt>
    <dgm:pt modelId="{58F70504-35EB-4413-89EC-90A8F6413BAE}" type="sibTrans" cxnId="{51F95913-9F72-4250-B16D-306DDCAA381B}">
      <dgm:prSet/>
      <dgm:spPr/>
      <dgm:t>
        <a:bodyPr/>
        <a:lstStyle/>
        <a:p>
          <a:endParaRPr lang="en-US"/>
        </a:p>
      </dgm:t>
    </dgm:pt>
    <dgm:pt modelId="{7C1D4A7C-FB31-450B-8A9C-939E8B79D916}">
      <dgm:prSet phldrT="[Text]"/>
      <dgm:spPr/>
      <dgm:t>
        <a:bodyPr/>
        <a:lstStyle/>
        <a:p>
          <a:r>
            <a:rPr lang="fr-FR" dirty="0" err="1"/>
            <a:t>Companies</a:t>
          </a:r>
          <a:endParaRPr lang="en-US" dirty="0"/>
        </a:p>
      </dgm:t>
    </dgm:pt>
    <dgm:pt modelId="{658073D3-06BB-4F3A-8B40-A474B2CF3E8E}" type="parTrans" cxnId="{DFE2445B-E7CD-467B-851C-BCFCAF89CF7D}">
      <dgm:prSet/>
      <dgm:spPr/>
      <dgm:t>
        <a:bodyPr/>
        <a:lstStyle/>
        <a:p>
          <a:endParaRPr lang="en-US"/>
        </a:p>
      </dgm:t>
    </dgm:pt>
    <dgm:pt modelId="{C68CAE52-95FD-4CF0-96DF-2EF4CF186717}" type="sibTrans" cxnId="{DFE2445B-E7CD-467B-851C-BCFCAF89CF7D}">
      <dgm:prSet/>
      <dgm:spPr/>
      <dgm:t>
        <a:bodyPr/>
        <a:lstStyle/>
        <a:p>
          <a:endParaRPr lang="en-US"/>
        </a:p>
      </dgm:t>
    </dgm:pt>
    <dgm:pt modelId="{7255C884-A964-4920-B998-C81E51017AE0}">
      <dgm:prSet phldrT="[Text]"/>
      <dgm:spPr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dirty="0" err="1"/>
            <a:t>Influencial</a:t>
          </a:r>
          <a:r>
            <a:rPr lang="fr-FR" dirty="0"/>
            <a:t> </a:t>
          </a:r>
          <a:r>
            <a:rPr lang="fr-FR" dirty="0" err="1"/>
            <a:t>sectors</a:t>
          </a:r>
          <a:endParaRPr lang="en-US" dirty="0"/>
        </a:p>
      </dgm:t>
    </dgm:pt>
    <dgm:pt modelId="{A2E7AD21-5630-4C12-AD8E-E81CEEB35BFD}" type="parTrans" cxnId="{8943729D-204E-4CFA-8B8C-5FB33B6BC793}">
      <dgm:prSet/>
      <dgm:spPr/>
      <dgm:t>
        <a:bodyPr/>
        <a:lstStyle/>
        <a:p>
          <a:endParaRPr lang="en-US"/>
        </a:p>
      </dgm:t>
    </dgm:pt>
    <dgm:pt modelId="{A6FE9580-67FD-44AB-8980-BC24DFE1C615}" type="sibTrans" cxnId="{8943729D-204E-4CFA-8B8C-5FB33B6BC793}">
      <dgm:prSet/>
      <dgm:spPr/>
      <dgm:t>
        <a:bodyPr/>
        <a:lstStyle/>
        <a:p>
          <a:endParaRPr lang="en-US"/>
        </a:p>
      </dgm:t>
    </dgm:pt>
    <dgm:pt modelId="{8BD56496-B8A0-49C9-82B2-8E05FFCF77C6}">
      <dgm:prSet phldrT="[Text]"/>
      <dgm:spPr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dirty="0" err="1"/>
            <a:t>Influencial</a:t>
          </a:r>
          <a:r>
            <a:rPr lang="fr-FR" dirty="0"/>
            <a:t> </a:t>
          </a:r>
          <a:r>
            <a:rPr lang="fr-FR" dirty="0" err="1"/>
            <a:t>industry</a:t>
          </a:r>
          <a:endParaRPr lang="en-US" dirty="0"/>
        </a:p>
      </dgm:t>
    </dgm:pt>
    <dgm:pt modelId="{5B7CEBEF-5846-4A0D-B435-1DD3BE3ACCB8}" type="parTrans" cxnId="{71C26812-3FEF-4AE1-957F-D2097E159921}">
      <dgm:prSet/>
      <dgm:spPr/>
      <dgm:t>
        <a:bodyPr/>
        <a:lstStyle/>
        <a:p>
          <a:endParaRPr lang="en-US"/>
        </a:p>
      </dgm:t>
    </dgm:pt>
    <dgm:pt modelId="{F8475470-7B89-4FB0-96B3-925F6DBF780C}" type="sibTrans" cxnId="{71C26812-3FEF-4AE1-957F-D2097E159921}">
      <dgm:prSet/>
      <dgm:spPr/>
      <dgm:t>
        <a:bodyPr/>
        <a:lstStyle/>
        <a:p>
          <a:endParaRPr lang="en-US"/>
        </a:p>
      </dgm:t>
    </dgm:pt>
    <dgm:pt modelId="{3F3E6A12-69BB-44DB-89A1-8C6A4BC892C4}">
      <dgm:prSet phldrT="[Text]"/>
      <dgm:spPr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dirty="0" err="1"/>
            <a:t>Customers</a:t>
          </a:r>
          <a:endParaRPr lang="en-US" dirty="0"/>
        </a:p>
      </dgm:t>
    </dgm:pt>
    <dgm:pt modelId="{8CFFC0F2-720A-4186-9CA0-2635493104C1}" type="parTrans" cxnId="{45FE6D11-3FE7-41CD-8D1D-0C40D8EB7D49}">
      <dgm:prSet/>
      <dgm:spPr/>
      <dgm:t>
        <a:bodyPr/>
        <a:lstStyle/>
        <a:p>
          <a:endParaRPr lang="en-US"/>
        </a:p>
      </dgm:t>
    </dgm:pt>
    <dgm:pt modelId="{79A396F8-ED35-4F4C-A73F-A0EDDC26AFCD}" type="sibTrans" cxnId="{45FE6D11-3FE7-41CD-8D1D-0C40D8EB7D49}">
      <dgm:prSet/>
      <dgm:spPr/>
      <dgm:t>
        <a:bodyPr/>
        <a:lstStyle/>
        <a:p>
          <a:endParaRPr lang="en-US"/>
        </a:p>
      </dgm:t>
    </dgm:pt>
    <dgm:pt modelId="{A8C51363-114D-4BD2-8F37-987078343E0F}" type="pres">
      <dgm:prSet presAssocID="{F1C85F2C-2024-4932-9B65-A330484ED870}" presName="Name0" presStyleCnt="0">
        <dgm:presLayoutVars>
          <dgm:dir/>
          <dgm:animLvl val="lvl"/>
          <dgm:resizeHandles val="exact"/>
        </dgm:presLayoutVars>
      </dgm:prSet>
      <dgm:spPr/>
    </dgm:pt>
    <dgm:pt modelId="{9F1AE8F5-F240-47EB-8113-E3704F483482}" type="pres">
      <dgm:prSet presAssocID="{F1C85F2C-2024-4932-9B65-A330484ED870}" presName="tSp" presStyleCnt="0"/>
      <dgm:spPr/>
    </dgm:pt>
    <dgm:pt modelId="{10AB2A4B-657A-490B-B511-6EFA4AD83913}" type="pres">
      <dgm:prSet presAssocID="{F1C85F2C-2024-4932-9B65-A330484ED870}" presName="bSp" presStyleCnt="0"/>
      <dgm:spPr/>
    </dgm:pt>
    <dgm:pt modelId="{A45EB471-A97E-4366-ABEF-1456DB2EFF6E}" type="pres">
      <dgm:prSet presAssocID="{F1C85F2C-2024-4932-9B65-A330484ED870}" presName="process" presStyleCnt="0"/>
      <dgm:spPr/>
    </dgm:pt>
    <dgm:pt modelId="{48878E1A-C85A-4B7C-B113-6EBF3A711C8F}" type="pres">
      <dgm:prSet presAssocID="{4A4E6DE0-FC87-4439-AC91-C7EE65F206E3}" presName="composite1" presStyleCnt="0"/>
      <dgm:spPr/>
    </dgm:pt>
    <dgm:pt modelId="{59B28D9C-4460-46A6-B406-971C560560DC}" type="pres">
      <dgm:prSet presAssocID="{4A4E6DE0-FC87-4439-AC91-C7EE65F206E3}" presName="dummyNode1" presStyleLbl="node1" presStyleIdx="0" presStyleCnt="3"/>
      <dgm:spPr/>
    </dgm:pt>
    <dgm:pt modelId="{27F5D310-F41B-43B1-BEC7-20940B7F9871}" type="pres">
      <dgm:prSet presAssocID="{4A4E6DE0-FC87-4439-AC91-C7EE65F206E3}" presName="childNode1" presStyleLbl="bgAcc1" presStyleIdx="0" presStyleCnt="3">
        <dgm:presLayoutVars>
          <dgm:bulletEnabled val="1"/>
        </dgm:presLayoutVars>
      </dgm:prSet>
      <dgm:spPr/>
    </dgm:pt>
    <dgm:pt modelId="{D81D24EE-B8D0-43FC-BEDC-9E16D9B4A1C8}" type="pres">
      <dgm:prSet presAssocID="{4A4E6DE0-FC87-4439-AC91-C7EE65F206E3}" presName="childNode1tx" presStyleLbl="bgAcc1" presStyleIdx="0" presStyleCnt="3">
        <dgm:presLayoutVars>
          <dgm:bulletEnabled val="1"/>
        </dgm:presLayoutVars>
      </dgm:prSet>
      <dgm:spPr/>
    </dgm:pt>
    <dgm:pt modelId="{3A850357-93E7-44B7-A0C0-B9D0E6EBB429}" type="pres">
      <dgm:prSet presAssocID="{4A4E6DE0-FC87-4439-AC91-C7EE65F206E3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6E0E9C63-749B-4C5F-8E8B-F9CA1DDFFD5E}" type="pres">
      <dgm:prSet presAssocID="{4A4E6DE0-FC87-4439-AC91-C7EE65F206E3}" presName="connSite1" presStyleCnt="0"/>
      <dgm:spPr/>
    </dgm:pt>
    <dgm:pt modelId="{F6AE4F3B-3E8E-46BF-AA25-F0E511FE26B2}" type="pres">
      <dgm:prSet presAssocID="{FC461507-189D-4CFF-B320-7DF8A7774D69}" presName="Name9" presStyleLbl="sibTrans2D1" presStyleIdx="0" presStyleCnt="2"/>
      <dgm:spPr/>
    </dgm:pt>
    <dgm:pt modelId="{4721C881-A580-4456-940E-AB99020521C6}" type="pres">
      <dgm:prSet presAssocID="{0FA112C7-BAE6-4B8E-96E7-7014CD46D105}" presName="composite2" presStyleCnt="0"/>
      <dgm:spPr/>
    </dgm:pt>
    <dgm:pt modelId="{DA94E32F-3EE6-40DA-9DDC-A193EA605C31}" type="pres">
      <dgm:prSet presAssocID="{0FA112C7-BAE6-4B8E-96E7-7014CD46D105}" presName="dummyNode2" presStyleLbl="node1" presStyleIdx="0" presStyleCnt="3"/>
      <dgm:spPr/>
    </dgm:pt>
    <dgm:pt modelId="{05658582-9644-4812-B36A-289DACE33C2F}" type="pres">
      <dgm:prSet presAssocID="{0FA112C7-BAE6-4B8E-96E7-7014CD46D105}" presName="childNode2" presStyleLbl="bgAcc1" presStyleIdx="1" presStyleCnt="3">
        <dgm:presLayoutVars>
          <dgm:bulletEnabled val="1"/>
        </dgm:presLayoutVars>
      </dgm:prSet>
      <dgm:spPr/>
    </dgm:pt>
    <dgm:pt modelId="{1CD20AB2-E115-4171-8579-BAA808DBC547}" type="pres">
      <dgm:prSet presAssocID="{0FA112C7-BAE6-4B8E-96E7-7014CD46D105}" presName="childNode2tx" presStyleLbl="bgAcc1" presStyleIdx="1" presStyleCnt="3">
        <dgm:presLayoutVars>
          <dgm:bulletEnabled val="1"/>
        </dgm:presLayoutVars>
      </dgm:prSet>
      <dgm:spPr/>
    </dgm:pt>
    <dgm:pt modelId="{E039D6B5-3D15-44A2-BEE6-FAD2CEC6FE68}" type="pres">
      <dgm:prSet presAssocID="{0FA112C7-BAE6-4B8E-96E7-7014CD46D105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17A39613-25A1-4CC9-8544-95D1384A18C0}" type="pres">
      <dgm:prSet presAssocID="{0FA112C7-BAE6-4B8E-96E7-7014CD46D105}" presName="connSite2" presStyleCnt="0"/>
      <dgm:spPr/>
    </dgm:pt>
    <dgm:pt modelId="{EF1E4FC8-FCCF-4053-A904-1A015C821BBA}" type="pres">
      <dgm:prSet presAssocID="{58F70504-35EB-4413-89EC-90A8F6413BAE}" presName="Name18" presStyleLbl="sibTrans2D1" presStyleIdx="1" presStyleCnt="2"/>
      <dgm:spPr/>
    </dgm:pt>
    <dgm:pt modelId="{B71A7068-D15F-4C49-AE4F-2DC136EA7531}" type="pres">
      <dgm:prSet presAssocID="{7C1D4A7C-FB31-450B-8A9C-939E8B79D916}" presName="composite1" presStyleCnt="0"/>
      <dgm:spPr/>
    </dgm:pt>
    <dgm:pt modelId="{C92269A1-601C-47FB-AB81-BD8861C6B0F2}" type="pres">
      <dgm:prSet presAssocID="{7C1D4A7C-FB31-450B-8A9C-939E8B79D916}" presName="dummyNode1" presStyleLbl="node1" presStyleIdx="1" presStyleCnt="3"/>
      <dgm:spPr/>
    </dgm:pt>
    <dgm:pt modelId="{C529695F-FBC4-40A1-BDDF-389FFAB1A3B8}" type="pres">
      <dgm:prSet presAssocID="{7C1D4A7C-FB31-450B-8A9C-939E8B79D916}" presName="childNode1" presStyleLbl="bgAcc1" presStyleIdx="2" presStyleCnt="3">
        <dgm:presLayoutVars>
          <dgm:bulletEnabled val="1"/>
        </dgm:presLayoutVars>
      </dgm:prSet>
      <dgm:spPr/>
    </dgm:pt>
    <dgm:pt modelId="{0B8F4EA0-9081-4522-AE35-7D90BB45A2FB}" type="pres">
      <dgm:prSet presAssocID="{7C1D4A7C-FB31-450B-8A9C-939E8B79D916}" presName="childNode1tx" presStyleLbl="bgAcc1" presStyleIdx="2" presStyleCnt="3">
        <dgm:presLayoutVars>
          <dgm:bulletEnabled val="1"/>
        </dgm:presLayoutVars>
      </dgm:prSet>
      <dgm:spPr/>
    </dgm:pt>
    <dgm:pt modelId="{D804A5C1-6177-4098-B13F-402C942D43B1}" type="pres">
      <dgm:prSet presAssocID="{7C1D4A7C-FB31-450B-8A9C-939E8B79D916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03EE920E-A53E-482E-8794-7A2FABEFFE63}" type="pres">
      <dgm:prSet presAssocID="{7C1D4A7C-FB31-450B-8A9C-939E8B79D916}" presName="connSite1" presStyleCnt="0"/>
      <dgm:spPr/>
    </dgm:pt>
  </dgm:ptLst>
  <dgm:cxnLst>
    <dgm:cxn modelId="{D3D1BC0C-73C6-4900-82BA-26164BD83CF0}" type="presOf" srcId="{7255C884-A964-4920-B998-C81E51017AE0}" destId="{27F5D310-F41B-43B1-BEC7-20940B7F9871}" srcOrd="0" destOrd="0" presId="urn:microsoft.com/office/officeart/2005/8/layout/hProcess4"/>
    <dgm:cxn modelId="{45FE6D11-3FE7-41CD-8D1D-0C40D8EB7D49}" srcId="{7C1D4A7C-FB31-450B-8A9C-939E8B79D916}" destId="{3F3E6A12-69BB-44DB-89A1-8C6A4BC892C4}" srcOrd="0" destOrd="0" parTransId="{8CFFC0F2-720A-4186-9CA0-2635493104C1}" sibTransId="{79A396F8-ED35-4F4C-A73F-A0EDDC26AFCD}"/>
    <dgm:cxn modelId="{71C26812-3FEF-4AE1-957F-D2097E159921}" srcId="{0FA112C7-BAE6-4B8E-96E7-7014CD46D105}" destId="{8BD56496-B8A0-49C9-82B2-8E05FFCF77C6}" srcOrd="0" destOrd="0" parTransId="{5B7CEBEF-5846-4A0D-B435-1DD3BE3ACCB8}" sibTransId="{F8475470-7B89-4FB0-96B3-925F6DBF780C}"/>
    <dgm:cxn modelId="{51F95913-9F72-4250-B16D-306DDCAA381B}" srcId="{F1C85F2C-2024-4932-9B65-A330484ED870}" destId="{0FA112C7-BAE6-4B8E-96E7-7014CD46D105}" srcOrd="1" destOrd="0" parTransId="{B0B84D4E-3E3F-4DE0-A4C2-07D50270409B}" sibTransId="{58F70504-35EB-4413-89EC-90A8F6413BAE}"/>
    <dgm:cxn modelId="{700C7B36-63DA-4C45-AC1E-24A0D2B5C145}" type="presOf" srcId="{F1C85F2C-2024-4932-9B65-A330484ED870}" destId="{A8C51363-114D-4BD2-8F37-987078343E0F}" srcOrd="0" destOrd="0" presId="urn:microsoft.com/office/officeart/2005/8/layout/hProcess4"/>
    <dgm:cxn modelId="{DFE2445B-E7CD-467B-851C-BCFCAF89CF7D}" srcId="{F1C85F2C-2024-4932-9B65-A330484ED870}" destId="{7C1D4A7C-FB31-450B-8A9C-939E8B79D916}" srcOrd="2" destOrd="0" parTransId="{658073D3-06BB-4F3A-8B40-A474B2CF3E8E}" sibTransId="{C68CAE52-95FD-4CF0-96DF-2EF4CF186717}"/>
    <dgm:cxn modelId="{286EC951-6EB6-4370-B5C6-5034556D2D7C}" type="presOf" srcId="{8BD56496-B8A0-49C9-82B2-8E05FFCF77C6}" destId="{05658582-9644-4812-B36A-289DACE33C2F}" srcOrd="0" destOrd="0" presId="urn:microsoft.com/office/officeart/2005/8/layout/hProcess4"/>
    <dgm:cxn modelId="{F81D0557-7111-44AC-BCE5-91E7CF38BED8}" type="presOf" srcId="{58F70504-35EB-4413-89EC-90A8F6413BAE}" destId="{EF1E4FC8-FCCF-4053-A904-1A015C821BBA}" srcOrd="0" destOrd="0" presId="urn:microsoft.com/office/officeart/2005/8/layout/hProcess4"/>
    <dgm:cxn modelId="{EB4E4B7E-712F-4569-8AF4-AC3C7FBCE0D4}" type="presOf" srcId="{0FA112C7-BAE6-4B8E-96E7-7014CD46D105}" destId="{E039D6B5-3D15-44A2-BEE6-FAD2CEC6FE68}" srcOrd="0" destOrd="0" presId="urn:microsoft.com/office/officeart/2005/8/layout/hProcess4"/>
    <dgm:cxn modelId="{A723889B-A200-4FEC-8753-86CE81C23A55}" type="presOf" srcId="{7C1D4A7C-FB31-450B-8A9C-939E8B79D916}" destId="{D804A5C1-6177-4098-B13F-402C942D43B1}" srcOrd="0" destOrd="0" presId="urn:microsoft.com/office/officeart/2005/8/layout/hProcess4"/>
    <dgm:cxn modelId="{8943729D-204E-4CFA-8B8C-5FB33B6BC793}" srcId="{4A4E6DE0-FC87-4439-AC91-C7EE65F206E3}" destId="{7255C884-A964-4920-B998-C81E51017AE0}" srcOrd="0" destOrd="0" parTransId="{A2E7AD21-5630-4C12-AD8E-E81CEEB35BFD}" sibTransId="{A6FE9580-67FD-44AB-8980-BC24DFE1C615}"/>
    <dgm:cxn modelId="{9A65A6B5-CC87-40E0-8B43-08F9B793FB56}" type="presOf" srcId="{7255C884-A964-4920-B998-C81E51017AE0}" destId="{D81D24EE-B8D0-43FC-BEDC-9E16D9B4A1C8}" srcOrd="1" destOrd="0" presId="urn:microsoft.com/office/officeart/2005/8/layout/hProcess4"/>
    <dgm:cxn modelId="{801BFEB6-6BE0-48B3-B2D0-87FA862A53A3}" type="presOf" srcId="{4A4E6DE0-FC87-4439-AC91-C7EE65F206E3}" destId="{3A850357-93E7-44B7-A0C0-B9D0E6EBB429}" srcOrd="0" destOrd="0" presId="urn:microsoft.com/office/officeart/2005/8/layout/hProcess4"/>
    <dgm:cxn modelId="{B56393B9-B568-492B-A9A3-F8307BC0A483}" type="presOf" srcId="{8BD56496-B8A0-49C9-82B2-8E05FFCF77C6}" destId="{1CD20AB2-E115-4171-8579-BAA808DBC547}" srcOrd="1" destOrd="0" presId="urn:microsoft.com/office/officeart/2005/8/layout/hProcess4"/>
    <dgm:cxn modelId="{D172C5BE-B1C1-42AF-B4C7-B8372197BDCA}" type="presOf" srcId="{FC461507-189D-4CFF-B320-7DF8A7774D69}" destId="{F6AE4F3B-3E8E-46BF-AA25-F0E511FE26B2}" srcOrd="0" destOrd="0" presId="urn:microsoft.com/office/officeart/2005/8/layout/hProcess4"/>
    <dgm:cxn modelId="{7E4521DE-8459-4A00-BFCF-B67E3D6BE81A}" type="presOf" srcId="{3F3E6A12-69BB-44DB-89A1-8C6A4BC892C4}" destId="{C529695F-FBC4-40A1-BDDF-389FFAB1A3B8}" srcOrd="0" destOrd="0" presId="urn:microsoft.com/office/officeart/2005/8/layout/hProcess4"/>
    <dgm:cxn modelId="{9500B7E1-C0DD-425B-B1CC-B7B071B077CB}" type="presOf" srcId="{3F3E6A12-69BB-44DB-89A1-8C6A4BC892C4}" destId="{0B8F4EA0-9081-4522-AE35-7D90BB45A2FB}" srcOrd="1" destOrd="0" presId="urn:microsoft.com/office/officeart/2005/8/layout/hProcess4"/>
    <dgm:cxn modelId="{23B28DE5-DEA2-4AD3-8C28-7A5156B1BD0C}" srcId="{F1C85F2C-2024-4932-9B65-A330484ED870}" destId="{4A4E6DE0-FC87-4439-AC91-C7EE65F206E3}" srcOrd="0" destOrd="0" parTransId="{18D00820-A106-4281-9DD1-B4A5FC0AE7E1}" sibTransId="{FC461507-189D-4CFF-B320-7DF8A7774D69}"/>
    <dgm:cxn modelId="{9C97E9E7-E764-464E-B620-448E53361B1A}" type="presParOf" srcId="{A8C51363-114D-4BD2-8F37-987078343E0F}" destId="{9F1AE8F5-F240-47EB-8113-E3704F483482}" srcOrd="0" destOrd="0" presId="urn:microsoft.com/office/officeart/2005/8/layout/hProcess4"/>
    <dgm:cxn modelId="{2658436F-DB39-47F3-B148-222345DCFE2F}" type="presParOf" srcId="{A8C51363-114D-4BD2-8F37-987078343E0F}" destId="{10AB2A4B-657A-490B-B511-6EFA4AD83913}" srcOrd="1" destOrd="0" presId="urn:microsoft.com/office/officeart/2005/8/layout/hProcess4"/>
    <dgm:cxn modelId="{DC945D65-BB3C-4025-950C-43F888344CF5}" type="presParOf" srcId="{A8C51363-114D-4BD2-8F37-987078343E0F}" destId="{A45EB471-A97E-4366-ABEF-1456DB2EFF6E}" srcOrd="2" destOrd="0" presId="urn:microsoft.com/office/officeart/2005/8/layout/hProcess4"/>
    <dgm:cxn modelId="{CCC1CF5A-3550-44FE-9989-1345400D08F0}" type="presParOf" srcId="{A45EB471-A97E-4366-ABEF-1456DB2EFF6E}" destId="{48878E1A-C85A-4B7C-B113-6EBF3A711C8F}" srcOrd="0" destOrd="0" presId="urn:microsoft.com/office/officeart/2005/8/layout/hProcess4"/>
    <dgm:cxn modelId="{6A7585C1-B516-42B2-8024-AA9D10389CA8}" type="presParOf" srcId="{48878E1A-C85A-4B7C-B113-6EBF3A711C8F}" destId="{59B28D9C-4460-46A6-B406-971C560560DC}" srcOrd="0" destOrd="0" presId="urn:microsoft.com/office/officeart/2005/8/layout/hProcess4"/>
    <dgm:cxn modelId="{42F3BA10-24D3-4307-ACE0-0194FBAD9981}" type="presParOf" srcId="{48878E1A-C85A-4B7C-B113-6EBF3A711C8F}" destId="{27F5D310-F41B-43B1-BEC7-20940B7F9871}" srcOrd="1" destOrd="0" presId="urn:microsoft.com/office/officeart/2005/8/layout/hProcess4"/>
    <dgm:cxn modelId="{3B8970FC-8EA4-4555-970F-E0C742063088}" type="presParOf" srcId="{48878E1A-C85A-4B7C-B113-6EBF3A711C8F}" destId="{D81D24EE-B8D0-43FC-BEDC-9E16D9B4A1C8}" srcOrd="2" destOrd="0" presId="urn:microsoft.com/office/officeart/2005/8/layout/hProcess4"/>
    <dgm:cxn modelId="{16F0508D-594D-4B26-9127-4EC81FD464B0}" type="presParOf" srcId="{48878E1A-C85A-4B7C-B113-6EBF3A711C8F}" destId="{3A850357-93E7-44B7-A0C0-B9D0E6EBB429}" srcOrd="3" destOrd="0" presId="urn:microsoft.com/office/officeart/2005/8/layout/hProcess4"/>
    <dgm:cxn modelId="{5E959D7B-B081-429E-80AE-0F13DEF4B709}" type="presParOf" srcId="{48878E1A-C85A-4B7C-B113-6EBF3A711C8F}" destId="{6E0E9C63-749B-4C5F-8E8B-F9CA1DDFFD5E}" srcOrd="4" destOrd="0" presId="urn:microsoft.com/office/officeart/2005/8/layout/hProcess4"/>
    <dgm:cxn modelId="{07AB3BE9-B227-4D38-91BC-5D0277D62F1B}" type="presParOf" srcId="{A45EB471-A97E-4366-ABEF-1456DB2EFF6E}" destId="{F6AE4F3B-3E8E-46BF-AA25-F0E511FE26B2}" srcOrd="1" destOrd="0" presId="urn:microsoft.com/office/officeart/2005/8/layout/hProcess4"/>
    <dgm:cxn modelId="{A6047635-7B57-468B-804E-8A5F257EB833}" type="presParOf" srcId="{A45EB471-A97E-4366-ABEF-1456DB2EFF6E}" destId="{4721C881-A580-4456-940E-AB99020521C6}" srcOrd="2" destOrd="0" presId="urn:microsoft.com/office/officeart/2005/8/layout/hProcess4"/>
    <dgm:cxn modelId="{95097D9C-C1D4-4484-BFA3-EE1AC2F41057}" type="presParOf" srcId="{4721C881-A580-4456-940E-AB99020521C6}" destId="{DA94E32F-3EE6-40DA-9DDC-A193EA605C31}" srcOrd="0" destOrd="0" presId="urn:microsoft.com/office/officeart/2005/8/layout/hProcess4"/>
    <dgm:cxn modelId="{C025F901-5962-4B2C-B774-92897592B724}" type="presParOf" srcId="{4721C881-A580-4456-940E-AB99020521C6}" destId="{05658582-9644-4812-B36A-289DACE33C2F}" srcOrd="1" destOrd="0" presId="urn:microsoft.com/office/officeart/2005/8/layout/hProcess4"/>
    <dgm:cxn modelId="{401BBAB8-1469-46E6-B0A6-15134616C8D2}" type="presParOf" srcId="{4721C881-A580-4456-940E-AB99020521C6}" destId="{1CD20AB2-E115-4171-8579-BAA808DBC547}" srcOrd="2" destOrd="0" presId="urn:microsoft.com/office/officeart/2005/8/layout/hProcess4"/>
    <dgm:cxn modelId="{1543CF89-98CD-4036-981D-2F105DD5A431}" type="presParOf" srcId="{4721C881-A580-4456-940E-AB99020521C6}" destId="{E039D6B5-3D15-44A2-BEE6-FAD2CEC6FE68}" srcOrd="3" destOrd="0" presId="urn:microsoft.com/office/officeart/2005/8/layout/hProcess4"/>
    <dgm:cxn modelId="{290EAABE-B3CF-43C8-A939-B9C94A93F8F9}" type="presParOf" srcId="{4721C881-A580-4456-940E-AB99020521C6}" destId="{17A39613-25A1-4CC9-8544-95D1384A18C0}" srcOrd="4" destOrd="0" presId="urn:microsoft.com/office/officeart/2005/8/layout/hProcess4"/>
    <dgm:cxn modelId="{6E738C5E-27F6-4669-A6A0-D2A9A332308F}" type="presParOf" srcId="{A45EB471-A97E-4366-ABEF-1456DB2EFF6E}" destId="{EF1E4FC8-FCCF-4053-A904-1A015C821BBA}" srcOrd="3" destOrd="0" presId="urn:microsoft.com/office/officeart/2005/8/layout/hProcess4"/>
    <dgm:cxn modelId="{4501B92C-C566-41B4-94E3-F5098F866722}" type="presParOf" srcId="{A45EB471-A97E-4366-ABEF-1456DB2EFF6E}" destId="{B71A7068-D15F-4C49-AE4F-2DC136EA7531}" srcOrd="4" destOrd="0" presId="urn:microsoft.com/office/officeart/2005/8/layout/hProcess4"/>
    <dgm:cxn modelId="{A1EDAD06-745B-4137-9D3B-0DB3445354F4}" type="presParOf" srcId="{B71A7068-D15F-4C49-AE4F-2DC136EA7531}" destId="{C92269A1-601C-47FB-AB81-BD8861C6B0F2}" srcOrd="0" destOrd="0" presId="urn:microsoft.com/office/officeart/2005/8/layout/hProcess4"/>
    <dgm:cxn modelId="{C5C145A3-6248-46FE-9AC8-48C48FD68CD5}" type="presParOf" srcId="{B71A7068-D15F-4C49-AE4F-2DC136EA7531}" destId="{C529695F-FBC4-40A1-BDDF-389FFAB1A3B8}" srcOrd="1" destOrd="0" presId="urn:microsoft.com/office/officeart/2005/8/layout/hProcess4"/>
    <dgm:cxn modelId="{75D12A10-009A-4D0B-AA0C-464CAEE87B2C}" type="presParOf" srcId="{B71A7068-D15F-4C49-AE4F-2DC136EA7531}" destId="{0B8F4EA0-9081-4522-AE35-7D90BB45A2FB}" srcOrd="2" destOrd="0" presId="urn:microsoft.com/office/officeart/2005/8/layout/hProcess4"/>
    <dgm:cxn modelId="{779A60D0-9EF1-4667-8D22-F8DD599C2942}" type="presParOf" srcId="{B71A7068-D15F-4C49-AE4F-2DC136EA7531}" destId="{D804A5C1-6177-4098-B13F-402C942D43B1}" srcOrd="3" destOrd="0" presId="urn:microsoft.com/office/officeart/2005/8/layout/hProcess4"/>
    <dgm:cxn modelId="{3B085E0A-E875-4452-8D6D-B1C223C8238D}" type="presParOf" srcId="{B71A7068-D15F-4C49-AE4F-2DC136EA7531}" destId="{03EE920E-A53E-482E-8794-7A2FABEFFE6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4EAF58B-E8F7-449A-84F2-509CC71E7532}" type="doc">
      <dgm:prSet loTypeId="urn:microsoft.com/office/officeart/2005/8/layout/default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E22DDB17-A18A-44C7-AE77-ECD5EFF0A0E5}">
      <dgm:prSet phldrT="[Text]"/>
      <dgm:spPr/>
      <dgm:t>
        <a:bodyPr/>
        <a:lstStyle/>
        <a:p>
          <a:r>
            <a:rPr lang="en-US" dirty="0"/>
            <a:t>Financial services industry</a:t>
          </a:r>
        </a:p>
      </dgm:t>
    </dgm:pt>
    <dgm:pt modelId="{B6AED0C7-C7F1-467D-BBFA-50814E8C5260}" type="parTrans" cxnId="{B063933C-FC26-4FE2-BCF7-863C51C93598}">
      <dgm:prSet/>
      <dgm:spPr/>
      <dgm:t>
        <a:bodyPr/>
        <a:lstStyle/>
        <a:p>
          <a:endParaRPr lang="en-US"/>
        </a:p>
      </dgm:t>
    </dgm:pt>
    <dgm:pt modelId="{4EDD7E12-7CF8-42BA-8B38-9B6F0BED64F5}" type="sibTrans" cxnId="{B063933C-FC26-4FE2-BCF7-863C51C93598}">
      <dgm:prSet/>
      <dgm:spPr/>
      <dgm:t>
        <a:bodyPr/>
        <a:lstStyle/>
        <a:p>
          <a:endParaRPr lang="en-US"/>
        </a:p>
      </dgm:t>
    </dgm:pt>
    <dgm:pt modelId="{967C5B7D-9991-4B7C-87FC-662E0F2BDAD6}">
      <dgm:prSet phldrT="[Text]"/>
      <dgm:spPr/>
      <dgm:t>
        <a:bodyPr/>
        <a:lstStyle/>
        <a:p>
          <a:r>
            <a:rPr lang="en-US" dirty="0"/>
            <a:t>Construction industry</a:t>
          </a:r>
        </a:p>
      </dgm:t>
    </dgm:pt>
    <dgm:pt modelId="{5479CA34-71B3-4222-8F76-A35B3EF7A4B0}" type="parTrans" cxnId="{C09C619D-D8E0-4CB4-9CA1-7ECF87AFAD02}">
      <dgm:prSet/>
      <dgm:spPr/>
      <dgm:t>
        <a:bodyPr/>
        <a:lstStyle/>
        <a:p>
          <a:endParaRPr lang="en-US"/>
        </a:p>
      </dgm:t>
    </dgm:pt>
    <dgm:pt modelId="{4488F69F-254E-4E32-ACDA-B455A756B766}" type="sibTrans" cxnId="{C09C619D-D8E0-4CB4-9CA1-7ECF87AFAD02}">
      <dgm:prSet/>
      <dgm:spPr/>
      <dgm:t>
        <a:bodyPr/>
        <a:lstStyle/>
        <a:p>
          <a:endParaRPr lang="en-US"/>
        </a:p>
      </dgm:t>
    </dgm:pt>
    <dgm:pt modelId="{E3F0699C-80F7-41F8-932D-8A41FFA6D784}">
      <dgm:prSet phldrT="[Text]"/>
      <dgm:spPr/>
      <dgm:t>
        <a:bodyPr/>
        <a:lstStyle/>
        <a:p>
          <a:r>
            <a:rPr lang="en-US" dirty="0"/>
            <a:t>Legal industry</a:t>
          </a:r>
        </a:p>
      </dgm:t>
    </dgm:pt>
    <dgm:pt modelId="{DB4E1336-CC3D-4472-86CD-E07AFCC42E1F}" type="parTrans" cxnId="{785D4717-2EB3-425D-8067-21FF5969B77C}">
      <dgm:prSet/>
      <dgm:spPr/>
      <dgm:t>
        <a:bodyPr/>
        <a:lstStyle/>
        <a:p>
          <a:endParaRPr lang="en-US"/>
        </a:p>
      </dgm:t>
    </dgm:pt>
    <dgm:pt modelId="{CB3290C4-BFAF-4129-A592-24B741169015}" type="sibTrans" cxnId="{785D4717-2EB3-425D-8067-21FF5969B77C}">
      <dgm:prSet/>
      <dgm:spPr/>
      <dgm:t>
        <a:bodyPr/>
        <a:lstStyle/>
        <a:p>
          <a:endParaRPr lang="en-US"/>
        </a:p>
      </dgm:t>
    </dgm:pt>
    <dgm:pt modelId="{9F68ADE1-29CD-41B6-BAD4-3EDD158CF730}">
      <dgm:prSet phldrT="[Text]"/>
      <dgm:spPr/>
      <dgm:t>
        <a:bodyPr/>
        <a:lstStyle/>
        <a:p>
          <a:r>
            <a:rPr lang="en-US" dirty="0"/>
            <a:t>Process-based industries</a:t>
          </a:r>
        </a:p>
      </dgm:t>
    </dgm:pt>
    <dgm:pt modelId="{9C53C623-1027-4B74-BAAA-B735CE68DA6E}" type="parTrans" cxnId="{0EF61940-B3D0-43E2-B395-FB3D16F71378}">
      <dgm:prSet/>
      <dgm:spPr/>
      <dgm:t>
        <a:bodyPr/>
        <a:lstStyle/>
        <a:p>
          <a:endParaRPr lang="en-US"/>
        </a:p>
      </dgm:t>
    </dgm:pt>
    <dgm:pt modelId="{3933CD28-7114-413E-85FE-5C80D33DDF39}" type="sibTrans" cxnId="{0EF61940-B3D0-43E2-B395-FB3D16F71378}">
      <dgm:prSet/>
      <dgm:spPr/>
      <dgm:t>
        <a:bodyPr/>
        <a:lstStyle/>
        <a:p>
          <a:endParaRPr lang="en-US"/>
        </a:p>
      </dgm:t>
    </dgm:pt>
    <dgm:pt modelId="{285FAE2E-D538-4900-9399-FEC5991AA272}">
      <dgm:prSet phldrT="[Text]"/>
      <dgm:spPr/>
      <dgm:t>
        <a:bodyPr/>
        <a:lstStyle/>
        <a:p>
          <a:r>
            <a:rPr lang="fr-FR" dirty="0"/>
            <a:t>Chemical </a:t>
          </a:r>
          <a:r>
            <a:rPr lang="fr-FR" dirty="0" err="1"/>
            <a:t>industry</a:t>
          </a:r>
          <a:endParaRPr lang="en-US" dirty="0"/>
        </a:p>
      </dgm:t>
    </dgm:pt>
    <dgm:pt modelId="{7353688B-05FF-4780-B3BF-66E55C987A0C}" type="parTrans" cxnId="{2DD14CAD-120B-4E8A-A63A-4B933B0846D6}">
      <dgm:prSet/>
      <dgm:spPr/>
      <dgm:t>
        <a:bodyPr/>
        <a:lstStyle/>
        <a:p>
          <a:endParaRPr lang="en-US"/>
        </a:p>
      </dgm:t>
    </dgm:pt>
    <dgm:pt modelId="{17331437-FBFA-465B-9C72-9E894D4DF766}" type="sibTrans" cxnId="{2DD14CAD-120B-4E8A-A63A-4B933B0846D6}">
      <dgm:prSet/>
      <dgm:spPr/>
      <dgm:t>
        <a:bodyPr/>
        <a:lstStyle/>
        <a:p>
          <a:endParaRPr lang="en-US"/>
        </a:p>
      </dgm:t>
    </dgm:pt>
    <dgm:pt modelId="{92372CA4-5118-4600-A7CE-6259FECE956B}">
      <dgm:prSet phldrT="[Text]"/>
      <dgm:spPr/>
      <dgm:t>
        <a:bodyPr/>
        <a:lstStyle/>
        <a:p>
          <a:r>
            <a:rPr lang="fr-FR" dirty="0"/>
            <a:t>Food Drink </a:t>
          </a:r>
          <a:r>
            <a:rPr lang="fr-FR" dirty="0" err="1"/>
            <a:t>industry</a:t>
          </a:r>
          <a:endParaRPr lang="en-US" dirty="0"/>
        </a:p>
      </dgm:t>
    </dgm:pt>
    <dgm:pt modelId="{841F2B21-762F-41B6-9104-8B89E0B26494}" type="parTrans" cxnId="{C7B13CB0-4AE7-4D0C-BCC5-D33F0F6D7F46}">
      <dgm:prSet/>
      <dgm:spPr/>
      <dgm:t>
        <a:bodyPr/>
        <a:lstStyle/>
        <a:p>
          <a:endParaRPr lang="en-US"/>
        </a:p>
      </dgm:t>
    </dgm:pt>
    <dgm:pt modelId="{D373CF4B-7C56-48E6-8EC2-6695883EA88C}" type="sibTrans" cxnId="{C7B13CB0-4AE7-4D0C-BCC5-D33F0F6D7F46}">
      <dgm:prSet/>
      <dgm:spPr/>
      <dgm:t>
        <a:bodyPr/>
        <a:lstStyle/>
        <a:p>
          <a:endParaRPr lang="en-US"/>
        </a:p>
      </dgm:t>
    </dgm:pt>
    <dgm:pt modelId="{4804998A-A835-4C94-A4DB-A8F4D2CAE97F}">
      <dgm:prSet phldrT="[Text]"/>
      <dgm:spPr/>
      <dgm:t>
        <a:bodyPr/>
        <a:lstStyle/>
        <a:p>
          <a:r>
            <a:rPr lang="fr-FR" dirty="0"/>
            <a:t>Transport </a:t>
          </a:r>
          <a:r>
            <a:rPr lang="fr-FR" dirty="0" err="1"/>
            <a:t>industry</a:t>
          </a:r>
          <a:endParaRPr lang="en-US" dirty="0"/>
        </a:p>
      </dgm:t>
    </dgm:pt>
    <dgm:pt modelId="{2C42632F-BA99-4F2E-BADA-32DD6E81BD40}" type="parTrans" cxnId="{35F2EDD0-B5A3-48DF-8A66-4C1BDD3C06F2}">
      <dgm:prSet/>
      <dgm:spPr/>
      <dgm:t>
        <a:bodyPr/>
        <a:lstStyle/>
        <a:p>
          <a:endParaRPr lang="en-US"/>
        </a:p>
      </dgm:t>
    </dgm:pt>
    <dgm:pt modelId="{DF38E796-4C43-478B-8AC7-E7D09A0E2F09}" type="sibTrans" cxnId="{35F2EDD0-B5A3-48DF-8A66-4C1BDD3C06F2}">
      <dgm:prSet/>
      <dgm:spPr/>
      <dgm:t>
        <a:bodyPr/>
        <a:lstStyle/>
        <a:p>
          <a:endParaRPr lang="en-US"/>
        </a:p>
      </dgm:t>
    </dgm:pt>
    <dgm:pt modelId="{0E0B6573-EBDE-4FAC-B674-4D5B2217A003}">
      <dgm:prSet phldrT="[Text]"/>
      <dgm:spPr/>
      <dgm:t>
        <a:bodyPr/>
        <a:lstStyle/>
        <a:p>
          <a:r>
            <a:rPr lang="en-US" dirty="0"/>
            <a:t>Shipping ports industry</a:t>
          </a:r>
        </a:p>
      </dgm:t>
    </dgm:pt>
    <dgm:pt modelId="{92DBB07C-D8D7-43A5-AB59-ED00E0043DA3}" type="sibTrans" cxnId="{45CC2763-EEAE-4FF0-B76B-7FE399D82185}">
      <dgm:prSet/>
      <dgm:spPr/>
      <dgm:t>
        <a:bodyPr/>
        <a:lstStyle/>
        <a:p>
          <a:endParaRPr lang="en-US"/>
        </a:p>
      </dgm:t>
    </dgm:pt>
    <dgm:pt modelId="{F9D4351D-B83C-45E6-8984-53877F944227}" type="parTrans" cxnId="{45CC2763-EEAE-4FF0-B76B-7FE399D82185}">
      <dgm:prSet/>
      <dgm:spPr/>
      <dgm:t>
        <a:bodyPr/>
        <a:lstStyle/>
        <a:p>
          <a:endParaRPr lang="en-US"/>
        </a:p>
      </dgm:t>
    </dgm:pt>
    <dgm:pt modelId="{689E8046-0F1C-4637-A044-FFB8A49819C3}" type="pres">
      <dgm:prSet presAssocID="{B4EAF58B-E8F7-449A-84F2-509CC71E7532}" presName="diagram" presStyleCnt="0">
        <dgm:presLayoutVars>
          <dgm:dir/>
          <dgm:resizeHandles val="exact"/>
        </dgm:presLayoutVars>
      </dgm:prSet>
      <dgm:spPr/>
    </dgm:pt>
    <dgm:pt modelId="{08EB0B49-01C0-4605-B02D-89F596555D24}" type="pres">
      <dgm:prSet presAssocID="{E22DDB17-A18A-44C7-AE77-ECD5EFF0A0E5}" presName="node" presStyleLbl="node1" presStyleIdx="0" presStyleCnt="8">
        <dgm:presLayoutVars>
          <dgm:bulletEnabled val="1"/>
        </dgm:presLayoutVars>
      </dgm:prSet>
      <dgm:spPr/>
    </dgm:pt>
    <dgm:pt modelId="{D0BD5488-9B1C-4269-B99B-95C43557D851}" type="pres">
      <dgm:prSet presAssocID="{4EDD7E12-7CF8-42BA-8B38-9B6F0BED64F5}" presName="sibTrans" presStyleCnt="0"/>
      <dgm:spPr/>
    </dgm:pt>
    <dgm:pt modelId="{53448791-8EEB-43FB-80C9-E3DD65DD2DEE}" type="pres">
      <dgm:prSet presAssocID="{0E0B6573-EBDE-4FAC-B674-4D5B2217A003}" presName="node" presStyleLbl="node1" presStyleIdx="1" presStyleCnt="8">
        <dgm:presLayoutVars>
          <dgm:bulletEnabled val="1"/>
        </dgm:presLayoutVars>
      </dgm:prSet>
      <dgm:spPr/>
    </dgm:pt>
    <dgm:pt modelId="{8D96C677-ECE1-49F7-8BC5-6A89543F2D3A}" type="pres">
      <dgm:prSet presAssocID="{92DBB07C-D8D7-43A5-AB59-ED00E0043DA3}" presName="sibTrans" presStyleCnt="0"/>
      <dgm:spPr/>
    </dgm:pt>
    <dgm:pt modelId="{26236603-34BF-4856-8802-578C68B32252}" type="pres">
      <dgm:prSet presAssocID="{4804998A-A835-4C94-A4DB-A8F4D2CAE97F}" presName="node" presStyleLbl="node1" presStyleIdx="2" presStyleCnt="8">
        <dgm:presLayoutVars>
          <dgm:bulletEnabled val="1"/>
        </dgm:presLayoutVars>
      </dgm:prSet>
      <dgm:spPr/>
    </dgm:pt>
    <dgm:pt modelId="{66DB3BB3-CFA5-4429-ADA6-086533ACCD86}" type="pres">
      <dgm:prSet presAssocID="{DF38E796-4C43-478B-8AC7-E7D09A0E2F09}" presName="sibTrans" presStyleCnt="0"/>
      <dgm:spPr/>
    </dgm:pt>
    <dgm:pt modelId="{C82F6BEE-34B4-472D-906C-1A3E3D5BD45B}" type="pres">
      <dgm:prSet presAssocID="{967C5B7D-9991-4B7C-87FC-662E0F2BDAD6}" presName="node" presStyleLbl="node1" presStyleIdx="3" presStyleCnt="8">
        <dgm:presLayoutVars>
          <dgm:bulletEnabled val="1"/>
        </dgm:presLayoutVars>
      </dgm:prSet>
      <dgm:spPr/>
    </dgm:pt>
    <dgm:pt modelId="{9E506FC9-8D51-4F6A-9B2B-0F334239DBD6}" type="pres">
      <dgm:prSet presAssocID="{4488F69F-254E-4E32-ACDA-B455A756B766}" presName="sibTrans" presStyleCnt="0"/>
      <dgm:spPr/>
    </dgm:pt>
    <dgm:pt modelId="{7ECE9FDA-852A-4B6B-9DB7-582689229D21}" type="pres">
      <dgm:prSet presAssocID="{E3F0699C-80F7-41F8-932D-8A41FFA6D784}" presName="node" presStyleLbl="node1" presStyleIdx="4" presStyleCnt="8">
        <dgm:presLayoutVars>
          <dgm:bulletEnabled val="1"/>
        </dgm:presLayoutVars>
      </dgm:prSet>
      <dgm:spPr/>
    </dgm:pt>
    <dgm:pt modelId="{14C42EF1-A6A9-4B71-B689-12B6F5A3E4D8}" type="pres">
      <dgm:prSet presAssocID="{CB3290C4-BFAF-4129-A592-24B741169015}" presName="sibTrans" presStyleCnt="0"/>
      <dgm:spPr/>
    </dgm:pt>
    <dgm:pt modelId="{0D42D870-F19B-4401-93B1-8173275F1CE3}" type="pres">
      <dgm:prSet presAssocID="{285FAE2E-D538-4900-9399-FEC5991AA272}" presName="node" presStyleLbl="node1" presStyleIdx="5" presStyleCnt="8">
        <dgm:presLayoutVars>
          <dgm:bulletEnabled val="1"/>
        </dgm:presLayoutVars>
      </dgm:prSet>
      <dgm:spPr/>
    </dgm:pt>
    <dgm:pt modelId="{45644451-B77A-48A9-953F-04E361FE5CFC}" type="pres">
      <dgm:prSet presAssocID="{17331437-FBFA-465B-9C72-9E894D4DF766}" presName="sibTrans" presStyleCnt="0"/>
      <dgm:spPr/>
    </dgm:pt>
    <dgm:pt modelId="{C9BB65D4-6F70-4D43-9AFA-4F902CA8B0FB}" type="pres">
      <dgm:prSet presAssocID="{92372CA4-5118-4600-A7CE-6259FECE956B}" presName="node" presStyleLbl="node1" presStyleIdx="6" presStyleCnt="8">
        <dgm:presLayoutVars>
          <dgm:bulletEnabled val="1"/>
        </dgm:presLayoutVars>
      </dgm:prSet>
      <dgm:spPr/>
    </dgm:pt>
    <dgm:pt modelId="{F825E614-41A6-410D-8195-3F380D033A61}" type="pres">
      <dgm:prSet presAssocID="{D373CF4B-7C56-48E6-8EC2-6695883EA88C}" presName="sibTrans" presStyleCnt="0"/>
      <dgm:spPr/>
    </dgm:pt>
    <dgm:pt modelId="{F04977BA-7C13-4FCD-874C-BCDB36A7F90E}" type="pres">
      <dgm:prSet presAssocID="{9F68ADE1-29CD-41B6-BAD4-3EDD158CF730}" presName="node" presStyleLbl="node1" presStyleIdx="7" presStyleCnt="8">
        <dgm:presLayoutVars>
          <dgm:bulletEnabled val="1"/>
        </dgm:presLayoutVars>
      </dgm:prSet>
      <dgm:spPr/>
    </dgm:pt>
  </dgm:ptLst>
  <dgm:cxnLst>
    <dgm:cxn modelId="{785D4717-2EB3-425D-8067-21FF5969B77C}" srcId="{B4EAF58B-E8F7-449A-84F2-509CC71E7532}" destId="{E3F0699C-80F7-41F8-932D-8A41FFA6D784}" srcOrd="4" destOrd="0" parTransId="{DB4E1336-CC3D-4472-86CD-E07AFCC42E1F}" sibTransId="{CB3290C4-BFAF-4129-A592-24B741169015}"/>
    <dgm:cxn modelId="{001DC01F-0FA5-4923-980D-B368DA9CEC2E}" type="presOf" srcId="{9F68ADE1-29CD-41B6-BAD4-3EDD158CF730}" destId="{F04977BA-7C13-4FCD-874C-BCDB36A7F90E}" srcOrd="0" destOrd="0" presId="urn:microsoft.com/office/officeart/2005/8/layout/default"/>
    <dgm:cxn modelId="{8378C831-D75A-4176-AA45-3797F5551AE0}" type="presOf" srcId="{0E0B6573-EBDE-4FAC-B674-4D5B2217A003}" destId="{53448791-8EEB-43FB-80C9-E3DD65DD2DEE}" srcOrd="0" destOrd="0" presId="urn:microsoft.com/office/officeart/2005/8/layout/default"/>
    <dgm:cxn modelId="{B063933C-FC26-4FE2-BCF7-863C51C93598}" srcId="{B4EAF58B-E8F7-449A-84F2-509CC71E7532}" destId="{E22DDB17-A18A-44C7-AE77-ECD5EFF0A0E5}" srcOrd="0" destOrd="0" parTransId="{B6AED0C7-C7F1-467D-BBFA-50814E8C5260}" sibTransId="{4EDD7E12-7CF8-42BA-8B38-9B6F0BED64F5}"/>
    <dgm:cxn modelId="{0EF61940-B3D0-43E2-B395-FB3D16F71378}" srcId="{B4EAF58B-E8F7-449A-84F2-509CC71E7532}" destId="{9F68ADE1-29CD-41B6-BAD4-3EDD158CF730}" srcOrd="7" destOrd="0" parTransId="{9C53C623-1027-4B74-BAAA-B735CE68DA6E}" sibTransId="{3933CD28-7114-413E-85FE-5C80D33DDF39}"/>
    <dgm:cxn modelId="{4698D440-2CE2-4D2B-B241-5753A4DEFCB0}" type="presOf" srcId="{E22DDB17-A18A-44C7-AE77-ECD5EFF0A0E5}" destId="{08EB0B49-01C0-4605-B02D-89F596555D24}" srcOrd="0" destOrd="0" presId="urn:microsoft.com/office/officeart/2005/8/layout/default"/>
    <dgm:cxn modelId="{45CC2763-EEAE-4FF0-B76B-7FE399D82185}" srcId="{B4EAF58B-E8F7-449A-84F2-509CC71E7532}" destId="{0E0B6573-EBDE-4FAC-B674-4D5B2217A003}" srcOrd="1" destOrd="0" parTransId="{F9D4351D-B83C-45E6-8984-53877F944227}" sibTransId="{92DBB07C-D8D7-43A5-AB59-ED00E0043DA3}"/>
    <dgm:cxn modelId="{28CA8F64-EFC6-49D8-9277-0631272F9089}" type="presOf" srcId="{E3F0699C-80F7-41F8-932D-8A41FFA6D784}" destId="{7ECE9FDA-852A-4B6B-9DB7-582689229D21}" srcOrd="0" destOrd="0" presId="urn:microsoft.com/office/officeart/2005/8/layout/default"/>
    <dgm:cxn modelId="{DBE6668D-B612-4519-9428-379FE4E80227}" type="presOf" srcId="{967C5B7D-9991-4B7C-87FC-662E0F2BDAD6}" destId="{C82F6BEE-34B4-472D-906C-1A3E3D5BD45B}" srcOrd="0" destOrd="0" presId="urn:microsoft.com/office/officeart/2005/8/layout/default"/>
    <dgm:cxn modelId="{94F6059B-9DE3-42FD-A380-CCAB5A1AE88E}" type="presOf" srcId="{92372CA4-5118-4600-A7CE-6259FECE956B}" destId="{C9BB65D4-6F70-4D43-9AFA-4F902CA8B0FB}" srcOrd="0" destOrd="0" presId="urn:microsoft.com/office/officeart/2005/8/layout/default"/>
    <dgm:cxn modelId="{C09C619D-D8E0-4CB4-9CA1-7ECF87AFAD02}" srcId="{B4EAF58B-E8F7-449A-84F2-509CC71E7532}" destId="{967C5B7D-9991-4B7C-87FC-662E0F2BDAD6}" srcOrd="3" destOrd="0" parTransId="{5479CA34-71B3-4222-8F76-A35B3EF7A4B0}" sibTransId="{4488F69F-254E-4E32-ACDA-B455A756B766}"/>
    <dgm:cxn modelId="{2DD14CAD-120B-4E8A-A63A-4B933B0846D6}" srcId="{B4EAF58B-E8F7-449A-84F2-509CC71E7532}" destId="{285FAE2E-D538-4900-9399-FEC5991AA272}" srcOrd="5" destOrd="0" parTransId="{7353688B-05FF-4780-B3BF-66E55C987A0C}" sibTransId="{17331437-FBFA-465B-9C72-9E894D4DF766}"/>
    <dgm:cxn modelId="{C7B13CB0-4AE7-4D0C-BCC5-D33F0F6D7F46}" srcId="{B4EAF58B-E8F7-449A-84F2-509CC71E7532}" destId="{92372CA4-5118-4600-A7CE-6259FECE956B}" srcOrd="6" destOrd="0" parTransId="{841F2B21-762F-41B6-9104-8B89E0B26494}" sibTransId="{D373CF4B-7C56-48E6-8EC2-6695883EA88C}"/>
    <dgm:cxn modelId="{35F2EDD0-B5A3-48DF-8A66-4C1BDD3C06F2}" srcId="{B4EAF58B-E8F7-449A-84F2-509CC71E7532}" destId="{4804998A-A835-4C94-A4DB-A8F4D2CAE97F}" srcOrd="2" destOrd="0" parTransId="{2C42632F-BA99-4F2E-BADA-32DD6E81BD40}" sibTransId="{DF38E796-4C43-478B-8AC7-E7D09A0E2F09}"/>
    <dgm:cxn modelId="{1B8100D9-153F-45EE-9CF0-A35F45126EB8}" type="presOf" srcId="{B4EAF58B-E8F7-449A-84F2-509CC71E7532}" destId="{689E8046-0F1C-4637-A044-FFB8A49819C3}" srcOrd="0" destOrd="0" presId="urn:microsoft.com/office/officeart/2005/8/layout/default"/>
    <dgm:cxn modelId="{CD3FF0DC-DA4D-4116-8F75-5E17EE4DC0C2}" type="presOf" srcId="{4804998A-A835-4C94-A4DB-A8F4D2CAE97F}" destId="{26236603-34BF-4856-8802-578C68B32252}" srcOrd="0" destOrd="0" presId="urn:microsoft.com/office/officeart/2005/8/layout/default"/>
    <dgm:cxn modelId="{06FB2AEF-A321-4CE8-9E7C-BED56B04043D}" type="presOf" srcId="{285FAE2E-D538-4900-9399-FEC5991AA272}" destId="{0D42D870-F19B-4401-93B1-8173275F1CE3}" srcOrd="0" destOrd="0" presId="urn:microsoft.com/office/officeart/2005/8/layout/default"/>
    <dgm:cxn modelId="{B3AC3F85-7AFA-42EF-B79C-2242E9B0D527}" type="presParOf" srcId="{689E8046-0F1C-4637-A044-FFB8A49819C3}" destId="{08EB0B49-01C0-4605-B02D-89F596555D24}" srcOrd="0" destOrd="0" presId="urn:microsoft.com/office/officeart/2005/8/layout/default"/>
    <dgm:cxn modelId="{ACD7414E-5B13-4256-BFB6-46753ABE442C}" type="presParOf" srcId="{689E8046-0F1C-4637-A044-FFB8A49819C3}" destId="{D0BD5488-9B1C-4269-B99B-95C43557D851}" srcOrd="1" destOrd="0" presId="urn:microsoft.com/office/officeart/2005/8/layout/default"/>
    <dgm:cxn modelId="{FE44F4AF-20EB-405E-AB6E-C390851E3D23}" type="presParOf" srcId="{689E8046-0F1C-4637-A044-FFB8A49819C3}" destId="{53448791-8EEB-43FB-80C9-E3DD65DD2DEE}" srcOrd="2" destOrd="0" presId="urn:microsoft.com/office/officeart/2005/8/layout/default"/>
    <dgm:cxn modelId="{C769DF1F-2D85-4D6C-8CB2-21CF3DBD28F3}" type="presParOf" srcId="{689E8046-0F1C-4637-A044-FFB8A49819C3}" destId="{8D96C677-ECE1-49F7-8BC5-6A89543F2D3A}" srcOrd="3" destOrd="0" presId="urn:microsoft.com/office/officeart/2005/8/layout/default"/>
    <dgm:cxn modelId="{C45224BA-D96F-41FA-A65F-A9D8A6EAE4C7}" type="presParOf" srcId="{689E8046-0F1C-4637-A044-FFB8A49819C3}" destId="{26236603-34BF-4856-8802-578C68B32252}" srcOrd="4" destOrd="0" presId="urn:microsoft.com/office/officeart/2005/8/layout/default"/>
    <dgm:cxn modelId="{88835ACF-6222-499E-B750-14F686A52308}" type="presParOf" srcId="{689E8046-0F1C-4637-A044-FFB8A49819C3}" destId="{66DB3BB3-CFA5-4429-ADA6-086533ACCD86}" srcOrd="5" destOrd="0" presId="urn:microsoft.com/office/officeart/2005/8/layout/default"/>
    <dgm:cxn modelId="{379DD219-DC29-41B2-9FCC-21E553C662C4}" type="presParOf" srcId="{689E8046-0F1C-4637-A044-FFB8A49819C3}" destId="{C82F6BEE-34B4-472D-906C-1A3E3D5BD45B}" srcOrd="6" destOrd="0" presId="urn:microsoft.com/office/officeart/2005/8/layout/default"/>
    <dgm:cxn modelId="{56E330B2-37A3-4E8E-993A-B7967ACDA855}" type="presParOf" srcId="{689E8046-0F1C-4637-A044-FFB8A49819C3}" destId="{9E506FC9-8D51-4F6A-9B2B-0F334239DBD6}" srcOrd="7" destOrd="0" presId="urn:microsoft.com/office/officeart/2005/8/layout/default"/>
    <dgm:cxn modelId="{8996EC33-8076-4EB5-B13F-167354FDF20C}" type="presParOf" srcId="{689E8046-0F1C-4637-A044-FFB8A49819C3}" destId="{7ECE9FDA-852A-4B6B-9DB7-582689229D21}" srcOrd="8" destOrd="0" presId="urn:microsoft.com/office/officeart/2005/8/layout/default"/>
    <dgm:cxn modelId="{6854BF59-406A-4C15-9E9F-CC777D6FA069}" type="presParOf" srcId="{689E8046-0F1C-4637-A044-FFB8A49819C3}" destId="{14C42EF1-A6A9-4B71-B689-12B6F5A3E4D8}" srcOrd="9" destOrd="0" presId="urn:microsoft.com/office/officeart/2005/8/layout/default"/>
    <dgm:cxn modelId="{5AFD53CB-016D-4B6B-98C7-C6FED774B1AE}" type="presParOf" srcId="{689E8046-0F1C-4637-A044-FFB8A49819C3}" destId="{0D42D870-F19B-4401-93B1-8173275F1CE3}" srcOrd="10" destOrd="0" presId="urn:microsoft.com/office/officeart/2005/8/layout/default"/>
    <dgm:cxn modelId="{6E679043-0600-4E6D-BBD8-25490F424F6C}" type="presParOf" srcId="{689E8046-0F1C-4637-A044-FFB8A49819C3}" destId="{45644451-B77A-48A9-953F-04E361FE5CFC}" srcOrd="11" destOrd="0" presId="urn:microsoft.com/office/officeart/2005/8/layout/default"/>
    <dgm:cxn modelId="{001018F6-49A0-430F-98F6-89D37052DE9E}" type="presParOf" srcId="{689E8046-0F1C-4637-A044-FFB8A49819C3}" destId="{C9BB65D4-6F70-4D43-9AFA-4F902CA8B0FB}" srcOrd="12" destOrd="0" presId="urn:microsoft.com/office/officeart/2005/8/layout/default"/>
    <dgm:cxn modelId="{79BAD771-3B1E-4A4D-8E54-17FAA70C1D4D}" type="presParOf" srcId="{689E8046-0F1C-4637-A044-FFB8A49819C3}" destId="{F825E614-41A6-410D-8195-3F380D033A61}" srcOrd="13" destOrd="0" presId="urn:microsoft.com/office/officeart/2005/8/layout/default"/>
    <dgm:cxn modelId="{C1A30EB7-773E-4E15-BDBB-32C428D11C64}" type="presParOf" srcId="{689E8046-0F1C-4637-A044-FFB8A49819C3}" destId="{F04977BA-7C13-4FCD-874C-BCDB36A7F90E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991C90F-3457-4D51-B986-F98CA8D8AF9C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5BA28C-E562-4B45-A7AD-FAD774B84F88}">
      <dgm:prSet phldrT="[Text]"/>
      <dgm:spPr/>
      <dgm:t>
        <a:bodyPr/>
        <a:lstStyle/>
        <a:p>
          <a:r>
            <a:rPr lang="fr-FR" dirty="0"/>
            <a:t>New </a:t>
          </a:r>
          <a:r>
            <a:rPr lang="fr-FR" dirty="0" err="1"/>
            <a:t>Order</a:t>
          </a:r>
          <a:r>
            <a:rPr lang="fr-FR" dirty="0"/>
            <a:t> Acquisition</a:t>
          </a:r>
        </a:p>
      </dgm:t>
    </dgm:pt>
    <dgm:pt modelId="{D482347B-0ED6-41D8-8022-56E6DACFA59C}" type="parTrans" cxnId="{5F34525B-E5D1-4F27-A73B-53CCF8BCFA91}">
      <dgm:prSet/>
      <dgm:spPr/>
      <dgm:t>
        <a:bodyPr/>
        <a:lstStyle/>
        <a:p>
          <a:endParaRPr lang="en-US"/>
        </a:p>
      </dgm:t>
    </dgm:pt>
    <dgm:pt modelId="{7C681059-B252-4151-954E-C3CFF11E3C29}" type="sibTrans" cxnId="{5F34525B-E5D1-4F27-A73B-53CCF8BCFA91}">
      <dgm:prSet/>
      <dgm:spPr/>
      <dgm:t>
        <a:bodyPr/>
        <a:lstStyle/>
        <a:p>
          <a:endParaRPr lang="en-US"/>
        </a:p>
      </dgm:t>
    </dgm:pt>
    <dgm:pt modelId="{7D9EEE25-223E-476D-B8F3-13A96F782B3E}">
      <dgm:prSet phldrT="[Text]"/>
      <dgm:spPr/>
      <dgm:t>
        <a:bodyPr/>
        <a:lstStyle/>
        <a:p>
          <a:r>
            <a:rPr lang="fr-FR" dirty="0"/>
            <a:t>Information Management</a:t>
          </a:r>
          <a:endParaRPr lang="en-US" dirty="0"/>
        </a:p>
      </dgm:t>
    </dgm:pt>
    <dgm:pt modelId="{B390C18C-D94B-4F21-ABEC-10F97528615F}" type="parTrans" cxnId="{A5B45B00-D6F7-4A4D-8152-72EF58611B7A}">
      <dgm:prSet/>
      <dgm:spPr/>
      <dgm:t>
        <a:bodyPr/>
        <a:lstStyle/>
        <a:p>
          <a:endParaRPr lang="en-US"/>
        </a:p>
      </dgm:t>
    </dgm:pt>
    <dgm:pt modelId="{7E7F1A7F-E854-4039-8FE0-8FF54D0C5DB6}" type="sibTrans" cxnId="{A5B45B00-D6F7-4A4D-8152-72EF58611B7A}">
      <dgm:prSet/>
      <dgm:spPr/>
      <dgm:t>
        <a:bodyPr/>
        <a:lstStyle/>
        <a:p>
          <a:endParaRPr lang="en-US"/>
        </a:p>
      </dgm:t>
    </dgm:pt>
    <dgm:pt modelId="{1A359BDA-EF90-4CA7-B30E-268782615734}">
      <dgm:prSet phldrT="[Text]"/>
      <dgm:spPr/>
      <dgm:t>
        <a:bodyPr/>
        <a:lstStyle/>
        <a:p>
          <a:r>
            <a:rPr lang="fr-FR" dirty="0" err="1"/>
            <a:t>Stamp</a:t>
          </a:r>
          <a:r>
            <a:rPr lang="fr-FR" dirty="0"/>
            <a:t> Design</a:t>
          </a:r>
          <a:endParaRPr lang="en-US" dirty="0"/>
        </a:p>
      </dgm:t>
    </dgm:pt>
    <dgm:pt modelId="{25C2B666-4814-436B-B18C-F9803FC78AE4}" type="parTrans" cxnId="{B4B6E3C7-F0AB-415F-98DC-A5173CA79DF7}">
      <dgm:prSet/>
      <dgm:spPr/>
      <dgm:t>
        <a:bodyPr/>
        <a:lstStyle/>
        <a:p>
          <a:endParaRPr lang="en-US"/>
        </a:p>
      </dgm:t>
    </dgm:pt>
    <dgm:pt modelId="{B1A2565E-9D11-4F15-888F-32AB06CFF78B}" type="sibTrans" cxnId="{B4B6E3C7-F0AB-415F-98DC-A5173CA79DF7}">
      <dgm:prSet/>
      <dgm:spPr/>
      <dgm:t>
        <a:bodyPr/>
        <a:lstStyle/>
        <a:p>
          <a:endParaRPr lang="en-US"/>
        </a:p>
      </dgm:t>
    </dgm:pt>
    <dgm:pt modelId="{4FFDDC4B-8602-43BC-9DAB-CAC229FB7C5C}">
      <dgm:prSet phldrT="[Text]"/>
      <dgm:spPr/>
      <dgm:t>
        <a:bodyPr/>
        <a:lstStyle/>
        <a:p>
          <a:pPr algn="ctr">
            <a:buFont typeface="Arial" panose="020B0604020202020204" pitchFamily="34" charset="0"/>
            <a:buNone/>
          </a:pPr>
          <a:r>
            <a:rPr lang="fr-FR" dirty="0"/>
            <a:t>The </a:t>
          </a:r>
          <a:r>
            <a:rPr lang="fr-FR" dirty="0" err="1"/>
            <a:t>visibility</a:t>
          </a:r>
          <a:r>
            <a:rPr lang="fr-FR" dirty="0"/>
            <a:t> of the </a:t>
          </a:r>
          <a:r>
            <a:rPr lang="fr-FR" dirty="0" err="1"/>
            <a:t>stamp</a:t>
          </a:r>
          <a:r>
            <a:rPr lang="fr-FR" dirty="0"/>
            <a:t> </a:t>
          </a:r>
          <a:r>
            <a:rPr lang="fr-FR" dirty="0" err="1"/>
            <a:t>customization</a:t>
          </a:r>
          <a:r>
            <a:rPr lang="fr-FR" dirty="0"/>
            <a:t> </a:t>
          </a:r>
          <a:r>
            <a:rPr lang="fr-FR" dirty="0" err="1"/>
            <a:t>companies</a:t>
          </a:r>
          <a:r>
            <a:rPr lang="fr-FR" dirty="0"/>
            <a:t> </a:t>
          </a:r>
          <a:r>
            <a:rPr lang="fr-FR" dirty="0" err="1"/>
            <a:t>is</a:t>
          </a:r>
          <a:r>
            <a:rPr lang="fr-FR" dirty="0"/>
            <a:t> </a:t>
          </a:r>
          <a:r>
            <a:rPr lang="fr-FR" dirty="0" err="1"/>
            <a:t>restricted</a:t>
          </a:r>
          <a:r>
            <a:rPr lang="fr-FR" dirty="0"/>
            <a:t> by </a:t>
          </a:r>
          <a:r>
            <a:rPr lang="fr-FR" dirty="0" err="1"/>
            <a:t>their</a:t>
          </a:r>
          <a:r>
            <a:rPr lang="fr-FR" dirty="0"/>
            <a:t> POS location, the audience </a:t>
          </a:r>
          <a:r>
            <a:rPr lang="fr-FR" dirty="0" err="1"/>
            <a:t>they</a:t>
          </a:r>
          <a:r>
            <a:rPr lang="fr-FR" dirty="0"/>
            <a:t> </a:t>
          </a:r>
          <a:r>
            <a:rPr lang="fr-FR" dirty="0" err="1"/>
            <a:t>reach</a:t>
          </a:r>
          <a:r>
            <a:rPr lang="fr-FR" dirty="0"/>
            <a:t> and serve </a:t>
          </a:r>
          <a:r>
            <a:rPr lang="fr-FR" dirty="0" err="1"/>
            <a:t>is</a:t>
          </a:r>
          <a:r>
            <a:rPr lang="fr-FR" dirty="0"/>
            <a:t> at </a:t>
          </a:r>
          <a:r>
            <a:rPr lang="fr-FR" dirty="0" err="1"/>
            <a:t>most</a:t>
          </a:r>
          <a:r>
            <a:rPr lang="fr-FR" dirty="0"/>
            <a:t> </a:t>
          </a:r>
          <a:r>
            <a:rPr lang="fr-FR" dirty="0" err="1"/>
            <a:t>restricted</a:t>
          </a:r>
          <a:r>
            <a:rPr lang="fr-FR" dirty="0"/>
            <a:t> to </a:t>
          </a:r>
          <a:r>
            <a:rPr lang="fr-FR" dirty="0" err="1"/>
            <a:t>their</a:t>
          </a:r>
          <a:r>
            <a:rPr lang="fr-FR" dirty="0"/>
            <a:t> local area / city</a:t>
          </a:r>
        </a:p>
      </dgm:t>
    </dgm:pt>
    <dgm:pt modelId="{4ECD7104-BC8B-46EE-B499-ABDF505CB54F}" type="parTrans" cxnId="{DF9D6AE0-0204-4A8D-B72E-6FFCCFD8E5D7}">
      <dgm:prSet/>
      <dgm:spPr/>
      <dgm:t>
        <a:bodyPr/>
        <a:lstStyle/>
        <a:p>
          <a:endParaRPr lang="en-US"/>
        </a:p>
      </dgm:t>
    </dgm:pt>
    <dgm:pt modelId="{23226780-7299-4264-89C5-B44C53D944BA}" type="sibTrans" cxnId="{DF9D6AE0-0204-4A8D-B72E-6FFCCFD8E5D7}">
      <dgm:prSet/>
      <dgm:spPr/>
      <dgm:t>
        <a:bodyPr/>
        <a:lstStyle/>
        <a:p>
          <a:endParaRPr lang="en-US"/>
        </a:p>
      </dgm:t>
    </dgm:pt>
    <dgm:pt modelId="{6F6FB0E4-C90F-4096-ACC6-F46DF9534E74}">
      <dgm:prSet phldrT="[Text]"/>
      <dgm:spPr/>
      <dgm:t>
        <a:bodyPr/>
        <a:lstStyle/>
        <a:p>
          <a:pPr algn="ctr">
            <a:buNone/>
          </a:pPr>
          <a:r>
            <a:rPr lang="fr-FR" dirty="0" err="1"/>
            <a:t>Getting</a:t>
          </a:r>
          <a:r>
            <a:rPr lang="fr-FR" dirty="0"/>
            <a:t> the right informations </a:t>
          </a:r>
          <a:r>
            <a:rPr lang="fr-FR" dirty="0" err="1"/>
            <a:t>from</a:t>
          </a:r>
          <a:r>
            <a:rPr lang="fr-FR" dirty="0"/>
            <a:t> the </a:t>
          </a:r>
          <a:r>
            <a:rPr lang="fr-FR" dirty="0" err="1"/>
            <a:t>customers</a:t>
          </a:r>
          <a:r>
            <a:rPr lang="fr-FR" dirty="0"/>
            <a:t> and </a:t>
          </a:r>
          <a:r>
            <a:rPr lang="fr-FR" dirty="0" err="1"/>
            <a:t>managing</a:t>
          </a:r>
          <a:r>
            <a:rPr lang="fr-FR" dirty="0"/>
            <a:t> / </a:t>
          </a:r>
          <a:r>
            <a:rPr lang="fr-FR" dirty="0" err="1"/>
            <a:t>keeping</a:t>
          </a:r>
          <a:r>
            <a:rPr lang="fr-FR" dirty="0"/>
            <a:t> </a:t>
          </a:r>
          <a:r>
            <a:rPr lang="fr-FR" dirty="0" err="1"/>
            <a:t>track</a:t>
          </a:r>
          <a:r>
            <a:rPr lang="fr-FR" dirty="0"/>
            <a:t> of the </a:t>
          </a:r>
          <a:r>
            <a:rPr lang="fr-FR" dirty="0" err="1"/>
            <a:t>legal</a:t>
          </a:r>
          <a:r>
            <a:rPr lang="fr-FR" dirty="0"/>
            <a:t> document </a:t>
          </a:r>
          <a:r>
            <a:rPr lang="fr-FR" dirty="0" err="1"/>
            <a:t>is</a:t>
          </a:r>
          <a:r>
            <a:rPr lang="fr-FR" dirty="0"/>
            <a:t> time </a:t>
          </a:r>
          <a:r>
            <a:rPr lang="fr-FR" dirty="0" err="1"/>
            <a:t>consuming</a:t>
          </a:r>
          <a:r>
            <a:rPr lang="fr-FR" dirty="0"/>
            <a:t> and </a:t>
          </a:r>
          <a:r>
            <a:rPr lang="fr-FR" dirty="0" err="1"/>
            <a:t>costly</a:t>
          </a:r>
          <a:r>
            <a:rPr lang="fr-FR" dirty="0"/>
            <a:t> for </a:t>
          </a:r>
          <a:r>
            <a:rPr lang="fr-FR" dirty="0" err="1"/>
            <a:t>stamp</a:t>
          </a:r>
          <a:r>
            <a:rPr lang="fr-FR" dirty="0"/>
            <a:t> </a:t>
          </a:r>
          <a:r>
            <a:rPr lang="fr-FR" dirty="0" err="1"/>
            <a:t>customization</a:t>
          </a:r>
          <a:r>
            <a:rPr lang="fr-FR" dirty="0"/>
            <a:t> </a:t>
          </a:r>
          <a:r>
            <a:rPr lang="fr-FR" dirty="0" err="1"/>
            <a:t>companies</a:t>
          </a:r>
          <a:endParaRPr lang="en-US" dirty="0"/>
        </a:p>
      </dgm:t>
    </dgm:pt>
    <dgm:pt modelId="{DA5C0C4A-6585-4F55-9AFB-371C8DBE0C1E}" type="parTrans" cxnId="{41B4F71A-8226-47C4-A723-B5F54E767F2F}">
      <dgm:prSet/>
      <dgm:spPr/>
      <dgm:t>
        <a:bodyPr/>
        <a:lstStyle/>
        <a:p>
          <a:endParaRPr lang="en-US"/>
        </a:p>
      </dgm:t>
    </dgm:pt>
    <dgm:pt modelId="{788FC42B-0438-43EA-80A6-7E425D964586}" type="sibTrans" cxnId="{41B4F71A-8226-47C4-A723-B5F54E767F2F}">
      <dgm:prSet/>
      <dgm:spPr/>
      <dgm:t>
        <a:bodyPr/>
        <a:lstStyle/>
        <a:p>
          <a:endParaRPr lang="en-US"/>
        </a:p>
      </dgm:t>
    </dgm:pt>
    <dgm:pt modelId="{A592ACC0-F93B-43C0-AE96-6B812BB864FF}">
      <dgm:prSet phldrT="[Text]"/>
      <dgm:spPr/>
      <dgm:t>
        <a:bodyPr/>
        <a:lstStyle/>
        <a:p>
          <a:pPr algn="ctr">
            <a:buNone/>
          </a:pPr>
          <a:r>
            <a:rPr lang="fr-FR" dirty="0" err="1"/>
            <a:t>Designing</a:t>
          </a:r>
          <a:r>
            <a:rPr lang="fr-FR" dirty="0"/>
            <a:t> a </a:t>
          </a:r>
          <a:r>
            <a:rPr lang="fr-FR" dirty="0" err="1"/>
            <a:t>stamp</a:t>
          </a:r>
          <a:r>
            <a:rPr lang="fr-FR" dirty="0"/>
            <a:t> by </a:t>
          </a:r>
          <a:r>
            <a:rPr lang="fr-FR" dirty="0" err="1"/>
            <a:t>today</a:t>
          </a:r>
          <a:r>
            <a:rPr lang="fr-FR" dirty="0"/>
            <a:t> </a:t>
          </a:r>
          <a:r>
            <a:rPr lang="fr-FR" dirty="0" err="1"/>
            <a:t>necessitate</a:t>
          </a:r>
          <a:r>
            <a:rPr lang="fr-FR" dirty="0"/>
            <a:t> the </a:t>
          </a:r>
          <a:r>
            <a:rPr lang="fr-FR" dirty="0" err="1"/>
            <a:t>workforce</a:t>
          </a:r>
          <a:r>
            <a:rPr lang="fr-FR" dirty="0"/>
            <a:t> of an </a:t>
          </a:r>
          <a:r>
            <a:rPr lang="fr-FR" dirty="0" err="1"/>
            <a:t>employee</a:t>
          </a:r>
          <a:r>
            <a:rPr lang="fr-FR" dirty="0"/>
            <a:t> </a:t>
          </a:r>
          <a:r>
            <a:rPr lang="fr-FR" dirty="0" err="1"/>
            <a:t>who</a:t>
          </a:r>
          <a:r>
            <a:rPr lang="fr-FR" dirty="0"/>
            <a:t> </a:t>
          </a:r>
          <a:r>
            <a:rPr lang="fr-FR" dirty="0" err="1"/>
            <a:t>manually</a:t>
          </a:r>
          <a:r>
            <a:rPr lang="fr-FR" dirty="0"/>
            <a:t> types the informations </a:t>
          </a:r>
          <a:r>
            <a:rPr lang="fr-FR" dirty="0" err="1"/>
            <a:t>under</a:t>
          </a:r>
          <a:r>
            <a:rPr lang="fr-FR" dirty="0"/>
            <a:t> Illustrator, </a:t>
          </a:r>
          <a:r>
            <a:rPr lang="fr-FR" dirty="0" err="1"/>
            <a:t>this</a:t>
          </a:r>
          <a:r>
            <a:rPr lang="fr-FR" dirty="0"/>
            <a:t> process can </a:t>
          </a:r>
          <a:r>
            <a:rPr lang="fr-FR" dirty="0" err="1"/>
            <a:t>be</a:t>
          </a:r>
          <a:r>
            <a:rPr lang="fr-FR" dirty="0"/>
            <a:t> </a:t>
          </a:r>
          <a:r>
            <a:rPr lang="fr-FR" dirty="0" err="1"/>
            <a:t>automated</a:t>
          </a:r>
          <a:r>
            <a:rPr lang="fr-FR" dirty="0"/>
            <a:t>, </a:t>
          </a:r>
          <a:r>
            <a:rPr lang="fr-FR" dirty="0" err="1"/>
            <a:t>effectively</a:t>
          </a:r>
          <a:r>
            <a:rPr lang="fr-FR" dirty="0"/>
            <a:t> </a:t>
          </a:r>
          <a:r>
            <a:rPr lang="fr-FR" dirty="0" err="1"/>
            <a:t>reducing</a:t>
          </a:r>
          <a:r>
            <a:rPr lang="fr-FR" dirty="0"/>
            <a:t> the </a:t>
          </a:r>
          <a:r>
            <a:rPr lang="fr-FR" dirty="0" err="1"/>
            <a:t>error</a:t>
          </a:r>
          <a:r>
            <a:rPr lang="fr-FR" dirty="0"/>
            <a:t> rate and the </a:t>
          </a:r>
          <a:r>
            <a:rPr lang="fr-FR" dirty="0" err="1"/>
            <a:t>stamp</a:t>
          </a:r>
          <a:r>
            <a:rPr lang="fr-FR" dirty="0"/>
            <a:t> </a:t>
          </a:r>
          <a:r>
            <a:rPr lang="fr-FR" dirty="0" err="1"/>
            <a:t>customization</a:t>
          </a:r>
          <a:r>
            <a:rPr lang="fr-FR" dirty="0"/>
            <a:t> </a:t>
          </a:r>
          <a:r>
            <a:rPr lang="fr-FR" dirty="0" err="1"/>
            <a:t>cost</a:t>
          </a:r>
          <a:r>
            <a:rPr lang="fr-FR" dirty="0"/>
            <a:t>, </a:t>
          </a:r>
          <a:r>
            <a:rPr lang="fr-FR" dirty="0" err="1"/>
            <a:t>this</a:t>
          </a:r>
          <a:r>
            <a:rPr lang="fr-FR" dirty="0"/>
            <a:t> concept / </a:t>
          </a:r>
          <a:r>
            <a:rPr lang="fr-FR" dirty="0" err="1"/>
            <a:t>technology</a:t>
          </a:r>
          <a:r>
            <a:rPr lang="fr-FR" dirty="0"/>
            <a:t> </a:t>
          </a:r>
          <a:r>
            <a:rPr lang="fr-FR" dirty="0" err="1"/>
            <a:t>is</a:t>
          </a:r>
          <a:r>
            <a:rPr lang="fr-FR" dirty="0"/>
            <a:t> </a:t>
          </a:r>
          <a:r>
            <a:rPr lang="fr-FR" dirty="0" err="1"/>
            <a:t>demonstrated</a:t>
          </a:r>
          <a:r>
            <a:rPr lang="fr-FR" dirty="0"/>
            <a:t> and </a:t>
          </a:r>
          <a:r>
            <a:rPr lang="fr-FR" dirty="0" err="1"/>
            <a:t>already</a:t>
          </a:r>
          <a:r>
            <a:rPr lang="fr-FR" dirty="0"/>
            <a:t> in use in online international </a:t>
          </a:r>
          <a:r>
            <a:rPr lang="fr-FR" dirty="0" err="1"/>
            <a:t>competitors</a:t>
          </a:r>
          <a:r>
            <a:rPr lang="fr-FR" dirty="0"/>
            <a:t> </a:t>
          </a:r>
          <a:r>
            <a:rPr lang="fr-FR" dirty="0" err="1"/>
            <a:t>websites</a:t>
          </a:r>
          <a:endParaRPr lang="en-US" dirty="0"/>
        </a:p>
      </dgm:t>
    </dgm:pt>
    <dgm:pt modelId="{F472568D-EB96-4621-B192-C0D8EF9242CA}" type="parTrans" cxnId="{0AFB9281-F390-47EA-B06E-9D3983194CD6}">
      <dgm:prSet/>
      <dgm:spPr/>
      <dgm:t>
        <a:bodyPr/>
        <a:lstStyle/>
        <a:p>
          <a:endParaRPr lang="en-US"/>
        </a:p>
      </dgm:t>
    </dgm:pt>
    <dgm:pt modelId="{DE99379A-6B77-4F3F-BFBB-AE648C3C44BB}" type="sibTrans" cxnId="{0AFB9281-F390-47EA-B06E-9D3983194CD6}">
      <dgm:prSet/>
      <dgm:spPr/>
      <dgm:t>
        <a:bodyPr/>
        <a:lstStyle/>
        <a:p>
          <a:endParaRPr lang="en-US"/>
        </a:p>
      </dgm:t>
    </dgm:pt>
    <dgm:pt modelId="{0B1CDB2A-F1B9-41D7-8C1B-7E4C9BDA909E}" type="pres">
      <dgm:prSet presAssocID="{1991C90F-3457-4D51-B986-F98CA8D8AF9C}" presName="linear" presStyleCnt="0">
        <dgm:presLayoutVars>
          <dgm:dir/>
          <dgm:animLvl val="lvl"/>
          <dgm:resizeHandles val="exact"/>
        </dgm:presLayoutVars>
      </dgm:prSet>
      <dgm:spPr/>
    </dgm:pt>
    <dgm:pt modelId="{3AE4A29C-D7DD-479E-8C95-07B81B13F483}" type="pres">
      <dgm:prSet presAssocID="{845BA28C-E562-4B45-A7AD-FAD774B84F88}" presName="parentLin" presStyleCnt="0"/>
      <dgm:spPr/>
    </dgm:pt>
    <dgm:pt modelId="{42CE9D0F-5AE9-4EA9-96D3-5F9E7F07C528}" type="pres">
      <dgm:prSet presAssocID="{845BA28C-E562-4B45-A7AD-FAD774B84F88}" presName="parentLeftMargin" presStyleLbl="node1" presStyleIdx="0" presStyleCnt="3"/>
      <dgm:spPr/>
    </dgm:pt>
    <dgm:pt modelId="{31B6B931-7EB1-4B77-8688-08A21622A116}" type="pres">
      <dgm:prSet presAssocID="{845BA28C-E562-4B45-A7AD-FAD774B84F8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464784A-0C8B-40EB-A373-DE7D158CDF72}" type="pres">
      <dgm:prSet presAssocID="{845BA28C-E562-4B45-A7AD-FAD774B84F88}" presName="negativeSpace" presStyleCnt="0"/>
      <dgm:spPr/>
    </dgm:pt>
    <dgm:pt modelId="{EFE51E9B-CC48-496A-9BCD-02AC9EF31712}" type="pres">
      <dgm:prSet presAssocID="{845BA28C-E562-4B45-A7AD-FAD774B84F88}" presName="childText" presStyleLbl="conFgAcc1" presStyleIdx="0" presStyleCnt="3">
        <dgm:presLayoutVars>
          <dgm:bulletEnabled val="1"/>
        </dgm:presLayoutVars>
      </dgm:prSet>
      <dgm:spPr/>
    </dgm:pt>
    <dgm:pt modelId="{50F78114-59C2-4459-BC5F-52A64208FA71}" type="pres">
      <dgm:prSet presAssocID="{7C681059-B252-4151-954E-C3CFF11E3C29}" presName="spaceBetweenRectangles" presStyleCnt="0"/>
      <dgm:spPr/>
    </dgm:pt>
    <dgm:pt modelId="{C3673B8D-B453-4145-9333-AA9C37839979}" type="pres">
      <dgm:prSet presAssocID="{7D9EEE25-223E-476D-B8F3-13A96F782B3E}" presName="parentLin" presStyleCnt="0"/>
      <dgm:spPr/>
    </dgm:pt>
    <dgm:pt modelId="{DDE63880-1C25-443C-988B-3FED0E3EB78D}" type="pres">
      <dgm:prSet presAssocID="{7D9EEE25-223E-476D-B8F3-13A96F782B3E}" presName="parentLeftMargin" presStyleLbl="node1" presStyleIdx="0" presStyleCnt="3"/>
      <dgm:spPr/>
    </dgm:pt>
    <dgm:pt modelId="{82A33E43-CBD4-4E3B-8844-C72508BF6CCB}" type="pres">
      <dgm:prSet presAssocID="{7D9EEE25-223E-476D-B8F3-13A96F782B3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6B66088-DB49-46A1-82C4-045BBBC7B96F}" type="pres">
      <dgm:prSet presAssocID="{7D9EEE25-223E-476D-B8F3-13A96F782B3E}" presName="negativeSpace" presStyleCnt="0"/>
      <dgm:spPr/>
    </dgm:pt>
    <dgm:pt modelId="{3CC96C60-5A47-433C-8E5C-1B51ED5268FA}" type="pres">
      <dgm:prSet presAssocID="{7D9EEE25-223E-476D-B8F3-13A96F782B3E}" presName="childText" presStyleLbl="conFgAcc1" presStyleIdx="1" presStyleCnt="3">
        <dgm:presLayoutVars>
          <dgm:bulletEnabled val="1"/>
        </dgm:presLayoutVars>
      </dgm:prSet>
      <dgm:spPr/>
    </dgm:pt>
    <dgm:pt modelId="{5DD3F01C-DBBC-4DF4-B6B3-112189D42299}" type="pres">
      <dgm:prSet presAssocID="{7E7F1A7F-E854-4039-8FE0-8FF54D0C5DB6}" presName="spaceBetweenRectangles" presStyleCnt="0"/>
      <dgm:spPr/>
    </dgm:pt>
    <dgm:pt modelId="{BC034772-5405-48EB-8A8E-8F713F58BA38}" type="pres">
      <dgm:prSet presAssocID="{1A359BDA-EF90-4CA7-B30E-268782615734}" presName="parentLin" presStyleCnt="0"/>
      <dgm:spPr/>
    </dgm:pt>
    <dgm:pt modelId="{54FC900A-3EF4-4527-8334-28D7CC7F9AC4}" type="pres">
      <dgm:prSet presAssocID="{1A359BDA-EF90-4CA7-B30E-268782615734}" presName="parentLeftMargin" presStyleLbl="node1" presStyleIdx="1" presStyleCnt="3"/>
      <dgm:spPr/>
    </dgm:pt>
    <dgm:pt modelId="{4F736956-646A-4A01-A443-FE2E6D7312CA}" type="pres">
      <dgm:prSet presAssocID="{1A359BDA-EF90-4CA7-B30E-26878261573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43A0518-0E98-4B90-BDC4-12D206AF7EE9}" type="pres">
      <dgm:prSet presAssocID="{1A359BDA-EF90-4CA7-B30E-268782615734}" presName="negativeSpace" presStyleCnt="0"/>
      <dgm:spPr/>
    </dgm:pt>
    <dgm:pt modelId="{B926096D-99A3-4F62-83F5-5237012EFFAF}" type="pres">
      <dgm:prSet presAssocID="{1A359BDA-EF90-4CA7-B30E-26878261573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5B45B00-D6F7-4A4D-8152-72EF58611B7A}" srcId="{1991C90F-3457-4D51-B986-F98CA8D8AF9C}" destId="{7D9EEE25-223E-476D-B8F3-13A96F782B3E}" srcOrd="1" destOrd="0" parTransId="{B390C18C-D94B-4F21-ABEC-10F97528615F}" sibTransId="{7E7F1A7F-E854-4039-8FE0-8FF54D0C5DB6}"/>
    <dgm:cxn modelId="{41B4F71A-8226-47C4-A723-B5F54E767F2F}" srcId="{7D9EEE25-223E-476D-B8F3-13A96F782B3E}" destId="{6F6FB0E4-C90F-4096-ACC6-F46DF9534E74}" srcOrd="0" destOrd="0" parTransId="{DA5C0C4A-6585-4F55-9AFB-371C8DBE0C1E}" sibTransId="{788FC42B-0438-43EA-80A6-7E425D964586}"/>
    <dgm:cxn modelId="{05B62524-4B6B-4095-B4A0-7F78BE985F1C}" type="presOf" srcId="{A592ACC0-F93B-43C0-AE96-6B812BB864FF}" destId="{B926096D-99A3-4F62-83F5-5237012EFFAF}" srcOrd="0" destOrd="0" presId="urn:microsoft.com/office/officeart/2005/8/layout/list1"/>
    <dgm:cxn modelId="{4F93FE2F-E710-444C-BC10-C00498F2977F}" type="presOf" srcId="{6F6FB0E4-C90F-4096-ACC6-F46DF9534E74}" destId="{3CC96C60-5A47-433C-8E5C-1B51ED5268FA}" srcOrd="0" destOrd="0" presId="urn:microsoft.com/office/officeart/2005/8/layout/list1"/>
    <dgm:cxn modelId="{ACE17F3C-D5A5-4E7D-9D52-32675DD22DF0}" type="presOf" srcId="{845BA28C-E562-4B45-A7AD-FAD774B84F88}" destId="{42CE9D0F-5AE9-4EA9-96D3-5F9E7F07C528}" srcOrd="0" destOrd="0" presId="urn:microsoft.com/office/officeart/2005/8/layout/list1"/>
    <dgm:cxn modelId="{5F34525B-E5D1-4F27-A73B-53CCF8BCFA91}" srcId="{1991C90F-3457-4D51-B986-F98CA8D8AF9C}" destId="{845BA28C-E562-4B45-A7AD-FAD774B84F88}" srcOrd="0" destOrd="0" parTransId="{D482347B-0ED6-41D8-8022-56E6DACFA59C}" sibTransId="{7C681059-B252-4151-954E-C3CFF11E3C29}"/>
    <dgm:cxn modelId="{CBA34371-54B9-405F-A321-977BE6B31834}" type="presOf" srcId="{1A359BDA-EF90-4CA7-B30E-268782615734}" destId="{4F736956-646A-4A01-A443-FE2E6D7312CA}" srcOrd="1" destOrd="0" presId="urn:microsoft.com/office/officeart/2005/8/layout/list1"/>
    <dgm:cxn modelId="{F7C4E457-E537-4395-86B7-90A8CCB06DAD}" type="presOf" srcId="{4FFDDC4B-8602-43BC-9DAB-CAC229FB7C5C}" destId="{EFE51E9B-CC48-496A-9BCD-02AC9EF31712}" srcOrd="0" destOrd="0" presId="urn:microsoft.com/office/officeart/2005/8/layout/list1"/>
    <dgm:cxn modelId="{0AFB9281-F390-47EA-B06E-9D3983194CD6}" srcId="{1A359BDA-EF90-4CA7-B30E-268782615734}" destId="{A592ACC0-F93B-43C0-AE96-6B812BB864FF}" srcOrd="0" destOrd="0" parTransId="{F472568D-EB96-4621-B192-C0D8EF9242CA}" sibTransId="{DE99379A-6B77-4F3F-BFBB-AE648C3C44BB}"/>
    <dgm:cxn modelId="{E28CC883-EF0D-4150-A26F-C0D0EFB507FB}" type="presOf" srcId="{845BA28C-E562-4B45-A7AD-FAD774B84F88}" destId="{31B6B931-7EB1-4B77-8688-08A21622A116}" srcOrd="1" destOrd="0" presId="urn:microsoft.com/office/officeart/2005/8/layout/list1"/>
    <dgm:cxn modelId="{2F468787-5DDC-42D7-9692-E921B0253BA6}" type="presOf" srcId="{1A359BDA-EF90-4CA7-B30E-268782615734}" destId="{54FC900A-3EF4-4527-8334-28D7CC7F9AC4}" srcOrd="0" destOrd="0" presId="urn:microsoft.com/office/officeart/2005/8/layout/list1"/>
    <dgm:cxn modelId="{CA71B5A4-568D-4FB4-8D5C-775349ED87B7}" type="presOf" srcId="{7D9EEE25-223E-476D-B8F3-13A96F782B3E}" destId="{82A33E43-CBD4-4E3B-8844-C72508BF6CCB}" srcOrd="1" destOrd="0" presId="urn:microsoft.com/office/officeart/2005/8/layout/list1"/>
    <dgm:cxn modelId="{7B51EFB9-A051-40D7-AA83-9F82A6570DE7}" type="presOf" srcId="{7D9EEE25-223E-476D-B8F3-13A96F782B3E}" destId="{DDE63880-1C25-443C-988B-3FED0E3EB78D}" srcOrd="0" destOrd="0" presId="urn:microsoft.com/office/officeart/2005/8/layout/list1"/>
    <dgm:cxn modelId="{B4B6E3C7-F0AB-415F-98DC-A5173CA79DF7}" srcId="{1991C90F-3457-4D51-B986-F98CA8D8AF9C}" destId="{1A359BDA-EF90-4CA7-B30E-268782615734}" srcOrd="2" destOrd="0" parTransId="{25C2B666-4814-436B-B18C-F9803FC78AE4}" sibTransId="{B1A2565E-9D11-4F15-888F-32AB06CFF78B}"/>
    <dgm:cxn modelId="{DF9D6AE0-0204-4A8D-B72E-6FFCCFD8E5D7}" srcId="{845BA28C-E562-4B45-A7AD-FAD774B84F88}" destId="{4FFDDC4B-8602-43BC-9DAB-CAC229FB7C5C}" srcOrd="0" destOrd="0" parTransId="{4ECD7104-BC8B-46EE-B499-ABDF505CB54F}" sibTransId="{23226780-7299-4264-89C5-B44C53D944BA}"/>
    <dgm:cxn modelId="{2AD467F4-1145-4509-95A6-C15A3CB6510C}" type="presOf" srcId="{1991C90F-3457-4D51-B986-F98CA8D8AF9C}" destId="{0B1CDB2A-F1B9-41D7-8C1B-7E4C9BDA909E}" srcOrd="0" destOrd="0" presId="urn:microsoft.com/office/officeart/2005/8/layout/list1"/>
    <dgm:cxn modelId="{3BD444C4-65FC-45AA-9856-497128A39316}" type="presParOf" srcId="{0B1CDB2A-F1B9-41D7-8C1B-7E4C9BDA909E}" destId="{3AE4A29C-D7DD-479E-8C95-07B81B13F483}" srcOrd="0" destOrd="0" presId="urn:microsoft.com/office/officeart/2005/8/layout/list1"/>
    <dgm:cxn modelId="{5C260E0C-7D97-44E4-8B69-C81C26A516BC}" type="presParOf" srcId="{3AE4A29C-D7DD-479E-8C95-07B81B13F483}" destId="{42CE9D0F-5AE9-4EA9-96D3-5F9E7F07C528}" srcOrd="0" destOrd="0" presId="urn:microsoft.com/office/officeart/2005/8/layout/list1"/>
    <dgm:cxn modelId="{DC3D0DDB-1B32-44BE-96C3-F02492D5BF78}" type="presParOf" srcId="{3AE4A29C-D7DD-479E-8C95-07B81B13F483}" destId="{31B6B931-7EB1-4B77-8688-08A21622A116}" srcOrd="1" destOrd="0" presId="urn:microsoft.com/office/officeart/2005/8/layout/list1"/>
    <dgm:cxn modelId="{A39B2F42-F193-405D-9348-7CD727560DA5}" type="presParOf" srcId="{0B1CDB2A-F1B9-41D7-8C1B-7E4C9BDA909E}" destId="{E464784A-0C8B-40EB-A373-DE7D158CDF72}" srcOrd="1" destOrd="0" presId="urn:microsoft.com/office/officeart/2005/8/layout/list1"/>
    <dgm:cxn modelId="{115FF81F-151F-4D90-9876-164E5F94D7C9}" type="presParOf" srcId="{0B1CDB2A-F1B9-41D7-8C1B-7E4C9BDA909E}" destId="{EFE51E9B-CC48-496A-9BCD-02AC9EF31712}" srcOrd="2" destOrd="0" presId="urn:microsoft.com/office/officeart/2005/8/layout/list1"/>
    <dgm:cxn modelId="{A27E89DB-0C89-403E-B39C-4217CED107F2}" type="presParOf" srcId="{0B1CDB2A-F1B9-41D7-8C1B-7E4C9BDA909E}" destId="{50F78114-59C2-4459-BC5F-52A64208FA71}" srcOrd="3" destOrd="0" presId="urn:microsoft.com/office/officeart/2005/8/layout/list1"/>
    <dgm:cxn modelId="{F6CF897B-3E7B-4E39-8BEE-87973188CFF7}" type="presParOf" srcId="{0B1CDB2A-F1B9-41D7-8C1B-7E4C9BDA909E}" destId="{C3673B8D-B453-4145-9333-AA9C37839979}" srcOrd="4" destOrd="0" presId="urn:microsoft.com/office/officeart/2005/8/layout/list1"/>
    <dgm:cxn modelId="{F7A0F197-9747-4D22-818E-076905175158}" type="presParOf" srcId="{C3673B8D-B453-4145-9333-AA9C37839979}" destId="{DDE63880-1C25-443C-988B-3FED0E3EB78D}" srcOrd="0" destOrd="0" presId="urn:microsoft.com/office/officeart/2005/8/layout/list1"/>
    <dgm:cxn modelId="{CAC71082-E083-4C4B-86F3-49B2E2D7CA04}" type="presParOf" srcId="{C3673B8D-B453-4145-9333-AA9C37839979}" destId="{82A33E43-CBD4-4E3B-8844-C72508BF6CCB}" srcOrd="1" destOrd="0" presId="urn:microsoft.com/office/officeart/2005/8/layout/list1"/>
    <dgm:cxn modelId="{D45F106D-EAD9-4EA9-8241-3ED92F3460B0}" type="presParOf" srcId="{0B1CDB2A-F1B9-41D7-8C1B-7E4C9BDA909E}" destId="{86B66088-DB49-46A1-82C4-045BBBC7B96F}" srcOrd="5" destOrd="0" presId="urn:microsoft.com/office/officeart/2005/8/layout/list1"/>
    <dgm:cxn modelId="{2A227AA9-03F9-4805-950A-A551301FB712}" type="presParOf" srcId="{0B1CDB2A-F1B9-41D7-8C1B-7E4C9BDA909E}" destId="{3CC96C60-5A47-433C-8E5C-1B51ED5268FA}" srcOrd="6" destOrd="0" presId="urn:microsoft.com/office/officeart/2005/8/layout/list1"/>
    <dgm:cxn modelId="{A35A50D6-5999-47EE-A7FF-AAC4B1456345}" type="presParOf" srcId="{0B1CDB2A-F1B9-41D7-8C1B-7E4C9BDA909E}" destId="{5DD3F01C-DBBC-4DF4-B6B3-112189D42299}" srcOrd="7" destOrd="0" presId="urn:microsoft.com/office/officeart/2005/8/layout/list1"/>
    <dgm:cxn modelId="{E3C89C64-71C6-4F73-8D62-6B47C9AB9FAF}" type="presParOf" srcId="{0B1CDB2A-F1B9-41D7-8C1B-7E4C9BDA909E}" destId="{BC034772-5405-48EB-8A8E-8F713F58BA38}" srcOrd="8" destOrd="0" presId="urn:microsoft.com/office/officeart/2005/8/layout/list1"/>
    <dgm:cxn modelId="{DB61FABA-4304-4F7A-A1C3-AE299AA9F656}" type="presParOf" srcId="{BC034772-5405-48EB-8A8E-8F713F58BA38}" destId="{54FC900A-3EF4-4527-8334-28D7CC7F9AC4}" srcOrd="0" destOrd="0" presId="urn:microsoft.com/office/officeart/2005/8/layout/list1"/>
    <dgm:cxn modelId="{F1408911-6F7E-4C3C-B8AA-3DF72265A269}" type="presParOf" srcId="{BC034772-5405-48EB-8A8E-8F713F58BA38}" destId="{4F736956-646A-4A01-A443-FE2E6D7312CA}" srcOrd="1" destOrd="0" presId="urn:microsoft.com/office/officeart/2005/8/layout/list1"/>
    <dgm:cxn modelId="{B1ED9BE6-AB01-4BDA-9D3D-9A4E72628B80}" type="presParOf" srcId="{0B1CDB2A-F1B9-41D7-8C1B-7E4C9BDA909E}" destId="{843A0518-0E98-4B90-BDC4-12D206AF7EE9}" srcOrd="9" destOrd="0" presId="urn:microsoft.com/office/officeart/2005/8/layout/list1"/>
    <dgm:cxn modelId="{1DC00D38-B0EF-4D7D-A346-831D9FDF9A25}" type="presParOf" srcId="{0B1CDB2A-F1B9-41D7-8C1B-7E4C9BDA909E}" destId="{B926096D-99A3-4F62-83F5-5237012EFFA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972D0A7-F897-4386-9256-9F66DB359718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64FF0C-97E6-4CC7-9C71-EC797E65D511}">
      <dgm:prSet phldrT="[Text]"/>
      <dgm:spPr/>
      <dgm:t>
        <a:bodyPr/>
        <a:lstStyle/>
        <a:p>
          <a:r>
            <a:rPr lang="fr-FR" dirty="0"/>
            <a:t>Product List</a:t>
          </a:r>
          <a:endParaRPr lang="en-US" dirty="0"/>
        </a:p>
      </dgm:t>
    </dgm:pt>
    <dgm:pt modelId="{7E51AA69-4DB7-4C82-A0F9-9E5CA80FAA4D}" type="parTrans" cxnId="{95DDBF47-783F-4AD3-86FE-E2DA1051FA16}">
      <dgm:prSet/>
      <dgm:spPr/>
      <dgm:t>
        <a:bodyPr/>
        <a:lstStyle/>
        <a:p>
          <a:endParaRPr lang="en-US"/>
        </a:p>
      </dgm:t>
    </dgm:pt>
    <dgm:pt modelId="{56F7364E-2FA5-4009-9801-5538AEFCC9D8}" type="sibTrans" cxnId="{95DDBF47-783F-4AD3-86FE-E2DA1051FA16}">
      <dgm:prSet/>
      <dgm:spPr/>
      <dgm:t>
        <a:bodyPr/>
        <a:lstStyle/>
        <a:p>
          <a:endParaRPr lang="en-US"/>
        </a:p>
      </dgm:t>
    </dgm:pt>
    <dgm:pt modelId="{B7D88667-D7D3-46DE-B6AB-F439102D4C4C}">
      <dgm:prSet phldrT="[Text]"/>
      <dgm:spPr/>
      <dgm:t>
        <a:bodyPr/>
        <a:lstStyle/>
        <a:p>
          <a:r>
            <a:rPr lang="fr-FR" dirty="0" err="1"/>
            <a:t>Cart</a:t>
          </a:r>
          <a:r>
            <a:rPr lang="fr-FR" dirty="0"/>
            <a:t> Management</a:t>
          </a:r>
          <a:endParaRPr lang="en-US" dirty="0"/>
        </a:p>
      </dgm:t>
    </dgm:pt>
    <dgm:pt modelId="{33BE563C-C1B7-42C8-B979-C810ED9D3893}" type="parTrans" cxnId="{4B2D2000-27A7-477C-9232-C37BC569919E}">
      <dgm:prSet/>
      <dgm:spPr/>
      <dgm:t>
        <a:bodyPr/>
        <a:lstStyle/>
        <a:p>
          <a:endParaRPr lang="en-US"/>
        </a:p>
      </dgm:t>
    </dgm:pt>
    <dgm:pt modelId="{EFCB0F6F-CFFE-4398-9D50-390E2D72656D}" type="sibTrans" cxnId="{4B2D2000-27A7-477C-9232-C37BC569919E}">
      <dgm:prSet/>
      <dgm:spPr/>
      <dgm:t>
        <a:bodyPr/>
        <a:lstStyle/>
        <a:p>
          <a:endParaRPr lang="en-US"/>
        </a:p>
      </dgm:t>
    </dgm:pt>
    <dgm:pt modelId="{F5976883-6875-4E4C-A01E-25F5C4BF22D8}">
      <dgm:prSet phldrT="[Text]"/>
      <dgm:spPr/>
      <dgm:t>
        <a:bodyPr/>
        <a:lstStyle/>
        <a:p>
          <a:r>
            <a:rPr lang="fr-FR" dirty="0"/>
            <a:t>Information Management</a:t>
          </a:r>
          <a:endParaRPr lang="en-US" dirty="0"/>
        </a:p>
      </dgm:t>
    </dgm:pt>
    <dgm:pt modelId="{471D0A06-6A8A-4195-9C8F-3C0B8BD40B9E}" type="parTrans" cxnId="{B024A069-42CA-4E63-A14F-104182C71D8F}">
      <dgm:prSet/>
      <dgm:spPr/>
      <dgm:t>
        <a:bodyPr/>
        <a:lstStyle/>
        <a:p>
          <a:endParaRPr lang="en-US"/>
        </a:p>
      </dgm:t>
    </dgm:pt>
    <dgm:pt modelId="{481B70D4-8EC7-4BDC-B186-1814FA99FB3D}" type="sibTrans" cxnId="{B024A069-42CA-4E63-A14F-104182C71D8F}">
      <dgm:prSet/>
      <dgm:spPr/>
      <dgm:t>
        <a:bodyPr/>
        <a:lstStyle/>
        <a:p>
          <a:endParaRPr lang="en-US"/>
        </a:p>
      </dgm:t>
    </dgm:pt>
    <dgm:pt modelId="{65434228-0B7A-4A03-BC82-CCF01BD4A883}">
      <dgm:prSet phldrT="[Text]"/>
      <dgm:spPr/>
      <dgm:t>
        <a:bodyPr/>
        <a:lstStyle/>
        <a:p>
          <a:r>
            <a:rPr lang="fr-FR" dirty="0" err="1"/>
            <a:t>Order</a:t>
          </a:r>
          <a:r>
            <a:rPr lang="fr-FR" dirty="0"/>
            <a:t> </a:t>
          </a:r>
          <a:r>
            <a:rPr lang="fr-FR" dirty="0" err="1"/>
            <a:t>Tracking</a:t>
          </a:r>
          <a:endParaRPr lang="fr-FR" dirty="0"/>
        </a:p>
      </dgm:t>
    </dgm:pt>
    <dgm:pt modelId="{3C19D771-CDA8-404B-9935-08434996B544}" type="parTrans" cxnId="{19864C1C-8CB2-4DDA-812A-DA63D0911D70}">
      <dgm:prSet/>
      <dgm:spPr/>
      <dgm:t>
        <a:bodyPr/>
        <a:lstStyle/>
        <a:p>
          <a:endParaRPr lang="en-US"/>
        </a:p>
      </dgm:t>
    </dgm:pt>
    <dgm:pt modelId="{90E2F67E-61AE-4DDB-B4FB-FFC5907404B2}" type="sibTrans" cxnId="{19864C1C-8CB2-4DDA-812A-DA63D0911D70}">
      <dgm:prSet/>
      <dgm:spPr/>
      <dgm:t>
        <a:bodyPr/>
        <a:lstStyle/>
        <a:p>
          <a:endParaRPr lang="en-US"/>
        </a:p>
      </dgm:t>
    </dgm:pt>
    <dgm:pt modelId="{72908227-2820-43FB-B22D-D0D9627141C7}">
      <dgm:prSet phldrT="[Text]"/>
      <dgm:spPr/>
      <dgm:t>
        <a:bodyPr/>
        <a:lstStyle/>
        <a:p>
          <a:r>
            <a:rPr lang="fr-FR" dirty="0"/>
            <a:t>Customer Feedback</a:t>
          </a:r>
          <a:endParaRPr lang="en-US" dirty="0"/>
        </a:p>
      </dgm:t>
    </dgm:pt>
    <dgm:pt modelId="{2B40032B-93BE-4751-A7A7-62E0649655D8}" type="parTrans" cxnId="{AB33316F-FA09-43FC-A3C0-EA40F4464D0E}">
      <dgm:prSet/>
      <dgm:spPr/>
      <dgm:t>
        <a:bodyPr/>
        <a:lstStyle/>
        <a:p>
          <a:endParaRPr lang="en-US"/>
        </a:p>
      </dgm:t>
    </dgm:pt>
    <dgm:pt modelId="{32451391-98FA-480F-ABBF-2B9D55539EE6}" type="sibTrans" cxnId="{AB33316F-FA09-43FC-A3C0-EA40F4464D0E}">
      <dgm:prSet/>
      <dgm:spPr/>
      <dgm:t>
        <a:bodyPr/>
        <a:lstStyle/>
        <a:p>
          <a:endParaRPr lang="en-US"/>
        </a:p>
      </dgm:t>
    </dgm:pt>
    <dgm:pt modelId="{69DD1896-FFF5-421C-A8EC-9F870E7D2B20}">
      <dgm:prSet phldrT="[Text]"/>
      <dgm:spPr/>
      <dgm:t>
        <a:bodyPr/>
        <a:lstStyle/>
        <a:p>
          <a:r>
            <a:rPr lang="fr-FR" dirty="0" err="1"/>
            <a:t>Stamp</a:t>
          </a:r>
          <a:r>
            <a:rPr lang="fr-FR" dirty="0"/>
            <a:t> Design</a:t>
          </a:r>
          <a:endParaRPr lang="en-US" dirty="0"/>
        </a:p>
      </dgm:t>
    </dgm:pt>
    <dgm:pt modelId="{D656DE1C-8481-4F85-87C4-91D6B0C2B4DB}" type="parTrans" cxnId="{1069A89E-2BF9-450F-81D1-0ED05A3E76E1}">
      <dgm:prSet/>
      <dgm:spPr/>
      <dgm:t>
        <a:bodyPr/>
        <a:lstStyle/>
        <a:p>
          <a:endParaRPr lang="en-US"/>
        </a:p>
      </dgm:t>
    </dgm:pt>
    <dgm:pt modelId="{00A7F3DB-8E1F-47C1-B46B-74780C55687C}" type="sibTrans" cxnId="{1069A89E-2BF9-450F-81D1-0ED05A3E76E1}">
      <dgm:prSet/>
      <dgm:spPr/>
      <dgm:t>
        <a:bodyPr/>
        <a:lstStyle/>
        <a:p>
          <a:endParaRPr lang="en-US"/>
        </a:p>
      </dgm:t>
    </dgm:pt>
    <dgm:pt modelId="{872803EC-F3DD-4792-957C-F8F49CF07596}" type="pres">
      <dgm:prSet presAssocID="{C972D0A7-F897-4386-9256-9F66DB359718}" presName="diagram" presStyleCnt="0">
        <dgm:presLayoutVars>
          <dgm:dir/>
          <dgm:resizeHandles val="exact"/>
        </dgm:presLayoutVars>
      </dgm:prSet>
      <dgm:spPr/>
    </dgm:pt>
    <dgm:pt modelId="{AD4B0A47-B46D-44CA-82BE-1181EA80F424}" type="pres">
      <dgm:prSet presAssocID="{0664FF0C-97E6-4CC7-9C71-EC797E65D511}" presName="node" presStyleLbl="node1" presStyleIdx="0" presStyleCnt="6">
        <dgm:presLayoutVars>
          <dgm:bulletEnabled val="1"/>
        </dgm:presLayoutVars>
      </dgm:prSet>
      <dgm:spPr/>
    </dgm:pt>
    <dgm:pt modelId="{243C306C-08CB-492F-8F52-4D8B9D5EEF5D}" type="pres">
      <dgm:prSet presAssocID="{56F7364E-2FA5-4009-9801-5538AEFCC9D8}" presName="sibTrans" presStyleLbl="sibTrans2D1" presStyleIdx="0" presStyleCnt="5"/>
      <dgm:spPr/>
    </dgm:pt>
    <dgm:pt modelId="{FD4082C5-F913-41EB-8099-930244114D7C}" type="pres">
      <dgm:prSet presAssocID="{56F7364E-2FA5-4009-9801-5538AEFCC9D8}" presName="connectorText" presStyleLbl="sibTrans2D1" presStyleIdx="0" presStyleCnt="5"/>
      <dgm:spPr/>
    </dgm:pt>
    <dgm:pt modelId="{3C6E13A2-1922-4353-BB54-4CBB29347038}" type="pres">
      <dgm:prSet presAssocID="{B7D88667-D7D3-46DE-B6AB-F439102D4C4C}" presName="node" presStyleLbl="node1" presStyleIdx="1" presStyleCnt="6">
        <dgm:presLayoutVars>
          <dgm:bulletEnabled val="1"/>
        </dgm:presLayoutVars>
      </dgm:prSet>
      <dgm:spPr/>
    </dgm:pt>
    <dgm:pt modelId="{94EFB92F-36CC-4932-B780-BB450FC0D934}" type="pres">
      <dgm:prSet presAssocID="{EFCB0F6F-CFFE-4398-9D50-390E2D72656D}" presName="sibTrans" presStyleLbl="sibTrans2D1" presStyleIdx="1" presStyleCnt="5"/>
      <dgm:spPr/>
    </dgm:pt>
    <dgm:pt modelId="{F017C024-8543-4918-A504-4F7D95AEF4CB}" type="pres">
      <dgm:prSet presAssocID="{EFCB0F6F-CFFE-4398-9D50-390E2D72656D}" presName="connectorText" presStyleLbl="sibTrans2D1" presStyleIdx="1" presStyleCnt="5"/>
      <dgm:spPr/>
    </dgm:pt>
    <dgm:pt modelId="{0D1E0098-B295-4887-86A8-EEB2B84740D0}" type="pres">
      <dgm:prSet presAssocID="{F5976883-6875-4E4C-A01E-25F5C4BF22D8}" presName="node" presStyleLbl="node1" presStyleIdx="2" presStyleCnt="6">
        <dgm:presLayoutVars>
          <dgm:bulletEnabled val="1"/>
        </dgm:presLayoutVars>
      </dgm:prSet>
      <dgm:spPr/>
    </dgm:pt>
    <dgm:pt modelId="{3D1F4070-FE7A-47BD-9557-C8C3E76E7CD8}" type="pres">
      <dgm:prSet presAssocID="{481B70D4-8EC7-4BDC-B186-1814FA99FB3D}" presName="sibTrans" presStyleLbl="sibTrans2D1" presStyleIdx="2" presStyleCnt="5"/>
      <dgm:spPr/>
    </dgm:pt>
    <dgm:pt modelId="{2BE6F18B-ED1D-44A4-BF94-3BA959BF0A58}" type="pres">
      <dgm:prSet presAssocID="{481B70D4-8EC7-4BDC-B186-1814FA99FB3D}" presName="connectorText" presStyleLbl="sibTrans2D1" presStyleIdx="2" presStyleCnt="5"/>
      <dgm:spPr/>
    </dgm:pt>
    <dgm:pt modelId="{17DA5F87-4261-4142-A11A-1FD8EB70584C}" type="pres">
      <dgm:prSet presAssocID="{69DD1896-FFF5-421C-A8EC-9F870E7D2B20}" presName="node" presStyleLbl="node1" presStyleIdx="3" presStyleCnt="6">
        <dgm:presLayoutVars>
          <dgm:bulletEnabled val="1"/>
        </dgm:presLayoutVars>
      </dgm:prSet>
      <dgm:spPr/>
    </dgm:pt>
    <dgm:pt modelId="{81E03342-BADC-4B17-8A34-77B1F9D8ECB8}" type="pres">
      <dgm:prSet presAssocID="{00A7F3DB-8E1F-47C1-B46B-74780C55687C}" presName="sibTrans" presStyleLbl="sibTrans2D1" presStyleIdx="3" presStyleCnt="5"/>
      <dgm:spPr/>
    </dgm:pt>
    <dgm:pt modelId="{61405FCB-438A-4880-A7EE-D7F9D05E1DE5}" type="pres">
      <dgm:prSet presAssocID="{00A7F3DB-8E1F-47C1-B46B-74780C55687C}" presName="connectorText" presStyleLbl="sibTrans2D1" presStyleIdx="3" presStyleCnt="5"/>
      <dgm:spPr/>
    </dgm:pt>
    <dgm:pt modelId="{D5223C2E-2861-4792-B875-FB13F53AC84E}" type="pres">
      <dgm:prSet presAssocID="{65434228-0B7A-4A03-BC82-CCF01BD4A883}" presName="node" presStyleLbl="node1" presStyleIdx="4" presStyleCnt="6">
        <dgm:presLayoutVars>
          <dgm:bulletEnabled val="1"/>
        </dgm:presLayoutVars>
      </dgm:prSet>
      <dgm:spPr/>
    </dgm:pt>
    <dgm:pt modelId="{A1FDA5DD-18E3-42FB-9EB8-CBE187D40A7E}" type="pres">
      <dgm:prSet presAssocID="{90E2F67E-61AE-4DDB-B4FB-FFC5907404B2}" presName="sibTrans" presStyleLbl="sibTrans2D1" presStyleIdx="4" presStyleCnt="5"/>
      <dgm:spPr/>
    </dgm:pt>
    <dgm:pt modelId="{5558360C-FE63-4295-95D7-BBD5F7C5161F}" type="pres">
      <dgm:prSet presAssocID="{90E2F67E-61AE-4DDB-B4FB-FFC5907404B2}" presName="connectorText" presStyleLbl="sibTrans2D1" presStyleIdx="4" presStyleCnt="5"/>
      <dgm:spPr/>
    </dgm:pt>
    <dgm:pt modelId="{D1DDD26D-E607-445F-9413-07D2C59052AB}" type="pres">
      <dgm:prSet presAssocID="{72908227-2820-43FB-B22D-D0D9627141C7}" presName="node" presStyleLbl="node1" presStyleIdx="5" presStyleCnt="6">
        <dgm:presLayoutVars>
          <dgm:bulletEnabled val="1"/>
        </dgm:presLayoutVars>
      </dgm:prSet>
      <dgm:spPr/>
    </dgm:pt>
  </dgm:ptLst>
  <dgm:cxnLst>
    <dgm:cxn modelId="{4B2D2000-27A7-477C-9232-C37BC569919E}" srcId="{C972D0A7-F897-4386-9256-9F66DB359718}" destId="{B7D88667-D7D3-46DE-B6AB-F439102D4C4C}" srcOrd="1" destOrd="0" parTransId="{33BE563C-C1B7-42C8-B979-C810ED9D3893}" sibTransId="{EFCB0F6F-CFFE-4398-9D50-390E2D72656D}"/>
    <dgm:cxn modelId="{D8BDE80F-350D-4736-A0B8-D4CBB0BA2C15}" type="presOf" srcId="{72908227-2820-43FB-B22D-D0D9627141C7}" destId="{D1DDD26D-E607-445F-9413-07D2C59052AB}" srcOrd="0" destOrd="0" presId="urn:microsoft.com/office/officeart/2005/8/layout/process5"/>
    <dgm:cxn modelId="{19864C1C-8CB2-4DDA-812A-DA63D0911D70}" srcId="{C972D0A7-F897-4386-9256-9F66DB359718}" destId="{65434228-0B7A-4A03-BC82-CCF01BD4A883}" srcOrd="4" destOrd="0" parTransId="{3C19D771-CDA8-404B-9935-08434996B544}" sibTransId="{90E2F67E-61AE-4DDB-B4FB-FFC5907404B2}"/>
    <dgm:cxn modelId="{F1887F1E-C35D-4A5B-B832-03197D5041CF}" type="presOf" srcId="{0664FF0C-97E6-4CC7-9C71-EC797E65D511}" destId="{AD4B0A47-B46D-44CA-82BE-1181EA80F424}" srcOrd="0" destOrd="0" presId="urn:microsoft.com/office/officeart/2005/8/layout/process5"/>
    <dgm:cxn modelId="{2F0AAD38-FA02-41D5-A4E8-C60CFADF0619}" type="presOf" srcId="{90E2F67E-61AE-4DDB-B4FB-FFC5907404B2}" destId="{5558360C-FE63-4295-95D7-BBD5F7C5161F}" srcOrd="1" destOrd="0" presId="urn:microsoft.com/office/officeart/2005/8/layout/process5"/>
    <dgm:cxn modelId="{95DDBF47-783F-4AD3-86FE-E2DA1051FA16}" srcId="{C972D0A7-F897-4386-9256-9F66DB359718}" destId="{0664FF0C-97E6-4CC7-9C71-EC797E65D511}" srcOrd="0" destOrd="0" parTransId="{7E51AA69-4DB7-4C82-A0F9-9E5CA80FAA4D}" sibTransId="{56F7364E-2FA5-4009-9801-5538AEFCC9D8}"/>
    <dgm:cxn modelId="{B024A069-42CA-4E63-A14F-104182C71D8F}" srcId="{C972D0A7-F897-4386-9256-9F66DB359718}" destId="{F5976883-6875-4E4C-A01E-25F5C4BF22D8}" srcOrd="2" destOrd="0" parTransId="{471D0A06-6A8A-4195-9C8F-3C0B8BD40B9E}" sibTransId="{481B70D4-8EC7-4BDC-B186-1814FA99FB3D}"/>
    <dgm:cxn modelId="{AB33316F-FA09-43FC-A3C0-EA40F4464D0E}" srcId="{C972D0A7-F897-4386-9256-9F66DB359718}" destId="{72908227-2820-43FB-B22D-D0D9627141C7}" srcOrd="5" destOrd="0" parTransId="{2B40032B-93BE-4751-A7A7-62E0649655D8}" sibTransId="{32451391-98FA-480F-ABBF-2B9D55539EE6}"/>
    <dgm:cxn modelId="{CAABBE6F-4658-4EFD-B102-BBF7DD0B6CE9}" type="presOf" srcId="{56F7364E-2FA5-4009-9801-5538AEFCC9D8}" destId="{243C306C-08CB-492F-8F52-4D8B9D5EEF5D}" srcOrd="0" destOrd="0" presId="urn:microsoft.com/office/officeart/2005/8/layout/process5"/>
    <dgm:cxn modelId="{FA12A97A-FC6A-4898-AB26-17FF46EA876A}" type="presOf" srcId="{B7D88667-D7D3-46DE-B6AB-F439102D4C4C}" destId="{3C6E13A2-1922-4353-BB54-4CBB29347038}" srcOrd="0" destOrd="0" presId="urn:microsoft.com/office/officeart/2005/8/layout/process5"/>
    <dgm:cxn modelId="{BBBF3A81-4C1A-4032-95C1-3810E94CF796}" type="presOf" srcId="{65434228-0B7A-4A03-BC82-CCF01BD4A883}" destId="{D5223C2E-2861-4792-B875-FB13F53AC84E}" srcOrd="0" destOrd="0" presId="urn:microsoft.com/office/officeart/2005/8/layout/process5"/>
    <dgm:cxn modelId="{9FC10282-7BB0-44C1-86C2-40E788A79D23}" type="presOf" srcId="{C972D0A7-F897-4386-9256-9F66DB359718}" destId="{872803EC-F3DD-4792-957C-F8F49CF07596}" srcOrd="0" destOrd="0" presId="urn:microsoft.com/office/officeart/2005/8/layout/process5"/>
    <dgm:cxn modelId="{1069A89E-2BF9-450F-81D1-0ED05A3E76E1}" srcId="{C972D0A7-F897-4386-9256-9F66DB359718}" destId="{69DD1896-FFF5-421C-A8EC-9F870E7D2B20}" srcOrd="3" destOrd="0" parTransId="{D656DE1C-8481-4F85-87C4-91D6B0C2B4DB}" sibTransId="{00A7F3DB-8E1F-47C1-B46B-74780C55687C}"/>
    <dgm:cxn modelId="{A488E3B0-935A-4F61-A1B6-C1C190BD36A9}" type="presOf" srcId="{EFCB0F6F-CFFE-4398-9D50-390E2D72656D}" destId="{94EFB92F-36CC-4932-B780-BB450FC0D934}" srcOrd="0" destOrd="0" presId="urn:microsoft.com/office/officeart/2005/8/layout/process5"/>
    <dgm:cxn modelId="{3B1691B3-99DC-412E-A848-8C004EB4EA13}" type="presOf" srcId="{481B70D4-8EC7-4BDC-B186-1814FA99FB3D}" destId="{2BE6F18B-ED1D-44A4-BF94-3BA959BF0A58}" srcOrd="1" destOrd="0" presId="urn:microsoft.com/office/officeart/2005/8/layout/process5"/>
    <dgm:cxn modelId="{D50F91B9-2894-44CC-809C-0AC5CB3E42FC}" type="presOf" srcId="{00A7F3DB-8E1F-47C1-B46B-74780C55687C}" destId="{81E03342-BADC-4B17-8A34-77B1F9D8ECB8}" srcOrd="0" destOrd="0" presId="urn:microsoft.com/office/officeart/2005/8/layout/process5"/>
    <dgm:cxn modelId="{F4366AC1-A7E3-485C-8FD0-97BDCC47EBA2}" type="presOf" srcId="{69DD1896-FFF5-421C-A8EC-9F870E7D2B20}" destId="{17DA5F87-4261-4142-A11A-1FD8EB70584C}" srcOrd="0" destOrd="0" presId="urn:microsoft.com/office/officeart/2005/8/layout/process5"/>
    <dgm:cxn modelId="{2D8168C2-98FE-4B25-ACD8-778D2A37F27E}" type="presOf" srcId="{481B70D4-8EC7-4BDC-B186-1814FA99FB3D}" destId="{3D1F4070-FE7A-47BD-9557-C8C3E76E7CD8}" srcOrd="0" destOrd="0" presId="urn:microsoft.com/office/officeart/2005/8/layout/process5"/>
    <dgm:cxn modelId="{4CE974DA-1BA4-4DA2-8922-81C7AC5553BE}" type="presOf" srcId="{F5976883-6875-4E4C-A01E-25F5C4BF22D8}" destId="{0D1E0098-B295-4887-86A8-EEB2B84740D0}" srcOrd="0" destOrd="0" presId="urn:microsoft.com/office/officeart/2005/8/layout/process5"/>
    <dgm:cxn modelId="{7FADD5DE-D6F0-471F-8F87-D38E0A87AE70}" type="presOf" srcId="{00A7F3DB-8E1F-47C1-B46B-74780C55687C}" destId="{61405FCB-438A-4880-A7EE-D7F9D05E1DE5}" srcOrd="1" destOrd="0" presId="urn:microsoft.com/office/officeart/2005/8/layout/process5"/>
    <dgm:cxn modelId="{4CB90CF6-A985-488E-8D19-A0C85AD18E5A}" type="presOf" srcId="{EFCB0F6F-CFFE-4398-9D50-390E2D72656D}" destId="{F017C024-8543-4918-A504-4F7D95AEF4CB}" srcOrd="1" destOrd="0" presId="urn:microsoft.com/office/officeart/2005/8/layout/process5"/>
    <dgm:cxn modelId="{3367FEF6-A56C-49D9-BD26-E1144F5B0EA3}" type="presOf" srcId="{56F7364E-2FA5-4009-9801-5538AEFCC9D8}" destId="{FD4082C5-F913-41EB-8099-930244114D7C}" srcOrd="1" destOrd="0" presId="urn:microsoft.com/office/officeart/2005/8/layout/process5"/>
    <dgm:cxn modelId="{C3B53EFA-A6F4-4C96-8406-3B5A60A7057D}" type="presOf" srcId="{90E2F67E-61AE-4DDB-B4FB-FFC5907404B2}" destId="{A1FDA5DD-18E3-42FB-9EB8-CBE187D40A7E}" srcOrd="0" destOrd="0" presId="urn:microsoft.com/office/officeart/2005/8/layout/process5"/>
    <dgm:cxn modelId="{0CB84481-602D-4C3F-9D40-452273B626D5}" type="presParOf" srcId="{872803EC-F3DD-4792-957C-F8F49CF07596}" destId="{AD4B0A47-B46D-44CA-82BE-1181EA80F424}" srcOrd="0" destOrd="0" presId="urn:microsoft.com/office/officeart/2005/8/layout/process5"/>
    <dgm:cxn modelId="{5A89160F-54D3-4EE1-BFF7-935B6CBCCE96}" type="presParOf" srcId="{872803EC-F3DD-4792-957C-F8F49CF07596}" destId="{243C306C-08CB-492F-8F52-4D8B9D5EEF5D}" srcOrd="1" destOrd="0" presId="urn:microsoft.com/office/officeart/2005/8/layout/process5"/>
    <dgm:cxn modelId="{877D7EE4-5B03-4019-969A-76697141D803}" type="presParOf" srcId="{243C306C-08CB-492F-8F52-4D8B9D5EEF5D}" destId="{FD4082C5-F913-41EB-8099-930244114D7C}" srcOrd="0" destOrd="0" presId="urn:microsoft.com/office/officeart/2005/8/layout/process5"/>
    <dgm:cxn modelId="{527B80D9-1FE0-47A8-AC77-DA3338DFBF18}" type="presParOf" srcId="{872803EC-F3DD-4792-957C-F8F49CF07596}" destId="{3C6E13A2-1922-4353-BB54-4CBB29347038}" srcOrd="2" destOrd="0" presId="urn:microsoft.com/office/officeart/2005/8/layout/process5"/>
    <dgm:cxn modelId="{D82FFBCE-D17A-4982-A61C-74DE77B829B0}" type="presParOf" srcId="{872803EC-F3DD-4792-957C-F8F49CF07596}" destId="{94EFB92F-36CC-4932-B780-BB450FC0D934}" srcOrd="3" destOrd="0" presId="urn:microsoft.com/office/officeart/2005/8/layout/process5"/>
    <dgm:cxn modelId="{4664793B-2C53-43A6-BE43-684D8BE29CD3}" type="presParOf" srcId="{94EFB92F-36CC-4932-B780-BB450FC0D934}" destId="{F017C024-8543-4918-A504-4F7D95AEF4CB}" srcOrd="0" destOrd="0" presId="urn:microsoft.com/office/officeart/2005/8/layout/process5"/>
    <dgm:cxn modelId="{83A510EB-37F6-4A58-AC8F-D126E34FB7F9}" type="presParOf" srcId="{872803EC-F3DD-4792-957C-F8F49CF07596}" destId="{0D1E0098-B295-4887-86A8-EEB2B84740D0}" srcOrd="4" destOrd="0" presId="urn:microsoft.com/office/officeart/2005/8/layout/process5"/>
    <dgm:cxn modelId="{4D2374B2-C4B4-40C9-B021-0888E38EAC19}" type="presParOf" srcId="{872803EC-F3DD-4792-957C-F8F49CF07596}" destId="{3D1F4070-FE7A-47BD-9557-C8C3E76E7CD8}" srcOrd="5" destOrd="0" presId="urn:microsoft.com/office/officeart/2005/8/layout/process5"/>
    <dgm:cxn modelId="{D1FD64D5-9FA1-4B0A-8CBD-0B51C6B85DD1}" type="presParOf" srcId="{3D1F4070-FE7A-47BD-9557-C8C3E76E7CD8}" destId="{2BE6F18B-ED1D-44A4-BF94-3BA959BF0A58}" srcOrd="0" destOrd="0" presId="urn:microsoft.com/office/officeart/2005/8/layout/process5"/>
    <dgm:cxn modelId="{E1947C2A-760E-41F3-B534-1FDB2CF9C5F9}" type="presParOf" srcId="{872803EC-F3DD-4792-957C-F8F49CF07596}" destId="{17DA5F87-4261-4142-A11A-1FD8EB70584C}" srcOrd="6" destOrd="0" presId="urn:microsoft.com/office/officeart/2005/8/layout/process5"/>
    <dgm:cxn modelId="{9AA4EFCE-E83F-4A1F-9161-BE66986924FE}" type="presParOf" srcId="{872803EC-F3DD-4792-957C-F8F49CF07596}" destId="{81E03342-BADC-4B17-8A34-77B1F9D8ECB8}" srcOrd="7" destOrd="0" presId="urn:microsoft.com/office/officeart/2005/8/layout/process5"/>
    <dgm:cxn modelId="{FF718A89-5799-4E37-ADF6-7CBD7BD553FC}" type="presParOf" srcId="{81E03342-BADC-4B17-8A34-77B1F9D8ECB8}" destId="{61405FCB-438A-4880-A7EE-D7F9D05E1DE5}" srcOrd="0" destOrd="0" presId="urn:microsoft.com/office/officeart/2005/8/layout/process5"/>
    <dgm:cxn modelId="{AC742025-C57A-4556-91FD-C1121075B867}" type="presParOf" srcId="{872803EC-F3DD-4792-957C-F8F49CF07596}" destId="{D5223C2E-2861-4792-B875-FB13F53AC84E}" srcOrd="8" destOrd="0" presId="urn:microsoft.com/office/officeart/2005/8/layout/process5"/>
    <dgm:cxn modelId="{BC4F3D45-97BE-4597-AC26-96A9F912CCD3}" type="presParOf" srcId="{872803EC-F3DD-4792-957C-F8F49CF07596}" destId="{A1FDA5DD-18E3-42FB-9EB8-CBE187D40A7E}" srcOrd="9" destOrd="0" presId="urn:microsoft.com/office/officeart/2005/8/layout/process5"/>
    <dgm:cxn modelId="{B69FCA32-E273-439C-ACFE-18BE742E3DDE}" type="presParOf" srcId="{A1FDA5DD-18E3-42FB-9EB8-CBE187D40A7E}" destId="{5558360C-FE63-4295-95D7-BBD5F7C5161F}" srcOrd="0" destOrd="0" presId="urn:microsoft.com/office/officeart/2005/8/layout/process5"/>
    <dgm:cxn modelId="{30B81505-B1E9-472E-BDB3-1B1A0AC2F9F5}" type="presParOf" srcId="{872803EC-F3DD-4792-957C-F8F49CF07596}" destId="{D1DDD26D-E607-445F-9413-07D2C59052AB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365058-7C95-4A8D-AB81-1B55DA41E8D6}">
      <dsp:nvSpPr>
        <dsp:cNvPr id="0" name=""/>
        <dsp:cNvSpPr/>
      </dsp:nvSpPr>
      <dsp:spPr>
        <a:xfrm>
          <a:off x="3365507" y="430159"/>
          <a:ext cx="2870183" cy="2870183"/>
        </a:xfrm>
        <a:prstGeom prst="blockArc">
          <a:avLst>
            <a:gd name="adj1" fmla="val 11880000"/>
            <a:gd name="adj2" fmla="val 16200000"/>
            <a:gd name="adj3" fmla="val 4643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FD4A160-E34E-4A51-B4A7-667329037251}">
      <dsp:nvSpPr>
        <dsp:cNvPr id="0" name=""/>
        <dsp:cNvSpPr/>
      </dsp:nvSpPr>
      <dsp:spPr>
        <a:xfrm>
          <a:off x="3365507" y="430159"/>
          <a:ext cx="2870183" cy="2870183"/>
        </a:xfrm>
        <a:prstGeom prst="blockArc">
          <a:avLst>
            <a:gd name="adj1" fmla="val 7560000"/>
            <a:gd name="adj2" fmla="val 11880000"/>
            <a:gd name="adj3" fmla="val 4643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2A815D5-0740-4D3A-852C-824A15157155}">
      <dsp:nvSpPr>
        <dsp:cNvPr id="0" name=""/>
        <dsp:cNvSpPr/>
      </dsp:nvSpPr>
      <dsp:spPr>
        <a:xfrm>
          <a:off x="3365507" y="430159"/>
          <a:ext cx="2870183" cy="2870183"/>
        </a:xfrm>
        <a:prstGeom prst="blockArc">
          <a:avLst>
            <a:gd name="adj1" fmla="val 3240000"/>
            <a:gd name="adj2" fmla="val 7560000"/>
            <a:gd name="adj3" fmla="val 4643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B37A417-2CCA-4B63-96DC-9A9EB6D2E346}">
      <dsp:nvSpPr>
        <dsp:cNvPr id="0" name=""/>
        <dsp:cNvSpPr/>
      </dsp:nvSpPr>
      <dsp:spPr>
        <a:xfrm>
          <a:off x="3365507" y="430159"/>
          <a:ext cx="2870183" cy="2870183"/>
        </a:xfrm>
        <a:prstGeom prst="blockArc">
          <a:avLst>
            <a:gd name="adj1" fmla="val 20520000"/>
            <a:gd name="adj2" fmla="val 3240000"/>
            <a:gd name="adj3" fmla="val 4643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CDA7539-E4AA-4745-933E-805644D83607}">
      <dsp:nvSpPr>
        <dsp:cNvPr id="0" name=""/>
        <dsp:cNvSpPr/>
      </dsp:nvSpPr>
      <dsp:spPr>
        <a:xfrm>
          <a:off x="3365507" y="430159"/>
          <a:ext cx="2870183" cy="2870183"/>
        </a:xfrm>
        <a:prstGeom prst="blockArc">
          <a:avLst>
            <a:gd name="adj1" fmla="val 16200000"/>
            <a:gd name="adj2" fmla="val 20520000"/>
            <a:gd name="adj3" fmla="val 4643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D76BF17-C65E-4097-8F91-DC070F7950F0}">
      <dsp:nvSpPr>
        <dsp:cNvPr id="0" name=""/>
        <dsp:cNvSpPr/>
      </dsp:nvSpPr>
      <dsp:spPr>
        <a:xfrm>
          <a:off x="4139579" y="1204230"/>
          <a:ext cx="1322040" cy="132204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Actors</a:t>
          </a:r>
          <a:endParaRPr lang="en-US" sz="2300" kern="1200" dirty="0"/>
        </a:p>
      </dsp:txBody>
      <dsp:txXfrm>
        <a:off x="4333187" y="1397838"/>
        <a:ext cx="934824" cy="934824"/>
      </dsp:txXfrm>
    </dsp:sp>
    <dsp:sp modelId="{A9AD444E-1DD1-4D9B-8661-243A442E7268}">
      <dsp:nvSpPr>
        <dsp:cNvPr id="0" name=""/>
        <dsp:cNvSpPr/>
      </dsp:nvSpPr>
      <dsp:spPr>
        <a:xfrm>
          <a:off x="4337885" y="760"/>
          <a:ext cx="925428" cy="92542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Providers (Raw </a:t>
          </a:r>
          <a:r>
            <a:rPr lang="fr-FR" sz="800" kern="1200" dirty="0" err="1"/>
            <a:t>Material</a:t>
          </a:r>
          <a:r>
            <a:rPr lang="fr-FR" sz="800" kern="1200" dirty="0"/>
            <a:t>)</a:t>
          </a:r>
          <a:endParaRPr lang="en-US" sz="800" kern="1200" dirty="0"/>
        </a:p>
      </dsp:txBody>
      <dsp:txXfrm>
        <a:off x="4473411" y="136286"/>
        <a:ext cx="654376" cy="654376"/>
      </dsp:txXfrm>
    </dsp:sp>
    <dsp:sp modelId="{2907C79B-A8B0-4B81-AB3A-D63E8C26B5DC}">
      <dsp:nvSpPr>
        <dsp:cNvPr id="0" name=""/>
        <dsp:cNvSpPr/>
      </dsp:nvSpPr>
      <dsp:spPr>
        <a:xfrm>
          <a:off x="5671054" y="969364"/>
          <a:ext cx="925428" cy="92542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 err="1"/>
            <a:t>Companies</a:t>
          </a:r>
          <a:r>
            <a:rPr lang="fr-FR" sz="800" kern="1200" dirty="0"/>
            <a:t> (Customer)</a:t>
          </a:r>
          <a:endParaRPr lang="en-US" sz="800" kern="1200" dirty="0"/>
        </a:p>
      </dsp:txBody>
      <dsp:txXfrm>
        <a:off x="5806580" y="1104890"/>
        <a:ext cx="654376" cy="654376"/>
      </dsp:txXfrm>
    </dsp:sp>
    <dsp:sp modelId="{8BC321A4-6EF4-4507-B433-252DD60DBAE8}">
      <dsp:nvSpPr>
        <dsp:cNvPr id="0" name=""/>
        <dsp:cNvSpPr/>
      </dsp:nvSpPr>
      <dsp:spPr>
        <a:xfrm>
          <a:off x="5161828" y="2536597"/>
          <a:ext cx="925428" cy="92542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Engravers (Production)</a:t>
          </a:r>
          <a:endParaRPr lang="en-US" sz="800" kern="1200" dirty="0"/>
        </a:p>
      </dsp:txBody>
      <dsp:txXfrm>
        <a:off x="5297354" y="2672123"/>
        <a:ext cx="654376" cy="654376"/>
      </dsp:txXfrm>
    </dsp:sp>
    <dsp:sp modelId="{6F0C8AD8-2CC9-4EEC-A1BA-BF14237E22DA}">
      <dsp:nvSpPr>
        <dsp:cNvPr id="0" name=""/>
        <dsp:cNvSpPr/>
      </dsp:nvSpPr>
      <dsp:spPr>
        <a:xfrm>
          <a:off x="3513941" y="2536597"/>
          <a:ext cx="925428" cy="92542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Courier (Delivery)</a:t>
          </a:r>
          <a:endParaRPr lang="en-US" sz="800" kern="1200" dirty="0"/>
        </a:p>
      </dsp:txBody>
      <dsp:txXfrm>
        <a:off x="3649467" y="2672123"/>
        <a:ext cx="654376" cy="654376"/>
      </dsp:txXfrm>
    </dsp:sp>
    <dsp:sp modelId="{6DB03703-E9C8-43F2-AFF7-28A2A8D25D3F}">
      <dsp:nvSpPr>
        <dsp:cNvPr id="0" name=""/>
        <dsp:cNvSpPr/>
      </dsp:nvSpPr>
      <dsp:spPr>
        <a:xfrm>
          <a:off x="3004716" y="969364"/>
          <a:ext cx="925428" cy="92542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 err="1"/>
            <a:t>Government</a:t>
          </a:r>
          <a:r>
            <a:rPr lang="fr-FR" sz="800" kern="1200" dirty="0"/>
            <a:t> (</a:t>
          </a:r>
          <a:r>
            <a:rPr lang="fr-FR" sz="800" kern="1200"/>
            <a:t>Legal documents</a:t>
          </a:r>
          <a:r>
            <a:rPr lang="fr-FR" sz="800" kern="1200" dirty="0"/>
            <a:t>)</a:t>
          </a:r>
          <a:endParaRPr lang="en-US" sz="800" kern="1200" dirty="0"/>
        </a:p>
      </dsp:txBody>
      <dsp:txXfrm>
        <a:off x="3140242" y="1104890"/>
        <a:ext cx="654376" cy="6543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A6D362-B6D8-4F7B-B927-44AD8D1ED345}">
      <dsp:nvSpPr>
        <dsp:cNvPr id="0" name=""/>
        <dsp:cNvSpPr/>
      </dsp:nvSpPr>
      <dsp:spPr>
        <a:xfrm>
          <a:off x="46" y="62322"/>
          <a:ext cx="4486498" cy="633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Direct</a:t>
          </a:r>
          <a:endParaRPr lang="en-US" sz="2200" kern="1200" dirty="0"/>
        </a:p>
      </dsp:txBody>
      <dsp:txXfrm>
        <a:off x="46" y="62322"/>
        <a:ext cx="4486498" cy="633600"/>
      </dsp:txXfrm>
    </dsp:sp>
    <dsp:sp modelId="{85C83B00-20C6-49BE-AB6D-30EBFCA91B14}">
      <dsp:nvSpPr>
        <dsp:cNvPr id="0" name=""/>
        <dsp:cNvSpPr/>
      </dsp:nvSpPr>
      <dsp:spPr>
        <a:xfrm>
          <a:off x="46" y="695922"/>
          <a:ext cx="4486498" cy="34422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 err="1"/>
            <a:t>Entities</a:t>
          </a:r>
          <a:r>
            <a:rPr lang="fr-FR" sz="2200" kern="1200" dirty="0"/>
            <a:t>: Engravers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/>
            <a:t>Size: Small to medium </a:t>
          </a:r>
          <a:r>
            <a:rPr lang="fr-FR" sz="2200" kern="1200" dirty="0" err="1"/>
            <a:t>sized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Type: Traditional</a:t>
          </a:r>
          <a:r>
            <a:rPr lang="fr-FR" sz="2200" kern="1200" dirty="0"/>
            <a:t> production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/>
            <a:t>Variation: Wide range of </a:t>
          </a:r>
          <a:r>
            <a:rPr lang="fr-FR" sz="2200" kern="1200" dirty="0" err="1"/>
            <a:t>products</a:t>
          </a:r>
          <a:r>
            <a:rPr lang="fr-FR" sz="2200" kern="1200" dirty="0"/>
            <a:t> </a:t>
          </a:r>
          <a:r>
            <a:rPr lang="fr-FR" sz="2200" kern="1200" dirty="0" err="1"/>
            <a:t>with</a:t>
          </a:r>
          <a:r>
            <a:rPr lang="fr-FR" sz="2200" kern="1200" dirty="0"/>
            <a:t> </a:t>
          </a:r>
          <a:r>
            <a:rPr lang="fr-FR" sz="2200" kern="1200" dirty="0" err="1"/>
            <a:t>customization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 err="1"/>
            <a:t>Reach</a:t>
          </a:r>
          <a:r>
            <a:rPr lang="fr-FR" sz="2200" kern="1200" dirty="0"/>
            <a:t> &amp; influence: Local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/>
            <a:t>POS: Local workshop / Delivery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200" kern="1200" dirty="0"/>
        </a:p>
      </dsp:txBody>
      <dsp:txXfrm>
        <a:off x="46" y="695922"/>
        <a:ext cx="4486498" cy="3442230"/>
      </dsp:txXfrm>
    </dsp:sp>
    <dsp:sp modelId="{AC5AA17A-463E-45C2-B991-CE4B9A295D6C}">
      <dsp:nvSpPr>
        <dsp:cNvPr id="0" name=""/>
        <dsp:cNvSpPr/>
      </dsp:nvSpPr>
      <dsp:spPr>
        <a:xfrm>
          <a:off x="5114654" y="62322"/>
          <a:ext cx="4486498" cy="633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Indirect</a:t>
          </a:r>
          <a:endParaRPr lang="en-US" sz="2200" kern="1200" dirty="0"/>
        </a:p>
      </dsp:txBody>
      <dsp:txXfrm>
        <a:off x="5114654" y="62322"/>
        <a:ext cx="4486498" cy="633600"/>
      </dsp:txXfrm>
    </dsp:sp>
    <dsp:sp modelId="{BF681A9B-14C1-41CA-8C50-1AD24CBBD53E}">
      <dsp:nvSpPr>
        <dsp:cNvPr id="0" name=""/>
        <dsp:cNvSpPr/>
      </dsp:nvSpPr>
      <dsp:spPr>
        <a:xfrm>
          <a:off x="5114654" y="695922"/>
          <a:ext cx="4486498" cy="34422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 err="1"/>
            <a:t>Entities</a:t>
          </a:r>
          <a:r>
            <a:rPr lang="fr-FR" sz="2200" kern="1200" dirty="0"/>
            <a:t>: Online office </a:t>
          </a:r>
          <a:r>
            <a:rPr lang="fr-FR" sz="2200" kern="1200" dirty="0" err="1"/>
            <a:t>equipments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/>
            <a:t>Size: Medium to large </a:t>
          </a:r>
          <a:r>
            <a:rPr lang="fr-FR" sz="2200" kern="1200" dirty="0" err="1"/>
            <a:t>sized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/>
            <a:t>Type: </a:t>
          </a:r>
          <a:r>
            <a:rPr lang="fr-FR" sz="2200" kern="1200" dirty="0" err="1"/>
            <a:t>Industrial</a:t>
          </a:r>
          <a:r>
            <a:rPr lang="fr-FR" sz="2200" kern="1200" dirty="0"/>
            <a:t> production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/>
            <a:t>Variation: Wide range of </a:t>
          </a:r>
          <a:r>
            <a:rPr lang="fr-FR" sz="2200" kern="1200" dirty="0" err="1"/>
            <a:t>product</a:t>
          </a:r>
          <a:r>
            <a:rPr lang="fr-FR" sz="2200" kern="1200" dirty="0"/>
            <a:t> </a:t>
          </a:r>
          <a:r>
            <a:rPr lang="fr-FR" sz="2200" kern="1200" dirty="0" err="1"/>
            <a:t>with</a:t>
          </a:r>
          <a:r>
            <a:rPr lang="fr-FR" sz="2200" kern="1200" dirty="0"/>
            <a:t> no </a:t>
          </a:r>
          <a:r>
            <a:rPr lang="fr-FR" sz="2200" kern="1200" dirty="0" err="1"/>
            <a:t>customization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 err="1"/>
            <a:t>Reach</a:t>
          </a:r>
          <a:r>
            <a:rPr lang="fr-FR" sz="2200" kern="1200" dirty="0"/>
            <a:t> &amp; influence: National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/>
            <a:t>POS: Online / Delivery</a:t>
          </a:r>
          <a:endParaRPr lang="en-US" sz="2200" kern="1200" dirty="0"/>
        </a:p>
      </dsp:txBody>
      <dsp:txXfrm>
        <a:off x="5114654" y="695922"/>
        <a:ext cx="4486498" cy="34422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F5D310-F41B-43B1-BEC7-20940B7F9871}">
      <dsp:nvSpPr>
        <dsp:cNvPr id="0" name=""/>
        <dsp:cNvSpPr/>
      </dsp:nvSpPr>
      <dsp:spPr>
        <a:xfrm>
          <a:off x="2378700" y="515731"/>
          <a:ext cx="1201532" cy="9910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 err="1"/>
            <a:t>Influencial</a:t>
          </a:r>
          <a:r>
            <a:rPr lang="fr-FR" sz="1500" kern="1200" dirty="0"/>
            <a:t> </a:t>
          </a:r>
          <a:r>
            <a:rPr lang="fr-FR" sz="1500" kern="1200" dirty="0" err="1"/>
            <a:t>sectors</a:t>
          </a:r>
          <a:endParaRPr lang="en-US" sz="1500" kern="1200" dirty="0"/>
        </a:p>
      </dsp:txBody>
      <dsp:txXfrm>
        <a:off x="2401506" y="538537"/>
        <a:ext cx="1155920" cy="733041"/>
      </dsp:txXfrm>
    </dsp:sp>
    <dsp:sp modelId="{F6AE4F3B-3E8E-46BF-AA25-F0E511FE26B2}">
      <dsp:nvSpPr>
        <dsp:cNvPr id="0" name=""/>
        <dsp:cNvSpPr/>
      </dsp:nvSpPr>
      <dsp:spPr>
        <a:xfrm>
          <a:off x="2966879" y="439112"/>
          <a:ext cx="1786939" cy="1786939"/>
        </a:xfrm>
        <a:prstGeom prst="leftCircularArrow">
          <a:avLst>
            <a:gd name="adj1" fmla="val 5721"/>
            <a:gd name="adj2" fmla="val 749811"/>
            <a:gd name="adj3" fmla="val 2525322"/>
            <a:gd name="adj4" fmla="val 9024489"/>
            <a:gd name="adj5" fmla="val 6674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A850357-93E7-44B7-A0C0-B9D0E6EBB429}">
      <dsp:nvSpPr>
        <dsp:cNvPr id="0" name=""/>
        <dsp:cNvSpPr/>
      </dsp:nvSpPr>
      <dsp:spPr>
        <a:xfrm>
          <a:off x="2645707" y="1294384"/>
          <a:ext cx="1068029" cy="4247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City</a:t>
          </a:r>
          <a:endParaRPr lang="en-US" sz="1500" kern="1200" dirty="0"/>
        </a:p>
      </dsp:txBody>
      <dsp:txXfrm>
        <a:off x="2658147" y="1306824"/>
        <a:ext cx="1043149" cy="399839"/>
      </dsp:txXfrm>
    </dsp:sp>
    <dsp:sp modelId="{05658582-9644-4812-B36A-289DACE33C2F}">
      <dsp:nvSpPr>
        <dsp:cNvPr id="0" name=""/>
        <dsp:cNvSpPr/>
      </dsp:nvSpPr>
      <dsp:spPr>
        <a:xfrm>
          <a:off x="4200542" y="515731"/>
          <a:ext cx="1201532" cy="9910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 err="1"/>
            <a:t>Influencial</a:t>
          </a:r>
          <a:r>
            <a:rPr lang="fr-FR" sz="1500" kern="1200" dirty="0"/>
            <a:t> </a:t>
          </a:r>
          <a:r>
            <a:rPr lang="fr-FR" sz="1500" kern="1200" dirty="0" err="1"/>
            <a:t>industry</a:t>
          </a:r>
          <a:endParaRPr lang="en-US" sz="1500" kern="1200" dirty="0"/>
        </a:p>
      </dsp:txBody>
      <dsp:txXfrm>
        <a:off x="4223348" y="750897"/>
        <a:ext cx="1155920" cy="733041"/>
      </dsp:txXfrm>
    </dsp:sp>
    <dsp:sp modelId="{EF1E4FC8-FCCF-4053-A904-1A015C821BBA}">
      <dsp:nvSpPr>
        <dsp:cNvPr id="0" name=""/>
        <dsp:cNvSpPr/>
      </dsp:nvSpPr>
      <dsp:spPr>
        <a:xfrm>
          <a:off x="4778709" y="-242433"/>
          <a:ext cx="1940469" cy="1940469"/>
        </a:xfrm>
        <a:prstGeom prst="circularArrow">
          <a:avLst>
            <a:gd name="adj1" fmla="val 5268"/>
            <a:gd name="adj2" fmla="val 682610"/>
            <a:gd name="adj3" fmla="val 19141879"/>
            <a:gd name="adj4" fmla="val 12575511"/>
            <a:gd name="adj5" fmla="val 6146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039D6B5-3D15-44A2-BEE6-FAD2CEC6FE68}">
      <dsp:nvSpPr>
        <dsp:cNvPr id="0" name=""/>
        <dsp:cNvSpPr/>
      </dsp:nvSpPr>
      <dsp:spPr>
        <a:xfrm>
          <a:off x="4467550" y="303371"/>
          <a:ext cx="1068029" cy="4247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Area</a:t>
          </a:r>
          <a:endParaRPr lang="en-US" sz="1500" kern="1200" dirty="0"/>
        </a:p>
      </dsp:txBody>
      <dsp:txXfrm>
        <a:off x="4479990" y="315811"/>
        <a:ext cx="1043149" cy="399839"/>
      </dsp:txXfrm>
    </dsp:sp>
    <dsp:sp modelId="{C529695F-FBC4-40A1-BDDF-389FFAB1A3B8}">
      <dsp:nvSpPr>
        <dsp:cNvPr id="0" name=""/>
        <dsp:cNvSpPr/>
      </dsp:nvSpPr>
      <dsp:spPr>
        <a:xfrm>
          <a:off x="6022385" y="515731"/>
          <a:ext cx="1201532" cy="9910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 err="1"/>
            <a:t>Customers</a:t>
          </a:r>
          <a:endParaRPr lang="en-US" sz="1500" kern="1200" dirty="0"/>
        </a:p>
      </dsp:txBody>
      <dsp:txXfrm>
        <a:off x="6045191" y="538537"/>
        <a:ext cx="1155920" cy="733041"/>
      </dsp:txXfrm>
    </dsp:sp>
    <dsp:sp modelId="{D804A5C1-6177-4098-B13F-402C942D43B1}">
      <dsp:nvSpPr>
        <dsp:cNvPr id="0" name=""/>
        <dsp:cNvSpPr/>
      </dsp:nvSpPr>
      <dsp:spPr>
        <a:xfrm>
          <a:off x="6289392" y="1294384"/>
          <a:ext cx="1068029" cy="4247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Companies</a:t>
          </a:r>
          <a:endParaRPr lang="en-US" sz="1500" kern="1200" dirty="0"/>
        </a:p>
      </dsp:txBody>
      <dsp:txXfrm>
        <a:off x="6301832" y="1306824"/>
        <a:ext cx="1043149" cy="3998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EB0B49-01C0-4605-B02D-89F596555D24}">
      <dsp:nvSpPr>
        <dsp:cNvPr id="0" name=""/>
        <dsp:cNvSpPr/>
      </dsp:nvSpPr>
      <dsp:spPr>
        <a:xfrm>
          <a:off x="2812" y="721206"/>
          <a:ext cx="2231528" cy="133891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Financial services industry</a:t>
          </a:r>
        </a:p>
      </dsp:txBody>
      <dsp:txXfrm>
        <a:off x="2812" y="721206"/>
        <a:ext cx="2231528" cy="1338917"/>
      </dsp:txXfrm>
    </dsp:sp>
    <dsp:sp modelId="{53448791-8EEB-43FB-80C9-E3DD65DD2DEE}">
      <dsp:nvSpPr>
        <dsp:cNvPr id="0" name=""/>
        <dsp:cNvSpPr/>
      </dsp:nvSpPr>
      <dsp:spPr>
        <a:xfrm>
          <a:off x="2457494" y="721206"/>
          <a:ext cx="2231528" cy="133891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Shipping ports industry</a:t>
          </a:r>
        </a:p>
      </dsp:txBody>
      <dsp:txXfrm>
        <a:off x="2457494" y="721206"/>
        <a:ext cx="2231528" cy="1338917"/>
      </dsp:txXfrm>
    </dsp:sp>
    <dsp:sp modelId="{26236603-34BF-4856-8802-578C68B32252}">
      <dsp:nvSpPr>
        <dsp:cNvPr id="0" name=""/>
        <dsp:cNvSpPr/>
      </dsp:nvSpPr>
      <dsp:spPr>
        <a:xfrm>
          <a:off x="4912176" y="721206"/>
          <a:ext cx="2231528" cy="133891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Transport </a:t>
          </a:r>
          <a:r>
            <a:rPr lang="fr-FR" sz="2600" kern="1200" dirty="0" err="1"/>
            <a:t>industry</a:t>
          </a:r>
          <a:endParaRPr lang="en-US" sz="2600" kern="1200" dirty="0"/>
        </a:p>
      </dsp:txBody>
      <dsp:txXfrm>
        <a:off x="4912176" y="721206"/>
        <a:ext cx="2231528" cy="1338917"/>
      </dsp:txXfrm>
    </dsp:sp>
    <dsp:sp modelId="{C82F6BEE-34B4-472D-906C-1A3E3D5BD45B}">
      <dsp:nvSpPr>
        <dsp:cNvPr id="0" name=""/>
        <dsp:cNvSpPr/>
      </dsp:nvSpPr>
      <dsp:spPr>
        <a:xfrm>
          <a:off x="7366858" y="721206"/>
          <a:ext cx="2231528" cy="133891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Construction industry</a:t>
          </a:r>
        </a:p>
      </dsp:txBody>
      <dsp:txXfrm>
        <a:off x="7366858" y="721206"/>
        <a:ext cx="2231528" cy="1338917"/>
      </dsp:txXfrm>
    </dsp:sp>
    <dsp:sp modelId="{7ECE9FDA-852A-4B6B-9DB7-582689229D21}">
      <dsp:nvSpPr>
        <dsp:cNvPr id="0" name=""/>
        <dsp:cNvSpPr/>
      </dsp:nvSpPr>
      <dsp:spPr>
        <a:xfrm>
          <a:off x="2812" y="2283276"/>
          <a:ext cx="2231528" cy="133891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Legal industry</a:t>
          </a:r>
        </a:p>
      </dsp:txBody>
      <dsp:txXfrm>
        <a:off x="2812" y="2283276"/>
        <a:ext cx="2231528" cy="1338917"/>
      </dsp:txXfrm>
    </dsp:sp>
    <dsp:sp modelId="{0D42D870-F19B-4401-93B1-8173275F1CE3}">
      <dsp:nvSpPr>
        <dsp:cNvPr id="0" name=""/>
        <dsp:cNvSpPr/>
      </dsp:nvSpPr>
      <dsp:spPr>
        <a:xfrm>
          <a:off x="2457494" y="2283276"/>
          <a:ext cx="2231528" cy="133891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Chemical </a:t>
          </a:r>
          <a:r>
            <a:rPr lang="fr-FR" sz="2600" kern="1200" dirty="0" err="1"/>
            <a:t>industry</a:t>
          </a:r>
          <a:endParaRPr lang="en-US" sz="2600" kern="1200" dirty="0"/>
        </a:p>
      </dsp:txBody>
      <dsp:txXfrm>
        <a:off x="2457494" y="2283276"/>
        <a:ext cx="2231528" cy="1338917"/>
      </dsp:txXfrm>
    </dsp:sp>
    <dsp:sp modelId="{C9BB65D4-6F70-4D43-9AFA-4F902CA8B0FB}">
      <dsp:nvSpPr>
        <dsp:cNvPr id="0" name=""/>
        <dsp:cNvSpPr/>
      </dsp:nvSpPr>
      <dsp:spPr>
        <a:xfrm>
          <a:off x="4912176" y="2283276"/>
          <a:ext cx="2231528" cy="133891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Food Drink </a:t>
          </a:r>
          <a:r>
            <a:rPr lang="fr-FR" sz="2600" kern="1200" dirty="0" err="1"/>
            <a:t>industry</a:t>
          </a:r>
          <a:endParaRPr lang="en-US" sz="2600" kern="1200" dirty="0"/>
        </a:p>
      </dsp:txBody>
      <dsp:txXfrm>
        <a:off x="4912176" y="2283276"/>
        <a:ext cx="2231528" cy="1338917"/>
      </dsp:txXfrm>
    </dsp:sp>
    <dsp:sp modelId="{F04977BA-7C13-4FCD-874C-BCDB36A7F90E}">
      <dsp:nvSpPr>
        <dsp:cNvPr id="0" name=""/>
        <dsp:cNvSpPr/>
      </dsp:nvSpPr>
      <dsp:spPr>
        <a:xfrm>
          <a:off x="7366858" y="2283276"/>
          <a:ext cx="2231528" cy="133891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Process-based industries</a:t>
          </a:r>
        </a:p>
      </dsp:txBody>
      <dsp:txXfrm>
        <a:off x="7366858" y="2283276"/>
        <a:ext cx="2231528" cy="13389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E51E9B-CC48-496A-9BCD-02AC9EF31712}">
      <dsp:nvSpPr>
        <dsp:cNvPr id="0" name=""/>
        <dsp:cNvSpPr/>
      </dsp:nvSpPr>
      <dsp:spPr>
        <a:xfrm>
          <a:off x="0" y="234358"/>
          <a:ext cx="9601200" cy="793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45160" tIns="291592" rIns="745160" bIns="99568" numCol="1" spcCol="1270" anchor="t" anchorCtr="0">
          <a:noAutofit/>
        </a:bodyPr>
        <a:lstStyle/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fr-FR" sz="1400" kern="1200" dirty="0"/>
            <a:t>The </a:t>
          </a:r>
          <a:r>
            <a:rPr lang="fr-FR" sz="1400" kern="1200" dirty="0" err="1"/>
            <a:t>visibility</a:t>
          </a:r>
          <a:r>
            <a:rPr lang="fr-FR" sz="1400" kern="1200" dirty="0"/>
            <a:t> of the </a:t>
          </a:r>
          <a:r>
            <a:rPr lang="fr-FR" sz="1400" kern="1200" dirty="0" err="1"/>
            <a:t>stamp</a:t>
          </a:r>
          <a:r>
            <a:rPr lang="fr-FR" sz="1400" kern="1200" dirty="0"/>
            <a:t> </a:t>
          </a:r>
          <a:r>
            <a:rPr lang="fr-FR" sz="1400" kern="1200" dirty="0" err="1"/>
            <a:t>customization</a:t>
          </a:r>
          <a:r>
            <a:rPr lang="fr-FR" sz="1400" kern="1200" dirty="0"/>
            <a:t> </a:t>
          </a:r>
          <a:r>
            <a:rPr lang="fr-FR" sz="1400" kern="1200" dirty="0" err="1"/>
            <a:t>companies</a:t>
          </a:r>
          <a:r>
            <a:rPr lang="fr-FR" sz="1400" kern="1200" dirty="0"/>
            <a:t> </a:t>
          </a:r>
          <a:r>
            <a:rPr lang="fr-FR" sz="1400" kern="1200" dirty="0" err="1"/>
            <a:t>is</a:t>
          </a:r>
          <a:r>
            <a:rPr lang="fr-FR" sz="1400" kern="1200" dirty="0"/>
            <a:t> </a:t>
          </a:r>
          <a:r>
            <a:rPr lang="fr-FR" sz="1400" kern="1200" dirty="0" err="1"/>
            <a:t>restricted</a:t>
          </a:r>
          <a:r>
            <a:rPr lang="fr-FR" sz="1400" kern="1200" dirty="0"/>
            <a:t> by </a:t>
          </a:r>
          <a:r>
            <a:rPr lang="fr-FR" sz="1400" kern="1200" dirty="0" err="1"/>
            <a:t>their</a:t>
          </a:r>
          <a:r>
            <a:rPr lang="fr-FR" sz="1400" kern="1200" dirty="0"/>
            <a:t> POS location, the audience </a:t>
          </a:r>
          <a:r>
            <a:rPr lang="fr-FR" sz="1400" kern="1200" dirty="0" err="1"/>
            <a:t>they</a:t>
          </a:r>
          <a:r>
            <a:rPr lang="fr-FR" sz="1400" kern="1200" dirty="0"/>
            <a:t> </a:t>
          </a:r>
          <a:r>
            <a:rPr lang="fr-FR" sz="1400" kern="1200" dirty="0" err="1"/>
            <a:t>reach</a:t>
          </a:r>
          <a:r>
            <a:rPr lang="fr-FR" sz="1400" kern="1200" dirty="0"/>
            <a:t> and serve </a:t>
          </a:r>
          <a:r>
            <a:rPr lang="fr-FR" sz="1400" kern="1200" dirty="0" err="1"/>
            <a:t>is</a:t>
          </a:r>
          <a:r>
            <a:rPr lang="fr-FR" sz="1400" kern="1200" dirty="0"/>
            <a:t> at </a:t>
          </a:r>
          <a:r>
            <a:rPr lang="fr-FR" sz="1400" kern="1200" dirty="0" err="1"/>
            <a:t>most</a:t>
          </a:r>
          <a:r>
            <a:rPr lang="fr-FR" sz="1400" kern="1200" dirty="0"/>
            <a:t> </a:t>
          </a:r>
          <a:r>
            <a:rPr lang="fr-FR" sz="1400" kern="1200" dirty="0" err="1"/>
            <a:t>restricted</a:t>
          </a:r>
          <a:r>
            <a:rPr lang="fr-FR" sz="1400" kern="1200" dirty="0"/>
            <a:t> to </a:t>
          </a:r>
          <a:r>
            <a:rPr lang="fr-FR" sz="1400" kern="1200" dirty="0" err="1"/>
            <a:t>their</a:t>
          </a:r>
          <a:r>
            <a:rPr lang="fr-FR" sz="1400" kern="1200" dirty="0"/>
            <a:t> local area / city</a:t>
          </a:r>
        </a:p>
      </dsp:txBody>
      <dsp:txXfrm>
        <a:off x="0" y="234358"/>
        <a:ext cx="9601200" cy="793800"/>
      </dsp:txXfrm>
    </dsp:sp>
    <dsp:sp modelId="{31B6B931-7EB1-4B77-8688-08A21622A116}">
      <dsp:nvSpPr>
        <dsp:cNvPr id="0" name=""/>
        <dsp:cNvSpPr/>
      </dsp:nvSpPr>
      <dsp:spPr>
        <a:xfrm>
          <a:off x="480060" y="27718"/>
          <a:ext cx="6720840" cy="413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New </a:t>
          </a:r>
          <a:r>
            <a:rPr lang="fr-FR" sz="1400" kern="1200" dirty="0" err="1"/>
            <a:t>Order</a:t>
          </a:r>
          <a:r>
            <a:rPr lang="fr-FR" sz="1400" kern="1200" dirty="0"/>
            <a:t> Acquisition</a:t>
          </a:r>
        </a:p>
      </dsp:txBody>
      <dsp:txXfrm>
        <a:off x="500235" y="47893"/>
        <a:ext cx="6680490" cy="372930"/>
      </dsp:txXfrm>
    </dsp:sp>
    <dsp:sp modelId="{3CC96C60-5A47-433C-8E5C-1B51ED5268FA}">
      <dsp:nvSpPr>
        <dsp:cNvPr id="0" name=""/>
        <dsp:cNvSpPr/>
      </dsp:nvSpPr>
      <dsp:spPr>
        <a:xfrm>
          <a:off x="0" y="1310398"/>
          <a:ext cx="9601200" cy="793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45160" tIns="291592" rIns="745160" bIns="99568" numCol="1" spcCol="1270" anchor="t" anchorCtr="0">
          <a:noAutofit/>
        </a:bodyPr>
        <a:lstStyle/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400" kern="1200" dirty="0" err="1"/>
            <a:t>Getting</a:t>
          </a:r>
          <a:r>
            <a:rPr lang="fr-FR" sz="1400" kern="1200" dirty="0"/>
            <a:t> the right informations </a:t>
          </a:r>
          <a:r>
            <a:rPr lang="fr-FR" sz="1400" kern="1200" dirty="0" err="1"/>
            <a:t>from</a:t>
          </a:r>
          <a:r>
            <a:rPr lang="fr-FR" sz="1400" kern="1200" dirty="0"/>
            <a:t> the </a:t>
          </a:r>
          <a:r>
            <a:rPr lang="fr-FR" sz="1400" kern="1200" dirty="0" err="1"/>
            <a:t>customers</a:t>
          </a:r>
          <a:r>
            <a:rPr lang="fr-FR" sz="1400" kern="1200" dirty="0"/>
            <a:t> and </a:t>
          </a:r>
          <a:r>
            <a:rPr lang="fr-FR" sz="1400" kern="1200" dirty="0" err="1"/>
            <a:t>managing</a:t>
          </a:r>
          <a:r>
            <a:rPr lang="fr-FR" sz="1400" kern="1200" dirty="0"/>
            <a:t> / </a:t>
          </a:r>
          <a:r>
            <a:rPr lang="fr-FR" sz="1400" kern="1200" dirty="0" err="1"/>
            <a:t>keeping</a:t>
          </a:r>
          <a:r>
            <a:rPr lang="fr-FR" sz="1400" kern="1200" dirty="0"/>
            <a:t> </a:t>
          </a:r>
          <a:r>
            <a:rPr lang="fr-FR" sz="1400" kern="1200" dirty="0" err="1"/>
            <a:t>track</a:t>
          </a:r>
          <a:r>
            <a:rPr lang="fr-FR" sz="1400" kern="1200" dirty="0"/>
            <a:t> of the </a:t>
          </a:r>
          <a:r>
            <a:rPr lang="fr-FR" sz="1400" kern="1200" dirty="0" err="1"/>
            <a:t>legal</a:t>
          </a:r>
          <a:r>
            <a:rPr lang="fr-FR" sz="1400" kern="1200" dirty="0"/>
            <a:t> document </a:t>
          </a:r>
          <a:r>
            <a:rPr lang="fr-FR" sz="1400" kern="1200" dirty="0" err="1"/>
            <a:t>is</a:t>
          </a:r>
          <a:r>
            <a:rPr lang="fr-FR" sz="1400" kern="1200" dirty="0"/>
            <a:t> time </a:t>
          </a:r>
          <a:r>
            <a:rPr lang="fr-FR" sz="1400" kern="1200" dirty="0" err="1"/>
            <a:t>consuming</a:t>
          </a:r>
          <a:r>
            <a:rPr lang="fr-FR" sz="1400" kern="1200" dirty="0"/>
            <a:t> and </a:t>
          </a:r>
          <a:r>
            <a:rPr lang="fr-FR" sz="1400" kern="1200" dirty="0" err="1"/>
            <a:t>costly</a:t>
          </a:r>
          <a:r>
            <a:rPr lang="fr-FR" sz="1400" kern="1200" dirty="0"/>
            <a:t> for </a:t>
          </a:r>
          <a:r>
            <a:rPr lang="fr-FR" sz="1400" kern="1200" dirty="0" err="1"/>
            <a:t>stamp</a:t>
          </a:r>
          <a:r>
            <a:rPr lang="fr-FR" sz="1400" kern="1200" dirty="0"/>
            <a:t> </a:t>
          </a:r>
          <a:r>
            <a:rPr lang="fr-FR" sz="1400" kern="1200" dirty="0" err="1"/>
            <a:t>customization</a:t>
          </a:r>
          <a:r>
            <a:rPr lang="fr-FR" sz="1400" kern="1200" dirty="0"/>
            <a:t> </a:t>
          </a:r>
          <a:r>
            <a:rPr lang="fr-FR" sz="1400" kern="1200" dirty="0" err="1"/>
            <a:t>companies</a:t>
          </a:r>
          <a:endParaRPr lang="en-US" sz="1400" kern="1200" dirty="0"/>
        </a:p>
      </dsp:txBody>
      <dsp:txXfrm>
        <a:off x="0" y="1310398"/>
        <a:ext cx="9601200" cy="793800"/>
      </dsp:txXfrm>
    </dsp:sp>
    <dsp:sp modelId="{82A33E43-CBD4-4E3B-8844-C72508BF6CCB}">
      <dsp:nvSpPr>
        <dsp:cNvPr id="0" name=""/>
        <dsp:cNvSpPr/>
      </dsp:nvSpPr>
      <dsp:spPr>
        <a:xfrm>
          <a:off x="480060" y="1103758"/>
          <a:ext cx="6720840" cy="413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Information Management</a:t>
          </a:r>
          <a:endParaRPr lang="en-US" sz="1400" kern="1200" dirty="0"/>
        </a:p>
      </dsp:txBody>
      <dsp:txXfrm>
        <a:off x="500235" y="1123933"/>
        <a:ext cx="6680490" cy="372930"/>
      </dsp:txXfrm>
    </dsp:sp>
    <dsp:sp modelId="{B926096D-99A3-4F62-83F5-5237012EFFAF}">
      <dsp:nvSpPr>
        <dsp:cNvPr id="0" name=""/>
        <dsp:cNvSpPr/>
      </dsp:nvSpPr>
      <dsp:spPr>
        <a:xfrm>
          <a:off x="0" y="2386439"/>
          <a:ext cx="9601200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45160" tIns="291592" rIns="745160" bIns="99568" numCol="1" spcCol="1270" anchor="t" anchorCtr="0">
          <a:noAutofit/>
        </a:bodyPr>
        <a:lstStyle/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400" kern="1200" dirty="0" err="1"/>
            <a:t>Designing</a:t>
          </a:r>
          <a:r>
            <a:rPr lang="fr-FR" sz="1400" kern="1200" dirty="0"/>
            <a:t> a </a:t>
          </a:r>
          <a:r>
            <a:rPr lang="fr-FR" sz="1400" kern="1200" dirty="0" err="1"/>
            <a:t>stamp</a:t>
          </a:r>
          <a:r>
            <a:rPr lang="fr-FR" sz="1400" kern="1200" dirty="0"/>
            <a:t> by </a:t>
          </a:r>
          <a:r>
            <a:rPr lang="fr-FR" sz="1400" kern="1200" dirty="0" err="1"/>
            <a:t>today</a:t>
          </a:r>
          <a:r>
            <a:rPr lang="fr-FR" sz="1400" kern="1200" dirty="0"/>
            <a:t> </a:t>
          </a:r>
          <a:r>
            <a:rPr lang="fr-FR" sz="1400" kern="1200" dirty="0" err="1"/>
            <a:t>necessitate</a:t>
          </a:r>
          <a:r>
            <a:rPr lang="fr-FR" sz="1400" kern="1200" dirty="0"/>
            <a:t> the </a:t>
          </a:r>
          <a:r>
            <a:rPr lang="fr-FR" sz="1400" kern="1200" dirty="0" err="1"/>
            <a:t>workforce</a:t>
          </a:r>
          <a:r>
            <a:rPr lang="fr-FR" sz="1400" kern="1200" dirty="0"/>
            <a:t> of an </a:t>
          </a:r>
          <a:r>
            <a:rPr lang="fr-FR" sz="1400" kern="1200" dirty="0" err="1"/>
            <a:t>employee</a:t>
          </a:r>
          <a:r>
            <a:rPr lang="fr-FR" sz="1400" kern="1200" dirty="0"/>
            <a:t> </a:t>
          </a:r>
          <a:r>
            <a:rPr lang="fr-FR" sz="1400" kern="1200" dirty="0" err="1"/>
            <a:t>who</a:t>
          </a:r>
          <a:r>
            <a:rPr lang="fr-FR" sz="1400" kern="1200" dirty="0"/>
            <a:t> </a:t>
          </a:r>
          <a:r>
            <a:rPr lang="fr-FR" sz="1400" kern="1200" dirty="0" err="1"/>
            <a:t>manually</a:t>
          </a:r>
          <a:r>
            <a:rPr lang="fr-FR" sz="1400" kern="1200" dirty="0"/>
            <a:t> types the informations </a:t>
          </a:r>
          <a:r>
            <a:rPr lang="fr-FR" sz="1400" kern="1200" dirty="0" err="1"/>
            <a:t>under</a:t>
          </a:r>
          <a:r>
            <a:rPr lang="fr-FR" sz="1400" kern="1200" dirty="0"/>
            <a:t> Illustrator, </a:t>
          </a:r>
          <a:r>
            <a:rPr lang="fr-FR" sz="1400" kern="1200" dirty="0" err="1"/>
            <a:t>this</a:t>
          </a:r>
          <a:r>
            <a:rPr lang="fr-FR" sz="1400" kern="1200" dirty="0"/>
            <a:t> process can </a:t>
          </a:r>
          <a:r>
            <a:rPr lang="fr-FR" sz="1400" kern="1200" dirty="0" err="1"/>
            <a:t>be</a:t>
          </a:r>
          <a:r>
            <a:rPr lang="fr-FR" sz="1400" kern="1200" dirty="0"/>
            <a:t> </a:t>
          </a:r>
          <a:r>
            <a:rPr lang="fr-FR" sz="1400" kern="1200" dirty="0" err="1"/>
            <a:t>automated</a:t>
          </a:r>
          <a:r>
            <a:rPr lang="fr-FR" sz="1400" kern="1200" dirty="0"/>
            <a:t>, </a:t>
          </a:r>
          <a:r>
            <a:rPr lang="fr-FR" sz="1400" kern="1200" dirty="0" err="1"/>
            <a:t>effectively</a:t>
          </a:r>
          <a:r>
            <a:rPr lang="fr-FR" sz="1400" kern="1200" dirty="0"/>
            <a:t> </a:t>
          </a:r>
          <a:r>
            <a:rPr lang="fr-FR" sz="1400" kern="1200" dirty="0" err="1"/>
            <a:t>reducing</a:t>
          </a:r>
          <a:r>
            <a:rPr lang="fr-FR" sz="1400" kern="1200" dirty="0"/>
            <a:t> the </a:t>
          </a:r>
          <a:r>
            <a:rPr lang="fr-FR" sz="1400" kern="1200" dirty="0" err="1"/>
            <a:t>error</a:t>
          </a:r>
          <a:r>
            <a:rPr lang="fr-FR" sz="1400" kern="1200" dirty="0"/>
            <a:t> rate and the </a:t>
          </a:r>
          <a:r>
            <a:rPr lang="fr-FR" sz="1400" kern="1200" dirty="0" err="1"/>
            <a:t>stamp</a:t>
          </a:r>
          <a:r>
            <a:rPr lang="fr-FR" sz="1400" kern="1200" dirty="0"/>
            <a:t> </a:t>
          </a:r>
          <a:r>
            <a:rPr lang="fr-FR" sz="1400" kern="1200" dirty="0" err="1"/>
            <a:t>customization</a:t>
          </a:r>
          <a:r>
            <a:rPr lang="fr-FR" sz="1400" kern="1200" dirty="0"/>
            <a:t> </a:t>
          </a:r>
          <a:r>
            <a:rPr lang="fr-FR" sz="1400" kern="1200" dirty="0" err="1"/>
            <a:t>cost</a:t>
          </a:r>
          <a:r>
            <a:rPr lang="fr-FR" sz="1400" kern="1200" dirty="0"/>
            <a:t>, </a:t>
          </a:r>
          <a:r>
            <a:rPr lang="fr-FR" sz="1400" kern="1200" dirty="0" err="1"/>
            <a:t>this</a:t>
          </a:r>
          <a:r>
            <a:rPr lang="fr-FR" sz="1400" kern="1200" dirty="0"/>
            <a:t> concept / </a:t>
          </a:r>
          <a:r>
            <a:rPr lang="fr-FR" sz="1400" kern="1200" dirty="0" err="1"/>
            <a:t>technology</a:t>
          </a:r>
          <a:r>
            <a:rPr lang="fr-FR" sz="1400" kern="1200" dirty="0"/>
            <a:t> </a:t>
          </a:r>
          <a:r>
            <a:rPr lang="fr-FR" sz="1400" kern="1200" dirty="0" err="1"/>
            <a:t>is</a:t>
          </a:r>
          <a:r>
            <a:rPr lang="fr-FR" sz="1400" kern="1200" dirty="0"/>
            <a:t> </a:t>
          </a:r>
          <a:r>
            <a:rPr lang="fr-FR" sz="1400" kern="1200" dirty="0" err="1"/>
            <a:t>demonstrated</a:t>
          </a:r>
          <a:r>
            <a:rPr lang="fr-FR" sz="1400" kern="1200" dirty="0"/>
            <a:t> and </a:t>
          </a:r>
          <a:r>
            <a:rPr lang="fr-FR" sz="1400" kern="1200" dirty="0" err="1"/>
            <a:t>already</a:t>
          </a:r>
          <a:r>
            <a:rPr lang="fr-FR" sz="1400" kern="1200" dirty="0"/>
            <a:t> in use in online international </a:t>
          </a:r>
          <a:r>
            <a:rPr lang="fr-FR" sz="1400" kern="1200" dirty="0" err="1"/>
            <a:t>competitors</a:t>
          </a:r>
          <a:r>
            <a:rPr lang="fr-FR" sz="1400" kern="1200" dirty="0"/>
            <a:t> </a:t>
          </a:r>
          <a:r>
            <a:rPr lang="fr-FR" sz="1400" kern="1200" dirty="0" err="1"/>
            <a:t>websites</a:t>
          </a:r>
          <a:endParaRPr lang="en-US" sz="1400" kern="1200" dirty="0"/>
        </a:p>
      </dsp:txBody>
      <dsp:txXfrm>
        <a:off x="0" y="2386439"/>
        <a:ext cx="9601200" cy="1190700"/>
      </dsp:txXfrm>
    </dsp:sp>
    <dsp:sp modelId="{4F736956-646A-4A01-A443-FE2E6D7312CA}">
      <dsp:nvSpPr>
        <dsp:cNvPr id="0" name=""/>
        <dsp:cNvSpPr/>
      </dsp:nvSpPr>
      <dsp:spPr>
        <a:xfrm>
          <a:off x="480060" y="2179799"/>
          <a:ext cx="6720840" cy="413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 err="1"/>
            <a:t>Stamp</a:t>
          </a:r>
          <a:r>
            <a:rPr lang="fr-FR" sz="1400" kern="1200" dirty="0"/>
            <a:t> Design</a:t>
          </a:r>
          <a:endParaRPr lang="en-US" sz="1400" kern="1200" dirty="0"/>
        </a:p>
      </dsp:txBody>
      <dsp:txXfrm>
        <a:off x="500235" y="2199974"/>
        <a:ext cx="6680490" cy="3729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4B0A47-B46D-44CA-82BE-1181EA80F424}">
      <dsp:nvSpPr>
        <dsp:cNvPr id="0" name=""/>
        <dsp:cNvSpPr/>
      </dsp:nvSpPr>
      <dsp:spPr>
        <a:xfrm>
          <a:off x="0" y="106679"/>
          <a:ext cx="1200150" cy="7200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Product List</a:t>
          </a:r>
          <a:endParaRPr lang="en-US" sz="1400" kern="1200" dirty="0"/>
        </a:p>
      </dsp:txBody>
      <dsp:txXfrm>
        <a:off x="21091" y="127770"/>
        <a:ext cx="1157968" cy="677908"/>
      </dsp:txXfrm>
    </dsp:sp>
    <dsp:sp modelId="{243C306C-08CB-492F-8F52-4D8B9D5EEF5D}">
      <dsp:nvSpPr>
        <dsp:cNvPr id="0" name=""/>
        <dsp:cNvSpPr/>
      </dsp:nvSpPr>
      <dsp:spPr>
        <a:xfrm>
          <a:off x="1305763" y="317905"/>
          <a:ext cx="254431" cy="2976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305763" y="377432"/>
        <a:ext cx="178102" cy="178583"/>
      </dsp:txXfrm>
    </dsp:sp>
    <dsp:sp modelId="{3C6E13A2-1922-4353-BB54-4CBB29347038}">
      <dsp:nvSpPr>
        <dsp:cNvPr id="0" name=""/>
        <dsp:cNvSpPr/>
      </dsp:nvSpPr>
      <dsp:spPr>
        <a:xfrm>
          <a:off x="1680210" y="106679"/>
          <a:ext cx="1200150" cy="7200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 err="1"/>
            <a:t>Cart</a:t>
          </a:r>
          <a:r>
            <a:rPr lang="fr-FR" sz="1400" kern="1200" dirty="0"/>
            <a:t> Management</a:t>
          </a:r>
          <a:endParaRPr lang="en-US" sz="1400" kern="1200" dirty="0"/>
        </a:p>
      </dsp:txBody>
      <dsp:txXfrm>
        <a:off x="1701301" y="127770"/>
        <a:ext cx="1157968" cy="677908"/>
      </dsp:txXfrm>
    </dsp:sp>
    <dsp:sp modelId="{94EFB92F-36CC-4932-B780-BB450FC0D934}">
      <dsp:nvSpPr>
        <dsp:cNvPr id="0" name=""/>
        <dsp:cNvSpPr/>
      </dsp:nvSpPr>
      <dsp:spPr>
        <a:xfrm>
          <a:off x="2985973" y="317905"/>
          <a:ext cx="254431" cy="2976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985973" y="377432"/>
        <a:ext cx="178102" cy="178583"/>
      </dsp:txXfrm>
    </dsp:sp>
    <dsp:sp modelId="{0D1E0098-B295-4887-86A8-EEB2B84740D0}">
      <dsp:nvSpPr>
        <dsp:cNvPr id="0" name=""/>
        <dsp:cNvSpPr/>
      </dsp:nvSpPr>
      <dsp:spPr>
        <a:xfrm>
          <a:off x="3360420" y="106679"/>
          <a:ext cx="1200150" cy="7200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Information Management</a:t>
          </a:r>
          <a:endParaRPr lang="en-US" sz="1400" kern="1200" dirty="0"/>
        </a:p>
      </dsp:txBody>
      <dsp:txXfrm>
        <a:off x="3381511" y="127770"/>
        <a:ext cx="1157968" cy="677908"/>
      </dsp:txXfrm>
    </dsp:sp>
    <dsp:sp modelId="{3D1F4070-FE7A-47BD-9557-C8C3E76E7CD8}">
      <dsp:nvSpPr>
        <dsp:cNvPr id="0" name=""/>
        <dsp:cNvSpPr/>
      </dsp:nvSpPr>
      <dsp:spPr>
        <a:xfrm>
          <a:off x="4666183" y="317905"/>
          <a:ext cx="254431" cy="2976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666183" y="377432"/>
        <a:ext cx="178102" cy="178583"/>
      </dsp:txXfrm>
    </dsp:sp>
    <dsp:sp modelId="{17DA5F87-4261-4142-A11A-1FD8EB70584C}">
      <dsp:nvSpPr>
        <dsp:cNvPr id="0" name=""/>
        <dsp:cNvSpPr/>
      </dsp:nvSpPr>
      <dsp:spPr>
        <a:xfrm>
          <a:off x="5040630" y="106679"/>
          <a:ext cx="1200150" cy="7200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 err="1"/>
            <a:t>Stamp</a:t>
          </a:r>
          <a:r>
            <a:rPr lang="fr-FR" sz="1400" kern="1200" dirty="0"/>
            <a:t> Design</a:t>
          </a:r>
          <a:endParaRPr lang="en-US" sz="1400" kern="1200" dirty="0"/>
        </a:p>
      </dsp:txBody>
      <dsp:txXfrm>
        <a:off x="5061721" y="127770"/>
        <a:ext cx="1157968" cy="677908"/>
      </dsp:txXfrm>
    </dsp:sp>
    <dsp:sp modelId="{81E03342-BADC-4B17-8A34-77B1F9D8ECB8}">
      <dsp:nvSpPr>
        <dsp:cNvPr id="0" name=""/>
        <dsp:cNvSpPr/>
      </dsp:nvSpPr>
      <dsp:spPr>
        <a:xfrm>
          <a:off x="6346393" y="317905"/>
          <a:ext cx="254431" cy="2976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346393" y="377432"/>
        <a:ext cx="178102" cy="178583"/>
      </dsp:txXfrm>
    </dsp:sp>
    <dsp:sp modelId="{D5223C2E-2861-4792-B875-FB13F53AC84E}">
      <dsp:nvSpPr>
        <dsp:cNvPr id="0" name=""/>
        <dsp:cNvSpPr/>
      </dsp:nvSpPr>
      <dsp:spPr>
        <a:xfrm>
          <a:off x="6720840" y="106679"/>
          <a:ext cx="1200150" cy="7200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 err="1"/>
            <a:t>Order</a:t>
          </a:r>
          <a:r>
            <a:rPr lang="fr-FR" sz="1400" kern="1200" dirty="0"/>
            <a:t> </a:t>
          </a:r>
          <a:r>
            <a:rPr lang="fr-FR" sz="1400" kern="1200" dirty="0" err="1"/>
            <a:t>Tracking</a:t>
          </a:r>
          <a:endParaRPr lang="fr-FR" sz="1400" kern="1200" dirty="0"/>
        </a:p>
      </dsp:txBody>
      <dsp:txXfrm>
        <a:off x="6741931" y="127770"/>
        <a:ext cx="1157968" cy="677908"/>
      </dsp:txXfrm>
    </dsp:sp>
    <dsp:sp modelId="{A1FDA5DD-18E3-42FB-9EB8-CBE187D40A7E}">
      <dsp:nvSpPr>
        <dsp:cNvPr id="0" name=""/>
        <dsp:cNvSpPr/>
      </dsp:nvSpPr>
      <dsp:spPr>
        <a:xfrm>
          <a:off x="8026603" y="317905"/>
          <a:ext cx="254431" cy="2976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8026603" y="377432"/>
        <a:ext cx="178102" cy="178583"/>
      </dsp:txXfrm>
    </dsp:sp>
    <dsp:sp modelId="{D1DDD26D-E607-445F-9413-07D2C59052AB}">
      <dsp:nvSpPr>
        <dsp:cNvPr id="0" name=""/>
        <dsp:cNvSpPr/>
      </dsp:nvSpPr>
      <dsp:spPr>
        <a:xfrm>
          <a:off x="8401050" y="106679"/>
          <a:ext cx="1200150" cy="7200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Customer Feedback</a:t>
          </a:r>
          <a:endParaRPr lang="en-US" sz="1400" kern="1200" dirty="0"/>
        </a:p>
      </dsp:txBody>
      <dsp:txXfrm>
        <a:off x="8422141" y="127770"/>
        <a:ext cx="1157968" cy="6779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Market</a:t>
            </a:r>
            <a:r>
              <a:rPr lang="fr-FR" dirty="0"/>
              <a:t> </a:t>
            </a:r>
            <a:r>
              <a:rPr lang="fr-FR" dirty="0" err="1"/>
              <a:t>Analysis</a:t>
            </a:r>
            <a:br>
              <a:rPr lang="fr-FR" dirty="0"/>
            </a:br>
            <a:r>
              <a:rPr lang="fr-FR" dirty="0" err="1"/>
              <a:t>Stamps</a:t>
            </a:r>
            <a:endParaRPr lang="en-US" dirty="0"/>
          </a:p>
        </p:txBody>
      </p:sp>
      <p:pic>
        <p:nvPicPr>
          <p:cNvPr id="5" name="Picture Placeholder 4" descr="City street with motion blur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" b="14"/>
          <a:stretch>
            <a:fillRect/>
          </a:stretch>
        </p:blipFill>
        <p:spPr/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El Mehdi Bouâmama</a:t>
            </a:r>
          </a:p>
          <a:p>
            <a:r>
              <a:rPr lang="fr-FR" dirty="0"/>
              <a:t>06/02/2020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211A6-D90C-4655-BDFF-F46587EE9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Customers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F4534-9768-47F4-97D9-D0059B05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28800"/>
            <a:ext cx="9601200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The target market is a very large market composed of any business that needs a stamps, which is the case of almost any company. Although the market is very large, some segments of the market hold special points of interest regarding us.</a:t>
            </a:r>
          </a:p>
          <a:p>
            <a:pPr marL="0" indent="0">
              <a:buNone/>
            </a:pPr>
            <a:r>
              <a:rPr lang="en-US" sz="2200" dirty="0"/>
              <a:t>NB: In fact, some geographical areas are hubs for a multitudes of companies grouped by industry. These areas are of much interest since they are specialized markets that can be covered and served with a custom strategy entailed for them. [Ex: </a:t>
            </a:r>
            <a:r>
              <a:rPr lang="en-US" sz="2200" dirty="0" err="1"/>
              <a:t>Jorf</a:t>
            </a:r>
            <a:r>
              <a:rPr lang="en-US" sz="2200" dirty="0"/>
              <a:t> Al </a:t>
            </a:r>
            <a:r>
              <a:rPr lang="en-US" sz="2200" dirty="0" err="1"/>
              <a:t>Asfar</a:t>
            </a:r>
            <a:r>
              <a:rPr lang="en-US" sz="2200" dirty="0"/>
              <a:t>]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AB05096-298F-4C20-B9ED-04D41B18C4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8291093"/>
              </p:ext>
            </p:extLst>
          </p:nvPr>
        </p:nvGraphicFramePr>
        <p:xfrm>
          <a:off x="1295401" y="4580390"/>
          <a:ext cx="9736122" cy="2022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710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B2553-C95C-4200-A7F0-21EF1ECE5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Targeted</a:t>
            </a:r>
            <a:r>
              <a:rPr lang="fr-FR" dirty="0"/>
              <a:t> industries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90A574B-70DE-4F74-8A23-21A3D059F2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9338073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186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F95E8-A8F9-4CEC-AF55-FC4E7EA88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DEB37-1928-4312-B8E6-C50677A0D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28800"/>
            <a:ext cx="9601200" cy="788565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The </a:t>
            </a:r>
            <a:r>
              <a:rPr lang="fr-FR" dirty="0" err="1"/>
              <a:t>cost</a:t>
            </a:r>
            <a:r>
              <a:rPr lang="fr-FR" dirty="0"/>
              <a:t> of </a:t>
            </a:r>
            <a:r>
              <a:rPr lang="fr-FR" dirty="0" err="1"/>
              <a:t>orders</a:t>
            </a:r>
            <a:r>
              <a:rPr lang="fr-FR" dirty="0"/>
              <a:t> acquisition, informations management and </a:t>
            </a:r>
            <a:r>
              <a:rPr lang="fr-FR" dirty="0" err="1"/>
              <a:t>stamp</a:t>
            </a:r>
            <a:r>
              <a:rPr lang="fr-FR" dirty="0"/>
              <a:t> design, have a real </a:t>
            </a:r>
            <a:r>
              <a:rPr lang="fr-FR" dirty="0" err="1"/>
              <a:t>economical</a:t>
            </a:r>
            <a:r>
              <a:rPr lang="fr-FR" dirty="0"/>
              <a:t> impact on </a:t>
            </a:r>
            <a:r>
              <a:rPr lang="fr-FR" dirty="0" err="1"/>
              <a:t>stamp</a:t>
            </a:r>
            <a:r>
              <a:rPr lang="fr-FR" dirty="0"/>
              <a:t> businesses.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B625A59-4F24-4AEE-949C-2434E6313B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6890787"/>
              </p:ext>
            </p:extLst>
          </p:nvPr>
        </p:nvGraphicFramePr>
        <p:xfrm>
          <a:off x="1295400" y="2663085"/>
          <a:ext cx="9601200" cy="3604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986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D8A4E-33E1-4E4D-81D9-E2BA42E8F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Proposed</a:t>
            </a:r>
            <a:r>
              <a:rPr lang="fr-FR" dirty="0"/>
              <a:t> 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CDB21-992D-4B9A-A7D1-74636E656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 err="1"/>
              <a:t>We</a:t>
            </a:r>
            <a:r>
              <a:rPr lang="fr-FR" dirty="0"/>
              <a:t> propose an SaaS IT platform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reduces</a:t>
            </a:r>
            <a:r>
              <a:rPr lang="fr-FR" dirty="0"/>
              <a:t> </a:t>
            </a:r>
            <a:r>
              <a:rPr lang="fr-FR" dirty="0" err="1"/>
              <a:t>these</a:t>
            </a:r>
            <a:r>
              <a:rPr lang="fr-FR" dirty="0"/>
              <a:t> </a:t>
            </a:r>
            <a:r>
              <a:rPr lang="fr-FR" dirty="0" err="1"/>
              <a:t>costs</a:t>
            </a:r>
            <a:r>
              <a:rPr lang="fr-FR" dirty="0"/>
              <a:t> </a:t>
            </a:r>
            <a:r>
              <a:rPr lang="fr-FR" dirty="0" err="1"/>
              <a:t>while</a:t>
            </a:r>
            <a:r>
              <a:rPr lang="fr-FR" dirty="0"/>
              <a:t> </a:t>
            </a:r>
            <a:r>
              <a:rPr lang="fr-FR" dirty="0" err="1"/>
              <a:t>scaling</a:t>
            </a:r>
            <a:r>
              <a:rPr lang="fr-FR" dirty="0"/>
              <a:t> the revenue </a:t>
            </a:r>
            <a:r>
              <a:rPr lang="fr-FR" dirty="0" err="1"/>
              <a:t>independantly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manufacturing</a:t>
            </a:r>
            <a:r>
              <a:rPr lang="fr-FR" dirty="0"/>
              <a:t> and </a:t>
            </a:r>
            <a:r>
              <a:rPr lang="fr-FR" dirty="0" err="1"/>
              <a:t>equipments</a:t>
            </a:r>
            <a:r>
              <a:rPr lang="fr-FR" dirty="0"/>
              <a:t> </a:t>
            </a:r>
            <a:r>
              <a:rPr lang="fr-FR" dirty="0" err="1"/>
              <a:t>fixed</a:t>
            </a:r>
            <a:r>
              <a:rPr lang="fr-FR" dirty="0"/>
              <a:t> </a:t>
            </a:r>
            <a:r>
              <a:rPr lang="fr-FR" dirty="0" err="1"/>
              <a:t>costs</a:t>
            </a:r>
            <a:r>
              <a:rPr lang="fr-FR" dirty="0"/>
              <a:t> and </a:t>
            </a:r>
            <a:r>
              <a:rPr lang="fr-FR" dirty="0" err="1"/>
              <a:t>those</a:t>
            </a:r>
            <a:r>
              <a:rPr lang="fr-FR" dirty="0"/>
              <a:t> </a:t>
            </a:r>
            <a:r>
              <a:rPr lang="fr-FR" dirty="0" err="1"/>
              <a:t>delivering</a:t>
            </a:r>
            <a:r>
              <a:rPr lang="fr-FR" dirty="0"/>
              <a:t> high value to a multitude of </a:t>
            </a:r>
            <a:r>
              <a:rPr lang="fr-FR" dirty="0" err="1"/>
              <a:t>companies</a:t>
            </a:r>
            <a:r>
              <a:rPr lang="fr-FR" dirty="0"/>
              <a:t> </a:t>
            </a:r>
            <a:r>
              <a:rPr lang="fr-FR" dirty="0" err="1"/>
              <a:t>through</a:t>
            </a:r>
            <a:r>
              <a:rPr lang="fr-FR" dirty="0"/>
              <a:t> a scalable business model.</a:t>
            </a:r>
          </a:p>
          <a:p>
            <a:pPr marL="0" indent="0">
              <a:buNone/>
            </a:pP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mainly</a:t>
            </a:r>
            <a:r>
              <a:rPr lang="fr-FR" dirty="0"/>
              <a:t> focus on </a:t>
            </a:r>
            <a:r>
              <a:rPr lang="fr-FR" dirty="0" err="1"/>
              <a:t>reducing</a:t>
            </a:r>
            <a:r>
              <a:rPr lang="fr-FR" dirty="0"/>
              <a:t> 3 </a:t>
            </a:r>
            <a:r>
              <a:rPr lang="fr-FR" dirty="0" err="1"/>
              <a:t>costs</a:t>
            </a:r>
            <a:r>
              <a:rPr lang="fr-FR" dirty="0"/>
              <a:t>:</a:t>
            </a:r>
          </a:p>
          <a:p>
            <a:pPr marL="1005840" lvl="2" indent="-457200">
              <a:buFont typeface="+mj-lt"/>
              <a:buAutoNum type="arabicPeriod"/>
            </a:pPr>
            <a:r>
              <a:rPr lang="fr-FR" dirty="0"/>
              <a:t>New </a:t>
            </a:r>
            <a:r>
              <a:rPr lang="fr-FR" dirty="0" err="1"/>
              <a:t>orders</a:t>
            </a:r>
            <a:r>
              <a:rPr lang="fr-FR" dirty="0"/>
              <a:t> acquisition</a:t>
            </a:r>
          </a:p>
          <a:p>
            <a:pPr marL="1005840" lvl="2" indent="-457200">
              <a:buFont typeface="+mj-lt"/>
              <a:buAutoNum type="arabicPeriod"/>
            </a:pPr>
            <a:r>
              <a:rPr lang="fr-FR" dirty="0"/>
              <a:t>Information </a:t>
            </a:r>
            <a:r>
              <a:rPr lang="fr-FR" dirty="0" err="1"/>
              <a:t>gathering</a:t>
            </a:r>
            <a:r>
              <a:rPr lang="fr-FR" dirty="0"/>
              <a:t> and management</a:t>
            </a:r>
          </a:p>
          <a:p>
            <a:pPr marL="1005840" lvl="2" indent="-457200">
              <a:buFont typeface="+mj-lt"/>
              <a:buAutoNum type="arabicPeriod"/>
            </a:pPr>
            <a:r>
              <a:rPr lang="fr-FR" dirty="0" err="1"/>
              <a:t>Stamp</a:t>
            </a:r>
            <a:r>
              <a:rPr lang="fr-FR" dirty="0"/>
              <a:t> design</a:t>
            </a:r>
          </a:p>
          <a:p>
            <a:pPr marL="0" indent="0">
              <a:buNone/>
            </a:pP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customer</a:t>
            </a:r>
            <a:r>
              <a:rPr lang="fr-FR" dirty="0"/>
              <a:t> perspective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provide</a:t>
            </a:r>
            <a:r>
              <a:rPr lang="fr-FR" dirty="0"/>
              <a:t> </a:t>
            </a:r>
            <a:r>
              <a:rPr lang="fr-FR" dirty="0" err="1"/>
              <a:t>convenience</a:t>
            </a:r>
            <a:r>
              <a:rPr lang="fr-FR" dirty="0"/>
              <a:t> by </a:t>
            </a:r>
            <a:r>
              <a:rPr lang="fr-FR" dirty="0" err="1"/>
              <a:t>enabling</a:t>
            </a:r>
            <a:r>
              <a:rPr lang="fr-FR" dirty="0"/>
              <a:t> </a:t>
            </a:r>
            <a:r>
              <a:rPr lang="fr-FR" dirty="0" err="1"/>
              <a:t>him</a:t>
            </a:r>
            <a:r>
              <a:rPr lang="fr-FR" dirty="0"/>
              <a:t> to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orders</a:t>
            </a:r>
            <a:r>
              <a:rPr lang="fr-FR" dirty="0"/>
              <a:t>, follow and </a:t>
            </a:r>
            <a:r>
              <a:rPr lang="fr-FR" dirty="0" err="1"/>
              <a:t>gather</a:t>
            </a:r>
            <a:r>
              <a:rPr lang="fr-FR" dirty="0"/>
              <a:t> </a:t>
            </a:r>
            <a:r>
              <a:rPr lang="fr-FR" dirty="0" err="1"/>
              <a:t>practical</a:t>
            </a:r>
            <a:r>
              <a:rPr lang="fr-FR" dirty="0"/>
              <a:t> informations as </a:t>
            </a:r>
            <a:r>
              <a:rPr lang="fr-FR" dirty="0" err="1"/>
              <a:t>much</a:t>
            </a:r>
            <a:r>
              <a:rPr lang="fr-FR" dirty="0"/>
              <a:t> as </a:t>
            </a:r>
            <a:r>
              <a:rPr lang="fr-FR" dirty="0" err="1"/>
              <a:t>tips</a:t>
            </a:r>
            <a:r>
              <a:rPr lang="fr-FR" dirty="0"/>
              <a:t> and all of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without</a:t>
            </a:r>
            <a:r>
              <a:rPr lang="fr-FR" dirty="0"/>
              <a:t> </a:t>
            </a:r>
            <a:r>
              <a:rPr lang="fr-FR" dirty="0" err="1"/>
              <a:t>stepping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a </a:t>
            </a:r>
            <a:r>
              <a:rPr lang="fr-FR" dirty="0" err="1"/>
              <a:t>manufacturer’s</a:t>
            </a:r>
            <a:r>
              <a:rPr lang="fr-FR" dirty="0"/>
              <a:t> POS.</a:t>
            </a:r>
          </a:p>
        </p:txBody>
      </p:sp>
    </p:spTree>
    <p:extLst>
      <p:ext uri="{BB962C8B-B14F-4D97-AF65-F5344CB8AC3E}">
        <p14:creationId xmlns:p14="http://schemas.microsoft.com/office/powerpoint/2010/main" val="10181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517F9-321F-4F03-94E2-965F551F7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0624B-F5B0-4640-8F67-65D622C77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 err="1"/>
              <a:t>From</a:t>
            </a:r>
            <a:r>
              <a:rPr lang="fr-FR" dirty="0"/>
              <a:t> the exploration of the </a:t>
            </a:r>
            <a:r>
              <a:rPr lang="fr-FR" dirty="0" err="1"/>
              <a:t>idea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questions </a:t>
            </a:r>
            <a:r>
              <a:rPr lang="fr-FR" dirty="0" err="1"/>
              <a:t>arose</a:t>
            </a:r>
            <a:r>
              <a:rPr lang="fr-FR" dirty="0"/>
              <a:t> </a:t>
            </a:r>
            <a:r>
              <a:rPr lang="fr-FR" dirty="0" err="1"/>
              <a:t>through</a:t>
            </a:r>
            <a:r>
              <a:rPr lang="fr-FR" dirty="0"/>
              <a:t> the discussion and </a:t>
            </a:r>
            <a:r>
              <a:rPr lang="fr-FR" dirty="0" err="1"/>
              <a:t>here</a:t>
            </a:r>
            <a:r>
              <a:rPr lang="fr-FR" dirty="0"/>
              <a:t> are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studied</a:t>
            </a:r>
            <a:r>
              <a:rPr lang="fr-FR" dirty="0"/>
              <a:t> </a:t>
            </a:r>
            <a:r>
              <a:rPr lang="fr-FR" dirty="0" err="1"/>
              <a:t>furthermore</a:t>
            </a:r>
            <a:r>
              <a:rPr lang="fr-FR" dirty="0"/>
              <a:t> in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market</a:t>
            </a:r>
            <a:r>
              <a:rPr lang="fr-FR" dirty="0"/>
              <a:t> </a:t>
            </a:r>
            <a:r>
              <a:rPr lang="fr-FR" dirty="0" err="1"/>
              <a:t>study</a:t>
            </a:r>
            <a:r>
              <a:rPr lang="fr-FR" dirty="0"/>
              <a:t>:</a:t>
            </a:r>
          </a:p>
          <a:p>
            <a:r>
              <a:rPr lang="fr-FR" dirty="0" err="1"/>
              <a:t>What</a:t>
            </a:r>
            <a:r>
              <a:rPr lang="fr-FR" dirty="0"/>
              <a:t> business model / </a:t>
            </a:r>
            <a:r>
              <a:rPr lang="fr-FR" dirty="0" err="1"/>
              <a:t>monetization</a:t>
            </a:r>
            <a:r>
              <a:rPr lang="fr-FR" dirty="0"/>
              <a:t> plan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most</a:t>
            </a:r>
            <a:r>
              <a:rPr lang="fr-FR" dirty="0"/>
              <a:t> </a:t>
            </a:r>
            <a:r>
              <a:rPr lang="fr-FR" dirty="0" err="1"/>
              <a:t>adequate</a:t>
            </a:r>
            <a:r>
              <a:rPr lang="fr-FR" dirty="0"/>
              <a:t>, and </a:t>
            </a:r>
            <a:r>
              <a:rPr lang="fr-FR" dirty="0" err="1"/>
              <a:t>is</a:t>
            </a:r>
            <a:r>
              <a:rPr lang="fr-FR" dirty="0"/>
              <a:t>  viable?</a:t>
            </a:r>
          </a:p>
          <a:p>
            <a:r>
              <a:rPr lang="fr-FR" dirty="0"/>
              <a:t>Are </a:t>
            </a:r>
            <a:r>
              <a:rPr lang="fr-FR" dirty="0" err="1"/>
              <a:t>companies</a:t>
            </a:r>
            <a:r>
              <a:rPr lang="fr-FR" dirty="0"/>
              <a:t> </a:t>
            </a:r>
            <a:r>
              <a:rPr lang="fr-FR" dirty="0" err="1"/>
              <a:t>prepared</a:t>
            </a:r>
            <a:r>
              <a:rPr lang="fr-FR" dirty="0"/>
              <a:t> and </a:t>
            </a:r>
            <a:r>
              <a:rPr lang="fr-FR" dirty="0" err="1"/>
              <a:t>willing</a:t>
            </a:r>
            <a:r>
              <a:rPr lang="fr-FR" dirty="0"/>
              <a:t> to </a:t>
            </a:r>
            <a:r>
              <a:rPr lang="fr-FR" dirty="0" err="1"/>
              <a:t>make</a:t>
            </a:r>
            <a:r>
              <a:rPr lang="fr-FR" dirty="0"/>
              <a:t> the shift and start </a:t>
            </a:r>
            <a:r>
              <a:rPr lang="fr-FR" dirty="0" err="1"/>
              <a:t>buying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digital platforms?</a:t>
            </a:r>
          </a:p>
          <a:p>
            <a:r>
              <a:rPr lang="en-US" dirty="0"/>
              <a:t>Who are the providers, and are they willing to collaborate if our business model is viable?</a:t>
            </a:r>
          </a:p>
          <a:p>
            <a:r>
              <a:rPr lang="en-US" dirty="0"/>
              <a:t>How many stamps can a provider deliver in a regular basis? And how many providers do we need to meet the demand?</a:t>
            </a:r>
          </a:p>
          <a:p>
            <a:r>
              <a:rPr lang="en-US" dirty="0"/>
              <a:t>Do customers trust an online service in their stamp purchase?</a:t>
            </a:r>
          </a:p>
        </p:txBody>
      </p:sp>
    </p:spTree>
    <p:extLst>
      <p:ext uri="{BB962C8B-B14F-4D97-AF65-F5344CB8AC3E}">
        <p14:creationId xmlns:p14="http://schemas.microsoft.com/office/powerpoint/2010/main" val="215545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AC616-D0F1-40B5-B8D1-841E4558B0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The Prototype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9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7000B-6311-4183-A00B-874FA9E6B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High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Requirements</a:t>
            </a:r>
            <a:r>
              <a:rPr lang="fr-FR" dirty="0"/>
              <a:t> </a:t>
            </a:r>
            <a:r>
              <a:rPr lang="fr-FR" dirty="0" err="1"/>
              <a:t>Overview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26291F4-26EB-45D7-8857-E65403B8C2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6929959"/>
              </p:ext>
            </p:extLst>
          </p:nvPr>
        </p:nvGraphicFramePr>
        <p:xfrm>
          <a:off x="1295399" y="1828802"/>
          <a:ext cx="9601200" cy="933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9C9C00E-9978-4521-96EE-7491BD6872B8}"/>
              </a:ext>
            </a:extLst>
          </p:cNvPr>
          <p:cNvSpPr txBox="1"/>
          <p:nvPr/>
        </p:nvSpPr>
        <p:spPr>
          <a:xfrm>
            <a:off x="1295399" y="2926080"/>
            <a:ext cx="9601200" cy="3657600"/>
          </a:xfrm>
          <a:prstGeom prst="rect">
            <a:avLst/>
          </a:prstGeom>
          <a:noFill/>
        </p:spPr>
        <p:txBody>
          <a:bodyPr wrap="square" numCol="2" spcCol="18288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Product 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Listing of all the </a:t>
            </a:r>
            <a:r>
              <a:rPr lang="fr-FR" dirty="0" err="1"/>
              <a:t>available</a:t>
            </a:r>
            <a:r>
              <a:rPr lang="fr-FR" dirty="0"/>
              <a:t> </a:t>
            </a:r>
            <a:r>
              <a:rPr lang="fr-FR" dirty="0" err="1"/>
              <a:t>products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Detail</a:t>
            </a:r>
            <a:r>
              <a:rPr lang="fr-FR" dirty="0"/>
              <a:t> page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product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Cart</a:t>
            </a:r>
            <a:r>
              <a:rPr lang="fr-FR" dirty="0"/>
              <a:t> 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Listing of the </a:t>
            </a:r>
            <a:r>
              <a:rPr lang="fr-FR" dirty="0" err="1"/>
              <a:t>products</a:t>
            </a:r>
            <a:r>
              <a:rPr lang="fr-FR" dirty="0"/>
              <a:t> in </a:t>
            </a:r>
            <a:r>
              <a:rPr lang="fr-FR" dirty="0" err="1"/>
              <a:t>cart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Add</a:t>
            </a:r>
            <a:r>
              <a:rPr lang="fr-FR" dirty="0"/>
              <a:t> / </a:t>
            </a:r>
            <a:r>
              <a:rPr lang="fr-FR" dirty="0" err="1"/>
              <a:t>Remove</a:t>
            </a:r>
            <a:r>
              <a:rPr lang="fr-FR" dirty="0"/>
              <a:t> </a:t>
            </a:r>
            <a:r>
              <a:rPr lang="fr-FR" dirty="0" err="1"/>
              <a:t>product</a:t>
            </a:r>
            <a:r>
              <a:rPr lang="fr-FR" dirty="0"/>
              <a:t> </a:t>
            </a:r>
            <a:r>
              <a:rPr lang="fr-FR" dirty="0" err="1"/>
              <a:t>quantity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cart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Information 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Customer informations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Delivery informations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Legal documents </a:t>
            </a:r>
            <a:r>
              <a:rPr lang="fr-FR" dirty="0" err="1"/>
              <a:t>gathering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Stamp</a:t>
            </a:r>
            <a:r>
              <a:rPr lang="fr-FR" dirty="0"/>
              <a:t> Design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Designation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Address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Phone </a:t>
            </a:r>
            <a:r>
              <a:rPr lang="fr-FR" dirty="0" err="1"/>
              <a:t>Number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Stamp</a:t>
            </a:r>
            <a:r>
              <a:rPr lang="fr-FR" dirty="0"/>
              <a:t> SVG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Order</a:t>
            </a:r>
            <a:r>
              <a:rPr lang="fr-FR" dirty="0"/>
              <a:t> </a:t>
            </a:r>
            <a:r>
              <a:rPr lang="fr-FR" dirty="0" err="1"/>
              <a:t>Tracking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Order</a:t>
            </a:r>
            <a:r>
              <a:rPr lang="fr-FR" dirty="0"/>
              <a:t> 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Order</a:t>
            </a:r>
            <a:r>
              <a:rPr lang="fr-FR" dirty="0"/>
              <a:t> </a:t>
            </a:r>
            <a:r>
              <a:rPr lang="fr-FR" dirty="0" err="1"/>
              <a:t>Status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Order</a:t>
            </a:r>
            <a:r>
              <a:rPr lang="fr-FR" dirty="0"/>
              <a:t> Details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Confirmation Email [First time]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Customer Feedback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Redirect</a:t>
            </a:r>
            <a:r>
              <a:rPr lang="fr-FR" dirty="0"/>
              <a:t> to Google </a:t>
            </a:r>
            <a:r>
              <a:rPr lang="fr-FR" dirty="0" err="1"/>
              <a:t>my</a:t>
            </a:r>
            <a:r>
              <a:rPr lang="fr-FR" dirty="0"/>
              <a:t> Business for rating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47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43187-70CA-4D04-9A5F-5B84941D2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DC0C4-8198-4724-92BB-BF5FC03DD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5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A025-6B52-4F5A-A866-F3E8F0607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427045"/>
            <a:ext cx="6400800" cy="587462"/>
          </a:xfrm>
        </p:spPr>
        <p:txBody>
          <a:bodyPr>
            <a:normAutofit fontScale="90000"/>
          </a:bodyPr>
          <a:lstStyle/>
          <a:p>
            <a:r>
              <a:rPr lang="fr-FR" u="sng" dirty="0"/>
              <a:t>Table of content</a:t>
            </a:r>
            <a:endParaRPr lang="en-US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953468-B164-41D5-929E-7AD8A31482C9}"/>
              </a:ext>
            </a:extLst>
          </p:cNvPr>
          <p:cNvSpPr txBox="1"/>
          <p:nvPr/>
        </p:nvSpPr>
        <p:spPr>
          <a:xfrm>
            <a:off x="1295399" y="1399611"/>
            <a:ext cx="6400801" cy="4754880"/>
          </a:xfrm>
          <a:prstGeom prst="rect">
            <a:avLst/>
          </a:prstGeom>
          <a:noFill/>
        </p:spPr>
        <p:txBody>
          <a:bodyPr wrap="square" numCol="2" spcCol="182880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1200" dirty="0"/>
              <a:t>The </a:t>
            </a:r>
            <a:r>
              <a:rPr lang="fr-FR" sz="1200" dirty="0" err="1"/>
              <a:t>Idea</a:t>
            </a:r>
            <a:endParaRPr lang="en-US" sz="1200" dirty="0"/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TL;DR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The Actors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The Dynamics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Competition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Customers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Target Industries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The Problem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Preliminary Considerations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The Prototype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Requirements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Mockup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Prototype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The Pain Points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Feedbacks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Market Study (Core)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Qualitative study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/>
              <a:t>Trend map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/>
              <a:t>SWOT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/>
              <a:t>PESTEL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/>
              <a:t>Porter 5 Strength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/>
              <a:t>Competitor benchmarking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Quantitative study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/>
              <a:t>Market Metrics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1200" dirty="0"/>
              <a:t>Market Size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1200" dirty="0"/>
              <a:t>Market Growth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1200" dirty="0"/>
              <a:t>Estimated Market Share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/>
              <a:t>Involvement Metrics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1200" dirty="0"/>
              <a:t>CAC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1200" dirty="0"/>
              <a:t>Churn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1200" dirty="0"/>
              <a:t>LTV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1200" dirty="0"/>
              <a:t>Viral Coefficient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1200" dirty="0"/>
              <a:t>Revenue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1200" dirty="0"/>
              <a:t>Activation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1200" dirty="0"/>
              <a:t>Referral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/>
              <a:t>Feature's selection and market fit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1200" dirty="0"/>
              <a:t>Conjoint analysis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1200" dirty="0"/>
              <a:t>TURF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Conclusion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AAB912-62A4-48FF-99AA-F77BF75DF06E}"/>
              </a:ext>
            </a:extLst>
          </p:cNvPr>
          <p:cNvCxnSpPr>
            <a:cxnSpLocks/>
          </p:cNvCxnSpPr>
          <p:nvPr/>
        </p:nvCxnSpPr>
        <p:spPr>
          <a:xfrm flipV="1">
            <a:off x="4381587" y="1493520"/>
            <a:ext cx="0" cy="4526281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97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7E129-443A-4550-807F-F1734E1567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Idea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FE7CB8-D0EF-4D37-BF18-5D7E5AE1C4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42935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TL;DR</a:t>
            </a:r>
          </a:p>
          <a:p>
            <a:r>
              <a:rPr lang="en-US" dirty="0"/>
              <a:t>A SaaS solution that aims to simplify the ordering process of stamps</a:t>
            </a:r>
          </a:p>
          <a:p>
            <a:pPr marL="0" indent="0">
              <a:buNone/>
            </a:pPr>
            <a:r>
              <a:rPr lang="en-US" dirty="0"/>
              <a:t>Customer TL;DR</a:t>
            </a:r>
          </a:p>
          <a:p>
            <a:r>
              <a:rPr lang="en-US" dirty="0"/>
              <a:t>Order simply your stamps online</a:t>
            </a: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9AA2E-C11E-4017-A929-5ED52D9C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Actors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496A5-FF82-49C8-8176-00467237C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28800"/>
            <a:ext cx="9601200" cy="8221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major actors that are involved in the stamp business </a:t>
            </a:r>
            <a:r>
              <a:rPr lang="fr-FR" dirty="0"/>
              <a:t>are as follow:</a:t>
            </a:r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6DF4BAF-EDB0-453D-B23D-8E9D156ACD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1495784"/>
              </p:ext>
            </p:extLst>
          </p:nvPr>
        </p:nvGraphicFramePr>
        <p:xfrm>
          <a:off x="1295399" y="2650921"/>
          <a:ext cx="9601199" cy="3487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780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C52A-E029-4B35-8312-A2E86643A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Dynamics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104B8-DA9D-4D8C-B352-87BA51A11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28799"/>
            <a:ext cx="9601200" cy="466428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The dynamic of the studied market is independent from the general economical conjuncture of the country. Whether the economy is growing or not, there is always a need for stamps and those for legal concerns, authorization concerns, and validation concerns. (INSEE recommends studying each covered industry separately)</a:t>
            </a:r>
          </a:p>
          <a:p>
            <a:pPr marL="0" indent="0">
              <a:buNone/>
            </a:pPr>
            <a:r>
              <a:rPr lang="en-US" dirty="0"/>
              <a:t>The stamp market as known of today is a traditional stable and mature market, hence this market hasn’t yet adopted the web innovations that came along since the year 2000. A disruptive force is on the move and during the following years the market is probably going to experience a big shift due to the availability, development and mindset shifts that are occurring in the changing customer behavior, business strategies, and internet. </a:t>
            </a:r>
          </a:p>
          <a:p>
            <a:pPr marL="0" indent="0">
              <a:buNone/>
            </a:pPr>
            <a:r>
              <a:rPr lang="en-US" dirty="0"/>
              <a:t>The actors that contribute to this market are still wildly using traditional methods and haven’t yet adopted the emerging technologies.</a:t>
            </a:r>
          </a:p>
        </p:txBody>
      </p:sp>
    </p:spTree>
    <p:extLst>
      <p:ext uri="{BB962C8B-B14F-4D97-AF65-F5344CB8AC3E}">
        <p14:creationId xmlns:p14="http://schemas.microsoft.com/office/powerpoint/2010/main" val="148418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5D686-72D4-4980-9263-F845D06F4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Actors Interactions</a:t>
            </a:r>
            <a:endParaRPr lang="en-US" dirty="0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C848427-1EDF-4ABC-B822-8C0987BA36A8}"/>
              </a:ext>
            </a:extLst>
          </p:cNvPr>
          <p:cNvGrpSpPr/>
          <p:nvPr/>
        </p:nvGrpSpPr>
        <p:grpSpPr>
          <a:xfrm>
            <a:off x="1609087" y="1762308"/>
            <a:ext cx="8973826" cy="4453934"/>
            <a:chOff x="1609087" y="1762308"/>
            <a:chExt cx="8973826" cy="445393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A2834B4-B918-4A0B-9AD5-7D7D2A468A18}"/>
                </a:ext>
              </a:extLst>
            </p:cNvPr>
            <p:cNvSpPr/>
            <p:nvPr/>
          </p:nvSpPr>
          <p:spPr>
            <a:xfrm>
              <a:off x="4483896" y="1762308"/>
              <a:ext cx="1959056" cy="890787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Provider</a:t>
              </a:r>
              <a:endParaRPr lang="en-US" sz="24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E36173D-5EC1-4DD9-A05A-5D799015C1F0}"/>
                </a:ext>
              </a:extLst>
            </p:cNvPr>
            <p:cNvSpPr/>
            <p:nvPr/>
          </p:nvSpPr>
          <p:spPr>
            <a:xfrm>
              <a:off x="1609087" y="3543882"/>
              <a:ext cx="1961952" cy="890787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Customer</a:t>
              </a:r>
              <a:endParaRPr lang="fr-FR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EA96AE6-571B-43A9-8034-3ABE9A325909}"/>
                </a:ext>
              </a:extLst>
            </p:cNvPr>
            <p:cNvSpPr/>
            <p:nvPr/>
          </p:nvSpPr>
          <p:spPr>
            <a:xfrm>
              <a:off x="4480998" y="3543882"/>
              <a:ext cx="1961952" cy="890787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Engraver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D88C33A-AA88-4E1C-A8C5-73A3F66AA293}"/>
                </a:ext>
              </a:extLst>
            </p:cNvPr>
            <p:cNvSpPr/>
            <p:nvPr/>
          </p:nvSpPr>
          <p:spPr>
            <a:xfrm>
              <a:off x="4480998" y="5325455"/>
              <a:ext cx="1961952" cy="890787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Legal Documents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EC7970F-971B-4C9F-B953-848F590FF25E}"/>
                </a:ext>
              </a:extLst>
            </p:cNvPr>
            <p:cNvSpPr/>
            <p:nvPr/>
          </p:nvSpPr>
          <p:spPr>
            <a:xfrm>
              <a:off x="7352910" y="3543882"/>
              <a:ext cx="1961952" cy="890787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Courier</a:t>
              </a: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0046689-0475-46F5-8DB2-5495D963A1DC}"/>
                </a:ext>
              </a:extLst>
            </p:cNvPr>
            <p:cNvGrpSpPr/>
            <p:nvPr/>
          </p:nvGrpSpPr>
          <p:grpSpPr>
            <a:xfrm>
              <a:off x="5461974" y="2653095"/>
              <a:ext cx="1760419" cy="890787"/>
              <a:chOff x="4917695" y="2622523"/>
              <a:chExt cx="1276502" cy="642721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24FA662-83BF-4D60-971A-924BFB9EFB29}"/>
                  </a:ext>
                </a:extLst>
              </p:cNvPr>
              <p:cNvSpPr txBox="1"/>
              <p:nvPr/>
            </p:nvSpPr>
            <p:spPr>
              <a:xfrm>
                <a:off x="4917695" y="2805383"/>
                <a:ext cx="1276502" cy="1998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err="1"/>
                  <a:t>Provides</a:t>
                </a:r>
                <a:r>
                  <a:rPr lang="fr-FR" sz="1200" dirty="0"/>
                  <a:t> </a:t>
                </a:r>
                <a:r>
                  <a:rPr lang="fr-FR" sz="1200" dirty="0" err="1"/>
                  <a:t>raw</a:t>
                </a:r>
                <a:r>
                  <a:rPr lang="fr-FR" sz="1200" dirty="0"/>
                  <a:t> </a:t>
                </a:r>
                <a:r>
                  <a:rPr lang="fr-FR" sz="1200" dirty="0" err="1"/>
                  <a:t>materials</a:t>
                </a:r>
                <a:endParaRPr lang="fr-FR" sz="1200" dirty="0"/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40AECB34-4065-4A6F-95F2-D2E838CFEBF5}"/>
                  </a:ext>
                </a:extLst>
              </p:cNvPr>
              <p:cNvCxnSpPr>
                <a:cxnSpLocks/>
                <a:stCxn id="16" idx="2"/>
                <a:endCxn id="18" idx="0"/>
              </p:cNvCxnSpPr>
              <p:nvPr/>
            </p:nvCxnSpPr>
            <p:spPr>
              <a:xfrm flipH="1">
                <a:off x="4917695" y="2622523"/>
                <a:ext cx="1051" cy="6427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CDFC5F65-1A9F-48FD-81D8-65E8CEFFE590}"/>
                </a:ext>
              </a:extLst>
            </p:cNvPr>
            <p:cNvGrpSpPr/>
            <p:nvPr/>
          </p:nvGrpSpPr>
          <p:grpSpPr>
            <a:xfrm>
              <a:off x="3571039" y="3547805"/>
              <a:ext cx="909959" cy="1890877"/>
              <a:chOff x="3546554" y="3268073"/>
              <a:chExt cx="659823" cy="1364307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7C7A9DD-9EBC-4F05-A63E-0DF8350912B7}"/>
                  </a:ext>
                </a:extLst>
              </p:cNvPr>
              <p:cNvSpPr txBox="1"/>
              <p:nvPr/>
            </p:nvSpPr>
            <p:spPr>
              <a:xfrm>
                <a:off x="3651039" y="3268073"/>
                <a:ext cx="439604" cy="1364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err="1"/>
                  <a:t>Order</a:t>
                </a:r>
                <a:endParaRPr lang="fr-FR" sz="1200" dirty="0"/>
              </a:p>
              <a:p>
                <a:r>
                  <a:rPr lang="fr-FR" sz="1200" dirty="0" err="1"/>
                  <a:t>stamp</a:t>
                </a:r>
                <a:endParaRPr lang="fr-FR" sz="1200" dirty="0"/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971676CD-D544-43F4-8EC2-E40B37AD3CEC}"/>
                  </a:ext>
                </a:extLst>
              </p:cNvPr>
              <p:cNvCxnSpPr>
                <a:cxnSpLocks/>
                <a:stCxn id="17" idx="3"/>
                <a:endCxn id="18" idx="1"/>
              </p:cNvCxnSpPr>
              <p:nvPr/>
            </p:nvCxnSpPr>
            <p:spPr>
              <a:xfrm>
                <a:off x="3546554" y="3586605"/>
                <a:ext cx="659823" cy="0"/>
              </a:xfrm>
              <a:prstGeom prst="straightConnector1">
                <a:avLst/>
              </a:prstGeom>
              <a:ln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2146C78C-8156-410F-8FBD-713428035D49}"/>
                </a:ext>
              </a:extLst>
            </p:cNvPr>
            <p:cNvGrpSpPr/>
            <p:nvPr/>
          </p:nvGrpSpPr>
          <p:grpSpPr>
            <a:xfrm>
              <a:off x="6426778" y="3547806"/>
              <a:ext cx="960919" cy="461664"/>
              <a:chOff x="5617282" y="3268076"/>
              <a:chExt cx="696774" cy="333100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AC2CAF4-B12E-4A09-8595-6E5B140FBD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9014" y="3586605"/>
                <a:ext cx="65982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A7DAE8B-4210-4787-8514-8602CA67296A}"/>
                  </a:ext>
                </a:extLst>
              </p:cNvPr>
              <p:cNvSpPr txBox="1"/>
              <p:nvPr/>
            </p:nvSpPr>
            <p:spPr>
              <a:xfrm>
                <a:off x="5617282" y="3268076"/>
                <a:ext cx="696774" cy="333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Serve </a:t>
                </a:r>
                <a:r>
                  <a:rPr lang="fr-FR" sz="1200" dirty="0" err="1"/>
                  <a:t>stamp</a:t>
                </a:r>
                <a:endParaRPr lang="fr-FR" sz="1200" dirty="0"/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45B4856E-B444-4F06-A26C-EA419DC6D6E5}"/>
                </a:ext>
              </a:extLst>
            </p:cNvPr>
            <p:cNvGrpSpPr/>
            <p:nvPr/>
          </p:nvGrpSpPr>
          <p:grpSpPr>
            <a:xfrm>
              <a:off x="2590063" y="3870975"/>
              <a:ext cx="7992850" cy="563694"/>
              <a:chOff x="2835236" y="3501248"/>
              <a:chExt cx="5795716" cy="406717"/>
            </a:xfrm>
          </p:grpSpPr>
          <p:cxnSp>
            <p:nvCxnSpPr>
              <p:cNvPr id="51" name="Connector: Elbow 50">
                <a:extLst>
                  <a:ext uri="{FF2B5EF4-FFF2-40B4-BE49-F238E27FC236}">
                    <a16:creationId xmlns:a16="http://schemas.microsoft.com/office/drawing/2014/main" id="{718CE47B-3397-4CEF-BE2E-95C6EEC707E4}"/>
                  </a:ext>
                </a:extLst>
              </p:cNvPr>
              <p:cNvCxnSpPr>
                <a:cxnSpLocks/>
                <a:stCxn id="23" idx="3"/>
                <a:endCxn id="17" idx="2"/>
              </p:cNvCxnSpPr>
              <p:nvPr/>
            </p:nvCxnSpPr>
            <p:spPr>
              <a:xfrm flipH="1">
                <a:off x="2835236" y="3586605"/>
                <a:ext cx="4876236" cy="321360"/>
              </a:xfrm>
              <a:prstGeom prst="bentConnector4">
                <a:avLst>
                  <a:gd name="adj1" fmla="val -4688"/>
                  <a:gd name="adj2" fmla="val 560094"/>
                </a:avLst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7EFF617-1B29-48F2-855E-A2DEED19240B}"/>
                  </a:ext>
                </a:extLst>
              </p:cNvPr>
              <p:cNvSpPr txBox="1"/>
              <p:nvPr/>
            </p:nvSpPr>
            <p:spPr>
              <a:xfrm>
                <a:off x="7942943" y="3501248"/>
                <a:ext cx="6880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err="1"/>
                  <a:t>Deliver</a:t>
                </a:r>
                <a:endParaRPr lang="fr-FR" sz="1200" dirty="0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D301C0D-2A7A-4028-A0D3-BB82A217F5D0}"/>
                </a:ext>
              </a:extLst>
            </p:cNvPr>
            <p:cNvGrpSpPr/>
            <p:nvPr/>
          </p:nvGrpSpPr>
          <p:grpSpPr>
            <a:xfrm>
              <a:off x="5461974" y="4434669"/>
              <a:ext cx="1613354" cy="890786"/>
              <a:chOff x="4917695" y="3907965"/>
              <a:chExt cx="1169863" cy="642720"/>
            </a:xfrm>
          </p:grpSpPr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4FC745EA-25F9-4872-89DC-7F0907C96202}"/>
                  </a:ext>
                </a:extLst>
              </p:cNvPr>
              <p:cNvCxnSpPr>
                <a:cxnSpLocks/>
                <a:stCxn id="18" idx="2"/>
                <a:endCxn id="22" idx="0"/>
              </p:cNvCxnSpPr>
              <p:nvPr/>
            </p:nvCxnSpPr>
            <p:spPr>
              <a:xfrm>
                <a:off x="4917695" y="3907965"/>
                <a:ext cx="0" cy="6427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A6AFE56-5CCC-4500-86B5-F6E1D4535A66}"/>
                  </a:ext>
                </a:extLst>
              </p:cNvPr>
              <p:cNvSpPr txBox="1"/>
              <p:nvPr/>
            </p:nvSpPr>
            <p:spPr>
              <a:xfrm>
                <a:off x="4931472" y="4135187"/>
                <a:ext cx="11560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err="1"/>
                  <a:t>Keeps</a:t>
                </a:r>
                <a:r>
                  <a:rPr lang="fr-FR" sz="1200" dirty="0"/>
                  <a:t> </a:t>
                </a:r>
                <a:r>
                  <a:rPr lang="fr-FR" sz="1200" dirty="0" err="1"/>
                  <a:t>track</a:t>
                </a:r>
                <a:r>
                  <a:rPr lang="fr-FR" sz="1200" dirty="0"/>
                  <a:t> of</a:t>
                </a:r>
              </a:p>
            </p:txBody>
          </p:sp>
        </p:grp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5B1059A7-AF54-4F2C-B46C-31BCA8F34FEB}"/>
                </a:ext>
              </a:extLst>
            </p:cNvPr>
            <p:cNvSpPr/>
            <p:nvPr/>
          </p:nvSpPr>
          <p:spPr>
            <a:xfrm>
              <a:off x="7352910" y="5325454"/>
              <a:ext cx="1961952" cy="890787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err="1"/>
                <a:t>Government</a:t>
              </a:r>
              <a:endParaRPr lang="fr-FR" sz="2400" dirty="0"/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91B6FF99-680E-4490-B5C7-DFA041CEA809}"/>
                </a:ext>
              </a:extLst>
            </p:cNvPr>
            <p:cNvGrpSpPr/>
            <p:nvPr/>
          </p:nvGrpSpPr>
          <p:grpSpPr>
            <a:xfrm>
              <a:off x="6442950" y="5493848"/>
              <a:ext cx="909960" cy="277001"/>
              <a:chOff x="6442950" y="5493848"/>
              <a:chExt cx="909960" cy="277001"/>
            </a:xfrm>
          </p:grpSpPr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97953D33-F3D2-4068-9239-2AECD18C7E89}"/>
                  </a:ext>
                </a:extLst>
              </p:cNvPr>
              <p:cNvCxnSpPr>
                <a:cxnSpLocks/>
                <a:stCxn id="98" idx="1"/>
                <a:endCxn id="22" idx="3"/>
              </p:cNvCxnSpPr>
              <p:nvPr/>
            </p:nvCxnSpPr>
            <p:spPr>
              <a:xfrm flipH="1">
                <a:off x="6442950" y="5770848"/>
                <a:ext cx="90996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69581E6-DE81-4B49-BF29-7D25AC4CC821}"/>
                  </a:ext>
                </a:extLst>
              </p:cNvPr>
              <p:cNvSpPr txBox="1"/>
              <p:nvPr/>
            </p:nvSpPr>
            <p:spPr>
              <a:xfrm>
                <a:off x="6610411" y="5493848"/>
                <a:ext cx="5870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Audit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323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FC1C0-3163-4581-AAE0-D59A4A8B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Competition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7189F54-22C4-4CE9-9C74-04549EEA71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2232387"/>
              </p:ext>
            </p:extLst>
          </p:nvPr>
        </p:nvGraphicFramePr>
        <p:xfrm>
          <a:off x="1295401" y="1865495"/>
          <a:ext cx="9601200" cy="4200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430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34EB7-832D-43DA-B1A8-14C9B14B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Competitors</a:t>
            </a:r>
            <a:r>
              <a:rPr lang="fr-FR" dirty="0"/>
              <a:t> List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4D66B11-91A1-4B5E-97D5-123200687F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6700557"/>
              </p:ext>
            </p:extLst>
          </p:nvPr>
        </p:nvGraphicFramePr>
        <p:xfrm>
          <a:off x="1295400" y="1828800"/>
          <a:ext cx="9586685" cy="47650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{C4B1156A-380E-4F78-BDF5-A606A8083BF9}</a:tableStyleId>
              </a:tblPr>
              <a:tblGrid>
                <a:gridCol w="1660434">
                  <a:extLst>
                    <a:ext uri="{9D8B030D-6E8A-4147-A177-3AD203B41FA5}">
                      <a16:colId xmlns:a16="http://schemas.microsoft.com/office/drawing/2014/main" val="1380921555"/>
                    </a:ext>
                  </a:extLst>
                </a:gridCol>
                <a:gridCol w="1660434">
                  <a:extLst>
                    <a:ext uri="{9D8B030D-6E8A-4147-A177-3AD203B41FA5}">
                      <a16:colId xmlns:a16="http://schemas.microsoft.com/office/drawing/2014/main" val="1243412389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800541434"/>
                    </a:ext>
                  </a:extLst>
                </a:gridCol>
                <a:gridCol w="4528457">
                  <a:extLst>
                    <a:ext uri="{9D8B030D-6E8A-4147-A177-3AD203B41FA5}">
                      <a16:colId xmlns:a16="http://schemas.microsoft.com/office/drawing/2014/main" val="31830354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Designation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Type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Customizable</a:t>
                      </a:r>
                      <a:r>
                        <a:rPr lang="fr-FR" dirty="0"/>
                        <a:t>?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Website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50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Cachet.ma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Direct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https://cachet.ma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719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Fournipro.ma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Direct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http://www.fournipro.ma/fourniture-bureau/cachets-et-dateurs.html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044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AccessBureau.ma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Indirect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http://www.accessbureau.ma/index.php?id_category=58&amp;controller=category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5204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BuroPro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Indirect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https://buropro.ma/categorie-produit/papeterie-fourniture-de-bureau/petite-fourniture/tampon-dateur/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1386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MarketPlaces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[</a:t>
                      </a:r>
                      <a:r>
                        <a:rPr lang="fr-FR" dirty="0" err="1"/>
                        <a:t>Avito</a:t>
                      </a:r>
                      <a:r>
                        <a:rPr lang="fr-FR" dirty="0"/>
                        <a:t>, etc…]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Direct/ Indirect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Yes / No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https://buropro.ma/categorie-produit/papeterie-fourniture-de-bureau/petite-fourniture/tampon-dateur/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1805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Studio Rimie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Direct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6224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725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rection presentation (widescreen).potx" id="{D17AB31B-F25B-45F4-B34E-C6982D129A29}" vid="{B63A7B92-8C2A-4E6A-9062-768A2448E61C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1953</TotalTime>
  <Words>1089</Words>
  <Application>Microsoft Office PowerPoint</Application>
  <PresentationFormat>Grand écran</PresentationFormat>
  <Paragraphs>193</Paragraphs>
  <Slides>17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0" baseType="lpstr">
      <vt:lpstr>Arial</vt:lpstr>
      <vt:lpstr>Book Antiqua</vt:lpstr>
      <vt:lpstr>Sales Direction 16X9</vt:lpstr>
      <vt:lpstr>Market Analysis Stamps</vt:lpstr>
      <vt:lpstr>Table of content</vt:lpstr>
      <vt:lpstr>The Idea</vt:lpstr>
      <vt:lpstr>Idea</vt:lpstr>
      <vt:lpstr>The Actors</vt:lpstr>
      <vt:lpstr>The Dynamics</vt:lpstr>
      <vt:lpstr>The Actors Interactions</vt:lpstr>
      <vt:lpstr>Competition</vt:lpstr>
      <vt:lpstr>Competitors List</vt:lpstr>
      <vt:lpstr>Customers</vt:lpstr>
      <vt:lpstr>Targeted industries</vt:lpstr>
      <vt:lpstr>The Problem</vt:lpstr>
      <vt:lpstr>The Proposed Solution</vt:lpstr>
      <vt:lpstr>Preliminary Considerations</vt:lpstr>
      <vt:lpstr>The Prototype</vt:lpstr>
      <vt:lpstr>High level Requirements Overview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market study</dc:title>
  <dc:creator>BOUÂMAMA El Mehdi</dc:creator>
  <cp:lastModifiedBy>El Mehdi Bouamama</cp:lastModifiedBy>
  <cp:revision>9</cp:revision>
  <dcterms:created xsi:type="dcterms:W3CDTF">2020-05-31T12:17:52Z</dcterms:created>
  <dcterms:modified xsi:type="dcterms:W3CDTF">2021-03-10T12:46:12Z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