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51999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173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945943"/>
            <a:ext cx="214199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6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6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58369"/>
            <a:ext cx="5433745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369"/>
            <a:ext cx="15986234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7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16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7671"/>
            <a:ext cx="21734978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6282"/>
            <a:ext cx="21734978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9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791843"/>
            <a:ext cx="10709989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791843"/>
            <a:ext cx="10709989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373"/>
            <a:ext cx="21734978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412664"/>
            <a:ext cx="1066076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575242"/>
            <a:ext cx="10660769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2664"/>
            <a:ext cx="1071327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242"/>
            <a:ext cx="10713272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2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91766"/>
            <a:ext cx="1275748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1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91766"/>
            <a:ext cx="1275748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0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1843"/>
            <a:ext cx="217349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C4FD-9DC0-4035-8E50-B815107496A0}" type="datetimeFigureOut">
              <a:rPr lang="en-GB" smtClean="0"/>
              <a:t>18/05/2021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3952"/>
            <a:ext cx="850499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544D-FC1D-47E8-B0FF-5841092970D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>
            <a:extLst>
              <a:ext uri="{FF2B5EF4-FFF2-40B4-BE49-F238E27FC236}">
                <a16:creationId xmlns:a16="http://schemas.microsoft.com/office/drawing/2014/main" id="{8D29771C-F035-4212-A525-EA8A0C732D95}"/>
              </a:ext>
            </a:extLst>
          </p:cNvPr>
          <p:cNvSpPr/>
          <p:nvPr/>
        </p:nvSpPr>
        <p:spPr>
          <a:xfrm>
            <a:off x="7964545" y="2885595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Recv </a:t>
            </a:r>
            <a:endParaRPr lang="en-GB" b="1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371BD8C-1C22-480D-982F-29989FE591B5}"/>
              </a:ext>
            </a:extLst>
          </p:cNvPr>
          <p:cNvSpPr/>
          <p:nvPr/>
        </p:nvSpPr>
        <p:spPr>
          <a:xfrm>
            <a:off x="7964543" y="6235464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Size Known </a:t>
            </a:r>
            <a:endParaRPr lang="en-GB" b="1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FD6986D-03AC-4C95-8191-982F5F0FAE1E}"/>
              </a:ext>
            </a:extLst>
          </p:cNvPr>
          <p:cNvSpPr/>
          <p:nvPr/>
        </p:nvSpPr>
        <p:spPr>
          <a:xfrm>
            <a:off x="11660243" y="623546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42A6FF5-55E3-476D-A643-D7D34DF1AC5E}"/>
              </a:ext>
            </a:extLst>
          </p:cNvPr>
          <p:cNvSpPr/>
          <p:nvPr/>
        </p:nvSpPr>
        <p:spPr>
          <a:xfrm>
            <a:off x="11660243" y="2885595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7282B5C-25CF-4FEE-818F-6986F6A56903}"/>
              </a:ext>
            </a:extLst>
          </p:cNvPr>
          <p:cNvSpPr/>
          <p:nvPr/>
        </p:nvSpPr>
        <p:spPr>
          <a:xfrm>
            <a:off x="15355946" y="2885594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Read </a:t>
            </a:r>
            <a:endParaRPr lang="en-GB" b="1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5F3F263-64B3-49DB-8227-125E8F8A21FF}"/>
              </a:ext>
            </a:extLst>
          </p:cNvPr>
          <p:cNvSpPr/>
          <p:nvPr/>
        </p:nvSpPr>
        <p:spPr>
          <a:xfrm>
            <a:off x="15355946" y="6235463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Read </a:t>
            </a:r>
            <a:endParaRPr lang="en-GB" b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4021FA7-FD18-450E-B9C0-2935381C542C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 flipV="1">
            <a:off x="9459237" y="3351587"/>
            <a:ext cx="22010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3F18B23-CAE6-4570-85BF-763993E93976}"/>
              </a:ext>
            </a:extLst>
          </p:cNvPr>
          <p:cNvCxnSpPr/>
          <p:nvPr/>
        </p:nvCxnSpPr>
        <p:spPr>
          <a:xfrm flipV="1">
            <a:off x="9230637" y="3817578"/>
            <a:ext cx="2672863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B2445B2-2F82-45C9-AE7D-276D624E1B16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 flipH="1">
            <a:off x="8711892" y="3817580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4494DE7-87FD-4874-A7E4-5BB18AD1C76D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 flipV="1">
            <a:off x="9459237" y="6701454"/>
            <a:ext cx="2201007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811603B-EF8B-46FC-B017-1C1A4CFB5A98}"/>
              </a:ext>
            </a:extLst>
          </p:cNvPr>
          <p:cNvCxnSpPr>
            <a:stCxn id="33" idx="6"/>
            <a:endCxn id="36" idx="2"/>
          </p:cNvCxnSpPr>
          <p:nvPr/>
        </p:nvCxnSpPr>
        <p:spPr>
          <a:xfrm>
            <a:off x="13154937" y="6701455"/>
            <a:ext cx="2201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180242-17A6-4F05-9211-FB128060DDF0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 flipV="1">
            <a:off x="13154937" y="3351587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2A07A41-BC0D-4F2F-B15B-035B48AA3645}"/>
              </a:ext>
            </a:extLst>
          </p:cNvPr>
          <p:cNvCxnSpPr>
            <a:cxnSpLocks/>
          </p:cNvCxnSpPr>
          <p:nvPr/>
        </p:nvCxnSpPr>
        <p:spPr>
          <a:xfrm flipH="1" flipV="1">
            <a:off x="12199367" y="3817578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AFA1844-94EA-4401-9014-DD8AB7DD49F5}"/>
              </a:ext>
            </a:extLst>
          </p:cNvPr>
          <p:cNvSpPr txBox="1"/>
          <p:nvPr/>
        </p:nvSpPr>
        <p:spPr>
          <a:xfrm>
            <a:off x="9716373" y="2964430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8CB1193-0889-43BB-A739-6EEFC611D3CB}"/>
              </a:ext>
            </a:extLst>
          </p:cNvPr>
          <p:cNvSpPr txBox="1"/>
          <p:nvPr/>
        </p:nvSpPr>
        <p:spPr>
          <a:xfrm rot="18948727">
            <a:off x="9570907" y="4618885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1D116F9-5D4B-49EB-A52C-B5D229F7497B}"/>
              </a:ext>
            </a:extLst>
          </p:cNvPr>
          <p:cNvSpPr txBox="1"/>
          <p:nvPr/>
        </p:nvSpPr>
        <p:spPr>
          <a:xfrm rot="16200000">
            <a:off x="10975870" y="4904364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[r.RESET_STREAM]</a:t>
            </a:r>
            <a:endParaRPr lang="en-GB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1EF4B15-DEDF-4B91-9A7B-0C75AFED2309}"/>
              </a:ext>
            </a:extLst>
          </p:cNvPr>
          <p:cNvSpPr txBox="1"/>
          <p:nvPr/>
        </p:nvSpPr>
        <p:spPr>
          <a:xfrm>
            <a:off x="13535339" y="2964665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app.read.RST</a:t>
            </a:r>
            <a:endParaRPr lang="en-GB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63EB98-D93B-4F02-AF59-2A6B56F79C95}"/>
              </a:ext>
            </a:extLst>
          </p:cNvPr>
          <p:cNvSpPr txBox="1"/>
          <p:nvPr/>
        </p:nvSpPr>
        <p:spPr>
          <a:xfrm>
            <a:off x="9957230" y="6749785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rAll.data</a:t>
            </a:r>
            <a:endParaRPr lang="en-GB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0D7678A-023D-4A5E-9E60-94C7CDDB324D}"/>
              </a:ext>
            </a:extLst>
          </p:cNvPr>
          <p:cNvSpPr txBox="1"/>
          <p:nvPr/>
        </p:nvSpPr>
        <p:spPr>
          <a:xfrm>
            <a:off x="13359871" y="6717029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app.read.all data</a:t>
            </a:r>
            <a:endParaRPr lang="en-GB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325E469-3B97-433F-8A5C-A0E4205CF91A}"/>
              </a:ext>
            </a:extLst>
          </p:cNvPr>
          <p:cNvSpPr txBox="1"/>
          <p:nvPr/>
        </p:nvSpPr>
        <p:spPr>
          <a:xfrm rot="16200000">
            <a:off x="7530976" y="4832405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+ FIN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7870110-FB49-43FB-BD77-1111C10F8D21}"/>
              </a:ext>
            </a:extLst>
          </p:cNvPr>
          <p:cNvCxnSpPr>
            <a:cxnSpLocks/>
            <a:stCxn id="52" idx="2"/>
            <a:endCxn id="31" idx="2"/>
          </p:cNvCxnSpPr>
          <p:nvPr/>
        </p:nvCxnSpPr>
        <p:spPr>
          <a:xfrm>
            <a:off x="6432506" y="2809662"/>
            <a:ext cx="1532039" cy="54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EFF4C609-885D-47C2-A4C1-9A97A498CACE}"/>
              </a:ext>
            </a:extLst>
          </p:cNvPr>
          <p:cNvSpPr txBox="1"/>
          <p:nvPr/>
        </p:nvSpPr>
        <p:spPr>
          <a:xfrm>
            <a:off x="3739364" y="1609333"/>
            <a:ext cx="5386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/ r.RESET_STREAM/ r.STRAM_DATA_BLOCKED</a:t>
            </a:r>
          </a:p>
          <a:p>
            <a:r>
              <a:rPr lang="fr-BE" dirty="0"/>
              <a:t>Create Bidirectional Stream (Sending)</a:t>
            </a:r>
          </a:p>
          <a:p>
            <a:r>
              <a:rPr lang="fr-BE" dirty="0"/>
              <a:t>r.MAX_STREAM_DATA / r.STOP_SENDING (Bidirectional)</a:t>
            </a:r>
          </a:p>
          <a:p>
            <a:r>
              <a:rPr lang="fr-BE" dirty="0"/>
              <a:t>Create Higher-Numbered Stream</a:t>
            </a:r>
            <a:endParaRPr lang="en-GB" dirty="0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D16F3B6-6776-4DE1-9A0F-394A6700209F}"/>
              </a:ext>
            </a:extLst>
          </p:cNvPr>
          <p:cNvCxnSpPr>
            <a:cxnSpLocks/>
          </p:cNvCxnSpPr>
          <p:nvPr/>
        </p:nvCxnSpPr>
        <p:spPr>
          <a:xfrm flipH="1">
            <a:off x="12615820" y="3844117"/>
            <a:ext cx="1" cy="2391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D9CC68A0-08A0-484C-A4B9-0C475C07BC15}"/>
              </a:ext>
            </a:extLst>
          </p:cNvPr>
          <p:cNvSpPr txBox="1"/>
          <p:nvPr/>
        </p:nvSpPr>
        <p:spPr>
          <a:xfrm rot="16200000">
            <a:off x="12228461" y="4841854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[r.ALL data]</a:t>
            </a:r>
            <a:endParaRPr lang="en-GB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FA77B1D-8AE0-4A35-89D1-9BC9F42BAD03}"/>
              </a:ext>
            </a:extLst>
          </p:cNvPr>
          <p:cNvSpPr txBox="1"/>
          <p:nvPr/>
        </p:nvSpPr>
        <p:spPr>
          <a:xfrm>
            <a:off x="12599987" y="1907574"/>
            <a:ext cx="3722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Receiving Stream States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2449C1FC-02CA-4B9A-9C53-9A70A5CE11BF}"/>
              </a:ext>
            </a:extLst>
          </p:cNvPr>
          <p:cNvSpPr/>
          <p:nvPr/>
        </p:nvSpPr>
        <p:spPr>
          <a:xfrm>
            <a:off x="6650095" y="859251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Ready </a:t>
            </a:r>
            <a:endParaRPr lang="en-GB" b="1" dirty="0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5A4CBA3-5EC8-4611-82AA-76E0296C3AFD}"/>
              </a:ext>
            </a:extLst>
          </p:cNvPr>
          <p:cNvSpPr/>
          <p:nvPr/>
        </p:nvSpPr>
        <p:spPr>
          <a:xfrm>
            <a:off x="6650093" y="1194238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Send </a:t>
            </a:r>
            <a:endParaRPr lang="en-GB" b="1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AAF0E25-5873-4277-998C-C0A8EF9F0686}"/>
              </a:ext>
            </a:extLst>
          </p:cNvPr>
          <p:cNvSpPr/>
          <p:nvPr/>
        </p:nvSpPr>
        <p:spPr>
          <a:xfrm>
            <a:off x="10345795" y="1194238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Sent </a:t>
            </a:r>
            <a:endParaRPr lang="en-GB" b="1" dirty="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6098CFF6-61AA-4891-8051-D965FF579F44}"/>
              </a:ext>
            </a:extLst>
          </p:cNvPr>
          <p:cNvSpPr/>
          <p:nvPr/>
        </p:nvSpPr>
        <p:spPr>
          <a:xfrm>
            <a:off x="10345793" y="8592518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Sent </a:t>
            </a:r>
            <a:endParaRPr lang="en-GB" b="1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F23E668-DC75-421B-ACDF-5C029E449AE0}"/>
              </a:ext>
            </a:extLst>
          </p:cNvPr>
          <p:cNvSpPr/>
          <p:nvPr/>
        </p:nvSpPr>
        <p:spPr>
          <a:xfrm>
            <a:off x="14041496" y="8592517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B93E775-AEF9-4BC3-93FC-711036A830A3}"/>
              </a:ext>
            </a:extLst>
          </p:cNvPr>
          <p:cNvSpPr/>
          <p:nvPr/>
        </p:nvSpPr>
        <p:spPr>
          <a:xfrm>
            <a:off x="14041496" y="1194238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50ECF0A9-CCBD-495D-B953-B679CD031DA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144787" y="9058510"/>
            <a:ext cx="22010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9840EEE8-0351-4FB5-A4A7-453058480597}"/>
              </a:ext>
            </a:extLst>
          </p:cNvPr>
          <p:cNvCxnSpPr/>
          <p:nvPr/>
        </p:nvCxnSpPr>
        <p:spPr>
          <a:xfrm flipV="1">
            <a:off x="7916187" y="9524501"/>
            <a:ext cx="2672863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968F742B-7861-4E09-86E4-74FC1E323F93}"/>
              </a:ext>
            </a:extLst>
          </p:cNvPr>
          <p:cNvCxnSpPr>
            <a:stCxn id="81" idx="4"/>
            <a:endCxn id="82" idx="0"/>
          </p:cNvCxnSpPr>
          <p:nvPr/>
        </p:nvCxnSpPr>
        <p:spPr>
          <a:xfrm flipH="1">
            <a:off x="7397442" y="9524503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C29F2594-BD00-42E0-AFDE-34AB8F9F02DD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8144786" y="12408380"/>
            <a:ext cx="2201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43CD1F6-0568-4784-8F9D-DBB12B16CC5B}"/>
              </a:ext>
            </a:extLst>
          </p:cNvPr>
          <p:cNvCxnSpPr>
            <a:stCxn id="83" idx="6"/>
            <a:endCxn id="86" idx="2"/>
          </p:cNvCxnSpPr>
          <p:nvPr/>
        </p:nvCxnSpPr>
        <p:spPr>
          <a:xfrm flipV="1">
            <a:off x="11840488" y="12408379"/>
            <a:ext cx="22010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8E7C3300-82A5-4481-93A4-20BADE1FF6EC}"/>
              </a:ext>
            </a:extLst>
          </p:cNvPr>
          <p:cNvCxnSpPr>
            <a:stCxn id="84" idx="6"/>
            <a:endCxn id="85" idx="2"/>
          </p:cNvCxnSpPr>
          <p:nvPr/>
        </p:nvCxnSpPr>
        <p:spPr>
          <a:xfrm flipV="1">
            <a:off x="11840487" y="9058510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09B832B2-0EAB-4710-BD2B-10A72B103DF1}"/>
              </a:ext>
            </a:extLst>
          </p:cNvPr>
          <p:cNvCxnSpPr>
            <a:stCxn id="83" idx="0"/>
            <a:endCxn id="84" idx="4"/>
          </p:cNvCxnSpPr>
          <p:nvPr/>
        </p:nvCxnSpPr>
        <p:spPr>
          <a:xfrm flipH="1" flipV="1">
            <a:off x="11093142" y="9524501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AB105353-CA50-4A7D-A775-2423D2631EED}"/>
              </a:ext>
            </a:extLst>
          </p:cNvPr>
          <p:cNvSpPr txBox="1"/>
          <p:nvPr/>
        </p:nvSpPr>
        <p:spPr>
          <a:xfrm>
            <a:off x="8401922" y="8671353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48BFA97B-92F9-402F-B597-B584D4CBE264}"/>
              </a:ext>
            </a:extLst>
          </p:cNvPr>
          <p:cNvSpPr txBox="1"/>
          <p:nvPr/>
        </p:nvSpPr>
        <p:spPr>
          <a:xfrm rot="18948727">
            <a:off x="8240042" y="10325808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FD3FFA71-EB18-475F-B7C0-EDBA5AE20A73}"/>
              </a:ext>
            </a:extLst>
          </p:cNvPr>
          <p:cNvSpPr txBox="1"/>
          <p:nvPr/>
        </p:nvSpPr>
        <p:spPr>
          <a:xfrm rot="16200000">
            <a:off x="9944022" y="10629161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5863497-67F5-4785-94AF-7EC4D06B55F8}"/>
              </a:ext>
            </a:extLst>
          </p:cNvPr>
          <p:cNvSpPr txBox="1"/>
          <p:nvPr/>
        </p:nvSpPr>
        <p:spPr>
          <a:xfrm>
            <a:off x="12596364" y="8689174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r.ACK</a:t>
            </a:r>
            <a:endParaRPr lang="en-GB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C4548FC-8D4D-4056-A710-D669326A5A8F}"/>
              </a:ext>
            </a:extLst>
          </p:cNvPr>
          <p:cNvSpPr txBox="1"/>
          <p:nvPr/>
        </p:nvSpPr>
        <p:spPr>
          <a:xfrm>
            <a:off x="12638967" y="11942384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A968312B-DD64-48E8-9592-C7F041A753B6}"/>
              </a:ext>
            </a:extLst>
          </p:cNvPr>
          <p:cNvSpPr txBox="1"/>
          <p:nvPr/>
        </p:nvSpPr>
        <p:spPr>
          <a:xfrm>
            <a:off x="8428964" y="12030249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 + FIN</a:t>
            </a:r>
            <a:endParaRPr lang="en-GB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43A6095-F9D3-4413-9AA4-DF88D4CC12F7}"/>
              </a:ext>
            </a:extLst>
          </p:cNvPr>
          <p:cNvSpPr txBox="1"/>
          <p:nvPr/>
        </p:nvSpPr>
        <p:spPr>
          <a:xfrm rot="16200000">
            <a:off x="5654665" y="10164057"/>
            <a:ext cx="26944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</a:t>
            </a:r>
          </a:p>
          <a:p>
            <a:r>
              <a:rPr lang="fr-BE" dirty="0"/>
              <a:t>s.STREAM_DATA_BLOCKED</a:t>
            </a:r>
          </a:p>
          <a:p>
            <a:r>
              <a:rPr lang="en-GB" sz="1400" dirty="0"/>
              <a:t>Peer Create Bidirectional Stream</a:t>
            </a:r>
            <a:endParaRPr lang="fr-BE" sz="1400" dirty="0"/>
          </a:p>
          <a:p>
            <a:endParaRPr lang="en-GB" dirty="0"/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CFF3E66B-C22C-4BC3-B490-49CA43EEDC8D}"/>
              </a:ext>
            </a:extLst>
          </p:cNvPr>
          <p:cNvCxnSpPr>
            <a:cxnSpLocks/>
            <a:stCxn id="102" idx="3"/>
            <a:endCxn id="81" idx="2"/>
          </p:cNvCxnSpPr>
          <p:nvPr/>
        </p:nvCxnSpPr>
        <p:spPr>
          <a:xfrm>
            <a:off x="6175372" y="9056983"/>
            <a:ext cx="474723" cy="1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8A93A1C-2892-40A9-B1E2-045E966DEFE7}"/>
              </a:ext>
            </a:extLst>
          </p:cNvPr>
          <p:cNvSpPr txBox="1"/>
          <p:nvPr/>
        </p:nvSpPr>
        <p:spPr>
          <a:xfrm>
            <a:off x="2942436" y="8733817"/>
            <a:ext cx="32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Create Stream (Sending</a:t>
            </a:r>
            <a:r>
              <a:rPr lang="en-GB" dirty="0"/>
              <a:t>)</a:t>
            </a:r>
          </a:p>
          <a:p>
            <a:r>
              <a:rPr lang="en-GB" dirty="0"/>
              <a:t>Peer Create Bidirectional Stream</a:t>
            </a:r>
            <a:endParaRPr lang="fr-BE" dirty="0"/>
          </a:p>
        </p:txBody>
      </p:sp>
      <p:sp>
        <p:nvSpPr>
          <p:cNvPr id="103" name="Bulle narrative : rectangle à coins arrondis 102">
            <a:extLst>
              <a:ext uri="{FF2B5EF4-FFF2-40B4-BE49-F238E27FC236}">
                <a16:creationId xmlns:a16="http://schemas.microsoft.com/office/drawing/2014/main" id="{9115BEDD-C51B-452E-86F8-FD695C078A34}"/>
              </a:ext>
            </a:extLst>
          </p:cNvPr>
          <p:cNvSpPr/>
          <p:nvPr/>
        </p:nvSpPr>
        <p:spPr>
          <a:xfrm>
            <a:off x="9384271" y="8223184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sending</a:t>
            </a:r>
            <a:endParaRPr lang="en-GB" dirty="0"/>
          </a:p>
        </p:txBody>
      </p:sp>
      <p:sp>
        <p:nvSpPr>
          <p:cNvPr id="104" name="Bulle narrative : rectangle à coins arrondis 103">
            <a:extLst>
              <a:ext uri="{FF2B5EF4-FFF2-40B4-BE49-F238E27FC236}">
                <a16:creationId xmlns:a16="http://schemas.microsoft.com/office/drawing/2014/main" id="{6699AB45-F295-498A-B3E5-E83D8D5540CE}"/>
              </a:ext>
            </a:extLst>
          </p:cNvPr>
          <p:cNvSpPr/>
          <p:nvPr/>
        </p:nvSpPr>
        <p:spPr>
          <a:xfrm>
            <a:off x="12175964" y="8302021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receiving</a:t>
            </a:r>
            <a:endParaRPr lang="en-GB" dirty="0"/>
          </a:p>
        </p:txBody>
      </p:sp>
      <p:sp>
        <p:nvSpPr>
          <p:cNvPr id="105" name="Bulle narrative : rectangle à coins arrondis 104">
            <a:extLst>
              <a:ext uri="{FF2B5EF4-FFF2-40B4-BE49-F238E27FC236}">
                <a16:creationId xmlns:a16="http://schemas.microsoft.com/office/drawing/2014/main" id="{BF3318B6-D4C5-42BC-A910-AAFE4179DD2F}"/>
              </a:ext>
            </a:extLst>
          </p:cNvPr>
          <p:cNvSpPr/>
          <p:nvPr/>
        </p:nvSpPr>
        <p:spPr>
          <a:xfrm>
            <a:off x="14906675" y="11026027"/>
            <a:ext cx="1126921" cy="60378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Terminal state</a:t>
            </a:r>
            <a:endParaRPr lang="en-GB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DFA16696-E205-4C96-9483-503868038818}"/>
              </a:ext>
            </a:extLst>
          </p:cNvPr>
          <p:cNvCxnSpPr>
            <a:cxnSpLocks/>
            <a:stCxn id="33" idx="5"/>
            <a:endCxn id="86" idx="0"/>
          </p:cNvCxnSpPr>
          <p:nvPr/>
        </p:nvCxnSpPr>
        <p:spPr>
          <a:xfrm>
            <a:off x="12936043" y="7030962"/>
            <a:ext cx="1852800" cy="4911424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0645BEC-7799-454E-8752-46F223009561}"/>
              </a:ext>
            </a:extLst>
          </p:cNvPr>
          <p:cNvCxnSpPr>
            <a:cxnSpLocks/>
            <a:stCxn id="34" idx="5"/>
            <a:endCxn id="85" idx="0"/>
          </p:cNvCxnSpPr>
          <p:nvPr/>
        </p:nvCxnSpPr>
        <p:spPr>
          <a:xfrm>
            <a:off x="12936043" y="3681094"/>
            <a:ext cx="1852800" cy="4911423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03F8218D-C9F6-4DD9-8BF2-7C4B181C4A15}"/>
              </a:ext>
            </a:extLst>
          </p:cNvPr>
          <p:cNvCxnSpPr>
            <a:cxnSpLocks/>
          </p:cNvCxnSpPr>
          <p:nvPr/>
        </p:nvCxnSpPr>
        <p:spPr>
          <a:xfrm>
            <a:off x="8706940" y="7166598"/>
            <a:ext cx="1852800" cy="4911424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8DA97AE-B2B9-4732-9ED8-725543C6939B}"/>
              </a:ext>
            </a:extLst>
          </p:cNvPr>
          <p:cNvCxnSpPr>
            <a:cxnSpLocks/>
          </p:cNvCxnSpPr>
          <p:nvPr/>
        </p:nvCxnSpPr>
        <p:spPr>
          <a:xfrm>
            <a:off x="9259282" y="3644186"/>
            <a:ext cx="1852800" cy="4911424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6E5EBDC6-3848-4918-AFFE-8444227C3F73}"/>
              </a:ext>
            </a:extLst>
          </p:cNvPr>
          <p:cNvCxnSpPr>
            <a:cxnSpLocks/>
          </p:cNvCxnSpPr>
          <p:nvPr/>
        </p:nvCxnSpPr>
        <p:spPr>
          <a:xfrm flipH="1">
            <a:off x="7580570" y="3702058"/>
            <a:ext cx="554319" cy="8240326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D1E68331-D69A-474C-B4F7-D3CB58F9B6BA}"/>
              </a:ext>
            </a:extLst>
          </p:cNvPr>
          <p:cNvCxnSpPr>
            <a:cxnSpLocks/>
          </p:cNvCxnSpPr>
          <p:nvPr/>
        </p:nvCxnSpPr>
        <p:spPr>
          <a:xfrm>
            <a:off x="5591710" y="14756984"/>
            <a:ext cx="1150626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F2F4DFF-AE73-4DB2-BF06-6CCE7801E5D2}"/>
              </a:ext>
            </a:extLst>
          </p:cNvPr>
          <p:cNvSpPr txBox="1"/>
          <p:nvPr/>
        </p:nvSpPr>
        <p:spPr>
          <a:xfrm>
            <a:off x="12363950" y="13588872"/>
            <a:ext cx="3722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Sending Stream States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C3A15F-6E4C-43FB-9272-82523F8D9D4E}"/>
              </a:ext>
            </a:extLst>
          </p:cNvPr>
          <p:cNvSpPr/>
          <p:nvPr/>
        </p:nvSpPr>
        <p:spPr>
          <a:xfrm>
            <a:off x="2942436" y="8120795"/>
            <a:ext cx="14335914" cy="606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E08184A-B0D0-43EA-AA9F-6D597CD6B3D1}"/>
              </a:ext>
            </a:extLst>
          </p:cNvPr>
          <p:cNvSpPr/>
          <p:nvPr/>
        </p:nvSpPr>
        <p:spPr>
          <a:xfrm>
            <a:off x="3707799" y="1449153"/>
            <a:ext cx="13570551" cy="64166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4131C81-2354-48EA-B694-A4A34F8803B2}"/>
              </a:ext>
            </a:extLst>
          </p:cNvPr>
          <p:cNvSpPr txBox="1"/>
          <p:nvPr/>
        </p:nvSpPr>
        <p:spPr>
          <a:xfrm>
            <a:off x="2697472" y="14435117"/>
            <a:ext cx="3722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sng" dirty="0"/>
              <a:t>Legend</a:t>
            </a:r>
            <a:r>
              <a:rPr lang="en-GB" sz="2800" b="1" dirty="0"/>
              <a:t>: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8D004AD3-A45B-4181-B03C-E6E48385ECDF}"/>
              </a:ext>
            </a:extLst>
          </p:cNvPr>
          <p:cNvSpPr txBox="1"/>
          <p:nvPr/>
        </p:nvSpPr>
        <p:spPr>
          <a:xfrm>
            <a:off x="4079784" y="14449460"/>
            <a:ext cx="2352722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4501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71AEEFD-083B-407A-AF2A-AA55A18A92B6}"/>
              </a:ext>
            </a:extLst>
          </p:cNvPr>
          <p:cNvSpPr/>
          <p:nvPr/>
        </p:nvSpPr>
        <p:spPr>
          <a:xfrm>
            <a:off x="10171547" y="255785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Recv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25AD778-E221-4669-8716-55A2BF14AC9D}"/>
              </a:ext>
            </a:extLst>
          </p:cNvPr>
          <p:cNvSpPr/>
          <p:nvPr/>
        </p:nvSpPr>
        <p:spPr>
          <a:xfrm>
            <a:off x="10171545" y="590772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Size Known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7DF4F0D-36E4-43EE-85C6-46A3A64DDD3D}"/>
              </a:ext>
            </a:extLst>
          </p:cNvPr>
          <p:cNvSpPr/>
          <p:nvPr/>
        </p:nvSpPr>
        <p:spPr>
          <a:xfrm>
            <a:off x="13867245" y="5907726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9653944-B3A1-4095-BC6F-313F04391231}"/>
              </a:ext>
            </a:extLst>
          </p:cNvPr>
          <p:cNvSpPr/>
          <p:nvPr/>
        </p:nvSpPr>
        <p:spPr>
          <a:xfrm>
            <a:off x="13867245" y="2557858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0E141C9-780A-4419-BC24-347CA1C837CA}"/>
              </a:ext>
            </a:extLst>
          </p:cNvPr>
          <p:cNvSpPr/>
          <p:nvPr/>
        </p:nvSpPr>
        <p:spPr>
          <a:xfrm>
            <a:off x="17562948" y="2557857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Read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EFE3075-7DD4-4CBF-B5BB-59B8AA82AA67}"/>
              </a:ext>
            </a:extLst>
          </p:cNvPr>
          <p:cNvSpPr/>
          <p:nvPr/>
        </p:nvSpPr>
        <p:spPr>
          <a:xfrm>
            <a:off x="17562948" y="590772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Read </a:t>
            </a:r>
            <a:endParaRPr lang="en-GB" b="1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CD7C017-0B46-48A8-A0F7-5F2933F468A5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1666239" y="3023850"/>
            <a:ext cx="22010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8805C31-AD36-4756-8E83-9CE609B243C6}"/>
              </a:ext>
            </a:extLst>
          </p:cNvPr>
          <p:cNvCxnSpPr/>
          <p:nvPr/>
        </p:nvCxnSpPr>
        <p:spPr>
          <a:xfrm flipV="1">
            <a:off x="11437639" y="3489841"/>
            <a:ext cx="2672863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E6B5580-F103-47F8-9567-2DE27C5BBACD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0918894" y="3489843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93316DF-C3B0-4D48-BE4F-7E2499E3DBDD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1666239" y="6373717"/>
            <a:ext cx="2201007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2CDCC3D-F2B3-490A-A391-86864AAAC3F6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15361939" y="6373718"/>
            <a:ext cx="2201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D2E6905-BB96-4D67-9AAA-28901D3A0845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5361939" y="3023850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8FECC58-FA1E-43D8-B35C-7462890E90F9}"/>
              </a:ext>
            </a:extLst>
          </p:cNvPr>
          <p:cNvCxnSpPr>
            <a:cxnSpLocks/>
          </p:cNvCxnSpPr>
          <p:nvPr/>
        </p:nvCxnSpPr>
        <p:spPr>
          <a:xfrm flipH="1" flipV="1">
            <a:off x="14406369" y="3489841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0BC6062-179C-4F43-A571-96355A59B3D0}"/>
              </a:ext>
            </a:extLst>
          </p:cNvPr>
          <p:cNvSpPr txBox="1"/>
          <p:nvPr/>
        </p:nvSpPr>
        <p:spPr>
          <a:xfrm>
            <a:off x="11923375" y="2636693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30E8A8-EE0D-44E7-9094-C533844B5874}"/>
              </a:ext>
            </a:extLst>
          </p:cNvPr>
          <p:cNvSpPr txBox="1"/>
          <p:nvPr/>
        </p:nvSpPr>
        <p:spPr>
          <a:xfrm rot="18948727">
            <a:off x="11777909" y="4291148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1EE8AB-6047-451E-BF48-2B0FDAE1B8FD}"/>
              </a:ext>
            </a:extLst>
          </p:cNvPr>
          <p:cNvSpPr txBox="1"/>
          <p:nvPr/>
        </p:nvSpPr>
        <p:spPr>
          <a:xfrm rot="16200000">
            <a:off x="13182872" y="4576627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[r.RESET_STREAM]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64271A-657F-475A-9353-74C1FF0A57D7}"/>
              </a:ext>
            </a:extLst>
          </p:cNvPr>
          <p:cNvSpPr txBox="1"/>
          <p:nvPr/>
        </p:nvSpPr>
        <p:spPr>
          <a:xfrm>
            <a:off x="15742341" y="2636928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app.read.RST</a:t>
            </a:r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467C5E0-EFCF-4BDD-BA82-E1ED36197AF5}"/>
              </a:ext>
            </a:extLst>
          </p:cNvPr>
          <p:cNvSpPr txBox="1"/>
          <p:nvPr/>
        </p:nvSpPr>
        <p:spPr>
          <a:xfrm>
            <a:off x="12164232" y="6422048"/>
            <a:ext cx="9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rAll.data</a:t>
            </a:r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D73A-3747-4FC3-9D10-E53562DFEE46}"/>
              </a:ext>
            </a:extLst>
          </p:cNvPr>
          <p:cNvSpPr txBox="1"/>
          <p:nvPr/>
        </p:nvSpPr>
        <p:spPr>
          <a:xfrm>
            <a:off x="15566873" y="6389292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app.read.all data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84F72D-3E0C-406E-9157-9AA350E277D5}"/>
              </a:ext>
            </a:extLst>
          </p:cNvPr>
          <p:cNvSpPr txBox="1"/>
          <p:nvPr/>
        </p:nvSpPr>
        <p:spPr>
          <a:xfrm rot="16200000">
            <a:off x="9737978" y="4504668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+ FIN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D112439-35BF-4FCE-B69F-155D079F3AF5}"/>
              </a:ext>
            </a:extLst>
          </p:cNvPr>
          <p:cNvCxnSpPr>
            <a:cxnSpLocks/>
            <a:stCxn id="25" idx="2"/>
            <a:endCxn id="4" idx="2"/>
          </p:cNvCxnSpPr>
          <p:nvPr/>
        </p:nvCxnSpPr>
        <p:spPr>
          <a:xfrm>
            <a:off x="8639508" y="2481925"/>
            <a:ext cx="1532039" cy="54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7486143-6D42-40A4-84D9-310F8B4F16A6}"/>
              </a:ext>
            </a:extLst>
          </p:cNvPr>
          <p:cNvSpPr txBox="1"/>
          <p:nvPr/>
        </p:nvSpPr>
        <p:spPr>
          <a:xfrm>
            <a:off x="5946366" y="1281596"/>
            <a:ext cx="5386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/ r.RESET_STREAM/ r.STRAM_DATA_BLOCKED</a:t>
            </a:r>
          </a:p>
          <a:p>
            <a:r>
              <a:rPr lang="fr-BE" dirty="0"/>
              <a:t>Create Bidirectional Stream (Sending)</a:t>
            </a:r>
          </a:p>
          <a:p>
            <a:r>
              <a:rPr lang="fr-BE" dirty="0"/>
              <a:t>r.MAX_STREAM_DATA / r.STOP_SENDING (Bidirectional)</a:t>
            </a:r>
          </a:p>
          <a:p>
            <a:r>
              <a:rPr lang="fr-BE" dirty="0"/>
              <a:t>Create Higher-Numbered Stream</a:t>
            </a:r>
            <a:endParaRPr lang="en-GB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B42893-812E-4210-B3F9-6CD1810DD80F}"/>
              </a:ext>
            </a:extLst>
          </p:cNvPr>
          <p:cNvCxnSpPr>
            <a:cxnSpLocks/>
          </p:cNvCxnSpPr>
          <p:nvPr/>
        </p:nvCxnSpPr>
        <p:spPr>
          <a:xfrm flipH="1">
            <a:off x="14822822" y="3516380"/>
            <a:ext cx="1" cy="2391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EF3FB2B2-6DDA-4697-937D-36946465858A}"/>
              </a:ext>
            </a:extLst>
          </p:cNvPr>
          <p:cNvSpPr txBox="1"/>
          <p:nvPr/>
        </p:nvSpPr>
        <p:spPr>
          <a:xfrm rot="16200000">
            <a:off x="14435463" y="4514117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[r.ALL data]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FA9317-2924-440F-98CA-A4E4C33F3EEB}"/>
              </a:ext>
            </a:extLst>
          </p:cNvPr>
          <p:cNvSpPr txBox="1"/>
          <p:nvPr/>
        </p:nvSpPr>
        <p:spPr>
          <a:xfrm>
            <a:off x="14806989" y="1579837"/>
            <a:ext cx="3722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Receiving Stream States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1FE8873-CC06-409E-8409-7BFB81FF6339}"/>
              </a:ext>
            </a:extLst>
          </p:cNvPr>
          <p:cNvSpPr/>
          <p:nvPr/>
        </p:nvSpPr>
        <p:spPr>
          <a:xfrm>
            <a:off x="10171547" y="11663037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Ready </a:t>
            </a:r>
            <a:endParaRPr lang="en-GB" b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785E599-304D-4456-8F86-09AD528AE5F7}"/>
              </a:ext>
            </a:extLst>
          </p:cNvPr>
          <p:cNvSpPr/>
          <p:nvPr/>
        </p:nvSpPr>
        <p:spPr>
          <a:xfrm>
            <a:off x="10171545" y="15012906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Send </a:t>
            </a:r>
            <a:endParaRPr lang="en-GB" b="1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95FAB63-53D0-4572-B4AF-3177E6DF4781}"/>
              </a:ext>
            </a:extLst>
          </p:cNvPr>
          <p:cNvSpPr/>
          <p:nvPr/>
        </p:nvSpPr>
        <p:spPr>
          <a:xfrm>
            <a:off x="13867247" y="15012906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Sent </a:t>
            </a:r>
            <a:endParaRPr lang="en-GB" b="1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AE171C-EDF8-421E-97FF-52410A26A910}"/>
              </a:ext>
            </a:extLst>
          </p:cNvPr>
          <p:cNvSpPr/>
          <p:nvPr/>
        </p:nvSpPr>
        <p:spPr>
          <a:xfrm>
            <a:off x="13867245" y="1166303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Sent </a:t>
            </a:r>
            <a:endParaRPr lang="en-GB" b="1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A381A6D-B839-465E-945E-1C972B1D9860}"/>
              </a:ext>
            </a:extLst>
          </p:cNvPr>
          <p:cNvSpPr/>
          <p:nvPr/>
        </p:nvSpPr>
        <p:spPr>
          <a:xfrm>
            <a:off x="17562948" y="1166303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73069E5-506E-44F9-BFFD-72E326380D77}"/>
              </a:ext>
            </a:extLst>
          </p:cNvPr>
          <p:cNvSpPr/>
          <p:nvPr/>
        </p:nvSpPr>
        <p:spPr>
          <a:xfrm>
            <a:off x="17562948" y="15012905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372CDF6-BB4E-4996-83D8-726D64C64112}"/>
              </a:ext>
            </a:extLst>
          </p:cNvPr>
          <p:cNvCxnSpPr>
            <a:stCxn id="29" idx="6"/>
            <a:endCxn id="32" idx="2"/>
          </p:cNvCxnSpPr>
          <p:nvPr/>
        </p:nvCxnSpPr>
        <p:spPr>
          <a:xfrm flipV="1">
            <a:off x="11666239" y="12129029"/>
            <a:ext cx="220100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294BAB5-E664-480E-A841-64215C39827F}"/>
              </a:ext>
            </a:extLst>
          </p:cNvPr>
          <p:cNvCxnSpPr/>
          <p:nvPr/>
        </p:nvCxnSpPr>
        <p:spPr>
          <a:xfrm flipV="1">
            <a:off x="11437639" y="12595020"/>
            <a:ext cx="2672863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8846392-954D-4B0E-8C0D-BA7A13154D54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flipH="1">
            <a:off x="10918894" y="12595022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55A5D30-CCA8-4FB3-A9DE-7CD83DB0819D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1666238" y="15478899"/>
            <a:ext cx="2201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127DD74-9989-4C08-AABA-8B87D77AFC68}"/>
              </a:ext>
            </a:extLst>
          </p:cNvPr>
          <p:cNvCxnSpPr>
            <a:stCxn id="31" idx="6"/>
            <a:endCxn id="34" idx="2"/>
          </p:cNvCxnSpPr>
          <p:nvPr/>
        </p:nvCxnSpPr>
        <p:spPr>
          <a:xfrm flipV="1">
            <a:off x="15361940" y="15478898"/>
            <a:ext cx="22010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D8A576ED-08AA-4262-B129-63005D4A0105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 flipV="1">
            <a:off x="15361939" y="12129029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766E9C3-0E4F-4D9F-A0E6-92459BF7F168}"/>
              </a:ext>
            </a:extLst>
          </p:cNvPr>
          <p:cNvCxnSpPr>
            <a:stCxn id="31" idx="0"/>
            <a:endCxn id="32" idx="4"/>
          </p:cNvCxnSpPr>
          <p:nvPr/>
        </p:nvCxnSpPr>
        <p:spPr>
          <a:xfrm flipH="1" flipV="1">
            <a:off x="14614594" y="12595020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F771E27-794A-4B40-9740-F8C131206304}"/>
              </a:ext>
            </a:extLst>
          </p:cNvPr>
          <p:cNvSpPr txBox="1"/>
          <p:nvPr/>
        </p:nvSpPr>
        <p:spPr>
          <a:xfrm>
            <a:off x="11923374" y="11741872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1F9673E-75B1-463C-9DF2-DF972A900907}"/>
              </a:ext>
            </a:extLst>
          </p:cNvPr>
          <p:cNvSpPr txBox="1"/>
          <p:nvPr/>
        </p:nvSpPr>
        <p:spPr>
          <a:xfrm rot="18948727">
            <a:off x="11761494" y="13396327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3A1CAED-130B-4F9A-B95D-FAEADCB7F4EB}"/>
              </a:ext>
            </a:extLst>
          </p:cNvPr>
          <p:cNvSpPr txBox="1"/>
          <p:nvPr/>
        </p:nvSpPr>
        <p:spPr>
          <a:xfrm rot="16200000">
            <a:off x="13465474" y="1369968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9591813-AA1F-490B-B3FE-082400BC7EE8}"/>
              </a:ext>
            </a:extLst>
          </p:cNvPr>
          <p:cNvSpPr txBox="1"/>
          <p:nvPr/>
        </p:nvSpPr>
        <p:spPr>
          <a:xfrm>
            <a:off x="16117816" y="11759693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r.ACK</a:t>
            </a:r>
            <a:endParaRPr lang="en-GB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3B44606-50AE-4B0E-BF53-23611C77C100}"/>
              </a:ext>
            </a:extLst>
          </p:cNvPr>
          <p:cNvSpPr txBox="1"/>
          <p:nvPr/>
        </p:nvSpPr>
        <p:spPr>
          <a:xfrm>
            <a:off x="16160419" y="15012903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DA68343-C16C-44EC-A259-5F184CEFB5D5}"/>
              </a:ext>
            </a:extLst>
          </p:cNvPr>
          <p:cNvSpPr txBox="1"/>
          <p:nvPr/>
        </p:nvSpPr>
        <p:spPr>
          <a:xfrm>
            <a:off x="11950416" y="15100768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 + FIN</a:t>
            </a:r>
            <a:endParaRPr lang="en-GB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AC8CB1E-D52E-45E0-96FB-0C32C002E83E}"/>
              </a:ext>
            </a:extLst>
          </p:cNvPr>
          <p:cNvSpPr txBox="1"/>
          <p:nvPr/>
        </p:nvSpPr>
        <p:spPr>
          <a:xfrm rot="16200000">
            <a:off x="9176117" y="13234576"/>
            <a:ext cx="26944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</a:t>
            </a:r>
          </a:p>
          <a:p>
            <a:r>
              <a:rPr lang="fr-BE" dirty="0"/>
              <a:t>s.STREAM_DATA_BLOCKED</a:t>
            </a:r>
          </a:p>
          <a:p>
            <a:r>
              <a:rPr lang="en-GB" sz="1400" dirty="0"/>
              <a:t>Peer Create Bidirectional Stream</a:t>
            </a:r>
            <a:endParaRPr lang="fr-BE" sz="1400" dirty="0"/>
          </a:p>
          <a:p>
            <a:endParaRPr lang="en-GB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60D762D-B54F-435E-841F-81A2118D3B72}"/>
              </a:ext>
            </a:extLst>
          </p:cNvPr>
          <p:cNvCxnSpPr>
            <a:cxnSpLocks/>
            <a:stCxn id="50" idx="3"/>
            <a:endCxn id="29" idx="2"/>
          </p:cNvCxnSpPr>
          <p:nvPr/>
        </p:nvCxnSpPr>
        <p:spPr>
          <a:xfrm>
            <a:off x="9696824" y="12127502"/>
            <a:ext cx="474723" cy="1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3BD3BFAC-950C-48F8-AE76-530AC7363B7A}"/>
              </a:ext>
            </a:extLst>
          </p:cNvPr>
          <p:cNvSpPr txBox="1"/>
          <p:nvPr/>
        </p:nvSpPr>
        <p:spPr>
          <a:xfrm>
            <a:off x="6463888" y="11804336"/>
            <a:ext cx="32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Create Stream (Sending</a:t>
            </a:r>
            <a:r>
              <a:rPr lang="en-GB" dirty="0"/>
              <a:t>)</a:t>
            </a:r>
          </a:p>
          <a:p>
            <a:r>
              <a:rPr lang="en-GB" dirty="0"/>
              <a:t>Peer Create Bidirectional Stream</a:t>
            </a:r>
            <a:endParaRPr lang="fr-BE" dirty="0"/>
          </a:p>
        </p:txBody>
      </p:sp>
      <p:sp>
        <p:nvSpPr>
          <p:cNvPr id="51" name="Bulle narrative : rectangle à coins arrondis 50">
            <a:extLst>
              <a:ext uri="{FF2B5EF4-FFF2-40B4-BE49-F238E27FC236}">
                <a16:creationId xmlns:a16="http://schemas.microsoft.com/office/drawing/2014/main" id="{D5842873-7C36-421F-B802-85C2E4F54D51}"/>
              </a:ext>
            </a:extLst>
          </p:cNvPr>
          <p:cNvSpPr/>
          <p:nvPr/>
        </p:nvSpPr>
        <p:spPr>
          <a:xfrm>
            <a:off x="12905723" y="11293703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sending</a:t>
            </a:r>
            <a:endParaRPr lang="en-GB" dirty="0"/>
          </a:p>
        </p:txBody>
      </p:sp>
      <p:sp>
        <p:nvSpPr>
          <p:cNvPr id="52" name="Bulle narrative : rectangle à coins arrondis 51">
            <a:extLst>
              <a:ext uri="{FF2B5EF4-FFF2-40B4-BE49-F238E27FC236}">
                <a16:creationId xmlns:a16="http://schemas.microsoft.com/office/drawing/2014/main" id="{9BF6E75A-7179-4A59-8097-E09042915419}"/>
              </a:ext>
            </a:extLst>
          </p:cNvPr>
          <p:cNvSpPr/>
          <p:nvPr/>
        </p:nvSpPr>
        <p:spPr>
          <a:xfrm>
            <a:off x="15697416" y="11372540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receiving</a:t>
            </a:r>
            <a:endParaRPr lang="en-GB" dirty="0"/>
          </a:p>
        </p:txBody>
      </p:sp>
      <p:sp>
        <p:nvSpPr>
          <p:cNvPr id="53" name="Bulle narrative : rectangle à coins arrondis 52">
            <a:extLst>
              <a:ext uri="{FF2B5EF4-FFF2-40B4-BE49-F238E27FC236}">
                <a16:creationId xmlns:a16="http://schemas.microsoft.com/office/drawing/2014/main" id="{78AA1A91-D86D-41B1-BBEF-A47D4CA3DE9D}"/>
              </a:ext>
            </a:extLst>
          </p:cNvPr>
          <p:cNvSpPr/>
          <p:nvPr/>
        </p:nvSpPr>
        <p:spPr>
          <a:xfrm>
            <a:off x="18428127" y="14096546"/>
            <a:ext cx="1126921" cy="60378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Terminal state</a:t>
            </a:r>
            <a:endParaRPr lang="en-GB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07B15C9-B10C-4F6A-A399-F34467E1B3C6}"/>
              </a:ext>
            </a:extLst>
          </p:cNvPr>
          <p:cNvCxnSpPr>
            <a:cxnSpLocks/>
          </p:cNvCxnSpPr>
          <p:nvPr/>
        </p:nvCxnSpPr>
        <p:spPr>
          <a:xfrm>
            <a:off x="5591710" y="14756984"/>
            <a:ext cx="1150626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E8735C4B-AF92-4F1B-A509-3FC23B681D50}"/>
              </a:ext>
            </a:extLst>
          </p:cNvPr>
          <p:cNvSpPr txBox="1"/>
          <p:nvPr/>
        </p:nvSpPr>
        <p:spPr>
          <a:xfrm>
            <a:off x="15885402" y="16659391"/>
            <a:ext cx="3722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Sending Stream States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51CACE5-8744-4F8C-A3F5-73ED933D14F8}"/>
              </a:ext>
            </a:extLst>
          </p:cNvPr>
          <p:cNvSpPr txBox="1"/>
          <p:nvPr/>
        </p:nvSpPr>
        <p:spPr>
          <a:xfrm>
            <a:off x="2697472" y="14435117"/>
            <a:ext cx="3722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sng" dirty="0"/>
              <a:t>Legend</a:t>
            </a:r>
            <a:r>
              <a:rPr lang="en-GB" sz="2800" b="1" dirty="0"/>
              <a:t>: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33EBEBB-1AB4-4D81-A3D9-22D4044AA2C6}"/>
              </a:ext>
            </a:extLst>
          </p:cNvPr>
          <p:cNvSpPr txBox="1"/>
          <p:nvPr/>
        </p:nvSpPr>
        <p:spPr>
          <a:xfrm>
            <a:off x="4079784" y="14449460"/>
            <a:ext cx="2352722" cy="52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Mapping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D3E7A9D-F6C3-4802-A9E4-729EEC9D0BEF}"/>
              </a:ext>
            </a:extLst>
          </p:cNvPr>
          <p:cNvSpPr/>
          <p:nvPr/>
        </p:nvSpPr>
        <p:spPr>
          <a:xfrm>
            <a:off x="9355488" y="8755147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idle </a:t>
            </a:r>
            <a:endParaRPr lang="en-GB" sz="1600" b="1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FAF34AE-8A8C-4E98-83B8-D220DC3A95B1}"/>
              </a:ext>
            </a:extLst>
          </p:cNvPr>
          <p:cNvSpPr/>
          <p:nvPr/>
        </p:nvSpPr>
        <p:spPr>
          <a:xfrm>
            <a:off x="11783930" y="8755147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Open </a:t>
            </a:r>
            <a:endParaRPr lang="en-GB" sz="1600" b="1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FE94E6C-6DF4-41B0-9706-ADD44B3B476E}"/>
              </a:ext>
            </a:extLst>
          </p:cNvPr>
          <p:cNvSpPr/>
          <p:nvPr/>
        </p:nvSpPr>
        <p:spPr>
          <a:xfrm>
            <a:off x="13990932" y="8779161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Half-Closed</a:t>
            </a:r>
          </a:p>
          <a:p>
            <a:pPr algn="ctr"/>
            <a:r>
              <a:rPr lang="fr-BE" sz="1600" b="1" dirty="0"/>
              <a:t>(local)</a:t>
            </a:r>
            <a:endParaRPr lang="en-GB" sz="1600" b="1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185A175-4EE7-470A-8A5E-AB847CD6F906}"/>
              </a:ext>
            </a:extLst>
          </p:cNvPr>
          <p:cNvSpPr/>
          <p:nvPr/>
        </p:nvSpPr>
        <p:spPr>
          <a:xfrm>
            <a:off x="16344044" y="8758550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Half-Closed</a:t>
            </a:r>
          </a:p>
          <a:p>
            <a:pPr algn="ctr"/>
            <a:r>
              <a:rPr lang="fr-BE" sz="1600" b="1" dirty="0"/>
              <a:t>(remote)</a:t>
            </a:r>
            <a:endParaRPr lang="en-GB" sz="1600" b="1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9B1F00A-4909-495D-93F3-B0E0B4E77999}"/>
              </a:ext>
            </a:extLst>
          </p:cNvPr>
          <p:cNvSpPr/>
          <p:nvPr/>
        </p:nvSpPr>
        <p:spPr>
          <a:xfrm>
            <a:off x="18497567" y="8805115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Closed</a:t>
            </a:r>
            <a:endParaRPr lang="en-GB" sz="1600" b="1" dirty="0"/>
          </a:p>
        </p:txBody>
      </p:sp>
      <p:cxnSp>
        <p:nvCxnSpPr>
          <p:cNvPr id="82" name="Connecteur : en arc 81">
            <a:extLst>
              <a:ext uri="{FF2B5EF4-FFF2-40B4-BE49-F238E27FC236}">
                <a16:creationId xmlns:a16="http://schemas.microsoft.com/office/drawing/2014/main" id="{DEBFBF20-0121-430C-8BDA-7A167017EAD3}"/>
              </a:ext>
            </a:extLst>
          </p:cNvPr>
          <p:cNvCxnSpPr>
            <a:cxnSpLocks/>
            <a:stCxn id="4" idx="3"/>
            <a:endCxn id="65" idx="2"/>
          </p:cNvCxnSpPr>
          <p:nvPr/>
        </p:nvCxnSpPr>
        <p:spPr>
          <a:xfrm rot="5400000">
            <a:off x="6989954" y="5718891"/>
            <a:ext cx="5766020" cy="1034952"/>
          </a:xfrm>
          <a:prstGeom prst="curvedConnector4">
            <a:avLst>
              <a:gd name="adj1" fmla="val -2248"/>
              <a:gd name="adj2" fmla="val 221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rc 88">
            <a:extLst>
              <a:ext uri="{FF2B5EF4-FFF2-40B4-BE49-F238E27FC236}">
                <a16:creationId xmlns:a16="http://schemas.microsoft.com/office/drawing/2014/main" id="{82E2D58A-8082-458F-B483-C3796FFBA91E}"/>
              </a:ext>
            </a:extLst>
          </p:cNvPr>
          <p:cNvCxnSpPr>
            <a:cxnSpLocks/>
            <a:stCxn id="29" idx="1"/>
            <a:endCxn id="65" idx="2"/>
          </p:cNvCxnSpPr>
          <p:nvPr/>
        </p:nvCxnSpPr>
        <p:spPr>
          <a:xfrm rot="16200000" flipV="1">
            <a:off x="8532891" y="9941974"/>
            <a:ext cx="2680146" cy="1034952"/>
          </a:xfrm>
          <a:prstGeom prst="curvedConnector4">
            <a:avLst>
              <a:gd name="adj1" fmla="val 855"/>
              <a:gd name="adj2" fmla="val 1938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12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345</Words>
  <Application>Microsoft Office PowerPoint</Application>
  <PresentationFormat>Personnalisé</PresentationFormat>
  <Paragraphs>91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Crochet</dc:creator>
  <cp:lastModifiedBy>Christophe Crochet</cp:lastModifiedBy>
  <cp:revision>4</cp:revision>
  <dcterms:created xsi:type="dcterms:W3CDTF">2021-05-18T12:54:08Z</dcterms:created>
  <dcterms:modified xsi:type="dcterms:W3CDTF">2021-05-18T15:11:10Z</dcterms:modified>
</cp:coreProperties>
</file>