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394D-DD88-4BFA-88A9-110D4ECA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6594DE-FD46-42BB-A276-9B76DA00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B63B5-A7DD-4085-A1E9-6C31FD6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EFB3A-A725-4EAF-935A-76DA0DF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EA54-9A57-4837-B63D-2C59499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4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BE05C-63A7-450A-9790-60BDC0D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C279B-0CA7-44FD-864C-FA7475C3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E87B2-E303-4D52-8466-2576624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C475F-EE53-4824-A479-291E8BC9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DC346-0C49-4B9D-B739-8D8FF178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ED3BAF-2376-4728-8BF7-8DB84B7B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3F1F4-97DD-42BA-94D0-2FE696EB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BC0C2-2BC4-4C2F-968C-F17D8EEC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F807C-4C53-4110-BE4D-D4A1AE7C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4A6F6-59D9-45F3-B32F-CCEACB6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C2618-69F0-45B6-8F27-09B7A203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89116-6456-4E0B-9420-C0810F85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34F74-D7AB-4A9A-AF48-19A37145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84FFD-493C-407D-86AE-FA2209D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E5556-53BA-4B18-8B46-7C10511C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EDBC3-48EB-4660-A71A-81D826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4F111-3E17-4DC3-B9F1-3B281A0E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44854-D2DD-43B9-B16A-2BBD39D0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DFE30-C34F-44C1-AC90-65461E8B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F30A0-E658-47E1-80FF-A795B55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645C2-3497-4817-8503-09A09D3F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8AEBF-CC00-4EB3-992E-D4901B40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AC2563-9C02-4FF6-AC5E-BD310499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B32CB1-6FDC-4E55-8597-5B55A0D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16C04C-C11B-4D45-914C-3358470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47916-5038-4CB3-9CB7-F8FC9F8A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DE7CE-1804-438D-92F3-8ECCE7FC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AF901-B2E6-4EFB-8256-2024C9F7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0906BE-0FD6-4C59-891F-485B8086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510595-D718-4D18-A662-38248708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853A8-6FB0-4188-82AE-071C2836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E2BD8B-D645-423A-A613-EF6AE8CA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30F11A-0202-4F0A-B8CC-13773D6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EBFF67-0B6C-41CB-B69D-58B7A1FC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B6B80-0F0A-4418-9FF7-988FF64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0B3F64-9335-40BA-999F-C11D959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5AA07E-E44B-40C4-904A-6B2F9984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4E8655-3895-4A33-BB09-1138AD2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25D4A0-12F0-439C-BD13-D69D2E9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04ED9A-37C7-4CD4-8544-B3E56AB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368354-4F02-410F-B452-5F80924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ADDE6-48F7-491B-9EEB-E0CFCFAE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582AD-F3CF-4B1C-8D7E-1CF8DA0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EE0241-53C0-45BA-98AE-B40355BC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09A82-974A-41D7-B24F-74B98489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70C28E-E1A0-45E4-93B9-2160452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D67BA-5A09-432C-B808-23937F9A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0DACD-13BC-43FB-B1E0-B22645BD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6D1F07-F43D-4E32-B947-4A4A6081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B9218-AB50-4D9F-B54E-C81D4450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003829-24ED-4921-8854-A1DF8D76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28E3D-0B44-4C6A-99D0-CCCFF8F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85E1CC-B383-4D7C-A565-8AD5768F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49896A-D181-4C6A-A102-64120B1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8B4BF-987C-4DD9-90CE-D41F3620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65221-4CE7-4A22-8435-CC6E9B131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82A2-DD72-4F80-A6AB-80BB922E5FBF}" type="datetimeFigureOut">
              <a:rPr lang="en-GB" smtClean="0"/>
              <a:t>26/06/2020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18333-3851-4F4F-9D0A-6C6A85B7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9699C-0E80-426A-A06E-7B1FF7B0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1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1652953" y="145952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Ready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4266D3A-83FA-4DC5-B077-3FE3BE66996C}"/>
              </a:ext>
            </a:extLst>
          </p:cNvPr>
          <p:cNvSpPr/>
          <p:nvPr/>
        </p:nvSpPr>
        <p:spPr>
          <a:xfrm>
            <a:off x="1652952" y="4809393"/>
            <a:ext cx="1494693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Send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EF6430-F8E7-4FD1-9FFC-35EEC2563371}"/>
              </a:ext>
            </a:extLst>
          </p:cNvPr>
          <p:cNvSpPr/>
          <p:nvPr/>
        </p:nvSpPr>
        <p:spPr>
          <a:xfrm>
            <a:off x="5348653" y="4809393"/>
            <a:ext cx="1494693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Sent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5348652" y="145952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Sent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9044354" y="1459522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FE4625-6D4C-4C81-B023-2ED8433BE05F}"/>
              </a:ext>
            </a:extLst>
          </p:cNvPr>
          <p:cNvSpPr/>
          <p:nvPr/>
        </p:nvSpPr>
        <p:spPr>
          <a:xfrm>
            <a:off x="9044354" y="480939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1925516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5152B5-CA66-4A0F-9894-51E75D341D8D}"/>
              </a:ext>
            </a:extLst>
          </p:cNvPr>
          <p:cNvCxnSpPr/>
          <p:nvPr/>
        </p:nvCxnSpPr>
        <p:spPr>
          <a:xfrm flipV="1">
            <a:off x="2919046" y="2391507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391509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47645" y="5275386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843346" y="5275385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1925515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E3792FD-3716-4B03-8B24-62235C4F1465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6095999" y="2391508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7E58C-8569-44E3-A1DC-1FED44F81068}"/>
              </a:ext>
            </a:extLst>
          </p:cNvPr>
          <p:cNvSpPr txBox="1"/>
          <p:nvPr/>
        </p:nvSpPr>
        <p:spPr>
          <a:xfrm>
            <a:off x="3404781" y="153836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AA392D6-1A3B-4D0A-8C01-817A0F04B637}"/>
              </a:ext>
            </a:extLst>
          </p:cNvPr>
          <p:cNvSpPr txBox="1"/>
          <p:nvPr/>
        </p:nvSpPr>
        <p:spPr>
          <a:xfrm rot="18948727">
            <a:off x="3242901" y="3192815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D2A897-EAB3-4778-A48C-996CC1E8AC50}"/>
              </a:ext>
            </a:extLst>
          </p:cNvPr>
          <p:cNvSpPr txBox="1"/>
          <p:nvPr/>
        </p:nvSpPr>
        <p:spPr>
          <a:xfrm rot="16200000">
            <a:off x="4946881" y="3496169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FE3CA9-2E21-4E5D-8555-BE8394BBA317}"/>
              </a:ext>
            </a:extLst>
          </p:cNvPr>
          <p:cNvSpPr txBox="1"/>
          <p:nvPr/>
        </p:nvSpPr>
        <p:spPr>
          <a:xfrm>
            <a:off x="7599222" y="1556182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r.ACK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92236C-15B0-4B00-964F-2FC9F6384F6F}"/>
              </a:ext>
            </a:extLst>
          </p:cNvPr>
          <p:cNvSpPr txBox="1"/>
          <p:nvPr/>
        </p:nvSpPr>
        <p:spPr>
          <a:xfrm>
            <a:off x="7641825" y="480939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7EF607-C441-4C6F-934E-973FAD16220A}"/>
              </a:ext>
            </a:extLst>
          </p:cNvPr>
          <p:cNvSpPr txBox="1"/>
          <p:nvPr/>
        </p:nvSpPr>
        <p:spPr>
          <a:xfrm>
            <a:off x="3431822" y="489725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 + FIN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963DA0-1C1A-4E2E-BA58-B5FF1051DD91}"/>
              </a:ext>
            </a:extLst>
          </p:cNvPr>
          <p:cNvSpPr txBox="1"/>
          <p:nvPr/>
        </p:nvSpPr>
        <p:spPr>
          <a:xfrm rot="16200000">
            <a:off x="360578" y="3277283"/>
            <a:ext cx="258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</a:t>
            </a:r>
          </a:p>
          <a:p>
            <a:r>
              <a:rPr lang="fr-BE" dirty="0"/>
              <a:t>s.STRAM_DATA_BLOCKED</a:t>
            </a:r>
            <a:endParaRPr lang="en-GB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055078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1652953" y="154744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Recv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4266D3A-83FA-4DC5-B077-3FE3BE66996C}"/>
              </a:ext>
            </a:extLst>
          </p:cNvPr>
          <p:cNvSpPr/>
          <p:nvPr/>
        </p:nvSpPr>
        <p:spPr>
          <a:xfrm>
            <a:off x="1652952" y="4897317"/>
            <a:ext cx="1494693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Size Known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EF6430-F8E7-4FD1-9FFC-35EEC2563371}"/>
              </a:ext>
            </a:extLst>
          </p:cNvPr>
          <p:cNvSpPr/>
          <p:nvPr/>
        </p:nvSpPr>
        <p:spPr>
          <a:xfrm>
            <a:off x="5348653" y="4897317"/>
            <a:ext cx="1494693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5348652" y="154744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9044354" y="1547446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Read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9FE4625-6D4C-4C81-B023-2ED8433BE05F}"/>
              </a:ext>
            </a:extLst>
          </p:cNvPr>
          <p:cNvSpPr/>
          <p:nvPr/>
        </p:nvSpPr>
        <p:spPr>
          <a:xfrm>
            <a:off x="9044354" y="489731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2013440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5152B5-CA66-4A0F-9894-51E75D341D8D}"/>
              </a:ext>
            </a:extLst>
          </p:cNvPr>
          <p:cNvCxnSpPr/>
          <p:nvPr/>
        </p:nvCxnSpPr>
        <p:spPr>
          <a:xfrm flipV="1">
            <a:off x="2919046" y="2479431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479433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47645" y="5363310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843346" y="5363309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2013439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E3792FD-3716-4B03-8B24-62235C4F1465}"/>
              </a:ext>
            </a:extLst>
          </p:cNvPr>
          <p:cNvCxnSpPr>
            <a:cxnSpLocks/>
          </p:cNvCxnSpPr>
          <p:nvPr/>
        </p:nvCxnSpPr>
        <p:spPr>
          <a:xfrm flipH="1" flipV="1">
            <a:off x="5887774" y="2479431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7E58C-8569-44E3-A1DC-1FED44F81068}"/>
              </a:ext>
            </a:extLst>
          </p:cNvPr>
          <p:cNvSpPr txBox="1"/>
          <p:nvPr/>
        </p:nvSpPr>
        <p:spPr>
          <a:xfrm>
            <a:off x="3404781" y="1626284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AA392D6-1A3B-4D0A-8C01-817A0F04B637}"/>
              </a:ext>
            </a:extLst>
          </p:cNvPr>
          <p:cNvSpPr txBox="1"/>
          <p:nvPr/>
        </p:nvSpPr>
        <p:spPr>
          <a:xfrm rot="18948727">
            <a:off x="3259316" y="3280739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D2A897-EAB3-4778-A48C-996CC1E8AC50}"/>
              </a:ext>
            </a:extLst>
          </p:cNvPr>
          <p:cNvSpPr txBox="1"/>
          <p:nvPr/>
        </p:nvSpPr>
        <p:spPr>
          <a:xfrm rot="16200000">
            <a:off x="4664278" y="3566218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[r.RESET_STREAM]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FE3CA9-2E21-4E5D-8555-BE8394BBA317}"/>
              </a:ext>
            </a:extLst>
          </p:cNvPr>
          <p:cNvSpPr txBox="1"/>
          <p:nvPr/>
        </p:nvSpPr>
        <p:spPr>
          <a:xfrm>
            <a:off x="7223748" y="1626519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app.read.RST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92236C-15B0-4B00-964F-2FC9F6384F6F}"/>
              </a:ext>
            </a:extLst>
          </p:cNvPr>
          <p:cNvSpPr txBox="1"/>
          <p:nvPr/>
        </p:nvSpPr>
        <p:spPr>
          <a:xfrm>
            <a:off x="7641825" y="4897315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7EF607-C441-4C6F-934E-973FAD16220A}"/>
              </a:ext>
            </a:extLst>
          </p:cNvPr>
          <p:cNvSpPr txBox="1"/>
          <p:nvPr/>
        </p:nvSpPr>
        <p:spPr>
          <a:xfrm>
            <a:off x="3431822" y="4985180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app.read.all data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963DA0-1C1A-4E2E-BA58-B5FF1051DD91}"/>
              </a:ext>
            </a:extLst>
          </p:cNvPr>
          <p:cNvSpPr txBox="1"/>
          <p:nvPr/>
        </p:nvSpPr>
        <p:spPr>
          <a:xfrm rot="16200000">
            <a:off x="1219384" y="3494259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+ FIN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143002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1472254" y="540684"/>
            <a:ext cx="4012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/ r.RESET_STREAM</a:t>
            </a:r>
          </a:p>
          <a:p>
            <a:r>
              <a:rPr lang="fr-BE" dirty="0"/>
              <a:t>r.STRAM_DATA_BLOCKED</a:t>
            </a:r>
          </a:p>
          <a:p>
            <a:r>
              <a:rPr lang="fr-BE" dirty="0"/>
              <a:t>r.MAX_STREAM_DATA / r.STOP_SENDING</a:t>
            </a:r>
            <a:endParaRPr lang="en-GB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4BA6B60-DF61-4E3A-B967-DF30AA624FE0}"/>
              </a:ext>
            </a:extLst>
          </p:cNvPr>
          <p:cNvCxnSpPr>
            <a:cxnSpLocks/>
          </p:cNvCxnSpPr>
          <p:nvPr/>
        </p:nvCxnSpPr>
        <p:spPr>
          <a:xfrm flipH="1">
            <a:off x="6304227" y="2505971"/>
            <a:ext cx="1" cy="239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9ED5443-1DA7-441F-B3CC-AA9A0CEBB87B}"/>
              </a:ext>
            </a:extLst>
          </p:cNvPr>
          <p:cNvSpPr txBox="1"/>
          <p:nvPr/>
        </p:nvSpPr>
        <p:spPr>
          <a:xfrm rot="16200000">
            <a:off x="5916870" y="3503708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[r.ALL data]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86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128</Words>
  <Application>Microsoft Office PowerPoint</Application>
  <PresentationFormat>Grand écran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Crochet</dc:creator>
  <cp:lastModifiedBy>Christophe Crochet</cp:lastModifiedBy>
  <cp:revision>2</cp:revision>
  <dcterms:created xsi:type="dcterms:W3CDTF">2020-06-26T15:12:53Z</dcterms:created>
  <dcterms:modified xsi:type="dcterms:W3CDTF">2020-06-26T15:25:01Z</dcterms:modified>
</cp:coreProperties>
</file>