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97" r:id="rId2"/>
    <p:sldId id="298" r:id="rId3"/>
    <p:sldId id="299" r:id="rId4"/>
    <p:sldId id="300" r:id="rId5"/>
    <p:sldId id="303" r:id="rId6"/>
    <p:sldId id="301" r:id="rId7"/>
    <p:sldId id="305" r:id="rId8"/>
    <p:sldId id="302" r:id="rId9"/>
    <p:sldId id="304" r:id="rId10"/>
    <p:sldId id="262" r:id="rId11"/>
    <p:sldId id="273" r:id="rId12"/>
    <p:sldId id="274" r:id="rId13"/>
    <p:sldId id="275" r:id="rId14"/>
    <p:sldId id="276" r:id="rId15"/>
    <p:sldId id="272" r:id="rId16"/>
    <p:sldId id="256" r:id="rId17"/>
    <p:sldId id="257" r:id="rId18"/>
    <p:sldId id="258" r:id="rId19"/>
    <p:sldId id="277" r:id="rId20"/>
    <p:sldId id="279" r:id="rId21"/>
    <p:sldId id="280" r:id="rId22"/>
    <p:sldId id="281" r:id="rId23"/>
    <p:sldId id="282" r:id="rId24"/>
    <p:sldId id="283" r:id="rId25"/>
    <p:sldId id="284" r:id="rId26"/>
    <p:sldId id="285" r:id="rId27"/>
    <p:sldId id="288" r:id="rId28"/>
    <p:sldId id="286" r:id="rId29"/>
    <p:sldId id="290" r:id="rId30"/>
    <p:sldId id="289" r:id="rId31"/>
    <p:sldId id="291" r:id="rId32"/>
    <p:sldId id="287" r:id="rId33"/>
    <p:sldId id="263" r:id="rId34"/>
    <p:sldId id="293" r:id="rId35"/>
    <p:sldId id="294" r:id="rId36"/>
    <p:sldId id="295" r:id="rId37"/>
    <p:sldId id="296" r:id="rId38"/>
    <p:sldId id="292" r:id="rId39"/>
    <p:sldId id="260" r:id="rId40"/>
    <p:sldId id="259" r:id="rId41"/>
    <p:sldId id="261" r:id="rId42"/>
    <p:sldId id="264" r:id="rId43"/>
    <p:sldId id="265" r:id="rId44"/>
    <p:sldId id="266" r:id="rId45"/>
    <p:sldId id="267" r:id="rId46"/>
    <p:sldId id="268" r:id="rId47"/>
    <p:sldId id="269" r:id="rId48"/>
    <p:sldId id="270" r:id="rId49"/>
    <p:sldId id="271" r:id="rId50"/>
  </p:sldIdLst>
  <p:sldSz cx="12192000" cy="6858000"/>
  <p:notesSz cx="4870450" cy="71040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Style à thème 2 - Accentuation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0952" autoAdjust="0"/>
  </p:normalViewPr>
  <p:slideViewPr>
    <p:cSldViewPr snapToGrid="0">
      <p:cViewPr varScale="1">
        <p:scale>
          <a:sx n="100" d="100"/>
          <a:sy n="100" d="100"/>
        </p:scale>
        <p:origin x="138" y="84"/>
      </p:cViewPr>
      <p:guideLst>
        <p:guide orient="horz" pos="4224"/>
        <p:guide pos="3840"/>
      </p:guideLst>
    </p:cSldViewPr>
  </p:slideViewPr>
  <p:notesTextViewPr>
    <p:cViewPr>
      <p:scale>
        <a:sx n="107" d="100"/>
        <a:sy n="107"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110528" cy="356437"/>
          </a:xfrm>
          <a:prstGeom prst="rect">
            <a:avLst/>
          </a:prstGeom>
        </p:spPr>
        <p:txBody>
          <a:bodyPr vert="horz" lIns="68421" tIns="34211" rIns="68421" bIns="34211" rtlCol="0"/>
          <a:lstStyle>
            <a:lvl1pPr algn="l">
              <a:defRPr sz="900"/>
            </a:lvl1pPr>
          </a:lstStyle>
          <a:p>
            <a:endParaRPr lang="en-GB" dirty="0"/>
          </a:p>
        </p:txBody>
      </p:sp>
      <p:sp>
        <p:nvSpPr>
          <p:cNvPr id="3" name="Espace réservé de la date 2"/>
          <p:cNvSpPr>
            <a:spLocks noGrp="1"/>
          </p:cNvSpPr>
          <p:nvPr>
            <p:ph type="dt" idx="1"/>
          </p:nvPr>
        </p:nvSpPr>
        <p:spPr>
          <a:xfrm>
            <a:off x="2758795" y="0"/>
            <a:ext cx="2110528" cy="356437"/>
          </a:xfrm>
          <a:prstGeom prst="rect">
            <a:avLst/>
          </a:prstGeom>
        </p:spPr>
        <p:txBody>
          <a:bodyPr vert="horz" lIns="68421" tIns="34211" rIns="68421" bIns="34211" rtlCol="0"/>
          <a:lstStyle>
            <a:lvl1pPr algn="r">
              <a:defRPr sz="900"/>
            </a:lvl1pPr>
          </a:lstStyle>
          <a:p>
            <a:fld id="{A3D9FBD5-0A08-42A7-A20A-3E938E2C13C1}" type="datetimeFigureOut">
              <a:rPr lang="en-GB" smtClean="0"/>
              <a:t>11/05/2021</a:t>
            </a:fld>
            <a:endParaRPr lang="en-GB" dirty="0"/>
          </a:p>
        </p:txBody>
      </p:sp>
      <p:sp>
        <p:nvSpPr>
          <p:cNvPr id="4" name="Espace réservé de l'image des diapositives 3"/>
          <p:cNvSpPr>
            <a:spLocks noGrp="1" noRot="1" noChangeAspect="1"/>
          </p:cNvSpPr>
          <p:nvPr>
            <p:ph type="sldImg" idx="2"/>
          </p:nvPr>
        </p:nvSpPr>
        <p:spPr>
          <a:xfrm>
            <a:off x="303213" y="887413"/>
            <a:ext cx="4264025" cy="2398712"/>
          </a:xfrm>
          <a:prstGeom prst="rect">
            <a:avLst/>
          </a:prstGeom>
          <a:noFill/>
          <a:ln w="12700">
            <a:solidFill>
              <a:prstClr val="black"/>
            </a:solidFill>
          </a:ln>
        </p:spPr>
        <p:txBody>
          <a:bodyPr vert="horz" lIns="68421" tIns="34211" rIns="68421" bIns="34211" rtlCol="0" anchor="ctr"/>
          <a:lstStyle/>
          <a:p>
            <a:endParaRPr lang="en-GB" dirty="0"/>
          </a:p>
        </p:txBody>
      </p:sp>
      <p:sp>
        <p:nvSpPr>
          <p:cNvPr id="5" name="Espace réservé des notes 4"/>
          <p:cNvSpPr>
            <a:spLocks noGrp="1"/>
          </p:cNvSpPr>
          <p:nvPr>
            <p:ph type="body" sz="quarter" idx="3"/>
          </p:nvPr>
        </p:nvSpPr>
        <p:spPr>
          <a:xfrm>
            <a:off x="487045" y="3418830"/>
            <a:ext cx="3896360" cy="2797225"/>
          </a:xfrm>
          <a:prstGeom prst="rect">
            <a:avLst/>
          </a:prstGeom>
        </p:spPr>
        <p:txBody>
          <a:bodyPr vert="horz" lIns="68421" tIns="34211" rIns="68421" bIns="34211"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6747628"/>
            <a:ext cx="2110528" cy="356436"/>
          </a:xfrm>
          <a:prstGeom prst="rect">
            <a:avLst/>
          </a:prstGeom>
        </p:spPr>
        <p:txBody>
          <a:bodyPr vert="horz" lIns="68421" tIns="34211" rIns="68421" bIns="34211" rtlCol="0" anchor="b"/>
          <a:lstStyle>
            <a:lvl1pPr algn="l">
              <a:defRPr sz="900"/>
            </a:lvl1pPr>
          </a:lstStyle>
          <a:p>
            <a:endParaRPr lang="en-GB" dirty="0"/>
          </a:p>
        </p:txBody>
      </p:sp>
      <p:sp>
        <p:nvSpPr>
          <p:cNvPr id="7" name="Espace réservé du numéro de diapositive 6"/>
          <p:cNvSpPr>
            <a:spLocks noGrp="1"/>
          </p:cNvSpPr>
          <p:nvPr>
            <p:ph type="sldNum" sz="quarter" idx="5"/>
          </p:nvPr>
        </p:nvSpPr>
        <p:spPr>
          <a:xfrm>
            <a:off x="2758795" y="6747628"/>
            <a:ext cx="2110528" cy="356436"/>
          </a:xfrm>
          <a:prstGeom prst="rect">
            <a:avLst/>
          </a:prstGeom>
        </p:spPr>
        <p:txBody>
          <a:bodyPr vert="horz" lIns="68421" tIns="34211" rIns="68421" bIns="34211" rtlCol="0" anchor="b"/>
          <a:lstStyle>
            <a:lvl1pPr algn="r">
              <a:defRPr sz="9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335376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936051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289163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2412327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3640294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3303950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20152664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3512984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787593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1465953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41</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42</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43</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44</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45</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46</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47</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48</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49</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1436362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6</a:t>
            </a:fld>
            <a:endParaRPr lang="en-GB" dirty="0"/>
          </a:p>
        </p:txBody>
      </p:sp>
    </p:spTree>
    <p:extLst>
      <p:ext uri="{BB962C8B-B14F-4D97-AF65-F5344CB8AC3E}">
        <p14:creationId xmlns:p14="http://schemas.microsoft.com/office/powerpoint/2010/main" val="63536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7</a:t>
            </a:fld>
            <a:endParaRPr lang="en-GB" dirty="0"/>
          </a:p>
        </p:txBody>
      </p:sp>
    </p:spTree>
    <p:extLst>
      <p:ext uri="{BB962C8B-B14F-4D97-AF65-F5344CB8AC3E}">
        <p14:creationId xmlns:p14="http://schemas.microsoft.com/office/powerpoint/2010/main" val="3243191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03213" y="887413"/>
            <a:ext cx="4264025" cy="2398712"/>
          </a:xfrm>
        </p:spPr>
      </p:sp>
      <p:sp>
        <p:nvSpPr>
          <p:cNvPr id="3" name="Espace réservé des notes 2"/>
          <p:cNvSpPr>
            <a:spLocks noGrp="1"/>
          </p:cNvSpPr>
          <p:nvPr>
            <p:ph type="body" idx="1"/>
          </p:nvPr>
        </p:nvSpPr>
        <p:spPr/>
        <p:txBody>
          <a:bodyPr/>
          <a:lstStyle/>
          <a:p>
            <a:endParaRPr lang="en-GB" dirty="0">
              <a:solidFill>
                <a:srgbClr val="C00000"/>
              </a:solidFill>
            </a:endParaRP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894497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3556609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1"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7"/>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11/05/2021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11/05/2021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03553A-34F8-4472-86F9-E23BC18CD59D}"/>
              </a:ext>
            </a:extLst>
          </p:cNvPr>
          <p:cNvSpPr/>
          <p:nvPr/>
        </p:nvSpPr>
        <p:spPr>
          <a:xfrm>
            <a:off x="2078567" y="367545"/>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AC68444-2FFC-4068-8067-D0EB3C84F976}"/>
              </a:ext>
            </a:extLst>
          </p:cNvPr>
          <p:cNvSpPr/>
          <p:nvPr/>
        </p:nvSpPr>
        <p:spPr>
          <a:xfrm>
            <a:off x="2078565" y="1375077"/>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9C10181-8BCC-4C15-BE46-5DC00A3C407E}"/>
              </a:ext>
            </a:extLst>
          </p:cNvPr>
          <p:cNvSpPr/>
          <p:nvPr/>
        </p:nvSpPr>
        <p:spPr>
          <a:xfrm>
            <a:off x="2078564" y="2382609"/>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D219B4D-20D7-49DA-8A4D-8EC6128592C5}"/>
              </a:ext>
            </a:extLst>
          </p:cNvPr>
          <p:cNvSpPr/>
          <p:nvPr/>
        </p:nvSpPr>
        <p:spPr>
          <a:xfrm>
            <a:off x="2078563" y="339014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8B36A18-FDBB-4ACB-8B5C-84D8E99A5DE2}"/>
              </a:ext>
            </a:extLst>
          </p:cNvPr>
          <p:cNvSpPr/>
          <p:nvPr/>
        </p:nvSpPr>
        <p:spPr>
          <a:xfrm>
            <a:off x="2078563" y="439767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AAB5CAD-CEBF-424D-9B80-D3C8FC704A73}"/>
              </a:ext>
            </a:extLst>
          </p:cNvPr>
          <p:cNvSpPr/>
          <p:nvPr/>
        </p:nvSpPr>
        <p:spPr>
          <a:xfrm>
            <a:off x="2078561" y="5405205"/>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056EC8C1-0007-4006-8179-5B1EBA3A084C}"/>
              </a:ext>
            </a:extLst>
          </p:cNvPr>
          <p:cNvSpPr/>
          <p:nvPr/>
        </p:nvSpPr>
        <p:spPr>
          <a:xfrm>
            <a:off x="7158575" y="382060"/>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32809B2-8C4E-4A48-B07A-93900777D495}"/>
              </a:ext>
            </a:extLst>
          </p:cNvPr>
          <p:cNvSpPr/>
          <p:nvPr/>
        </p:nvSpPr>
        <p:spPr>
          <a:xfrm>
            <a:off x="7158573" y="1389592"/>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08198474-70E6-4E03-B7A3-1E99A0E40C00}"/>
              </a:ext>
            </a:extLst>
          </p:cNvPr>
          <p:cNvSpPr/>
          <p:nvPr/>
        </p:nvSpPr>
        <p:spPr>
          <a:xfrm>
            <a:off x="7158572" y="2397124"/>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61861547-13F0-47A4-9E26-65215A3997D6}"/>
              </a:ext>
            </a:extLst>
          </p:cNvPr>
          <p:cNvSpPr/>
          <p:nvPr/>
        </p:nvSpPr>
        <p:spPr>
          <a:xfrm>
            <a:off x="7158571" y="3404657"/>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5C7EEB9E-5F8A-4DC2-AA3F-90B893140273}"/>
              </a:ext>
            </a:extLst>
          </p:cNvPr>
          <p:cNvSpPr/>
          <p:nvPr/>
        </p:nvSpPr>
        <p:spPr>
          <a:xfrm>
            <a:off x="7158571" y="4412188"/>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981713F0-7587-409A-B38D-A303A2D124CD}"/>
              </a:ext>
            </a:extLst>
          </p:cNvPr>
          <p:cNvSpPr/>
          <p:nvPr/>
        </p:nvSpPr>
        <p:spPr>
          <a:xfrm>
            <a:off x="7158569" y="5419719"/>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A47CF216-3BB6-4637-BF78-DBFE58817C48}"/>
              </a:ext>
            </a:extLst>
          </p:cNvPr>
          <p:cNvSpPr txBox="1"/>
          <p:nvPr/>
        </p:nvSpPr>
        <p:spPr>
          <a:xfrm>
            <a:off x="2816244" y="6228069"/>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A44A72FF-C2EC-46D8-8BF8-5492D1B231CB}"/>
              </a:ext>
            </a:extLst>
          </p:cNvPr>
          <p:cNvSpPr txBox="1"/>
          <p:nvPr/>
        </p:nvSpPr>
        <p:spPr>
          <a:xfrm>
            <a:off x="7896252" y="624258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19" name="Connecteur droit avec flèche 18">
            <a:extLst>
              <a:ext uri="{FF2B5EF4-FFF2-40B4-BE49-F238E27FC236}">
                <a16:creationId xmlns:a16="http://schemas.microsoft.com/office/drawing/2014/main" id="{89BE4BD1-75DE-4A5C-B26E-52B259D08BE8}"/>
              </a:ext>
            </a:extLst>
          </p:cNvPr>
          <p:cNvCxnSpPr/>
          <p:nvPr/>
        </p:nvCxnSpPr>
        <p:spPr>
          <a:xfrm>
            <a:off x="2298700" y="1061812"/>
            <a:ext cx="0" cy="13207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0C5557C9-2843-4BAB-A561-DA5284A957E7}"/>
              </a:ext>
            </a:extLst>
          </p:cNvPr>
          <p:cNvCxnSpPr>
            <a:cxnSpLocks/>
          </p:cNvCxnSpPr>
          <p:nvPr/>
        </p:nvCxnSpPr>
        <p:spPr>
          <a:xfrm>
            <a:off x="2298700" y="3076876"/>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37AF1D9-D3F4-4CBF-A416-75AC2F5690B5}"/>
              </a:ext>
            </a:extLst>
          </p:cNvPr>
          <p:cNvCxnSpPr>
            <a:cxnSpLocks/>
          </p:cNvCxnSpPr>
          <p:nvPr/>
        </p:nvCxnSpPr>
        <p:spPr>
          <a:xfrm>
            <a:off x="2315633" y="4084407"/>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CDCE9CB2-C93E-402A-9FEA-21A9FA64C33E}"/>
              </a:ext>
            </a:extLst>
          </p:cNvPr>
          <p:cNvCxnSpPr>
            <a:cxnSpLocks/>
          </p:cNvCxnSpPr>
          <p:nvPr/>
        </p:nvCxnSpPr>
        <p:spPr>
          <a:xfrm>
            <a:off x="2315633" y="5091940"/>
            <a:ext cx="0" cy="31326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49E14937-E56A-4B99-82F5-53E63793D791}"/>
              </a:ext>
            </a:extLst>
          </p:cNvPr>
          <p:cNvCxnSpPr>
            <a:cxnSpLocks/>
          </p:cNvCxnSpPr>
          <p:nvPr/>
        </p:nvCxnSpPr>
        <p:spPr>
          <a:xfrm flipV="1">
            <a:off x="4588932" y="2069344"/>
            <a:ext cx="0" cy="23283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7C8E2DF-5B53-4A61-BDE1-D042B32D715B}"/>
              </a:ext>
            </a:extLst>
          </p:cNvPr>
          <p:cNvCxnSpPr>
            <a:cxnSpLocks/>
          </p:cNvCxnSpPr>
          <p:nvPr/>
        </p:nvCxnSpPr>
        <p:spPr>
          <a:xfrm flipV="1">
            <a:off x="4360936" y="2069346"/>
            <a:ext cx="0" cy="132079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A93A1FEE-89FB-4EC9-9FB9-F2C3832090C3}"/>
              </a:ext>
            </a:extLst>
          </p:cNvPr>
          <p:cNvCxnSpPr>
            <a:cxnSpLocks/>
          </p:cNvCxnSpPr>
          <p:nvPr/>
        </p:nvCxnSpPr>
        <p:spPr>
          <a:xfrm flipV="1">
            <a:off x="4117944" y="2069345"/>
            <a:ext cx="0" cy="3132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D0F90296-F790-441E-8632-DFB309BA93C3}"/>
              </a:ext>
            </a:extLst>
          </p:cNvPr>
          <p:cNvCxnSpPr/>
          <p:nvPr/>
        </p:nvCxnSpPr>
        <p:spPr>
          <a:xfrm>
            <a:off x="7404100" y="1076327"/>
            <a:ext cx="0" cy="132079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3D465E92-B429-4CF2-B52C-23E87AB8D1B5}"/>
              </a:ext>
            </a:extLst>
          </p:cNvPr>
          <p:cNvCxnSpPr>
            <a:cxnSpLocks/>
          </p:cNvCxnSpPr>
          <p:nvPr/>
        </p:nvCxnSpPr>
        <p:spPr>
          <a:xfrm>
            <a:off x="7404100" y="3091385"/>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5BB2B2C1-0790-4118-A1D6-5154890CEE05}"/>
              </a:ext>
            </a:extLst>
          </p:cNvPr>
          <p:cNvCxnSpPr>
            <a:cxnSpLocks/>
          </p:cNvCxnSpPr>
          <p:nvPr/>
        </p:nvCxnSpPr>
        <p:spPr>
          <a:xfrm>
            <a:off x="7404100" y="4111615"/>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06E270F-F04A-4CAD-9516-9185373E0C4A}"/>
              </a:ext>
            </a:extLst>
          </p:cNvPr>
          <p:cNvCxnSpPr>
            <a:cxnSpLocks/>
          </p:cNvCxnSpPr>
          <p:nvPr/>
        </p:nvCxnSpPr>
        <p:spPr>
          <a:xfrm>
            <a:off x="7416800" y="5106452"/>
            <a:ext cx="0" cy="31326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A24AF376-1E0F-46ED-B913-1B57CDC0F2C6}"/>
              </a:ext>
            </a:extLst>
          </p:cNvPr>
          <p:cNvCxnSpPr>
            <a:cxnSpLocks/>
          </p:cNvCxnSpPr>
          <p:nvPr/>
        </p:nvCxnSpPr>
        <p:spPr>
          <a:xfrm flipV="1">
            <a:off x="9643532" y="2083855"/>
            <a:ext cx="0" cy="2328328"/>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3E2FC307-80A5-42A3-9FC7-D4870587BB56}"/>
              </a:ext>
            </a:extLst>
          </p:cNvPr>
          <p:cNvCxnSpPr>
            <a:cxnSpLocks/>
          </p:cNvCxnSpPr>
          <p:nvPr/>
        </p:nvCxnSpPr>
        <p:spPr>
          <a:xfrm flipV="1">
            <a:off x="9440936" y="2083858"/>
            <a:ext cx="0" cy="1320797"/>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5798EC9B-9ABC-4DBC-89D9-CFB393D66034}"/>
              </a:ext>
            </a:extLst>
          </p:cNvPr>
          <p:cNvCxnSpPr>
            <a:cxnSpLocks/>
          </p:cNvCxnSpPr>
          <p:nvPr/>
        </p:nvCxnSpPr>
        <p:spPr>
          <a:xfrm flipV="1">
            <a:off x="9226496" y="2083860"/>
            <a:ext cx="0" cy="313265"/>
          </a:xfrm>
          <a:prstGeom prst="straightConnector1">
            <a:avLst/>
          </a:prstGeom>
          <a:ln w="381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0FC6AEA-E2B7-4AFE-8275-517BC78127E4}"/>
              </a:ext>
            </a:extLst>
          </p:cNvPr>
          <p:cNvCxnSpPr>
            <a:cxnSpLocks/>
            <a:stCxn id="9" idx="3"/>
            <a:endCxn id="15" idx="1"/>
          </p:cNvCxnSpPr>
          <p:nvPr/>
        </p:nvCxnSpPr>
        <p:spPr>
          <a:xfrm>
            <a:off x="4855628" y="5752337"/>
            <a:ext cx="2302941" cy="14515"/>
          </a:xfrm>
          <a:prstGeom prst="straightConnector1">
            <a:avLst/>
          </a:prstGeom>
          <a:ln w="381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FCFAFDE1-0599-43D5-B0B7-7158FF2A2414}"/>
              </a:ext>
            </a:extLst>
          </p:cNvPr>
          <p:cNvCxnSpPr>
            <a:cxnSpLocks/>
            <a:stCxn id="8" idx="3"/>
            <a:endCxn id="14" idx="1"/>
          </p:cNvCxnSpPr>
          <p:nvPr/>
        </p:nvCxnSpPr>
        <p:spPr>
          <a:xfrm>
            <a:off x="4855630" y="4744807"/>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390E1ADD-9AB0-4E17-8A53-64E1BAC06313}"/>
              </a:ext>
            </a:extLst>
          </p:cNvPr>
          <p:cNvCxnSpPr>
            <a:cxnSpLocks/>
            <a:stCxn id="7" idx="3"/>
            <a:endCxn id="13" idx="1"/>
          </p:cNvCxnSpPr>
          <p:nvPr/>
        </p:nvCxnSpPr>
        <p:spPr>
          <a:xfrm>
            <a:off x="4855630" y="3737276"/>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CAB0EDD4-9B4D-448A-B7A8-4464709C0810}"/>
              </a:ext>
            </a:extLst>
          </p:cNvPr>
          <p:cNvCxnSpPr>
            <a:cxnSpLocks/>
            <a:stCxn id="6" idx="3"/>
            <a:endCxn id="12" idx="1"/>
          </p:cNvCxnSpPr>
          <p:nvPr/>
        </p:nvCxnSpPr>
        <p:spPr>
          <a:xfrm>
            <a:off x="4855631" y="2729743"/>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56C5895F-BC3E-4176-9101-C274F82F9FC7}"/>
              </a:ext>
            </a:extLst>
          </p:cNvPr>
          <p:cNvCxnSpPr>
            <a:cxnSpLocks/>
            <a:stCxn id="5" idx="3"/>
            <a:endCxn id="11" idx="1"/>
          </p:cNvCxnSpPr>
          <p:nvPr/>
        </p:nvCxnSpPr>
        <p:spPr>
          <a:xfrm>
            <a:off x="4855632" y="1722211"/>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B2C170C5-3431-425D-B8DE-4A9C8927BE9F}"/>
              </a:ext>
            </a:extLst>
          </p:cNvPr>
          <p:cNvCxnSpPr>
            <a:cxnSpLocks/>
            <a:stCxn id="4" idx="3"/>
            <a:endCxn id="10" idx="1"/>
          </p:cNvCxnSpPr>
          <p:nvPr/>
        </p:nvCxnSpPr>
        <p:spPr>
          <a:xfrm>
            <a:off x="4855634" y="714679"/>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20" y="298093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5" y="20489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6"/>
            <a:ext cx="15097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6" y="39129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3" y="3446932"/>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5"/>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30"/>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40" y="3139152"/>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5"/>
            <a:ext cx="511487" cy="2887068"/>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5" y="2106773"/>
            <a:ext cx="1386149"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9" y="1924899"/>
            <a:ext cx="0" cy="15348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7" y="2538454"/>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6" y="281064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8"/>
            <a:ext cx="2130251"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7"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6" y="41190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9"/>
            <a:ext cx="2130251"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6" y="281064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9" y="3606143"/>
            <a:ext cx="2123960" cy="1047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3"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4" y="128804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9"/>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0" y="3655404"/>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1"/>
            <a:ext cx="3570515"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5" y="2043169"/>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2" y="30871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61" y="1788210"/>
            <a:ext cx="926857"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6" y="481483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8" y="723525"/>
            <a:ext cx="1172591" cy="1319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8"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8" y="2043167"/>
            <a:ext cx="1216135" cy="12867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8" y="41765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2" y="547980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21" y="2559083"/>
            <a:ext cx="1083950"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9" y="4642581"/>
            <a:ext cx="1223389" cy="6382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9" y="5280827"/>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7" y="5383019"/>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798097" y="1807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798095" y="515773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493797" y="515773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493795" y="1807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189498" y="180786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189498" y="515773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292789" y="2273860"/>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3064189" y="2739851"/>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545444" y="273985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292788" y="5623730"/>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988490" y="5623729"/>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988489" y="2273860"/>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241144" y="273985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549924" y="1886703"/>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388044" y="3541158"/>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5092024" y="3844511"/>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744366" y="1904524"/>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786969" y="5157734"/>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576966" y="5245599"/>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802667" y="3379407"/>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217806" y="140342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504793" y="784909"/>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935503" y="1420765"/>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744367" y="1486862"/>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373384" y="972597"/>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7" y="-1076009"/>
            <a:ext cx="3522283"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54744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54744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9731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1"/>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2"/>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479434"/>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6" y="5363308"/>
            <a:ext cx="2201007"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6" y="5363309"/>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2013441"/>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6" y="2479432"/>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2"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9"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5"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143003"/>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6" y="14805"/>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9"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1"/>
            <a:ext cx="3722863"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0"/>
            <a:ext cx="4273839"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50" y="50933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6" y="315235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4" y="441489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1" y="362373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8"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8"/>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5" y="1737549"/>
            <a:ext cx="1243343"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8"/>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1"/>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4"/>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1"/>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4"/>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8" y="5040762"/>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8" y="5535359"/>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2"/>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3"/>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1"/>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8" y="155427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10" y="204886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8"/>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1"/>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9"/>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2" y="2324850"/>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7" y="155427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6" y="1131110"/>
            <a:ext cx="332151"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3" y="1131110"/>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7" y="1999159"/>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1" y="2281764"/>
            <a:ext cx="2004375" cy="977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1"/>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1"/>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89" y="2848070"/>
            <a:ext cx="12923"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7" y="2310508"/>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7"/>
            <a:ext cx="311147" cy="5016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8" y="3624518"/>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4"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60"/>
            <a:ext cx="1583171"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9" y="3988749"/>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C812-E244-4B5B-9D44-BDB0E5C76D70}"/>
              </a:ext>
            </a:extLst>
          </p:cNvPr>
          <p:cNvSpPr/>
          <p:nvPr/>
        </p:nvSpPr>
        <p:spPr>
          <a:xfrm>
            <a:off x="1422401" y="358024"/>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Application</a:t>
            </a:r>
            <a:endParaRPr lang="en-GB" b="1"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D251197-B1BE-4F3A-883B-3A48DC293178}"/>
              </a:ext>
            </a:extLst>
          </p:cNvPr>
          <p:cNvSpPr/>
          <p:nvPr/>
        </p:nvSpPr>
        <p:spPr>
          <a:xfrm>
            <a:off x="1422399" y="1365556"/>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Security</a:t>
            </a:r>
            <a:endParaRPr lang="en-GB"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DCB921B-43D9-4770-9616-831592DBE670}"/>
              </a:ext>
            </a:extLst>
          </p:cNvPr>
          <p:cNvSpPr/>
          <p:nvPr/>
        </p:nvSpPr>
        <p:spPr>
          <a:xfrm>
            <a:off x="1422397" y="2373088"/>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Frame</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241C8B1-8490-4201-B61C-9E0F4006518D}"/>
              </a:ext>
            </a:extLst>
          </p:cNvPr>
          <p:cNvSpPr/>
          <p:nvPr/>
        </p:nvSpPr>
        <p:spPr>
          <a:xfrm>
            <a:off x="1422397" y="3380621"/>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Packet</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1BB3B59-AD23-4973-9A74-0295152B5460}"/>
              </a:ext>
            </a:extLst>
          </p:cNvPr>
          <p:cNvSpPr/>
          <p:nvPr/>
        </p:nvSpPr>
        <p:spPr>
          <a:xfrm>
            <a:off x="1422397" y="4388152"/>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Protection</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A86E912-29DE-463C-A1B2-19B2268864A9}"/>
              </a:ext>
            </a:extLst>
          </p:cNvPr>
          <p:cNvSpPr/>
          <p:nvPr/>
        </p:nvSpPr>
        <p:spPr>
          <a:xfrm>
            <a:off x="1422396" y="5395683"/>
            <a:ext cx="2777067" cy="694267"/>
          </a:xfrm>
          <a:prstGeom prst="rect">
            <a:avLst/>
          </a:prstGeom>
          <a:solidFill>
            <a:schemeClr val="tx1">
              <a:lumMod val="50000"/>
              <a:lumOff val="5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id="{AB7DC162-07E6-410F-BBF3-93305C4785A3}"/>
              </a:ext>
            </a:extLst>
          </p:cNvPr>
          <p:cNvSpPr txBox="1"/>
          <p:nvPr/>
        </p:nvSpPr>
        <p:spPr>
          <a:xfrm>
            <a:off x="2160078" y="6218547"/>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Mirror</a:t>
            </a:r>
            <a:endParaRPr lang="en-GB" b="1" dirty="0">
              <a:latin typeface="Arial" panose="020B0604020202020204" pitchFamily="34" charset="0"/>
              <a:cs typeface="Arial" panose="020B0604020202020204" pitchFamily="34" charset="0"/>
            </a:endParaRPr>
          </a:p>
        </p:txBody>
      </p:sp>
      <p:sp>
        <p:nvSpPr>
          <p:cNvPr id="16" name="ZoneTexte 15">
            <a:extLst>
              <a:ext uri="{FF2B5EF4-FFF2-40B4-BE49-F238E27FC236}">
                <a16:creationId xmlns:a16="http://schemas.microsoft.com/office/drawing/2014/main" id="{DFB3BF0B-8AB0-4107-8771-1E6402725FF6}"/>
              </a:ext>
            </a:extLst>
          </p:cNvPr>
          <p:cNvSpPr txBox="1"/>
          <p:nvPr/>
        </p:nvSpPr>
        <p:spPr>
          <a:xfrm>
            <a:off x="4615408" y="6218547"/>
            <a:ext cx="1301701" cy="369332"/>
          </a:xfrm>
          <a:prstGeom prst="rect">
            <a:avLst/>
          </a:prstGeom>
          <a:noFill/>
          <a:ln w="25400">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Shim</a:t>
            </a:r>
            <a:endParaRPr lang="en-GB" b="1"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96786FC-36B7-442B-925B-CBB9A036DDE9}"/>
              </a:ext>
            </a:extLst>
          </p:cNvPr>
          <p:cNvSpPr/>
          <p:nvPr/>
        </p:nvSpPr>
        <p:spPr>
          <a:xfrm>
            <a:off x="5130795" y="35802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DF04FEB-11E4-4B27-AAF5-7DB7A3D1C3F6}"/>
              </a:ext>
            </a:extLst>
          </p:cNvPr>
          <p:cNvSpPr/>
          <p:nvPr/>
        </p:nvSpPr>
        <p:spPr>
          <a:xfrm>
            <a:off x="5130795" y="1365556"/>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371D0003-D8C2-42F2-AA0B-38A15796F868}"/>
              </a:ext>
            </a:extLst>
          </p:cNvPr>
          <p:cNvSpPr/>
          <p:nvPr/>
        </p:nvSpPr>
        <p:spPr>
          <a:xfrm>
            <a:off x="5130794" y="2373088"/>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CBE287E-111B-4D5D-A5FD-292EF04BD93E}"/>
              </a:ext>
            </a:extLst>
          </p:cNvPr>
          <p:cNvSpPr/>
          <p:nvPr/>
        </p:nvSpPr>
        <p:spPr>
          <a:xfrm>
            <a:off x="5130794" y="3380621"/>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A7A3ED54-5700-4E79-9C2F-4DECFE1DA8C1}"/>
              </a:ext>
            </a:extLst>
          </p:cNvPr>
          <p:cNvSpPr/>
          <p:nvPr/>
        </p:nvSpPr>
        <p:spPr>
          <a:xfrm>
            <a:off x="5130794" y="438815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5B71AA4-A45D-46F7-AFA3-199757A642D4}"/>
              </a:ext>
            </a:extLst>
          </p:cNvPr>
          <p:cNvSpPr/>
          <p:nvPr/>
        </p:nvSpPr>
        <p:spPr>
          <a:xfrm>
            <a:off x="5130794" y="539568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6741824A-D679-41F1-972F-2942F712FD97}"/>
              </a:ext>
            </a:extLst>
          </p:cNvPr>
          <p:cNvSpPr/>
          <p:nvPr/>
        </p:nvSpPr>
        <p:spPr>
          <a:xfrm>
            <a:off x="8331196" y="5395683"/>
            <a:ext cx="2777067" cy="694267"/>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UDP</a:t>
            </a:r>
            <a:endParaRPr lang="en-GB" b="1"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B4DE384-4C0D-49EA-A27F-D77D1156C8E9}"/>
              </a:ext>
            </a:extLst>
          </p:cNvPr>
          <p:cNvSpPr/>
          <p:nvPr/>
        </p:nvSpPr>
        <p:spPr>
          <a:xfrm>
            <a:off x="8331196" y="463259"/>
            <a:ext cx="2777067" cy="4619160"/>
          </a:xfrm>
          <a:prstGeom prst="rect">
            <a:avLst/>
          </a:prstGeom>
          <a:solidFill>
            <a:schemeClr val="accent1">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latin typeface="Arial" panose="020B0604020202020204" pitchFamily="34" charset="0"/>
              <a:cs typeface="Arial" panose="020B0604020202020204" pitchFamily="34" charset="0"/>
            </a:endParaRPr>
          </a:p>
        </p:txBody>
      </p:sp>
      <p:sp>
        <p:nvSpPr>
          <p:cNvPr id="25" name="Ellipse 24">
            <a:extLst>
              <a:ext uri="{FF2B5EF4-FFF2-40B4-BE49-F238E27FC236}">
                <a16:creationId xmlns:a16="http://schemas.microsoft.com/office/drawing/2014/main" id="{49C77FBD-B6E7-4E8C-AFCE-5896548F374C}"/>
              </a:ext>
            </a:extLst>
          </p:cNvPr>
          <p:cNvSpPr/>
          <p:nvPr/>
        </p:nvSpPr>
        <p:spPr>
          <a:xfrm>
            <a:off x="6333064" y="1365555"/>
            <a:ext cx="1591733" cy="6942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TLS 1.3</a:t>
            </a:r>
            <a:endParaRPr lang="en-GB" b="1" dirty="0">
              <a:latin typeface="Arial" panose="020B0604020202020204" pitchFamily="34" charset="0"/>
              <a:cs typeface="Arial" panose="020B0604020202020204" pitchFamily="34" charset="0"/>
            </a:endParaRPr>
          </a:p>
        </p:txBody>
      </p:sp>
      <p:sp>
        <p:nvSpPr>
          <p:cNvPr id="26" name="Nuage 25">
            <a:extLst>
              <a:ext uri="{FF2B5EF4-FFF2-40B4-BE49-F238E27FC236}">
                <a16:creationId xmlns:a16="http://schemas.microsoft.com/office/drawing/2014/main" id="{8738337A-90DB-468F-B33A-AB81DA413D79}"/>
              </a:ext>
            </a:extLst>
          </p:cNvPr>
          <p:cNvSpPr/>
          <p:nvPr/>
        </p:nvSpPr>
        <p:spPr>
          <a:xfrm>
            <a:off x="6209754" y="5395683"/>
            <a:ext cx="1452575" cy="694267"/>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Net</a:t>
            </a:r>
            <a:endParaRPr lang="en-GB" b="1" dirty="0">
              <a:latin typeface="Arial" panose="020B0604020202020204" pitchFamily="34" charset="0"/>
              <a:cs typeface="Arial" panose="020B0604020202020204" pitchFamily="34" charset="0"/>
            </a:endParaRPr>
          </a:p>
        </p:txBody>
      </p:sp>
      <p:cxnSp>
        <p:nvCxnSpPr>
          <p:cNvPr id="27" name="Connecteur droit avec flèche 26">
            <a:extLst>
              <a:ext uri="{FF2B5EF4-FFF2-40B4-BE49-F238E27FC236}">
                <a16:creationId xmlns:a16="http://schemas.microsoft.com/office/drawing/2014/main" id="{8F472D9A-6BA1-4C91-9F04-9D56C5CB40BD}"/>
              </a:ext>
            </a:extLst>
          </p:cNvPr>
          <p:cNvCxnSpPr>
            <a:cxnSpLocks/>
          </p:cNvCxnSpPr>
          <p:nvPr/>
        </p:nvCxnSpPr>
        <p:spPr>
          <a:xfrm>
            <a:off x="4199463" y="57428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DC0FB67-17D7-437C-BF77-A9FCDD25E005}"/>
              </a:ext>
            </a:extLst>
          </p:cNvPr>
          <p:cNvCxnSpPr>
            <a:cxnSpLocks/>
            <a:stCxn id="22" idx="3"/>
            <a:endCxn id="26" idx="2"/>
          </p:cNvCxnSpPr>
          <p:nvPr/>
        </p:nvCxnSpPr>
        <p:spPr>
          <a:xfrm>
            <a:off x="5401727" y="5742816"/>
            <a:ext cx="812532"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22D52B6E-08EA-4ED5-985D-0C6396912183}"/>
              </a:ext>
            </a:extLst>
          </p:cNvPr>
          <p:cNvCxnSpPr>
            <a:cxnSpLocks/>
            <a:stCxn id="26" idx="0"/>
          </p:cNvCxnSpPr>
          <p:nvPr/>
        </p:nvCxnSpPr>
        <p:spPr>
          <a:xfrm>
            <a:off x="7661118" y="5742816"/>
            <a:ext cx="670079"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C99D9D8-C8D0-4074-A842-ED6A06BCF11E}"/>
              </a:ext>
            </a:extLst>
          </p:cNvPr>
          <p:cNvCxnSpPr>
            <a:cxnSpLocks/>
          </p:cNvCxnSpPr>
          <p:nvPr/>
        </p:nvCxnSpPr>
        <p:spPr>
          <a:xfrm>
            <a:off x="4199463" y="4743749"/>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228F822-6D52-46E5-8E5C-7AFD97C1F8E4}"/>
              </a:ext>
            </a:extLst>
          </p:cNvPr>
          <p:cNvCxnSpPr>
            <a:cxnSpLocks/>
          </p:cNvCxnSpPr>
          <p:nvPr/>
        </p:nvCxnSpPr>
        <p:spPr>
          <a:xfrm>
            <a:off x="4199463" y="3761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48D64C8F-2D3D-46A1-B52D-2F43D2E53F75}"/>
              </a:ext>
            </a:extLst>
          </p:cNvPr>
          <p:cNvCxnSpPr>
            <a:cxnSpLocks/>
          </p:cNvCxnSpPr>
          <p:nvPr/>
        </p:nvCxnSpPr>
        <p:spPr>
          <a:xfrm>
            <a:off x="4199463" y="2745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6EBAC1A7-6576-4646-B61D-E022EF1FF435}"/>
              </a:ext>
            </a:extLst>
          </p:cNvPr>
          <p:cNvCxnSpPr>
            <a:cxnSpLocks/>
          </p:cNvCxnSpPr>
          <p:nvPr/>
        </p:nvCxnSpPr>
        <p:spPr>
          <a:xfrm>
            <a:off x="4199463"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9554A7E-8CCE-4904-A50F-518A0F7C2727}"/>
              </a:ext>
            </a:extLst>
          </p:cNvPr>
          <p:cNvCxnSpPr>
            <a:cxnSpLocks/>
          </p:cNvCxnSpPr>
          <p:nvPr/>
        </p:nvCxnSpPr>
        <p:spPr>
          <a:xfrm>
            <a:off x="4199463" y="730551"/>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204FC9D4-FC81-4E50-B92E-AD5C1944A9C9}"/>
              </a:ext>
            </a:extLst>
          </p:cNvPr>
          <p:cNvCxnSpPr>
            <a:cxnSpLocks/>
          </p:cNvCxnSpPr>
          <p:nvPr/>
        </p:nvCxnSpPr>
        <p:spPr>
          <a:xfrm>
            <a:off x="5401727"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96E62958-9A43-43B9-9B0F-D78AF3F6D0C1}"/>
              </a:ext>
            </a:extLst>
          </p:cNvPr>
          <p:cNvSpPr txBox="1"/>
          <p:nvPr/>
        </p:nvSpPr>
        <p:spPr>
          <a:xfrm>
            <a:off x="9068878" y="6218547"/>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0E87AD1-BF8B-44A4-AF52-EED9CD2756D3}"/>
              </a:ext>
            </a:extLst>
          </p:cNvPr>
          <p:cNvSpPr/>
          <p:nvPr/>
        </p:nvSpPr>
        <p:spPr>
          <a:xfrm>
            <a:off x="1295401" y="220137"/>
            <a:ext cx="6705601" cy="6485467"/>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latin typeface="Arial" panose="020B0604020202020204" pitchFamily="34" charset="0"/>
              <a:cs typeface="Arial" panose="020B0604020202020204" pitchFamily="34" charset="0"/>
            </a:endParaRPr>
          </a:p>
        </p:txBody>
      </p:sp>
      <p:sp>
        <p:nvSpPr>
          <p:cNvPr id="43" name="ZoneTexte 42">
            <a:extLst>
              <a:ext uri="{FF2B5EF4-FFF2-40B4-BE49-F238E27FC236}">
                <a16:creationId xmlns:a16="http://schemas.microsoft.com/office/drawing/2014/main" id="{E46BF1E1-F96A-4A99-A89C-FF58E36A284C}"/>
              </a:ext>
            </a:extLst>
          </p:cNvPr>
          <p:cNvSpPr txBox="1"/>
          <p:nvPr/>
        </p:nvSpPr>
        <p:spPr>
          <a:xfrm>
            <a:off x="6699296" y="220136"/>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3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9" y="28817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7"/>
            <a:ext cx="1974463"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4" y="18933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9" y="52322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2" y="3347785"/>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5" y="2389732"/>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81" y="3767260"/>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2" y="2767920"/>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30"/>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10" y="28817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7" y="2359336"/>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6"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9" y="5367934"/>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90" y="4221170"/>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6" y="53679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6"/>
            <a:ext cx="346915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1"/>
            <a:ext cx="3469155"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9" y="53679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9"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7" y="5522811"/>
            <a:ext cx="807963"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4" y="373127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8" y="4197271"/>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6" y="37429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6"/>
            <a:ext cx="611967"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6" y="2608004"/>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4" y="3189413"/>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6"/>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40" y="3709702"/>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4"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5"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8"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1"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400"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9"/>
            <a:ext cx="1504563"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9" y="567135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9"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1" y="4742488"/>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3" y="5671354"/>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3"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9"/>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400"/>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6" y="16584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8"/>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9" y="437006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1"/>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4" y="2590391"/>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3" y="16575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9" y="2123570"/>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7"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3" y="36322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6" y="2453905"/>
            <a:ext cx="3573151" cy="13147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2"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30" y="1"/>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6"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50" y="301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5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7" y="1233057"/>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2" y="3022500"/>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5" y="3488493"/>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8"/>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2" y="30225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2" y="3488493"/>
            <a:ext cx="193515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2"/>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30" y="57508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7" y="3961409"/>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3" y="4746434"/>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3" y="3954483"/>
            <a:ext cx="2700016" cy="22623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8"/>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5001" y="1640046"/>
            <a:ext cx="136487" cy="2901391"/>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6"/>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4"/>
            <a:ext cx="1626039" cy="13485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8" y="1762354"/>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9"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6" y="155096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10" y="1432847"/>
            <a:ext cx="2056876" cy="584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8"/>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4" y="528486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4" y="3817999"/>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4"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1"/>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7" y="47223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2"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5" y="1951270"/>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6"/>
            <a:ext cx="2681787"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8" y="30171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30"/>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2" y="39536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2" y="56542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89"/>
            <a:ext cx="1187092" cy="7686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1"/>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4"/>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5"/>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2" y="1311906"/>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3" y="5771676"/>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3"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4"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9" y="3086042"/>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3" y="2341859"/>
            <a:ext cx="98725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4" y="367201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2"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1" y="2807851"/>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50" y="1954976"/>
            <a:ext cx="373820"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7" y="2671366"/>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8" y="3239930"/>
            <a:ext cx="373820"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6" y="2023220"/>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9" y="1443789"/>
            <a:ext cx="1" cy="4320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6"/>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7"/>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7777"/>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0" y="4882185"/>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8" y="2807851"/>
            <a:ext cx="4016455" cy="31262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7" y="5934145"/>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2" y="5626368"/>
            <a:ext cx="373820"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8"/>
            <a:ext cx="488591"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2"/>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8"/>
            <a:ext cx="2380291"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3" y="3713332"/>
            <a:ext cx="373820"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5" y="153631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4" y="1228540"/>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6" y="246830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6"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6"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7"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6"/>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4" y="1958060"/>
            <a:ext cx="373820"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7" y="152685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80" y="1219084"/>
            <a:ext cx="373820"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10" y="24683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3" y="2002312"/>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2" y="2090480"/>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6" y="3400284"/>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2" y="3470326"/>
            <a:ext cx="373820"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5"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5"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1" y="4332263"/>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1" y="5150533"/>
            <a:ext cx="2471159"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8" y="4332263"/>
            <a:ext cx="779343" cy="12842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9" y="52642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3"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6"/>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3"/>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1" y="3206217"/>
            <a:ext cx="476412"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E296EDB-9FC5-4C17-9A99-94E73586AF9F}"/>
              </a:ext>
            </a:extLst>
          </p:cNvPr>
          <p:cNvSpPr txBox="1"/>
          <p:nvPr/>
        </p:nvSpPr>
        <p:spPr>
          <a:xfrm>
            <a:off x="149244"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5" name="ZoneTexte 4">
            <a:extLst>
              <a:ext uri="{FF2B5EF4-FFF2-40B4-BE49-F238E27FC236}">
                <a16:creationId xmlns:a16="http://schemas.microsoft.com/office/drawing/2014/main" id="{2E018D5C-8E9E-4090-87CC-51FB4E5AA9F4}"/>
              </a:ext>
            </a:extLst>
          </p:cNvPr>
          <p:cNvSpPr txBox="1"/>
          <p:nvPr/>
        </p:nvSpPr>
        <p:spPr>
          <a:xfrm>
            <a:off x="2262226"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14" name="Connecteur droit avec flèche 13">
            <a:extLst>
              <a:ext uri="{FF2B5EF4-FFF2-40B4-BE49-F238E27FC236}">
                <a16:creationId xmlns:a16="http://schemas.microsoft.com/office/drawing/2014/main" id="{E8D7D789-54B9-4344-AE0E-8D5CCF899921}"/>
              </a:ext>
            </a:extLst>
          </p:cNvPr>
          <p:cNvCxnSpPr>
            <a:cxnSpLocks/>
            <a:stCxn id="4" idx="2"/>
          </p:cNvCxnSpPr>
          <p:nvPr/>
        </p:nvCxnSpPr>
        <p:spPr>
          <a:xfrm>
            <a:off x="800095" y="1374651"/>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4FD82EA-8547-43BA-B090-9DF35F7C2AFD}"/>
              </a:ext>
            </a:extLst>
          </p:cNvPr>
          <p:cNvCxnSpPr>
            <a:cxnSpLocks/>
          </p:cNvCxnSpPr>
          <p:nvPr/>
        </p:nvCxnSpPr>
        <p:spPr>
          <a:xfrm>
            <a:off x="3018361"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33D6AB76-E3D2-4E82-803A-0EB7DDB523E1}"/>
              </a:ext>
            </a:extLst>
          </p:cNvPr>
          <p:cNvSpPr txBox="1"/>
          <p:nvPr/>
        </p:nvSpPr>
        <p:spPr>
          <a:xfrm>
            <a:off x="4320063"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0" name="ZoneTexte 19">
            <a:extLst>
              <a:ext uri="{FF2B5EF4-FFF2-40B4-BE49-F238E27FC236}">
                <a16:creationId xmlns:a16="http://schemas.microsoft.com/office/drawing/2014/main" id="{61D2B994-B065-480C-A73D-5C8B7A950C54}"/>
              </a:ext>
            </a:extLst>
          </p:cNvPr>
          <p:cNvSpPr txBox="1"/>
          <p:nvPr/>
        </p:nvSpPr>
        <p:spPr>
          <a:xfrm>
            <a:off x="6433044" y="1005319"/>
            <a:ext cx="1301701" cy="369332"/>
          </a:xfrm>
          <a:prstGeom prst="rect">
            <a:avLst/>
          </a:prstGeom>
          <a:noFill/>
          <a:ln w="317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1" name="Connecteur droit avec flèche 20">
            <a:extLst>
              <a:ext uri="{FF2B5EF4-FFF2-40B4-BE49-F238E27FC236}">
                <a16:creationId xmlns:a16="http://schemas.microsoft.com/office/drawing/2014/main" id="{97D6B442-9408-4F43-A9EB-C3BF226ABBE2}"/>
              </a:ext>
            </a:extLst>
          </p:cNvPr>
          <p:cNvCxnSpPr>
            <a:cxnSpLocks/>
            <a:stCxn id="19" idx="2"/>
          </p:cNvCxnSpPr>
          <p:nvPr/>
        </p:nvCxnSpPr>
        <p:spPr>
          <a:xfrm flipH="1">
            <a:off x="4970913" y="1374651"/>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A5B01AC-6016-4BBE-B5BC-56650AE45FC6}"/>
              </a:ext>
            </a:extLst>
          </p:cNvPr>
          <p:cNvCxnSpPr>
            <a:cxnSpLocks/>
          </p:cNvCxnSpPr>
          <p:nvPr/>
        </p:nvCxnSpPr>
        <p:spPr>
          <a:xfrm>
            <a:off x="7189179"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15C90F59-7052-4B70-A19D-FC32DD423E4B}"/>
              </a:ext>
            </a:extLst>
          </p:cNvPr>
          <p:cNvSpPr txBox="1"/>
          <p:nvPr/>
        </p:nvSpPr>
        <p:spPr>
          <a:xfrm>
            <a:off x="8613253"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E174FF07-90C8-42EF-A4F3-9D76EF86766C}"/>
              </a:ext>
            </a:extLst>
          </p:cNvPr>
          <p:cNvSpPr txBox="1"/>
          <p:nvPr/>
        </p:nvSpPr>
        <p:spPr>
          <a:xfrm>
            <a:off x="10726234" y="1005319"/>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9264103" y="1374651"/>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11482369" y="1374651"/>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0066223A-0415-4824-AE7A-6AC7263C6DDA}"/>
              </a:ext>
            </a:extLst>
          </p:cNvPr>
          <p:cNvCxnSpPr>
            <a:cxnSpLocks/>
          </p:cNvCxnSpPr>
          <p:nvPr/>
        </p:nvCxnSpPr>
        <p:spPr>
          <a:xfrm>
            <a:off x="3932761" y="307413"/>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9B7907A1-D11D-4992-A450-685EBB1010C6}"/>
              </a:ext>
            </a:extLst>
          </p:cNvPr>
          <p:cNvCxnSpPr>
            <a:cxnSpLocks/>
          </p:cNvCxnSpPr>
          <p:nvPr/>
        </p:nvCxnSpPr>
        <p:spPr>
          <a:xfrm>
            <a:off x="8271539" y="307413"/>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A92539F-2473-466A-864F-A47C4E3627D8}"/>
              </a:ext>
            </a:extLst>
          </p:cNvPr>
          <p:cNvCxnSpPr>
            <a:cxnSpLocks/>
          </p:cNvCxnSpPr>
          <p:nvPr/>
        </p:nvCxnSpPr>
        <p:spPr>
          <a:xfrm flipH="1">
            <a:off x="800093" y="198580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90E1E2DC-7444-450B-8B04-F1DBE35F439A}"/>
              </a:ext>
            </a:extLst>
          </p:cNvPr>
          <p:cNvCxnSpPr>
            <a:cxnSpLocks/>
          </p:cNvCxnSpPr>
          <p:nvPr/>
        </p:nvCxnSpPr>
        <p:spPr>
          <a:xfrm flipH="1">
            <a:off x="800093" y="267689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E4821D9F-EAFC-4FAF-90F0-C0EF67FDCB87}"/>
              </a:ext>
            </a:extLst>
          </p:cNvPr>
          <p:cNvCxnSpPr>
            <a:cxnSpLocks/>
          </p:cNvCxnSpPr>
          <p:nvPr/>
        </p:nvCxnSpPr>
        <p:spPr>
          <a:xfrm flipH="1">
            <a:off x="800093" y="3429000"/>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D4349B4D-2728-4C73-847E-866BC31EF1F3}"/>
              </a:ext>
            </a:extLst>
          </p:cNvPr>
          <p:cNvCxnSpPr>
            <a:cxnSpLocks/>
          </p:cNvCxnSpPr>
          <p:nvPr/>
        </p:nvCxnSpPr>
        <p:spPr>
          <a:xfrm flipH="1">
            <a:off x="774042"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597C159-262B-4052-9C86-E2C110964A43}"/>
              </a:ext>
            </a:extLst>
          </p:cNvPr>
          <p:cNvCxnSpPr>
            <a:cxnSpLocks/>
          </p:cNvCxnSpPr>
          <p:nvPr/>
        </p:nvCxnSpPr>
        <p:spPr>
          <a:xfrm>
            <a:off x="867547" y="2032246"/>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845BC-6EF6-4678-8BA8-09AAB6171839}"/>
              </a:ext>
            </a:extLst>
          </p:cNvPr>
          <p:cNvCxnSpPr>
            <a:cxnSpLocks/>
          </p:cNvCxnSpPr>
          <p:nvPr/>
        </p:nvCxnSpPr>
        <p:spPr>
          <a:xfrm flipH="1">
            <a:off x="903723" y="2736751"/>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F0466634-612E-40BF-8CA6-CB73AE6C1B4F}"/>
              </a:ext>
            </a:extLst>
          </p:cNvPr>
          <p:cNvCxnSpPr>
            <a:cxnSpLocks/>
          </p:cNvCxnSpPr>
          <p:nvPr/>
        </p:nvCxnSpPr>
        <p:spPr>
          <a:xfrm>
            <a:off x="892187" y="350027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ABADBF83-8A73-467E-8FC4-78AB22F1AD63}"/>
              </a:ext>
            </a:extLst>
          </p:cNvPr>
          <p:cNvCxnSpPr>
            <a:cxnSpLocks/>
          </p:cNvCxnSpPr>
          <p:nvPr/>
        </p:nvCxnSpPr>
        <p:spPr>
          <a:xfrm flipH="1">
            <a:off x="4998919" y="198580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47C5BC-F34C-44D0-9103-24B907BDF80F}"/>
              </a:ext>
            </a:extLst>
          </p:cNvPr>
          <p:cNvCxnSpPr>
            <a:cxnSpLocks/>
          </p:cNvCxnSpPr>
          <p:nvPr/>
        </p:nvCxnSpPr>
        <p:spPr>
          <a:xfrm flipH="1">
            <a:off x="4986866" y="2701358"/>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E18FBAE4-1102-4295-9B4C-CF83DCEAD9D4}"/>
              </a:ext>
            </a:extLst>
          </p:cNvPr>
          <p:cNvCxnSpPr>
            <a:cxnSpLocks/>
          </p:cNvCxnSpPr>
          <p:nvPr/>
        </p:nvCxnSpPr>
        <p:spPr>
          <a:xfrm>
            <a:off x="5058845" y="1971706"/>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7A3B540-BAF2-4330-B58E-E3893671A99E}"/>
              </a:ext>
            </a:extLst>
          </p:cNvPr>
          <p:cNvCxnSpPr>
            <a:cxnSpLocks/>
          </p:cNvCxnSpPr>
          <p:nvPr/>
        </p:nvCxnSpPr>
        <p:spPr>
          <a:xfrm flipH="1">
            <a:off x="5029535" y="2770797"/>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CF9C51E-216C-4EED-A141-55C78565AE7B}"/>
              </a:ext>
            </a:extLst>
          </p:cNvPr>
          <p:cNvCxnSpPr>
            <a:cxnSpLocks/>
          </p:cNvCxnSpPr>
          <p:nvPr/>
        </p:nvCxnSpPr>
        <p:spPr>
          <a:xfrm>
            <a:off x="5061383" y="493231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9555A3-E856-4668-A9B9-821CD4B05B6E}"/>
              </a:ext>
            </a:extLst>
          </p:cNvPr>
          <p:cNvCxnSpPr>
            <a:cxnSpLocks/>
          </p:cNvCxnSpPr>
          <p:nvPr/>
        </p:nvCxnSpPr>
        <p:spPr>
          <a:xfrm flipH="1">
            <a:off x="4998919" y="3465513"/>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909268C4-6AF5-45B6-8DCD-25C542B6D458}"/>
              </a:ext>
            </a:extLst>
          </p:cNvPr>
          <p:cNvCxnSpPr>
            <a:cxnSpLocks/>
          </p:cNvCxnSpPr>
          <p:nvPr/>
        </p:nvCxnSpPr>
        <p:spPr>
          <a:xfrm flipH="1">
            <a:off x="4942905"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6E1A6667-D3B5-43CC-A082-5917CFAB6EFF}"/>
              </a:ext>
            </a:extLst>
          </p:cNvPr>
          <p:cNvCxnSpPr>
            <a:cxnSpLocks/>
          </p:cNvCxnSpPr>
          <p:nvPr/>
        </p:nvCxnSpPr>
        <p:spPr>
          <a:xfrm flipH="1">
            <a:off x="497091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Connecteur droit avec flèche 64">
            <a:extLst>
              <a:ext uri="{FF2B5EF4-FFF2-40B4-BE49-F238E27FC236}">
                <a16:creationId xmlns:a16="http://schemas.microsoft.com/office/drawing/2014/main" id="{93EC3528-477F-40FC-A504-39DBA913AFFF}"/>
              </a:ext>
            </a:extLst>
          </p:cNvPr>
          <p:cNvCxnSpPr>
            <a:cxnSpLocks/>
          </p:cNvCxnSpPr>
          <p:nvPr/>
        </p:nvCxnSpPr>
        <p:spPr>
          <a:xfrm>
            <a:off x="5049221" y="3465513"/>
            <a:ext cx="2066317" cy="578262"/>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CEDEEF3C-971D-4484-884B-82C5FB442546}"/>
              </a:ext>
            </a:extLst>
          </p:cNvPr>
          <p:cNvCxnSpPr>
            <a:cxnSpLocks/>
          </p:cNvCxnSpPr>
          <p:nvPr/>
        </p:nvCxnSpPr>
        <p:spPr>
          <a:xfrm flipH="1">
            <a:off x="5038002" y="4190580"/>
            <a:ext cx="2064557" cy="635653"/>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9251085" y="2690244"/>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9322725" y="2001515"/>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9286261" y="1924947"/>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D3FBCAF-D6F8-49EC-B6C3-FB2B671C7E16}"/>
              </a:ext>
            </a:extLst>
          </p:cNvPr>
          <p:cNvSpPr txBox="1"/>
          <p:nvPr/>
        </p:nvSpPr>
        <p:spPr>
          <a:xfrm>
            <a:off x="149245"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TCP</a:t>
            </a:r>
            <a:endParaRPr lang="en-GB" b="1" dirty="0">
              <a:latin typeface="Arial" panose="020B0604020202020204" pitchFamily="34" charset="0"/>
              <a:cs typeface="Arial" panose="020B0604020202020204" pitchFamily="34" charset="0"/>
            </a:endParaRPr>
          </a:p>
        </p:txBody>
      </p:sp>
      <p:sp>
        <p:nvSpPr>
          <p:cNvPr id="73" name="ZoneTexte 72">
            <a:extLst>
              <a:ext uri="{FF2B5EF4-FFF2-40B4-BE49-F238E27FC236}">
                <a16:creationId xmlns:a16="http://schemas.microsoft.com/office/drawing/2014/main" id="{0673F0EE-22E7-41A5-885E-C0BDA8BDAAA2}"/>
              </a:ext>
            </a:extLst>
          </p:cNvPr>
          <p:cNvSpPr txBox="1"/>
          <p:nvPr/>
        </p:nvSpPr>
        <p:spPr>
          <a:xfrm>
            <a:off x="4383245"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TCP + TLS1.2</a:t>
            </a:r>
            <a:endParaRPr lang="en-GB" b="1" dirty="0">
              <a:latin typeface="Arial" panose="020B0604020202020204" pitchFamily="34" charset="0"/>
              <a:cs typeface="Arial" panose="020B0604020202020204" pitchFamily="34" charset="0"/>
            </a:endParaRPr>
          </a:p>
        </p:txBody>
      </p:sp>
      <p:sp>
        <p:nvSpPr>
          <p:cNvPr id="74" name="ZoneTexte 73">
            <a:extLst>
              <a:ext uri="{FF2B5EF4-FFF2-40B4-BE49-F238E27FC236}">
                <a16:creationId xmlns:a16="http://schemas.microsoft.com/office/drawing/2014/main" id="{8EB1A98F-3110-437D-A9B4-AFD564F54752}"/>
              </a:ext>
            </a:extLst>
          </p:cNvPr>
          <p:cNvSpPr txBox="1"/>
          <p:nvPr/>
        </p:nvSpPr>
        <p:spPr>
          <a:xfrm>
            <a:off x="8722022" y="307413"/>
            <a:ext cx="3337587" cy="369332"/>
          </a:xfrm>
          <a:prstGeom prst="rect">
            <a:avLst/>
          </a:prstGeom>
          <a:noFill/>
          <a:ln w="5715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QUIC 0RTT + TLS1.3</a:t>
            </a:r>
            <a:endParaRPr lang="en-GB" b="1" dirty="0">
              <a:latin typeface="Arial" panose="020B0604020202020204" pitchFamily="34" charset="0"/>
              <a:cs typeface="Arial" panose="020B0604020202020204" pitchFamily="34" charset="0"/>
            </a:endParaRPr>
          </a:p>
        </p:txBody>
      </p:sp>
      <p:sp>
        <p:nvSpPr>
          <p:cNvPr id="79" name="ZoneTexte 78">
            <a:extLst>
              <a:ext uri="{FF2B5EF4-FFF2-40B4-BE49-F238E27FC236}">
                <a16:creationId xmlns:a16="http://schemas.microsoft.com/office/drawing/2014/main" id="{402F230E-FE5B-4143-94C9-A966EDE57E01}"/>
              </a:ext>
            </a:extLst>
          </p:cNvPr>
          <p:cNvSpPr txBox="1"/>
          <p:nvPr/>
        </p:nvSpPr>
        <p:spPr>
          <a:xfrm>
            <a:off x="334433" y="5705860"/>
            <a:ext cx="4957131" cy="923330"/>
          </a:xfrm>
          <a:prstGeom prst="rect">
            <a:avLst/>
          </a:prstGeom>
          <a:noFill/>
          <a:ln>
            <a:noFill/>
          </a:ln>
        </p:spPr>
        <p:txBody>
          <a:bodyPr wrap="square" rtlCol="0">
            <a:spAutoFit/>
          </a:bodyPr>
          <a:lstStyle/>
          <a:p>
            <a:r>
              <a:rPr lang="fr-BE" b="1" dirty="0">
                <a:solidFill>
                  <a:schemeClr val="accent1">
                    <a:lumMod val="75000"/>
                  </a:schemeClr>
                </a:solidFill>
                <a:latin typeface="Arial" panose="020B0604020202020204" pitchFamily="34" charset="0"/>
                <a:cs typeface="Arial" panose="020B0604020202020204" pitchFamily="34" charset="0"/>
              </a:rPr>
              <a:t>TCP Handshake</a:t>
            </a:r>
          </a:p>
          <a:p>
            <a:r>
              <a:rPr lang="fr-BE" b="1" dirty="0">
                <a:solidFill>
                  <a:srgbClr val="FF0000"/>
                </a:solidFill>
                <a:latin typeface="Arial" panose="020B0604020202020204" pitchFamily="34" charset="0"/>
                <a:cs typeface="Arial" panose="020B0604020202020204" pitchFamily="34" charset="0"/>
              </a:rPr>
              <a:t>Data</a:t>
            </a:r>
          </a:p>
          <a:p>
            <a:r>
              <a:rPr lang="fr-BE" b="1" dirty="0">
                <a:solidFill>
                  <a:schemeClr val="accent6">
                    <a:lumMod val="75000"/>
                  </a:schemeClr>
                </a:solidFill>
                <a:latin typeface="Arial" panose="020B0604020202020204" pitchFamily="34" charset="0"/>
                <a:cs typeface="Arial" panose="020B0604020202020204" pitchFamily="34" charset="0"/>
              </a:rPr>
              <a:t>TLS 1.2 Handshake</a:t>
            </a:r>
            <a:endParaRPr lang="en-GB" b="1" dirty="0">
              <a:solidFill>
                <a:schemeClr val="accent6">
                  <a:lumMod val="75000"/>
                </a:schemeClr>
              </a:solidFill>
              <a:latin typeface="Arial" panose="020B0604020202020204" pitchFamily="34" charset="0"/>
              <a:cs typeface="Arial" panose="020B0604020202020204" pitchFamily="34" charset="0"/>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622500" y="6161152"/>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622499" y="6463209"/>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622499" y="5884947"/>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a16="http://schemas.microsoft.com/office/drawing/2014/main" id="{A2ED25ED-6445-41D5-8AD8-00AF1033F684}"/>
              </a:ext>
            </a:extLst>
          </p:cNvPr>
          <p:cNvCxnSpPr>
            <a:cxnSpLocks/>
          </p:cNvCxnSpPr>
          <p:nvPr/>
        </p:nvCxnSpPr>
        <p:spPr>
          <a:xfrm flipH="1">
            <a:off x="77404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50357F31-345F-4667-A2A9-020C3A201ABF}"/>
              </a:ext>
            </a:extLst>
          </p:cNvPr>
          <p:cNvCxnSpPr>
            <a:cxnSpLocks/>
          </p:cNvCxnSpPr>
          <p:nvPr/>
        </p:nvCxnSpPr>
        <p:spPr>
          <a:xfrm flipH="1">
            <a:off x="9286261" y="34655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0" name="Connecteur droit avec flèche 49">
            <a:extLst>
              <a:ext uri="{FF2B5EF4-FFF2-40B4-BE49-F238E27FC236}">
                <a16:creationId xmlns:a16="http://schemas.microsoft.com/office/drawing/2014/main" id="{14576229-271F-4BAE-AF51-D610441020A2}"/>
              </a:ext>
            </a:extLst>
          </p:cNvPr>
          <p:cNvCxnSpPr>
            <a:cxnSpLocks/>
          </p:cNvCxnSpPr>
          <p:nvPr/>
        </p:nvCxnSpPr>
        <p:spPr>
          <a:xfrm flipH="1">
            <a:off x="9264102" y="4867644"/>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1" name="Connecteur droit avec flèche 50">
            <a:extLst>
              <a:ext uri="{FF2B5EF4-FFF2-40B4-BE49-F238E27FC236}">
                <a16:creationId xmlns:a16="http://schemas.microsoft.com/office/drawing/2014/main" id="{A5ECA308-690A-4DE8-A773-83B33BF7D664}"/>
              </a:ext>
            </a:extLst>
          </p:cNvPr>
          <p:cNvCxnSpPr>
            <a:cxnSpLocks/>
          </p:cNvCxnSpPr>
          <p:nvPr/>
        </p:nvCxnSpPr>
        <p:spPr>
          <a:xfrm flipH="1">
            <a:off x="9205481" y="41138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92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9"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1"/>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1" y="6120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8" y="1544074"/>
            <a:ext cx="966239"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70" y="3090883"/>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5" y="4627712"/>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8"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4"/>
            <a:ext cx="966240"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8"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1"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3"/>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3"/>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3"/>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3"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3" y="35375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1" y="3090883"/>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6" y="5293530"/>
            <a:ext cx="1494693" cy="15644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30" y="4469496"/>
            <a:ext cx="1052495"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9" y="4608349"/>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8"/>
            <a:ext cx="1494693" cy="1169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9" y="582362"/>
            <a:ext cx="1494693" cy="16642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control resource allocation for receive buffers by setting flow</a:t>
            </a:r>
          </a:p>
          <a:p>
            <a:pPr algn="ctr"/>
            <a:r>
              <a:rPr lang="en-US" sz="1051"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2"/>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3" y="2318019"/>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2" y="1078081"/>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5" y="1078081"/>
            <a:ext cx="654145" cy="7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2"/>
            <a:ext cx="1728191"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5"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2" y="2681412"/>
            <a:ext cx="1494693" cy="15204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5" y="3414279"/>
            <a:ext cx="2373364" cy="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7" y="3427965"/>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2"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7"/>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7" y="2624891"/>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8" y="843445"/>
            <a:ext cx="2111401" cy="954107"/>
          </a:xfrm>
          <a:prstGeom prst="rect">
            <a:avLst/>
          </a:prstGeom>
          <a:noFill/>
        </p:spPr>
        <p:txBody>
          <a:bodyPr wrap="square" rtlCol="0">
            <a:spAutoFit/>
          </a:bodyPr>
          <a:lstStyle/>
          <a:p>
            <a:pPr marL="342891" indent="-342891" algn="ctr">
              <a:buAutoNum type="arabicParenR"/>
            </a:pPr>
            <a:r>
              <a:rPr lang="en-GB" sz="1400" dirty="0"/>
              <a:t>Already process any other packet</a:t>
            </a:r>
          </a:p>
          <a:p>
            <a:pPr marL="342891" indent="-342891"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8" y="32396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8"/>
            <a:ext cx="1958587" cy="11759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7" y="42426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4"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4"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30"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1" y="1"/>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8" y="427045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6"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3"/>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29" y="1928772"/>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6" y="427045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9" y="2258278"/>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5" y="2394764"/>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9" y="2258277"/>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8"/>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9" y="1018666"/>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15C90F59-7052-4B70-A19D-FC32DD423E4B}"/>
              </a:ext>
            </a:extLst>
          </p:cNvPr>
          <p:cNvSpPr txBox="1"/>
          <p:nvPr/>
        </p:nvSpPr>
        <p:spPr>
          <a:xfrm>
            <a:off x="6096000" y="147086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Client</a:t>
            </a:r>
            <a:endParaRPr lang="en-GB" b="1" dirty="0">
              <a:latin typeface="Arial" panose="020B0604020202020204" pitchFamily="34" charset="0"/>
              <a:cs typeface="Arial" panose="020B0604020202020204" pitchFamily="34" charset="0"/>
            </a:endParaRPr>
          </a:p>
        </p:txBody>
      </p:sp>
      <p:sp>
        <p:nvSpPr>
          <p:cNvPr id="24" name="ZoneTexte 23">
            <a:extLst>
              <a:ext uri="{FF2B5EF4-FFF2-40B4-BE49-F238E27FC236}">
                <a16:creationId xmlns:a16="http://schemas.microsoft.com/office/drawing/2014/main" id="{E174FF07-90C8-42EF-A4F3-9D76EF86766C}"/>
              </a:ext>
            </a:extLst>
          </p:cNvPr>
          <p:cNvSpPr txBox="1"/>
          <p:nvPr/>
        </p:nvSpPr>
        <p:spPr>
          <a:xfrm>
            <a:off x="8208981" y="1470863"/>
            <a:ext cx="1301701" cy="369332"/>
          </a:xfrm>
          <a:prstGeom prst="rect">
            <a:avLst/>
          </a:prstGeom>
          <a:noFill/>
          <a:ln w="25400">
            <a:solidFill>
              <a:srgbClr val="0070C0"/>
            </a:solidFill>
          </a:ln>
        </p:spPr>
        <p:txBody>
          <a:bodyPr wrap="square" rtlCol="0">
            <a:spAutoFit/>
          </a:bodyPr>
          <a:lstStyle/>
          <a:p>
            <a:pPr algn="ctr"/>
            <a:r>
              <a:rPr lang="fr-BE" b="1" dirty="0">
                <a:latin typeface="Arial" panose="020B0604020202020204" pitchFamily="34" charset="0"/>
                <a:cs typeface="Arial" panose="020B0604020202020204" pitchFamily="34" charset="0"/>
              </a:rPr>
              <a:t>Server</a:t>
            </a:r>
            <a:endParaRPr lang="en-GB" b="1" dirty="0">
              <a:latin typeface="Arial" panose="020B0604020202020204" pitchFamily="34" charset="0"/>
              <a:cs typeface="Arial" panose="020B0604020202020204" pitchFamily="34" charset="0"/>
            </a:endParaRPr>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6746850" y="184019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8965116" y="184019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6769008" y="2710797"/>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6798963" y="2041929"/>
            <a:ext cx="2129689" cy="172115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6769008" y="19953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9" name="ZoneTexte 78">
            <a:extLst>
              <a:ext uri="{FF2B5EF4-FFF2-40B4-BE49-F238E27FC236}">
                <a16:creationId xmlns:a16="http://schemas.microsoft.com/office/drawing/2014/main" id="{402F230E-FE5B-4143-94C9-A966EDE57E01}"/>
              </a:ext>
            </a:extLst>
          </p:cNvPr>
          <p:cNvSpPr txBox="1"/>
          <p:nvPr/>
        </p:nvSpPr>
        <p:spPr>
          <a:xfrm>
            <a:off x="1028169" y="1533698"/>
            <a:ext cx="4957131" cy="923330"/>
          </a:xfrm>
          <a:prstGeom prst="rect">
            <a:avLst/>
          </a:prstGeom>
          <a:noFill/>
          <a:ln>
            <a:noFill/>
          </a:ln>
        </p:spPr>
        <p:txBody>
          <a:bodyPr wrap="square" rtlCol="0">
            <a:spAutoFit/>
          </a:bodyPr>
          <a:lstStyle/>
          <a:p>
            <a:r>
              <a:rPr lang="fr-BE" b="1" dirty="0">
                <a:solidFill>
                  <a:schemeClr val="accent1">
                    <a:lumMod val="75000"/>
                  </a:schemeClr>
                </a:solidFill>
                <a:latin typeface="Arial" panose="020B0604020202020204" pitchFamily="34" charset="0"/>
                <a:cs typeface="Arial" panose="020B0604020202020204" pitchFamily="34" charset="0"/>
              </a:rPr>
              <a:t>TCP Handshake</a:t>
            </a:r>
          </a:p>
          <a:p>
            <a:r>
              <a:rPr lang="fr-BE" b="1" dirty="0">
                <a:solidFill>
                  <a:srgbClr val="FF0000"/>
                </a:solidFill>
                <a:latin typeface="Arial" panose="020B0604020202020204" pitchFamily="34" charset="0"/>
                <a:cs typeface="Arial" panose="020B0604020202020204" pitchFamily="34" charset="0"/>
              </a:rPr>
              <a:t>Data</a:t>
            </a:r>
          </a:p>
          <a:p>
            <a:r>
              <a:rPr lang="fr-BE" b="1" dirty="0">
                <a:solidFill>
                  <a:schemeClr val="accent6">
                    <a:lumMod val="75000"/>
                  </a:schemeClr>
                </a:solidFill>
                <a:latin typeface="Arial" panose="020B0604020202020204" pitchFamily="34" charset="0"/>
                <a:cs typeface="Arial" panose="020B0604020202020204" pitchFamily="34" charset="0"/>
              </a:rPr>
              <a:t>TLS 1.2 Handshake</a:t>
            </a:r>
            <a:endParaRPr lang="en-GB" b="1" dirty="0">
              <a:solidFill>
                <a:schemeClr val="accent6">
                  <a:lumMod val="75000"/>
                </a:schemeClr>
              </a:solidFill>
              <a:latin typeface="Arial" panose="020B0604020202020204" pitchFamily="34" charset="0"/>
              <a:cs typeface="Arial" panose="020B0604020202020204" pitchFamily="34" charset="0"/>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986036" y="1973156"/>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986035" y="2275213"/>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986035" y="1696951"/>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6C8DF3DC-703D-476E-802C-C8ACFB1BC021}"/>
              </a:ext>
            </a:extLst>
          </p:cNvPr>
          <p:cNvCxnSpPr>
            <a:cxnSpLocks/>
          </p:cNvCxnSpPr>
          <p:nvPr/>
        </p:nvCxnSpPr>
        <p:spPr>
          <a:xfrm flipH="1">
            <a:off x="6746849" y="34452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8EC1751B-ACDD-4552-AA2C-62B1526585BE}"/>
              </a:ext>
            </a:extLst>
          </p:cNvPr>
          <p:cNvCxnSpPr>
            <a:cxnSpLocks/>
          </p:cNvCxnSpPr>
          <p:nvPr/>
        </p:nvCxnSpPr>
        <p:spPr>
          <a:xfrm flipH="1">
            <a:off x="6782026" y="4159655"/>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Connecteur droit avec flèche 15">
            <a:extLst>
              <a:ext uri="{FF2B5EF4-FFF2-40B4-BE49-F238E27FC236}">
                <a16:creationId xmlns:a16="http://schemas.microsoft.com/office/drawing/2014/main" id="{7C2F5752-2879-450B-A3F8-563532F413EA}"/>
              </a:ext>
            </a:extLst>
          </p:cNvPr>
          <p:cNvCxnSpPr>
            <a:cxnSpLocks/>
          </p:cNvCxnSpPr>
          <p:nvPr/>
        </p:nvCxnSpPr>
        <p:spPr>
          <a:xfrm flipH="1">
            <a:off x="6735274" y="4845455"/>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2AE7FDC5-748C-4E1C-AF60-1251C717A79F}"/>
              </a:ext>
            </a:extLst>
          </p:cNvPr>
          <p:cNvCxnSpPr>
            <a:cxnSpLocks/>
          </p:cNvCxnSpPr>
          <p:nvPr/>
        </p:nvCxnSpPr>
        <p:spPr>
          <a:xfrm flipH="1">
            <a:off x="6735273" y="55788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60C54953-7313-48C8-B748-D46659322079}"/>
              </a:ext>
            </a:extLst>
          </p:cNvPr>
          <p:cNvCxnSpPr>
            <a:cxnSpLocks/>
          </p:cNvCxnSpPr>
          <p:nvPr/>
        </p:nvCxnSpPr>
        <p:spPr>
          <a:xfrm>
            <a:off x="6805472" y="2746424"/>
            <a:ext cx="2123180" cy="669833"/>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5B36A3F1-933F-4133-8ECD-89E36EA6F861}"/>
              </a:ext>
            </a:extLst>
          </p:cNvPr>
          <p:cNvCxnSpPr>
            <a:cxnSpLocks/>
          </p:cNvCxnSpPr>
          <p:nvPr/>
        </p:nvCxnSpPr>
        <p:spPr>
          <a:xfrm>
            <a:off x="6798963" y="3412720"/>
            <a:ext cx="2175294" cy="11162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20AB15FB-0ADE-4505-AFA3-79FCEE76FE35}"/>
              </a:ext>
            </a:extLst>
          </p:cNvPr>
          <p:cNvCxnSpPr>
            <a:cxnSpLocks/>
          </p:cNvCxnSpPr>
          <p:nvPr/>
        </p:nvCxnSpPr>
        <p:spPr>
          <a:xfrm>
            <a:off x="6759769" y="4166257"/>
            <a:ext cx="2168883" cy="594456"/>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0AEBAF59-1B6D-442F-9B80-72A7A62A3E09}"/>
              </a:ext>
            </a:extLst>
          </p:cNvPr>
          <p:cNvCxnSpPr>
            <a:cxnSpLocks/>
          </p:cNvCxnSpPr>
          <p:nvPr/>
        </p:nvCxnSpPr>
        <p:spPr>
          <a:xfrm>
            <a:off x="6796235" y="4853685"/>
            <a:ext cx="2178022" cy="223495"/>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B735E80C-DEA6-45FF-AD03-8DDA0C415093}"/>
              </a:ext>
            </a:extLst>
          </p:cNvPr>
          <p:cNvCxnSpPr>
            <a:cxnSpLocks/>
          </p:cNvCxnSpPr>
          <p:nvPr/>
        </p:nvCxnSpPr>
        <p:spPr>
          <a:xfrm>
            <a:off x="9053482" y="3395538"/>
            <a:ext cx="0" cy="367546"/>
          </a:xfrm>
          <a:prstGeom prst="straightConnector1">
            <a:avLst/>
          </a:prstGeom>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E403E4A4-A2BC-4227-B900-B9958B6AA15A}"/>
              </a:ext>
            </a:extLst>
          </p:cNvPr>
          <p:cNvCxnSpPr>
            <a:cxnSpLocks/>
          </p:cNvCxnSpPr>
          <p:nvPr/>
        </p:nvCxnSpPr>
        <p:spPr>
          <a:xfrm>
            <a:off x="9234457" y="3763084"/>
            <a:ext cx="0" cy="765904"/>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B38C7774-7FA1-4138-B826-7D9926B455E3}"/>
              </a:ext>
            </a:extLst>
          </p:cNvPr>
          <p:cNvCxnSpPr>
            <a:cxnSpLocks/>
          </p:cNvCxnSpPr>
          <p:nvPr/>
        </p:nvCxnSpPr>
        <p:spPr>
          <a:xfrm>
            <a:off x="9405907" y="4474689"/>
            <a:ext cx="0" cy="370766"/>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A5E9E2CD-27CD-42CE-88A0-CD248BAFA973}"/>
              </a:ext>
            </a:extLst>
          </p:cNvPr>
          <p:cNvCxnSpPr>
            <a:cxnSpLocks/>
          </p:cNvCxnSpPr>
          <p:nvPr/>
        </p:nvCxnSpPr>
        <p:spPr>
          <a:xfrm>
            <a:off x="9234457" y="4798164"/>
            <a:ext cx="0" cy="279016"/>
          </a:xfrm>
          <a:prstGeom prst="straightConnector1">
            <a:avLst/>
          </a:prstGeom>
          <a:ln w="254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Ellipse 12">
            <a:extLst>
              <a:ext uri="{FF2B5EF4-FFF2-40B4-BE49-F238E27FC236}">
                <a16:creationId xmlns:a16="http://schemas.microsoft.com/office/drawing/2014/main" id="{664989A3-2FE7-4CD4-B6E1-577E0490876B}"/>
              </a:ext>
            </a:extLst>
          </p:cNvPr>
          <p:cNvSpPr/>
          <p:nvPr/>
        </p:nvSpPr>
        <p:spPr>
          <a:xfrm>
            <a:off x="6173713" y="1893005"/>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1</a:t>
            </a:r>
            <a:endParaRPr lang="en-GB" sz="1200" dirty="0"/>
          </a:p>
        </p:txBody>
      </p:sp>
      <p:sp>
        <p:nvSpPr>
          <p:cNvPr id="36" name="Ellipse 35">
            <a:extLst>
              <a:ext uri="{FF2B5EF4-FFF2-40B4-BE49-F238E27FC236}">
                <a16:creationId xmlns:a16="http://schemas.microsoft.com/office/drawing/2014/main" id="{3D65C27B-9B98-4954-AFAF-DFDF63D51307}"/>
              </a:ext>
            </a:extLst>
          </p:cNvPr>
          <p:cNvSpPr/>
          <p:nvPr/>
        </p:nvSpPr>
        <p:spPr>
          <a:xfrm>
            <a:off x="6179659" y="2576809"/>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2</a:t>
            </a:r>
            <a:endParaRPr lang="en-GB" sz="1200" dirty="0"/>
          </a:p>
        </p:txBody>
      </p:sp>
      <p:sp>
        <p:nvSpPr>
          <p:cNvPr id="37" name="Ellipse 36">
            <a:extLst>
              <a:ext uri="{FF2B5EF4-FFF2-40B4-BE49-F238E27FC236}">
                <a16:creationId xmlns:a16="http://schemas.microsoft.com/office/drawing/2014/main" id="{68325A41-0123-4501-AC77-23DF2B83A92A}"/>
              </a:ext>
            </a:extLst>
          </p:cNvPr>
          <p:cNvSpPr/>
          <p:nvPr/>
        </p:nvSpPr>
        <p:spPr>
          <a:xfrm>
            <a:off x="6179659" y="327299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3</a:t>
            </a:r>
            <a:endParaRPr lang="en-GB" sz="1200" dirty="0"/>
          </a:p>
        </p:txBody>
      </p:sp>
      <p:sp>
        <p:nvSpPr>
          <p:cNvPr id="43" name="Ellipse 42">
            <a:extLst>
              <a:ext uri="{FF2B5EF4-FFF2-40B4-BE49-F238E27FC236}">
                <a16:creationId xmlns:a16="http://schemas.microsoft.com/office/drawing/2014/main" id="{D60D0D56-85F3-4F6C-BA32-C2F5C9F78A20}"/>
              </a:ext>
            </a:extLst>
          </p:cNvPr>
          <p:cNvSpPr/>
          <p:nvPr/>
        </p:nvSpPr>
        <p:spPr>
          <a:xfrm>
            <a:off x="6173104" y="4024044"/>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4</a:t>
            </a:r>
            <a:endParaRPr lang="en-GB" sz="1200" dirty="0"/>
          </a:p>
        </p:txBody>
      </p:sp>
      <p:sp>
        <p:nvSpPr>
          <p:cNvPr id="44" name="Ellipse 43">
            <a:extLst>
              <a:ext uri="{FF2B5EF4-FFF2-40B4-BE49-F238E27FC236}">
                <a16:creationId xmlns:a16="http://schemas.microsoft.com/office/drawing/2014/main" id="{3E03D768-C475-4984-8E8A-86C3D61CBCF6}"/>
              </a:ext>
            </a:extLst>
          </p:cNvPr>
          <p:cNvSpPr/>
          <p:nvPr/>
        </p:nvSpPr>
        <p:spPr>
          <a:xfrm>
            <a:off x="6172587" y="4707848"/>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5</a:t>
            </a:r>
            <a:endParaRPr lang="en-GB" sz="1200" dirty="0"/>
          </a:p>
        </p:txBody>
      </p:sp>
      <p:sp>
        <p:nvSpPr>
          <p:cNvPr id="45" name="Ellipse 44">
            <a:extLst>
              <a:ext uri="{FF2B5EF4-FFF2-40B4-BE49-F238E27FC236}">
                <a16:creationId xmlns:a16="http://schemas.microsoft.com/office/drawing/2014/main" id="{8C0D09BE-ACC8-4665-B471-AA0C4DD035F9}"/>
              </a:ext>
            </a:extLst>
          </p:cNvPr>
          <p:cNvSpPr/>
          <p:nvPr/>
        </p:nvSpPr>
        <p:spPr>
          <a:xfrm>
            <a:off x="9604930" y="327299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2</a:t>
            </a:r>
            <a:endParaRPr lang="en-GB" sz="1200" dirty="0"/>
          </a:p>
        </p:txBody>
      </p:sp>
      <p:sp>
        <p:nvSpPr>
          <p:cNvPr id="46" name="Ellipse 45">
            <a:extLst>
              <a:ext uri="{FF2B5EF4-FFF2-40B4-BE49-F238E27FC236}">
                <a16:creationId xmlns:a16="http://schemas.microsoft.com/office/drawing/2014/main" id="{703F77B0-F28B-4A70-B1F2-31AE3EF09556}"/>
              </a:ext>
            </a:extLst>
          </p:cNvPr>
          <p:cNvSpPr/>
          <p:nvPr/>
        </p:nvSpPr>
        <p:spPr>
          <a:xfrm>
            <a:off x="9604929" y="3746390"/>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1</a:t>
            </a:r>
            <a:endParaRPr lang="en-GB" sz="1200" dirty="0"/>
          </a:p>
        </p:txBody>
      </p:sp>
      <p:sp>
        <p:nvSpPr>
          <p:cNvPr id="47" name="Ellipse 46">
            <a:extLst>
              <a:ext uri="{FF2B5EF4-FFF2-40B4-BE49-F238E27FC236}">
                <a16:creationId xmlns:a16="http://schemas.microsoft.com/office/drawing/2014/main" id="{82055896-EC62-4BCB-83C0-8D8788698533}"/>
              </a:ext>
            </a:extLst>
          </p:cNvPr>
          <p:cNvSpPr/>
          <p:nvPr/>
        </p:nvSpPr>
        <p:spPr>
          <a:xfrm>
            <a:off x="9604928" y="4344322"/>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3</a:t>
            </a:r>
            <a:endParaRPr lang="en-GB" sz="1200" dirty="0"/>
          </a:p>
        </p:txBody>
      </p:sp>
      <p:sp>
        <p:nvSpPr>
          <p:cNvPr id="48" name="Ellipse 47">
            <a:extLst>
              <a:ext uri="{FF2B5EF4-FFF2-40B4-BE49-F238E27FC236}">
                <a16:creationId xmlns:a16="http://schemas.microsoft.com/office/drawing/2014/main" id="{B482C1A4-57AA-435F-A74C-4563110573BE}"/>
              </a:ext>
            </a:extLst>
          </p:cNvPr>
          <p:cNvSpPr/>
          <p:nvPr/>
        </p:nvSpPr>
        <p:spPr>
          <a:xfrm>
            <a:off x="9609838" y="4758216"/>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4</a:t>
            </a:r>
            <a:endParaRPr lang="en-GB" sz="1200" dirty="0"/>
          </a:p>
        </p:txBody>
      </p:sp>
      <p:sp>
        <p:nvSpPr>
          <p:cNvPr id="49" name="Ellipse 48">
            <a:extLst>
              <a:ext uri="{FF2B5EF4-FFF2-40B4-BE49-F238E27FC236}">
                <a16:creationId xmlns:a16="http://schemas.microsoft.com/office/drawing/2014/main" id="{FB99CC05-0394-4222-B90F-4AE7A84B1B2E}"/>
              </a:ext>
            </a:extLst>
          </p:cNvPr>
          <p:cNvSpPr/>
          <p:nvPr/>
        </p:nvSpPr>
        <p:spPr>
          <a:xfrm>
            <a:off x="9604928" y="5166744"/>
            <a:ext cx="515079"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200" dirty="0"/>
              <a:t>SN</a:t>
            </a:r>
            <a:r>
              <a:rPr lang="fr-BE" sz="700" dirty="0"/>
              <a:t>5</a:t>
            </a:r>
            <a:endParaRPr lang="en-GB" sz="1200" dirty="0"/>
          </a:p>
        </p:txBody>
      </p:sp>
    </p:spTree>
    <p:extLst>
      <p:ext uri="{BB962C8B-B14F-4D97-AF65-F5344CB8AC3E}">
        <p14:creationId xmlns:p14="http://schemas.microsoft.com/office/powerpoint/2010/main" val="315461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5" y="-47790"/>
            <a:ext cx="2079075"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8"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6" y="141714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5" y="1788101"/>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7"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6"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6" y="534346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3"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9" y="422384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80"/>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7"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50"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5" y="42992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4" y="53434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8" y="3331286"/>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2" y="3467772"/>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4"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7" y="3331285"/>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6"/>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1" y="24642"/>
            <a:ext cx="2443939"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6"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5"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9" y="3365685"/>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70" y="3027131"/>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7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3" y="3831678"/>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6"/>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9" y="3365685"/>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1"/>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9"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4" y="466317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9"/>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6" y="3695193"/>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1"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3"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3"/>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50"/>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9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3" y="1276673"/>
            <a:ext cx="1" cy="1623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8"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5"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2"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1" y="2886715"/>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2" y="2578937"/>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1" y="42167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8" y="335270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1" y="3630850"/>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40"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3"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7"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6"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1"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6" y="43334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3" y="3699048"/>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3"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900" y="288880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2"/>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9" y="2024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2" y="3011572"/>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500" y="2986780"/>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3"/>
            <a:ext cx="4529189"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flipH="1">
            <a:off x="6187150" y="2485333"/>
            <a:ext cx="2403" cy="50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8" y="1832893"/>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9"/>
            <a:ext cx="4686476" cy="738664"/>
          </a:xfrm>
          <a:prstGeom prst="rect">
            <a:avLst/>
          </a:prstGeom>
          <a:noFill/>
        </p:spPr>
        <p:txBody>
          <a:bodyPr wrap="none" rtlCol="0">
            <a:spAutoFit/>
          </a:bodyPr>
          <a:lstStyle/>
          <a:p>
            <a:pPr marL="285744" indent="-285744">
              <a:buFont typeface="Arial" panose="020B0604020202020204" pitchFamily="34" charset="0"/>
              <a:buChar char="•"/>
            </a:pPr>
            <a:r>
              <a:rPr lang="en-GB" sz="1400" dirty="0"/>
              <a:t>0-2^62-1</a:t>
            </a:r>
          </a:p>
          <a:p>
            <a:pPr marL="285744" indent="-285744">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3"/>
            <a:ext cx="10052"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7" y="4251289"/>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8" y="3369583"/>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7" y="2764877"/>
            <a:ext cx="1" cy="1486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4" y="18328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2" y="4251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7"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6"/>
            <a:ext cx="2230487"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7" y="2298886"/>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8"/>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2" y="2780538"/>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61"/>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8" y="18328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2"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2"/>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70" y="1"/>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5" y="350913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4" y="2484473"/>
            <a:ext cx="4486100"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a:off x="8160094" y="2792250"/>
            <a:ext cx="19141"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5" y="103554"/>
            <a:ext cx="3537857" cy="1107996"/>
          </a:xfrm>
          <a:prstGeom prst="rect">
            <a:avLst/>
          </a:prstGeom>
          <a:noFill/>
        </p:spPr>
        <p:txBody>
          <a:bodyPr wrap="square" rtlCol="0">
            <a:spAutoFit/>
          </a:bodyPr>
          <a:lstStyle/>
          <a:p>
            <a:pPr marL="285744" indent="-285744">
              <a:buFont typeface="Arial" panose="020B0604020202020204" pitchFamily="34" charset="0"/>
              <a:buChar char="•"/>
            </a:pPr>
            <a:r>
              <a:rPr lang="en-US" sz="1100" dirty="0"/>
              <a:t>I:  Initial (Section 17.2.2)</a:t>
            </a:r>
          </a:p>
          <a:p>
            <a:pPr marL="285744" indent="-285744">
              <a:buFont typeface="Arial" panose="020B0604020202020204" pitchFamily="34" charset="0"/>
              <a:buChar char="•"/>
            </a:pPr>
            <a:r>
              <a:rPr lang="en-US" sz="1100" dirty="0"/>
              <a:t>H:  Handshake (Section 17.2.4)</a:t>
            </a:r>
          </a:p>
          <a:p>
            <a:pPr marL="285744" indent="-285744">
              <a:buFont typeface="Arial" panose="020B0604020202020204" pitchFamily="34" charset="0"/>
              <a:buChar char="•"/>
            </a:pPr>
            <a:r>
              <a:rPr lang="en-US" sz="1100" dirty="0"/>
              <a:t>0:  0-RTT (Section 17.2.3)</a:t>
            </a:r>
          </a:p>
          <a:p>
            <a:pPr marL="285744" indent="-285744">
              <a:buFont typeface="Arial" panose="020B0604020202020204" pitchFamily="34" charset="0"/>
              <a:buChar char="•"/>
            </a:pPr>
            <a:r>
              <a:rPr lang="en-US" sz="1100" dirty="0"/>
              <a:t>1:  1-RTT (Section 17.3)</a:t>
            </a:r>
          </a:p>
          <a:p>
            <a:pPr marL="285744" indent="-285744">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1"/>
            <a:ext cx="4154620" cy="5565139"/>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3">
            <a:extLst>
              <a:ext uri="{FF2B5EF4-FFF2-40B4-BE49-F238E27FC236}">
                <a16:creationId xmlns:a16="http://schemas.microsoft.com/office/drawing/2014/main" id="{82868419-F862-4524-ACE7-2376F5C57ACA}"/>
              </a:ext>
            </a:extLst>
          </p:cNvPr>
          <p:cNvGraphicFramePr>
            <a:graphicFrameLocks noGrp="1"/>
          </p:cNvGraphicFramePr>
          <p:nvPr>
            <p:extLst>
              <p:ext uri="{D42A27DB-BD31-4B8C-83A1-F6EECF244321}">
                <p14:modId xmlns:p14="http://schemas.microsoft.com/office/powerpoint/2010/main" val="2820847153"/>
              </p:ext>
            </p:extLst>
          </p:nvPr>
        </p:nvGraphicFramePr>
        <p:xfrm>
          <a:off x="442562" y="3465513"/>
          <a:ext cx="11510075" cy="259588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T</a:t>
                      </a:r>
                      <a:endParaRPr lang="en-GB" dirty="0"/>
                    </a:p>
                  </a:txBody>
                  <a:tcPr>
                    <a:solidFill>
                      <a:srgbClr val="FF0000"/>
                    </a:solidFill>
                  </a:tcPr>
                </a:tc>
                <a:tc>
                  <a:txBody>
                    <a:bodyPr/>
                    <a:lstStyle/>
                    <a:p>
                      <a:pPr algn="ctr"/>
                      <a:r>
                        <a:rPr lang="fr-BE" dirty="0"/>
                        <a:t>T</a:t>
                      </a:r>
                      <a:endParaRPr lang="en-GB" dirty="0"/>
                    </a:p>
                  </a:txBody>
                  <a:tcPr>
                    <a:solidFill>
                      <a:srgbClr val="FF0000"/>
                    </a:solidFill>
                  </a:tcPr>
                </a:tc>
                <a:tc>
                  <a:txBody>
                    <a:bodyPr/>
                    <a:lstStyle/>
                    <a:p>
                      <a:pPr algn="ctr"/>
                      <a:r>
                        <a:rPr lang="fr-BE" dirty="0"/>
                        <a:t>X</a:t>
                      </a:r>
                      <a:endParaRPr lang="en-GB" dirty="0"/>
                    </a:p>
                  </a:txBody>
                  <a:tcPr/>
                </a:tc>
                <a:tc>
                  <a:txBody>
                    <a:bodyPr/>
                    <a:lstStyle/>
                    <a:p>
                      <a:pPr algn="ctr"/>
                      <a:r>
                        <a:rPr lang="fr-BE" dirty="0"/>
                        <a:t>X</a:t>
                      </a:r>
                      <a:endParaRPr lang="en-GB" dirty="0"/>
                    </a:p>
                  </a:txBody>
                  <a:tcPr/>
                </a:tc>
                <a:tc>
                  <a:txBody>
                    <a:bodyPr/>
                    <a:lstStyle/>
                    <a:p>
                      <a:pPr algn="ctr"/>
                      <a:r>
                        <a:rPr lang="fr-BE" dirty="0"/>
                        <a:t>X</a:t>
                      </a:r>
                      <a:endParaRPr lang="en-GB" dirty="0"/>
                    </a:p>
                  </a:txBody>
                  <a:tcPr/>
                </a:tc>
                <a:tc>
                  <a:txBody>
                    <a:bodyPr/>
                    <a:lstStyle/>
                    <a:p>
                      <a:pPr algn="ctr"/>
                      <a:r>
                        <a:rPr lang="fr-BE" dirty="0"/>
                        <a:t>X</a:t>
                      </a: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Version (32)</a:t>
                      </a:r>
                      <a:endParaRPr lang="en-GB" dirty="0"/>
                    </a:p>
                  </a:txBody>
                  <a:tcPr>
                    <a:solidFill>
                      <a:schemeClr val="accent5">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885239487"/>
                  </a:ext>
                </a:extLst>
              </a:tr>
              <a:tr h="370840">
                <a:tc gridSpan="8">
                  <a:txBody>
                    <a:bodyPr/>
                    <a:lstStyle/>
                    <a:p>
                      <a:pPr algn="ctr"/>
                      <a:r>
                        <a:rPr lang="fr-BE" dirty="0"/>
                        <a:t>DCID Len (8)</a:t>
                      </a:r>
                      <a:endParaRPr lang="en-GB" dirty="0"/>
                    </a:p>
                  </a:txBody>
                  <a:tcPr>
                    <a:solidFill>
                      <a:schemeClr val="accent6">
                        <a:lumMod val="75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033681955"/>
                  </a:ext>
                </a:extLst>
              </a:tr>
              <a:tr h="370840">
                <a:tc gridSpan="32">
                  <a:txBody>
                    <a:bodyPr/>
                    <a:lstStyle/>
                    <a:p>
                      <a:pPr algn="ctr"/>
                      <a:r>
                        <a:rPr lang="fr-BE" dirty="0"/>
                        <a:t>Destination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r h="370840">
                <a:tc gridSpan="8">
                  <a:txBody>
                    <a:bodyPr/>
                    <a:lstStyle/>
                    <a:p>
                      <a:pPr algn="ctr"/>
                      <a:r>
                        <a:rPr lang="fr-BE" dirty="0"/>
                        <a:t>SCID Len (8)</a:t>
                      </a:r>
                      <a:endParaRPr lang="en-GB" dirty="0"/>
                    </a:p>
                  </a:txBody>
                  <a:tcPr>
                    <a:solidFill>
                      <a:schemeClr val="accent6">
                        <a:lumMod val="75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753359460"/>
                  </a:ext>
                </a:extLst>
              </a:tr>
              <a:tr h="370840">
                <a:tc gridSpan="32">
                  <a:txBody>
                    <a:bodyPr/>
                    <a:lstStyle/>
                    <a:p>
                      <a:pPr algn="ctr"/>
                      <a:r>
                        <a:rPr lang="fr-BE" dirty="0"/>
                        <a:t>Source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292805985"/>
                  </a:ext>
                </a:extLst>
              </a:tr>
            </a:tbl>
          </a:graphicData>
        </a:graphic>
      </p:graphicFrame>
      <p:cxnSp>
        <p:nvCxnSpPr>
          <p:cNvPr id="4" name="Connecteur : en angle 3">
            <a:extLst>
              <a:ext uri="{FF2B5EF4-FFF2-40B4-BE49-F238E27FC236}">
                <a16:creationId xmlns:a16="http://schemas.microsoft.com/office/drawing/2014/main" id="{C9FE1C80-0EA0-49B8-8E6A-D2477FA25E7E}"/>
              </a:ext>
            </a:extLst>
          </p:cNvPr>
          <p:cNvCxnSpPr>
            <a:cxnSpLocks/>
          </p:cNvCxnSpPr>
          <p:nvPr/>
        </p:nvCxnSpPr>
        <p:spPr>
          <a:xfrm rot="5400000" flipH="1" flipV="1">
            <a:off x="1447800" y="2794000"/>
            <a:ext cx="1092200" cy="965200"/>
          </a:xfrm>
          <a:prstGeom prst="bentConnector3">
            <a:avLst>
              <a:gd name="adj1" fmla="val 101163"/>
            </a:avLst>
          </a:prstGeom>
          <a:ln w="57150">
            <a:solidFill>
              <a:srgbClr val="C00000"/>
            </a:solidFill>
            <a:tailEnd type="stealth" w="lg" len="med"/>
          </a:ln>
        </p:spPr>
        <p:style>
          <a:lnRef idx="1">
            <a:schemeClr val="accent1"/>
          </a:lnRef>
          <a:fillRef idx="0">
            <a:schemeClr val="accent1"/>
          </a:fillRef>
          <a:effectRef idx="0">
            <a:schemeClr val="accent1"/>
          </a:effectRef>
          <a:fontRef idx="minor">
            <a:schemeClr val="tx1"/>
          </a:fontRef>
        </p:style>
      </p:cxnSp>
      <p:graphicFrame>
        <p:nvGraphicFramePr>
          <p:cNvPr id="11" name="Tableau 11">
            <a:extLst>
              <a:ext uri="{FF2B5EF4-FFF2-40B4-BE49-F238E27FC236}">
                <a16:creationId xmlns:a16="http://schemas.microsoft.com/office/drawing/2014/main" id="{597C3E19-5DA6-4FD2-8C60-B6B341F3AB50}"/>
              </a:ext>
            </a:extLst>
          </p:cNvPr>
          <p:cNvGraphicFramePr>
            <a:graphicFrameLocks noGrp="1"/>
          </p:cNvGraphicFramePr>
          <p:nvPr>
            <p:extLst>
              <p:ext uri="{D42A27DB-BD31-4B8C-83A1-F6EECF244321}">
                <p14:modId xmlns:p14="http://schemas.microsoft.com/office/powerpoint/2010/main" val="2968634811"/>
              </p:ext>
            </p:extLst>
          </p:nvPr>
        </p:nvGraphicFramePr>
        <p:xfrm>
          <a:off x="2628900" y="1243807"/>
          <a:ext cx="4254500" cy="1854200"/>
        </p:xfrm>
        <a:graphic>
          <a:graphicData uri="http://schemas.openxmlformats.org/drawingml/2006/table">
            <a:tbl>
              <a:tblPr firstRow="1" bandRow="1">
                <a:tableStyleId>{21E4AEA4-8DFA-4A89-87EB-49C32662AFE0}</a:tableStyleId>
              </a:tblPr>
              <a:tblGrid>
                <a:gridCol w="2127250">
                  <a:extLst>
                    <a:ext uri="{9D8B030D-6E8A-4147-A177-3AD203B41FA5}">
                      <a16:colId xmlns:a16="http://schemas.microsoft.com/office/drawing/2014/main" val="1355020142"/>
                    </a:ext>
                  </a:extLst>
                </a:gridCol>
                <a:gridCol w="2127250">
                  <a:extLst>
                    <a:ext uri="{9D8B030D-6E8A-4147-A177-3AD203B41FA5}">
                      <a16:colId xmlns:a16="http://schemas.microsoft.com/office/drawing/2014/main" val="4028937443"/>
                    </a:ext>
                  </a:extLst>
                </a:gridCol>
              </a:tblGrid>
              <a:tr h="370840">
                <a:tc>
                  <a:txBody>
                    <a:bodyPr/>
                    <a:lstStyle/>
                    <a:p>
                      <a:pPr algn="ctr"/>
                      <a:r>
                        <a:rPr lang="fr-BE" dirty="0"/>
                        <a:t>Type</a:t>
                      </a:r>
                      <a:endParaRPr lang="en-GB" dirty="0"/>
                    </a:p>
                  </a:txBody>
                  <a:tcPr/>
                </a:tc>
                <a:tc>
                  <a:txBody>
                    <a:bodyPr/>
                    <a:lstStyle/>
                    <a:p>
                      <a:pPr algn="ctr"/>
                      <a:r>
                        <a:rPr lang="fr-BE" dirty="0"/>
                        <a:t>Name</a:t>
                      </a:r>
                      <a:endParaRPr lang="en-GB" dirty="0"/>
                    </a:p>
                  </a:txBody>
                  <a:tcPr/>
                </a:tc>
                <a:extLst>
                  <a:ext uri="{0D108BD9-81ED-4DB2-BD59-A6C34878D82A}">
                    <a16:rowId xmlns:a16="http://schemas.microsoft.com/office/drawing/2014/main" val="1442104922"/>
                  </a:ext>
                </a:extLst>
              </a:tr>
              <a:tr h="370840">
                <a:tc>
                  <a:txBody>
                    <a:bodyPr/>
                    <a:lstStyle/>
                    <a:p>
                      <a:pPr algn="ctr"/>
                      <a:r>
                        <a:rPr lang="fr-BE" dirty="0"/>
                        <a:t>0x0 (00)</a:t>
                      </a:r>
                      <a:endParaRPr lang="en-GB" dirty="0"/>
                    </a:p>
                  </a:txBody>
                  <a:tcPr/>
                </a:tc>
                <a:tc>
                  <a:txBody>
                    <a:bodyPr/>
                    <a:lstStyle/>
                    <a:p>
                      <a:pPr algn="ctr"/>
                      <a:r>
                        <a:rPr lang="fr-BE" dirty="0"/>
                        <a:t>Initial</a:t>
                      </a:r>
                      <a:endParaRPr lang="en-GB" dirty="0"/>
                    </a:p>
                  </a:txBody>
                  <a:tcPr/>
                </a:tc>
                <a:extLst>
                  <a:ext uri="{0D108BD9-81ED-4DB2-BD59-A6C34878D82A}">
                    <a16:rowId xmlns:a16="http://schemas.microsoft.com/office/drawing/2014/main" val="1520997244"/>
                  </a:ext>
                </a:extLst>
              </a:tr>
              <a:tr h="370840">
                <a:tc>
                  <a:txBody>
                    <a:bodyPr/>
                    <a:lstStyle/>
                    <a:p>
                      <a:pPr algn="ctr"/>
                      <a:r>
                        <a:rPr lang="fr-BE" dirty="0"/>
                        <a:t>0x1 (01)</a:t>
                      </a:r>
                      <a:endParaRPr lang="en-GB" dirty="0"/>
                    </a:p>
                  </a:txBody>
                  <a:tcPr/>
                </a:tc>
                <a:tc>
                  <a:txBody>
                    <a:bodyPr/>
                    <a:lstStyle/>
                    <a:p>
                      <a:pPr algn="ctr"/>
                      <a:r>
                        <a:rPr lang="fr-BE" dirty="0"/>
                        <a:t>0-RTT</a:t>
                      </a:r>
                      <a:endParaRPr lang="en-GB" dirty="0"/>
                    </a:p>
                  </a:txBody>
                  <a:tcPr/>
                </a:tc>
                <a:extLst>
                  <a:ext uri="{0D108BD9-81ED-4DB2-BD59-A6C34878D82A}">
                    <a16:rowId xmlns:a16="http://schemas.microsoft.com/office/drawing/2014/main" val="3004240726"/>
                  </a:ext>
                </a:extLst>
              </a:tr>
              <a:tr h="370840">
                <a:tc>
                  <a:txBody>
                    <a:bodyPr/>
                    <a:lstStyle/>
                    <a:p>
                      <a:pPr algn="ctr"/>
                      <a:r>
                        <a:rPr lang="fr-BE" dirty="0"/>
                        <a:t>0x2 (10)</a:t>
                      </a:r>
                      <a:endParaRPr lang="en-GB" dirty="0"/>
                    </a:p>
                  </a:txBody>
                  <a:tcPr/>
                </a:tc>
                <a:tc>
                  <a:txBody>
                    <a:bodyPr/>
                    <a:lstStyle/>
                    <a:p>
                      <a:pPr algn="ctr"/>
                      <a:r>
                        <a:rPr lang="fr-BE" dirty="0"/>
                        <a:t>Handshake</a:t>
                      </a:r>
                      <a:endParaRPr lang="en-GB" dirty="0"/>
                    </a:p>
                  </a:txBody>
                  <a:tcPr/>
                </a:tc>
                <a:extLst>
                  <a:ext uri="{0D108BD9-81ED-4DB2-BD59-A6C34878D82A}">
                    <a16:rowId xmlns:a16="http://schemas.microsoft.com/office/drawing/2014/main" val="284461754"/>
                  </a:ext>
                </a:extLst>
              </a:tr>
              <a:tr h="370840">
                <a:tc>
                  <a:txBody>
                    <a:bodyPr/>
                    <a:lstStyle/>
                    <a:p>
                      <a:pPr algn="ctr"/>
                      <a:r>
                        <a:rPr lang="fr-BE" dirty="0"/>
                        <a:t>0x3 (11)</a:t>
                      </a:r>
                      <a:endParaRPr lang="en-GB" dirty="0"/>
                    </a:p>
                  </a:txBody>
                  <a:tcPr/>
                </a:tc>
                <a:tc>
                  <a:txBody>
                    <a:bodyPr/>
                    <a:lstStyle/>
                    <a:p>
                      <a:pPr algn="ctr"/>
                      <a:r>
                        <a:rPr lang="fr-BE" dirty="0" err="1"/>
                        <a:t>Retry</a:t>
                      </a:r>
                      <a:endParaRPr lang="en-GB" dirty="0"/>
                    </a:p>
                  </a:txBody>
                  <a:tcPr/>
                </a:tc>
                <a:extLst>
                  <a:ext uri="{0D108BD9-81ED-4DB2-BD59-A6C34878D82A}">
                    <a16:rowId xmlns:a16="http://schemas.microsoft.com/office/drawing/2014/main" val="2130066457"/>
                  </a:ext>
                </a:extLst>
              </a:tr>
            </a:tbl>
          </a:graphicData>
        </a:graphic>
      </p:graphicFrame>
    </p:spTree>
    <p:extLst>
      <p:ext uri="{BB962C8B-B14F-4D97-AF65-F5344CB8AC3E}">
        <p14:creationId xmlns:p14="http://schemas.microsoft.com/office/powerpoint/2010/main" val="3350672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3">
            <a:extLst>
              <a:ext uri="{FF2B5EF4-FFF2-40B4-BE49-F238E27FC236}">
                <a16:creationId xmlns:a16="http://schemas.microsoft.com/office/drawing/2014/main" id="{CCE4BAD4-F43C-47CE-9195-FD4D77AC73B8}"/>
              </a:ext>
            </a:extLst>
          </p:cNvPr>
          <p:cNvGraphicFramePr>
            <a:graphicFrameLocks noGrp="1"/>
          </p:cNvGraphicFramePr>
          <p:nvPr>
            <p:extLst>
              <p:ext uri="{D42A27DB-BD31-4B8C-83A1-F6EECF244321}">
                <p14:modId xmlns:p14="http://schemas.microsoft.com/office/powerpoint/2010/main" val="2260087614"/>
              </p:ext>
            </p:extLst>
          </p:nvPr>
        </p:nvGraphicFramePr>
        <p:xfrm>
          <a:off x="340962" y="481013"/>
          <a:ext cx="11510075" cy="185420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0</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S</a:t>
                      </a:r>
                      <a:endParaRPr lang="en-GB" dirty="0"/>
                    </a:p>
                  </a:txBody>
                  <a:tcPr>
                    <a:solidFill>
                      <a:schemeClr val="accent1">
                        <a:lumMod val="40000"/>
                        <a:lumOff val="60000"/>
                      </a:schemeClr>
                    </a:solidFill>
                  </a:tcPr>
                </a:tc>
                <a:tc>
                  <a:txBody>
                    <a:bodyPr/>
                    <a:lstStyle/>
                    <a:p>
                      <a:pPr algn="ctr"/>
                      <a:r>
                        <a:rPr lang="fr-BE" dirty="0"/>
                        <a:t>R</a:t>
                      </a:r>
                      <a:endParaRPr lang="en-GB" dirty="0"/>
                    </a:p>
                  </a:txBody>
                  <a:tcPr>
                    <a:solidFill>
                      <a:srgbClr val="FF0000"/>
                    </a:solidFill>
                  </a:tcPr>
                </a:tc>
                <a:tc>
                  <a:txBody>
                    <a:bodyPr/>
                    <a:lstStyle/>
                    <a:p>
                      <a:pPr algn="ctr"/>
                      <a:r>
                        <a:rPr lang="fr-BE" dirty="0"/>
                        <a:t>R</a:t>
                      </a:r>
                      <a:endParaRPr lang="en-GB" dirty="0"/>
                    </a:p>
                  </a:txBody>
                  <a:tcPr>
                    <a:solidFill>
                      <a:srgbClr val="FF0000"/>
                    </a:solidFill>
                  </a:tcPr>
                </a:tc>
                <a:tc>
                  <a:txBody>
                    <a:bodyPr/>
                    <a:lstStyle/>
                    <a:p>
                      <a:pPr algn="ctr"/>
                      <a:r>
                        <a:rPr lang="fr-BE" dirty="0"/>
                        <a:t>K</a:t>
                      </a:r>
                      <a:endParaRPr lang="en-GB" dirty="0"/>
                    </a:p>
                  </a:txBody>
                  <a:tcPr/>
                </a:tc>
                <a:tc>
                  <a:txBody>
                    <a:bodyPr/>
                    <a:lstStyle/>
                    <a:p>
                      <a:pPr algn="ctr"/>
                      <a:r>
                        <a:rPr lang="fr-BE" dirty="0"/>
                        <a:t>P</a:t>
                      </a:r>
                      <a:endParaRPr lang="en-GB" dirty="0"/>
                    </a:p>
                  </a:txBody>
                  <a:tcPr>
                    <a:solidFill>
                      <a:schemeClr val="accent2">
                        <a:lumMod val="75000"/>
                      </a:schemeClr>
                    </a:solidFill>
                  </a:tcPr>
                </a:tc>
                <a:tc>
                  <a:txBody>
                    <a:bodyPr/>
                    <a:lstStyle/>
                    <a:p>
                      <a:pPr algn="ctr"/>
                      <a:r>
                        <a:rPr lang="fr-BE" dirty="0"/>
                        <a:t>P</a:t>
                      </a:r>
                      <a:endParaRPr lang="en-GB" dirty="0"/>
                    </a:p>
                  </a:txBody>
                  <a:tcPr>
                    <a:solidFill>
                      <a:schemeClr val="accent2">
                        <a:lumMod val="75000"/>
                      </a:schemeClr>
                    </a:solidFill>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Destination Connection ID (0…160)</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r h="370840">
                <a:tc gridSpan="32">
                  <a:txBody>
                    <a:bodyPr/>
                    <a:lstStyle/>
                    <a:p>
                      <a:pPr algn="ctr"/>
                      <a:r>
                        <a:rPr lang="fr-BE" dirty="0" err="1"/>
                        <a:t>Packet</a:t>
                      </a:r>
                      <a:r>
                        <a:rPr lang="fr-BE" dirty="0"/>
                        <a:t> </a:t>
                      </a:r>
                      <a:r>
                        <a:rPr lang="fr-BE" dirty="0" err="1"/>
                        <a:t>Number</a:t>
                      </a:r>
                      <a:r>
                        <a:rPr lang="fr-BE" dirty="0"/>
                        <a:t> (8/16/24/32)</a:t>
                      </a:r>
                      <a:endParaRPr lang="en-GB" dirty="0"/>
                    </a:p>
                  </a:txBody>
                  <a:tcPr>
                    <a:solidFill>
                      <a:schemeClr val="accent5">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292805985"/>
                  </a:ext>
                </a:extLst>
              </a:tr>
              <a:tr h="370840">
                <a:tc gridSpan="32">
                  <a:txBody>
                    <a:bodyPr/>
                    <a:lstStyle/>
                    <a:p>
                      <a:pPr algn="ctr"/>
                      <a:r>
                        <a:rPr lang="fr-BE" dirty="0" err="1"/>
                        <a:t>Protected</a:t>
                      </a:r>
                      <a:r>
                        <a:rPr lang="fr-BE" dirty="0"/>
                        <a:t> </a:t>
                      </a:r>
                      <a:r>
                        <a:rPr lang="fr-BE" dirty="0" err="1"/>
                        <a:t>Payload</a:t>
                      </a:r>
                      <a:r>
                        <a:rPr lang="fr-BE" dirty="0"/>
                        <a:t> (*)</a:t>
                      </a:r>
                      <a:endParaRPr lang="en-GB" dirty="0"/>
                    </a:p>
                  </a:txBody>
                  <a:tcPr>
                    <a:solidFill>
                      <a:schemeClr val="bg1">
                        <a:lumMod val="7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5477891"/>
                  </a:ext>
                </a:extLst>
              </a:tr>
            </a:tbl>
          </a:graphicData>
        </a:graphic>
      </p:graphicFrame>
    </p:spTree>
    <p:extLst>
      <p:ext uri="{BB962C8B-B14F-4D97-AF65-F5344CB8AC3E}">
        <p14:creationId xmlns:p14="http://schemas.microsoft.com/office/powerpoint/2010/main" val="134836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3">
            <a:extLst>
              <a:ext uri="{FF2B5EF4-FFF2-40B4-BE49-F238E27FC236}">
                <a16:creationId xmlns:a16="http://schemas.microsoft.com/office/drawing/2014/main" id="{CCE4BAD4-F43C-47CE-9195-FD4D77AC73B8}"/>
              </a:ext>
            </a:extLst>
          </p:cNvPr>
          <p:cNvGraphicFramePr>
            <a:graphicFrameLocks noGrp="1"/>
          </p:cNvGraphicFramePr>
          <p:nvPr>
            <p:extLst>
              <p:ext uri="{D42A27DB-BD31-4B8C-83A1-F6EECF244321}">
                <p14:modId xmlns:p14="http://schemas.microsoft.com/office/powerpoint/2010/main" val="3056485805"/>
              </p:ext>
            </p:extLst>
          </p:nvPr>
        </p:nvGraphicFramePr>
        <p:xfrm>
          <a:off x="340962" y="481013"/>
          <a:ext cx="11500392" cy="185420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092">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115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gridSpan="32">
                  <a:txBody>
                    <a:bodyPr/>
                    <a:lstStyle/>
                    <a:p>
                      <a:pPr algn="ctr"/>
                      <a:r>
                        <a:rPr lang="fr-BE" dirty="0"/>
                        <a:t>Stream ID (i)</a:t>
                      </a:r>
                      <a:endParaRPr lang="en-GB" dirty="0"/>
                    </a:p>
                  </a:txBody>
                  <a:tcPr>
                    <a:solidFill>
                      <a:schemeClr val="accent6">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r h="370840">
                <a:tc gridSpan="32">
                  <a:txBody>
                    <a:bodyPr/>
                    <a:lstStyle/>
                    <a:p>
                      <a:pPr algn="ctr"/>
                      <a:r>
                        <a:rPr lang="fr-FR" dirty="0"/>
                        <a:t>[Offset (i)]</a:t>
                      </a:r>
                      <a:endParaRPr lang="en-GB" dirty="0"/>
                    </a:p>
                  </a:txBody>
                  <a:tcPr>
                    <a:solidFill>
                      <a:schemeClr val="accent5">
                        <a:lumMod val="60000"/>
                        <a:lumOff val="40000"/>
                      </a:schemeClr>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292805985"/>
                  </a:ext>
                </a:extLst>
              </a:tr>
              <a:tr h="370840">
                <a:tc gridSpan="32">
                  <a:txBody>
                    <a:bodyPr/>
                    <a:lstStyle/>
                    <a:p>
                      <a:pPr algn="ctr"/>
                      <a:r>
                        <a:rPr lang="fr-FR" dirty="0"/>
                        <a:t>[Length (i)] </a:t>
                      </a:r>
                      <a:endParaRPr lang="en-GB" dirty="0"/>
                    </a:p>
                  </a:txBody>
                  <a:tcPr>
                    <a:solidFill>
                      <a:schemeClr val="accent5">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59687027"/>
                  </a:ext>
                </a:extLst>
              </a:tr>
              <a:tr h="370840">
                <a:tc gridSpan="32">
                  <a:txBody>
                    <a:bodyPr/>
                    <a:lstStyle/>
                    <a:p>
                      <a:pPr algn="ctr"/>
                      <a:r>
                        <a:rPr lang="fr-BE" dirty="0"/>
                        <a:t>Stream data(*)</a:t>
                      </a:r>
                      <a:endParaRPr lang="en-GB" dirty="0"/>
                    </a:p>
                  </a:txBody>
                  <a:tcPr>
                    <a:solidFill>
                      <a:schemeClr val="bg1">
                        <a:lumMod val="75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5477891"/>
                  </a:ext>
                </a:extLst>
              </a:tr>
            </a:tbl>
          </a:graphicData>
        </a:graphic>
      </p:graphicFrame>
    </p:spTree>
    <p:extLst>
      <p:ext uri="{BB962C8B-B14F-4D97-AF65-F5344CB8AC3E}">
        <p14:creationId xmlns:p14="http://schemas.microsoft.com/office/powerpoint/2010/main" val="587837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6351D110-CF53-40F0-95C1-1709B08887B5}"/>
              </a:ext>
            </a:extLst>
          </p:cNvPr>
          <p:cNvGraphicFramePr>
            <a:graphicFrameLocks noGrp="1"/>
          </p:cNvGraphicFramePr>
          <p:nvPr>
            <p:extLst>
              <p:ext uri="{D42A27DB-BD31-4B8C-83A1-F6EECF244321}">
                <p14:modId xmlns:p14="http://schemas.microsoft.com/office/powerpoint/2010/main" val="3745235682"/>
              </p:ext>
            </p:extLst>
          </p:nvPr>
        </p:nvGraphicFramePr>
        <p:xfrm>
          <a:off x="340960" y="560706"/>
          <a:ext cx="11510075" cy="111252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tc>
                  <a:txBody>
                    <a:bodyPr/>
                    <a:lstStyle/>
                    <a:p>
                      <a:pPr algn="ctr"/>
                      <a:r>
                        <a:rPr lang="fr-BE" dirty="0"/>
                        <a:t>0</a:t>
                      </a:r>
                      <a:endParaRPr lang="en-GB" dirty="0"/>
                    </a:p>
                  </a:txBody>
                  <a:tcPr>
                    <a:solidFill>
                      <a:schemeClr val="bg1">
                        <a:lumMod val="65000"/>
                      </a:schemeClr>
                    </a:solidFill>
                  </a:tcPr>
                </a:tc>
                <a:tc>
                  <a:txBody>
                    <a:bodyPr/>
                    <a:lstStyle/>
                    <a:p>
                      <a:pPr algn="ctr"/>
                      <a:r>
                        <a:rPr lang="fr-BE" dirty="0"/>
                        <a:t>1</a:t>
                      </a:r>
                      <a:endParaRPr lang="en-GB" dirty="0"/>
                    </a:p>
                  </a:txBody>
                  <a:tcPr>
                    <a:solidFill>
                      <a:schemeClr val="bg1"/>
                    </a:solidFill>
                  </a:tcPr>
                </a:tc>
                <a:tc>
                  <a:txBody>
                    <a:bodyPr/>
                    <a:lstStyle/>
                    <a:p>
                      <a:pPr algn="ctr"/>
                      <a:r>
                        <a:rPr lang="fr-BE" dirty="0"/>
                        <a:t>2</a:t>
                      </a:r>
                      <a:endParaRPr lang="en-GB" dirty="0"/>
                    </a:p>
                  </a:txBody>
                  <a:tcPr>
                    <a:solidFill>
                      <a:schemeClr val="bg1"/>
                    </a:solidFill>
                  </a:tcPr>
                </a:tc>
                <a:tc>
                  <a:txBody>
                    <a:bodyPr/>
                    <a:lstStyle/>
                    <a:p>
                      <a:pPr algn="ctr"/>
                      <a:r>
                        <a:rPr lang="fr-BE" dirty="0"/>
                        <a:t>3</a:t>
                      </a:r>
                      <a:endParaRPr lang="en-GB" dirty="0"/>
                    </a:p>
                  </a:txBody>
                  <a:tcPr>
                    <a:solidFill>
                      <a:schemeClr val="bg1"/>
                    </a:solidFill>
                  </a:tcPr>
                </a:tc>
                <a:tc>
                  <a:txBody>
                    <a:bodyPr/>
                    <a:lstStyle/>
                    <a:p>
                      <a:pPr algn="ctr"/>
                      <a:r>
                        <a:rPr lang="fr-BE" dirty="0"/>
                        <a:t>4</a:t>
                      </a:r>
                      <a:endParaRPr lang="en-GB" dirty="0"/>
                    </a:p>
                  </a:txBody>
                  <a:tcPr>
                    <a:solidFill>
                      <a:schemeClr val="bg1"/>
                    </a:solidFill>
                  </a:tcPr>
                </a:tc>
                <a:tc>
                  <a:txBody>
                    <a:bodyPr/>
                    <a:lstStyle/>
                    <a:p>
                      <a:pPr algn="ctr"/>
                      <a:r>
                        <a:rPr lang="fr-BE" dirty="0"/>
                        <a:t>5</a:t>
                      </a:r>
                      <a:endParaRPr lang="en-GB" dirty="0"/>
                    </a:p>
                  </a:txBody>
                  <a:tcPr>
                    <a:solidFill>
                      <a:schemeClr val="bg1"/>
                    </a:solidFill>
                  </a:tcPr>
                </a:tc>
                <a:tc>
                  <a:txBody>
                    <a:bodyPr/>
                    <a:lstStyle/>
                    <a:p>
                      <a:pPr algn="ctr"/>
                      <a:r>
                        <a:rPr lang="fr-BE" dirty="0"/>
                        <a:t>6</a:t>
                      </a:r>
                      <a:endParaRPr lang="en-GB" dirty="0"/>
                    </a:p>
                  </a:txBody>
                  <a:tcPr>
                    <a:solidFill>
                      <a:schemeClr val="bg1"/>
                    </a:solidFill>
                  </a:tcPr>
                </a:tc>
                <a:tc>
                  <a:txBody>
                    <a:bodyPr/>
                    <a:lstStyle/>
                    <a:p>
                      <a:pPr algn="ctr"/>
                      <a:r>
                        <a:rPr lang="fr-BE" dirty="0"/>
                        <a:t>7</a:t>
                      </a:r>
                      <a:endParaRPr lang="en-GB" dirty="0"/>
                    </a:p>
                  </a:txBody>
                  <a:tcPr>
                    <a:solidFill>
                      <a:schemeClr val="bg1"/>
                    </a:solidFill>
                  </a:tcPr>
                </a:tc>
                <a:extLst>
                  <a:ext uri="{0D108BD9-81ED-4DB2-BD59-A6C34878D82A}">
                    <a16:rowId xmlns:a16="http://schemas.microsoft.com/office/drawing/2014/main" val="2985863262"/>
                  </a:ext>
                </a:extLst>
              </a:tr>
              <a:tr h="370840">
                <a:tc>
                  <a:txBody>
                    <a:bodyPr/>
                    <a:lstStyle/>
                    <a:p>
                      <a:pPr algn="ctr"/>
                      <a:r>
                        <a:rPr lang="fr-BE" dirty="0"/>
                        <a:t>1</a:t>
                      </a:r>
                      <a:endParaRPr lang="en-GB" dirty="0"/>
                    </a:p>
                  </a:txBody>
                  <a:tcPr>
                    <a:solidFill>
                      <a:schemeClr val="bg1"/>
                    </a:solidFill>
                  </a:tcPr>
                </a:tc>
                <a:tc>
                  <a:txBody>
                    <a:bodyPr/>
                    <a:lstStyle/>
                    <a:p>
                      <a:pPr algn="ctr"/>
                      <a:r>
                        <a:rPr lang="fr-BE" dirty="0"/>
                        <a:t>1</a:t>
                      </a:r>
                      <a:endParaRPr lang="en-GB" dirty="0"/>
                    </a:p>
                  </a:txBody>
                  <a:tcPr>
                    <a:solidFill>
                      <a:schemeClr val="bg1"/>
                    </a:solidFill>
                  </a:tcPr>
                </a:tc>
                <a:tc>
                  <a:txBody>
                    <a:bodyPr/>
                    <a:lstStyle/>
                    <a:p>
                      <a:pPr algn="ctr"/>
                      <a:r>
                        <a:rPr lang="fr-BE" dirty="0"/>
                        <a:t>T</a:t>
                      </a:r>
                      <a:endParaRPr lang="en-GB" dirty="0"/>
                    </a:p>
                  </a:txBody>
                  <a:tcPr>
                    <a:solidFill>
                      <a:schemeClr val="bg1"/>
                    </a:solidFill>
                  </a:tcPr>
                </a:tc>
                <a:tc>
                  <a:txBody>
                    <a:bodyPr/>
                    <a:lstStyle/>
                    <a:p>
                      <a:pPr algn="ctr"/>
                      <a:r>
                        <a:rPr lang="fr-BE" dirty="0"/>
                        <a:t>T</a:t>
                      </a:r>
                      <a:endParaRPr lang="en-GB" dirty="0"/>
                    </a:p>
                  </a:txBody>
                  <a:tcPr>
                    <a:solidFill>
                      <a:schemeClr val="bg1"/>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gridSpan="24">
                  <a:txBody>
                    <a:bodyPr/>
                    <a:lstStyle/>
                    <a:p>
                      <a:pPr algn="ct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Version (32)</a:t>
                      </a: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885239487"/>
                  </a:ext>
                </a:extLst>
              </a:tr>
            </a:tbl>
          </a:graphicData>
        </a:graphic>
      </p:graphicFrame>
      <p:graphicFrame>
        <p:nvGraphicFramePr>
          <p:cNvPr id="6" name="Tableau 3">
            <a:extLst>
              <a:ext uri="{FF2B5EF4-FFF2-40B4-BE49-F238E27FC236}">
                <a16:creationId xmlns:a16="http://schemas.microsoft.com/office/drawing/2014/main" id="{6C8077A0-D27A-429D-9B55-AFAEA16EA2F4}"/>
              </a:ext>
            </a:extLst>
          </p:cNvPr>
          <p:cNvGraphicFramePr>
            <a:graphicFrameLocks noGrp="1"/>
          </p:cNvGraphicFramePr>
          <p:nvPr>
            <p:extLst>
              <p:ext uri="{D42A27DB-BD31-4B8C-83A1-F6EECF244321}">
                <p14:modId xmlns:p14="http://schemas.microsoft.com/office/powerpoint/2010/main" val="2914077603"/>
              </p:ext>
            </p:extLst>
          </p:nvPr>
        </p:nvGraphicFramePr>
        <p:xfrm>
          <a:off x="340961" y="2297113"/>
          <a:ext cx="11510075" cy="1112520"/>
        </p:xfrm>
        <a:graphic>
          <a:graphicData uri="http://schemas.openxmlformats.org/drawingml/2006/table">
            <a:tbl>
              <a:tblPr firstRow="1" bandRow="1">
                <a:tableStyleId>{5940675A-B579-460E-94D1-54222C63F5DA}</a:tableStyleId>
              </a:tblPr>
              <a:tblGrid>
                <a:gridCol w="351971">
                  <a:extLst>
                    <a:ext uri="{9D8B030D-6E8A-4147-A177-3AD203B41FA5}">
                      <a16:colId xmlns:a16="http://schemas.microsoft.com/office/drawing/2014/main" val="3095687473"/>
                    </a:ext>
                  </a:extLst>
                </a:gridCol>
                <a:gridCol w="359149">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a:txBody>
                    <a:bodyPr/>
                    <a:lstStyle/>
                    <a:p>
                      <a:pPr algn="ctr"/>
                      <a:r>
                        <a:rPr lang="fr-BE" dirty="0"/>
                        <a:t>0</a:t>
                      </a:r>
                      <a:endParaRPr lang="en-GB" dirty="0"/>
                    </a:p>
                  </a:txBody>
                  <a:tcPr>
                    <a:solidFill>
                      <a:schemeClr val="accent4">
                        <a:lumMod val="20000"/>
                        <a:lumOff val="80000"/>
                      </a:schemeClr>
                    </a:solidFill>
                  </a:tcPr>
                </a:tc>
                <a:tc>
                  <a:txBody>
                    <a:bodyPr/>
                    <a:lstStyle/>
                    <a:p>
                      <a:pPr algn="ctr"/>
                      <a:r>
                        <a:rPr lang="fr-BE" dirty="0"/>
                        <a:t>1</a:t>
                      </a:r>
                      <a:endParaRPr lang="en-GB" dirty="0"/>
                    </a:p>
                  </a:txBody>
                  <a:tcPr>
                    <a:solidFill>
                      <a:schemeClr val="accent4">
                        <a:lumMod val="20000"/>
                        <a:lumOff val="80000"/>
                      </a:schemeClr>
                    </a:solidFill>
                  </a:tcPr>
                </a:tc>
                <a:tc>
                  <a:txBody>
                    <a:bodyPr/>
                    <a:lstStyle/>
                    <a:p>
                      <a:pPr algn="ctr"/>
                      <a:r>
                        <a:rPr lang="fr-BE" dirty="0"/>
                        <a:t>S</a:t>
                      </a:r>
                      <a:endParaRPr lang="en-GB" dirty="0"/>
                    </a:p>
                  </a:txBody>
                  <a:tcPr>
                    <a:solidFill>
                      <a:schemeClr val="accent1">
                        <a:lumMod val="40000"/>
                        <a:lumOff val="60000"/>
                      </a:schemeClr>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a:txBody>
                    <a:bodyPr/>
                    <a:lstStyle/>
                    <a:p>
                      <a:pPr algn="ctr"/>
                      <a:r>
                        <a:rPr lang="fr-BE" dirty="0">
                          <a:solidFill>
                            <a:schemeClr val="bg1"/>
                          </a:solidFill>
                        </a:rPr>
                        <a:t>E</a:t>
                      </a:r>
                      <a:endParaRPr lang="en-GB" dirty="0">
                        <a:solidFill>
                          <a:schemeClr val="bg1"/>
                        </a:solidFill>
                      </a:endParaRPr>
                    </a:p>
                  </a:txBody>
                  <a:tcPr>
                    <a:solidFill>
                      <a:srgbClr val="C00000"/>
                    </a:solidFill>
                  </a:tcPr>
                </a:tc>
                <a:tc gridSpan="24">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3839378645"/>
                  </a:ext>
                </a:extLst>
              </a:tr>
              <a:tr h="370840">
                <a:tc gridSpan="32">
                  <a:txBody>
                    <a:bodyPr/>
                    <a:lstStyle/>
                    <a:p>
                      <a:pPr algn="ctr"/>
                      <a:r>
                        <a:rPr lang="fr-BE" dirty="0"/>
                        <a:t>Destination Connection ID (0…160)</a:t>
                      </a:r>
                      <a:endParaRPr lang="en-GB" dirty="0"/>
                    </a:p>
                  </a:txBody>
                  <a:tcPr>
                    <a:solidFill>
                      <a:schemeClr val="bg1"/>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2928186087"/>
                  </a:ext>
                </a:extLst>
              </a:tr>
            </a:tbl>
          </a:graphicData>
        </a:graphic>
      </p:graphicFrame>
      <p:graphicFrame>
        <p:nvGraphicFramePr>
          <p:cNvPr id="7" name="Tableau 3">
            <a:extLst>
              <a:ext uri="{FF2B5EF4-FFF2-40B4-BE49-F238E27FC236}">
                <a16:creationId xmlns:a16="http://schemas.microsoft.com/office/drawing/2014/main" id="{07A6A521-41E4-4E09-99BB-FB7FD017AF3E}"/>
              </a:ext>
            </a:extLst>
          </p:cNvPr>
          <p:cNvGraphicFramePr>
            <a:graphicFrameLocks noGrp="1"/>
          </p:cNvGraphicFramePr>
          <p:nvPr>
            <p:extLst>
              <p:ext uri="{D42A27DB-BD31-4B8C-83A1-F6EECF244321}">
                <p14:modId xmlns:p14="http://schemas.microsoft.com/office/powerpoint/2010/main" val="2976248052"/>
              </p:ext>
            </p:extLst>
          </p:nvPr>
        </p:nvGraphicFramePr>
        <p:xfrm>
          <a:off x="340962" y="4033520"/>
          <a:ext cx="11510075" cy="2595880"/>
        </p:xfrm>
        <a:graphic>
          <a:graphicData uri="http://schemas.openxmlformats.org/drawingml/2006/table">
            <a:tbl>
              <a:tblPr firstRow="1" bandRow="1">
                <a:tableStyleId>{5940675A-B579-460E-94D1-54222C63F5DA}</a:tableStyleId>
              </a:tblPr>
              <a:tblGrid>
                <a:gridCol w="502840">
                  <a:extLst>
                    <a:ext uri="{9D8B030D-6E8A-4147-A177-3AD203B41FA5}">
                      <a16:colId xmlns:a16="http://schemas.microsoft.com/office/drawing/2014/main" val="3095687473"/>
                    </a:ext>
                  </a:extLst>
                </a:gridCol>
                <a:gridCol w="208280">
                  <a:extLst>
                    <a:ext uri="{9D8B030D-6E8A-4147-A177-3AD203B41FA5}">
                      <a16:colId xmlns:a16="http://schemas.microsoft.com/office/drawing/2014/main" val="1535702640"/>
                    </a:ext>
                  </a:extLst>
                </a:gridCol>
                <a:gridCol w="359965">
                  <a:extLst>
                    <a:ext uri="{9D8B030D-6E8A-4147-A177-3AD203B41FA5}">
                      <a16:colId xmlns:a16="http://schemas.microsoft.com/office/drawing/2014/main" val="1134613169"/>
                    </a:ext>
                  </a:extLst>
                </a:gridCol>
                <a:gridCol w="359965">
                  <a:extLst>
                    <a:ext uri="{9D8B030D-6E8A-4147-A177-3AD203B41FA5}">
                      <a16:colId xmlns:a16="http://schemas.microsoft.com/office/drawing/2014/main" val="3439278618"/>
                    </a:ext>
                  </a:extLst>
                </a:gridCol>
                <a:gridCol w="359965">
                  <a:extLst>
                    <a:ext uri="{9D8B030D-6E8A-4147-A177-3AD203B41FA5}">
                      <a16:colId xmlns:a16="http://schemas.microsoft.com/office/drawing/2014/main" val="1528305079"/>
                    </a:ext>
                  </a:extLst>
                </a:gridCol>
                <a:gridCol w="359965">
                  <a:extLst>
                    <a:ext uri="{9D8B030D-6E8A-4147-A177-3AD203B41FA5}">
                      <a16:colId xmlns:a16="http://schemas.microsoft.com/office/drawing/2014/main" val="3892761973"/>
                    </a:ext>
                  </a:extLst>
                </a:gridCol>
                <a:gridCol w="359965">
                  <a:extLst>
                    <a:ext uri="{9D8B030D-6E8A-4147-A177-3AD203B41FA5}">
                      <a16:colId xmlns:a16="http://schemas.microsoft.com/office/drawing/2014/main" val="1440990024"/>
                    </a:ext>
                  </a:extLst>
                </a:gridCol>
                <a:gridCol w="359965">
                  <a:extLst>
                    <a:ext uri="{9D8B030D-6E8A-4147-A177-3AD203B41FA5}">
                      <a16:colId xmlns:a16="http://schemas.microsoft.com/office/drawing/2014/main" val="2668389821"/>
                    </a:ext>
                  </a:extLst>
                </a:gridCol>
                <a:gridCol w="359965">
                  <a:extLst>
                    <a:ext uri="{9D8B030D-6E8A-4147-A177-3AD203B41FA5}">
                      <a16:colId xmlns:a16="http://schemas.microsoft.com/office/drawing/2014/main" val="10664422"/>
                    </a:ext>
                  </a:extLst>
                </a:gridCol>
                <a:gridCol w="424501">
                  <a:extLst>
                    <a:ext uri="{9D8B030D-6E8A-4147-A177-3AD203B41FA5}">
                      <a16:colId xmlns:a16="http://schemas.microsoft.com/office/drawing/2014/main" val="1825448615"/>
                    </a:ext>
                  </a:extLst>
                </a:gridCol>
                <a:gridCol w="295434">
                  <a:extLst>
                    <a:ext uri="{9D8B030D-6E8A-4147-A177-3AD203B41FA5}">
                      <a16:colId xmlns:a16="http://schemas.microsoft.com/office/drawing/2014/main" val="2631797561"/>
                    </a:ext>
                  </a:extLst>
                </a:gridCol>
                <a:gridCol w="359965">
                  <a:extLst>
                    <a:ext uri="{9D8B030D-6E8A-4147-A177-3AD203B41FA5}">
                      <a16:colId xmlns:a16="http://schemas.microsoft.com/office/drawing/2014/main" val="3366959540"/>
                    </a:ext>
                  </a:extLst>
                </a:gridCol>
                <a:gridCol w="359965">
                  <a:extLst>
                    <a:ext uri="{9D8B030D-6E8A-4147-A177-3AD203B41FA5}">
                      <a16:colId xmlns:a16="http://schemas.microsoft.com/office/drawing/2014/main" val="3821455498"/>
                    </a:ext>
                  </a:extLst>
                </a:gridCol>
                <a:gridCol w="359965">
                  <a:extLst>
                    <a:ext uri="{9D8B030D-6E8A-4147-A177-3AD203B41FA5}">
                      <a16:colId xmlns:a16="http://schemas.microsoft.com/office/drawing/2014/main" val="3221493114"/>
                    </a:ext>
                  </a:extLst>
                </a:gridCol>
                <a:gridCol w="359965">
                  <a:extLst>
                    <a:ext uri="{9D8B030D-6E8A-4147-A177-3AD203B41FA5}">
                      <a16:colId xmlns:a16="http://schemas.microsoft.com/office/drawing/2014/main" val="1383990276"/>
                    </a:ext>
                  </a:extLst>
                </a:gridCol>
                <a:gridCol w="359965">
                  <a:extLst>
                    <a:ext uri="{9D8B030D-6E8A-4147-A177-3AD203B41FA5}">
                      <a16:colId xmlns:a16="http://schemas.microsoft.com/office/drawing/2014/main" val="2121838368"/>
                    </a:ext>
                  </a:extLst>
                </a:gridCol>
                <a:gridCol w="359965">
                  <a:extLst>
                    <a:ext uri="{9D8B030D-6E8A-4147-A177-3AD203B41FA5}">
                      <a16:colId xmlns:a16="http://schemas.microsoft.com/office/drawing/2014/main" val="200762181"/>
                    </a:ext>
                  </a:extLst>
                </a:gridCol>
                <a:gridCol w="359965">
                  <a:extLst>
                    <a:ext uri="{9D8B030D-6E8A-4147-A177-3AD203B41FA5}">
                      <a16:colId xmlns:a16="http://schemas.microsoft.com/office/drawing/2014/main" val="3290582526"/>
                    </a:ext>
                  </a:extLst>
                </a:gridCol>
                <a:gridCol w="359965">
                  <a:extLst>
                    <a:ext uri="{9D8B030D-6E8A-4147-A177-3AD203B41FA5}">
                      <a16:colId xmlns:a16="http://schemas.microsoft.com/office/drawing/2014/main" val="3487752280"/>
                    </a:ext>
                  </a:extLst>
                </a:gridCol>
                <a:gridCol w="359965">
                  <a:extLst>
                    <a:ext uri="{9D8B030D-6E8A-4147-A177-3AD203B41FA5}">
                      <a16:colId xmlns:a16="http://schemas.microsoft.com/office/drawing/2014/main" val="995022915"/>
                    </a:ext>
                  </a:extLst>
                </a:gridCol>
                <a:gridCol w="359965">
                  <a:extLst>
                    <a:ext uri="{9D8B030D-6E8A-4147-A177-3AD203B41FA5}">
                      <a16:colId xmlns:a16="http://schemas.microsoft.com/office/drawing/2014/main" val="383365883"/>
                    </a:ext>
                  </a:extLst>
                </a:gridCol>
                <a:gridCol w="359965">
                  <a:extLst>
                    <a:ext uri="{9D8B030D-6E8A-4147-A177-3AD203B41FA5}">
                      <a16:colId xmlns:a16="http://schemas.microsoft.com/office/drawing/2014/main" val="3481129513"/>
                    </a:ext>
                  </a:extLst>
                </a:gridCol>
                <a:gridCol w="359965">
                  <a:extLst>
                    <a:ext uri="{9D8B030D-6E8A-4147-A177-3AD203B41FA5}">
                      <a16:colId xmlns:a16="http://schemas.microsoft.com/office/drawing/2014/main" val="4033829931"/>
                    </a:ext>
                  </a:extLst>
                </a:gridCol>
                <a:gridCol w="359965">
                  <a:extLst>
                    <a:ext uri="{9D8B030D-6E8A-4147-A177-3AD203B41FA5}">
                      <a16:colId xmlns:a16="http://schemas.microsoft.com/office/drawing/2014/main" val="1702205646"/>
                    </a:ext>
                  </a:extLst>
                </a:gridCol>
                <a:gridCol w="359965">
                  <a:extLst>
                    <a:ext uri="{9D8B030D-6E8A-4147-A177-3AD203B41FA5}">
                      <a16:colId xmlns:a16="http://schemas.microsoft.com/office/drawing/2014/main" val="2270880165"/>
                    </a:ext>
                  </a:extLst>
                </a:gridCol>
                <a:gridCol w="359965">
                  <a:extLst>
                    <a:ext uri="{9D8B030D-6E8A-4147-A177-3AD203B41FA5}">
                      <a16:colId xmlns:a16="http://schemas.microsoft.com/office/drawing/2014/main" val="3115492406"/>
                    </a:ext>
                  </a:extLst>
                </a:gridCol>
                <a:gridCol w="359965">
                  <a:extLst>
                    <a:ext uri="{9D8B030D-6E8A-4147-A177-3AD203B41FA5}">
                      <a16:colId xmlns:a16="http://schemas.microsoft.com/office/drawing/2014/main" val="1067419205"/>
                    </a:ext>
                  </a:extLst>
                </a:gridCol>
                <a:gridCol w="359965">
                  <a:extLst>
                    <a:ext uri="{9D8B030D-6E8A-4147-A177-3AD203B41FA5}">
                      <a16:colId xmlns:a16="http://schemas.microsoft.com/office/drawing/2014/main" val="976008469"/>
                    </a:ext>
                  </a:extLst>
                </a:gridCol>
                <a:gridCol w="359965">
                  <a:extLst>
                    <a:ext uri="{9D8B030D-6E8A-4147-A177-3AD203B41FA5}">
                      <a16:colId xmlns:a16="http://schemas.microsoft.com/office/drawing/2014/main" val="485099963"/>
                    </a:ext>
                  </a:extLst>
                </a:gridCol>
                <a:gridCol w="359965">
                  <a:extLst>
                    <a:ext uri="{9D8B030D-6E8A-4147-A177-3AD203B41FA5}">
                      <a16:colId xmlns:a16="http://schemas.microsoft.com/office/drawing/2014/main" val="1838356622"/>
                    </a:ext>
                  </a:extLst>
                </a:gridCol>
                <a:gridCol w="359965">
                  <a:extLst>
                    <a:ext uri="{9D8B030D-6E8A-4147-A177-3AD203B41FA5}">
                      <a16:colId xmlns:a16="http://schemas.microsoft.com/office/drawing/2014/main" val="1390445180"/>
                    </a:ext>
                  </a:extLst>
                </a:gridCol>
                <a:gridCol w="359965">
                  <a:extLst>
                    <a:ext uri="{9D8B030D-6E8A-4147-A177-3AD203B41FA5}">
                      <a16:colId xmlns:a16="http://schemas.microsoft.com/office/drawing/2014/main" val="3095249185"/>
                    </a:ext>
                  </a:extLst>
                </a:gridCol>
              </a:tblGrid>
              <a:tr h="370840">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tc>
                  <a:txBody>
                    <a:bodyPr/>
                    <a:lstStyle/>
                    <a:p>
                      <a:pPr algn="ctr"/>
                      <a:r>
                        <a:rPr lang="fr-BE" dirty="0"/>
                        <a:t>0</a:t>
                      </a:r>
                      <a:endParaRPr lang="en-GB" dirty="0"/>
                    </a:p>
                  </a:txBody>
                  <a:tcPr>
                    <a:solidFill>
                      <a:schemeClr val="accent3"/>
                    </a:solidFill>
                  </a:tcPr>
                </a:tc>
                <a:tc>
                  <a:txBody>
                    <a:bodyPr/>
                    <a:lstStyle/>
                    <a:p>
                      <a:pPr algn="ctr"/>
                      <a:r>
                        <a:rPr lang="fr-BE" dirty="0"/>
                        <a:t>1</a:t>
                      </a:r>
                      <a:endParaRPr lang="en-GB" dirty="0"/>
                    </a:p>
                  </a:txBody>
                  <a:tcPr/>
                </a:tc>
                <a:tc>
                  <a:txBody>
                    <a:bodyPr/>
                    <a:lstStyle/>
                    <a:p>
                      <a:pPr algn="ctr"/>
                      <a:r>
                        <a:rPr lang="fr-BE" dirty="0"/>
                        <a:t>2</a:t>
                      </a:r>
                      <a:endParaRPr lang="en-GB" dirty="0"/>
                    </a:p>
                  </a:txBody>
                  <a:tcPr/>
                </a:tc>
                <a:tc>
                  <a:txBody>
                    <a:bodyPr/>
                    <a:lstStyle/>
                    <a:p>
                      <a:pPr algn="ctr"/>
                      <a:r>
                        <a:rPr lang="fr-BE" dirty="0"/>
                        <a:t>3</a:t>
                      </a:r>
                      <a:endParaRPr lang="en-GB" dirty="0"/>
                    </a:p>
                  </a:txBody>
                  <a:tcPr/>
                </a:tc>
                <a:tc>
                  <a:txBody>
                    <a:bodyPr/>
                    <a:lstStyle/>
                    <a:p>
                      <a:pPr algn="ctr"/>
                      <a:r>
                        <a:rPr lang="fr-BE" dirty="0"/>
                        <a:t>4</a:t>
                      </a:r>
                      <a:endParaRPr lang="en-GB" dirty="0"/>
                    </a:p>
                  </a:txBody>
                  <a:tcPr/>
                </a:tc>
                <a:tc>
                  <a:txBody>
                    <a:bodyPr/>
                    <a:lstStyle/>
                    <a:p>
                      <a:pPr algn="ctr"/>
                      <a:r>
                        <a:rPr lang="fr-BE" dirty="0"/>
                        <a:t>5</a:t>
                      </a:r>
                      <a:endParaRPr lang="en-GB" dirty="0"/>
                    </a:p>
                  </a:txBody>
                  <a:tcPr/>
                </a:tc>
                <a:tc>
                  <a:txBody>
                    <a:bodyPr/>
                    <a:lstStyle/>
                    <a:p>
                      <a:pPr algn="ctr"/>
                      <a:r>
                        <a:rPr lang="fr-BE" dirty="0"/>
                        <a:t>6</a:t>
                      </a:r>
                      <a:endParaRPr lang="en-GB" dirty="0"/>
                    </a:p>
                  </a:txBody>
                  <a:tcPr/>
                </a:tc>
                <a:tc>
                  <a:txBody>
                    <a:bodyPr/>
                    <a:lstStyle/>
                    <a:p>
                      <a:pPr algn="ctr"/>
                      <a:r>
                        <a:rPr lang="fr-BE" dirty="0"/>
                        <a:t>7</a:t>
                      </a:r>
                      <a:endParaRPr lang="en-GB" dirty="0"/>
                    </a:p>
                  </a:txBody>
                  <a:tcPr/>
                </a:tc>
                <a:extLst>
                  <a:ext uri="{0D108BD9-81ED-4DB2-BD59-A6C34878D82A}">
                    <a16:rowId xmlns:a16="http://schemas.microsoft.com/office/drawing/2014/main" val="2985863262"/>
                  </a:ext>
                </a:extLst>
              </a:tr>
              <a:tr h="370840">
                <a:tc gridSpan="24">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fr-BE" dirty="0" err="1"/>
                        <a:t>Packet</a:t>
                      </a:r>
                      <a:r>
                        <a:rPr lang="fr-BE" dirty="0"/>
                        <a:t> </a:t>
                      </a:r>
                      <a:r>
                        <a:rPr lang="fr-BE" dirty="0" err="1"/>
                        <a:t>Number</a:t>
                      </a:r>
                      <a:r>
                        <a:rPr lang="fr-BE" dirty="0"/>
                        <a:t> (8/16/24/32)</a:t>
                      </a:r>
                      <a:endParaRPr lang="en-GB" dirty="0"/>
                    </a:p>
                  </a:txBody>
                  <a:tcPr>
                    <a:no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solidFill>
                      <a:schemeClr val="accent3"/>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solidFill>
                      <a:schemeClr val="accent3"/>
                    </a:solid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gridSpan="8">
                  <a:txBody>
                    <a:bodyPr/>
                    <a:lstStyle/>
                    <a:p>
                      <a:pPr algn="ctr"/>
                      <a:r>
                        <a:rPr lang="fr-BE" dirty="0" err="1"/>
                        <a:t>Skipped</a:t>
                      </a:r>
                      <a:r>
                        <a:rPr lang="fr-BE" dirty="0"/>
                        <a:t> part (0/8/16/24)</a:t>
                      </a:r>
                      <a:endParaRPr lang="en-GB" dirty="0"/>
                    </a:p>
                  </a:txBody>
                  <a:tcPr>
                    <a:noFill/>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tc hMerge="1">
                  <a:txBody>
                    <a:bodyPr/>
                    <a:lstStyle/>
                    <a:p>
                      <a:pPr algn="ctr"/>
                      <a:endParaRPr lang="en-GB" dirty="0"/>
                    </a:p>
                  </a:txBody>
                  <a:tcPr/>
                </a:tc>
                <a:extLst>
                  <a:ext uri="{0D108BD9-81ED-4DB2-BD59-A6C34878D82A}">
                    <a16:rowId xmlns:a16="http://schemas.microsoft.com/office/drawing/2014/main" val="1045204111"/>
                  </a:ext>
                </a:extLst>
              </a:tr>
              <a:tr h="1483360">
                <a:tc gridSpan="32">
                  <a:txBody>
                    <a:bodyPr/>
                    <a:lstStyle/>
                    <a:p>
                      <a:pPr algn="ctr"/>
                      <a:r>
                        <a:rPr lang="fr-BE" dirty="0" err="1">
                          <a:solidFill>
                            <a:schemeClr val="bg1"/>
                          </a:solidFill>
                        </a:rPr>
                        <a:t>Sample</a:t>
                      </a:r>
                      <a:r>
                        <a:rPr lang="fr-BE" dirty="0">
                          <a:solidFill>
                            <a:schemeClr val="bg1"/>
                          </a:solidFill>
                        </a:rPr>
                        <a:t> </a:t>
                      </a:r>
                      <a:r>
                        <a:rPr lang="fr-BE" dirty="0" err="1">
                          <a:solidFill>
                            <a:schemeClr val="bg1"/>
                          </a:solidFill>
                        </a:rPr>
                        <a:t>Protected</a:t>
                      </a:r>
                      <a:r>
                        <a:rPr lang="fr-BE" dirty="0">
                          <a:solidFill>
                            <a:schemeClr val="bg1"/>
                          </a:solidFill>
                        </a:rPr>
                        <a:t> </a:t>
                      </a:r>
                      <a:r>
                        <a:rPr lang="fr-BE" dirty="0" err="1">
                          <a:solidFill>
                            <a:schemeClr val="bg1"/>
                          </a:solidFill>
                        </a:rPr>
                        <a:t>Payload</a:t>
                      </a:r>
                      <a:r>
                        <a:rPr lang="fr-BE" dirty="0">
                          <a:solidFill>
                            <a:schemeClr val="bg1"/>
                          </a:solidFill>
                        </a:rPr>
                        <a:t> (128)</a:t>
                      </a:r>
                      <a:endParaRPr lang="en-GB" dirty="0">
                        <a:solidFill>
                          <a:schemeClr val="bg1"/>
                        </a:solidFill>
                      </a:endParaRPr>
                    </a:p>
                  </a:txBody>
                  <a:tcPr>
                    <a:solidFill>
                      <a:srgbClr val="C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885477891"/>
                  </a:ext>
                </a:extLst>
              </a:tr>
              <a:tr h="370840">
                <a:tc gridSpan="32">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fr-BE" dirty="0" err="1">
                          <a:solidFill>
                            <a:schemeClr val="bg1"/>
                          </a:solidFill>
                        </a:rPr>
                        <a:t>Protected</a:t>
                      </a:r>
                      <a:r>
                        <a:rPr lang="fr-BE" dirty="0">
                          <a:solidFill>
                            <a:schemeClr val="bg1"/>
                          </a:solidFill>
                        </a:rPr>
                        <a:t> </a:t>
                      </a:r>
                      <a:r>
                        <a:rPr lang="fr-BE" dirty="0" err="1">
                          <a:solidFill>
                            <a:schemeClr val="bg1"/>
                          </a:solidFill>
                        </a:rPr>
                        <a:t>Payload</a:t>
                      </a:r>
                      <a:r>
                        <a:rPr lang="fr-BE" dirty="0">
                          <a:solidFill>
                            <a:schemeClr val="bg1"/>
                          </a:solidFill>
                        </a:rPr>
                        <a:t> (*)</a:t>
                      </a:r>
                      <a:endParaRPr lang="en-GB" dirty="0">
                        <a:solidFill>
                          <a:schemeClr val="bg1"/>
                        </a:solidFill>
                      </a:endParaRPr>
                    </a:p>
                  </a:txBody>
                  <a:tcPr>
                    <a:solidFill>
                      <a:srgbClr val="C00000"/>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73425488"/>
                  </a:ext>
                </a:extLst>
              </a:tr>
            </a:tbl>
          </a:graphicData>
        </a:graphic>
      </p:graphicFrame>
      <p:sp>
        <p:nvSpPr>
          <p:cNvPr id="8" name="ZoneTexte 7">
            <a:extLst>
              <a:ext uri="{FF2B5EF4-FFF2-40B4-BE49-F238E27FC236}">
                <a16:creationId xmlns:a16="http://schemas.microsoft.com/office/drawing/2014/main" id="{7AE42F71-1632-4AF1-94BE-DD70CD15BCE9}"/>
              </a:ext>
            </a:extLst>
          </p:cNvPr>
          <p:cNvSpPr txBox="1"/>
          <p:nvPr/>
        </p:nvSpPr>
        <p:spPr>
          <a:xfrm>
            <a:off x="340960" y="171947"/>
            <a:ext cx="1584088" cy="400110"/>
          </a:xfrm>
          <a:prstGeom prst="rect">
            <a:avLst/>
          </a:prstGeom>
          <a:noFill/>
        </p:spPr>
        <p:txBody>
          <a:bodyPr wrap="none" rtlCol="0">
            <a:spAutoFit/>
          </a:bodyPr>
          <a:lstStyle/>
          <a:p>
            <a:r>
              <a:rPr lang="fr-BE" sz="2000" b="1" u="sng" dirty="0"/>
              <a:t>Long Header </a:t>
            </a:r>
            <a:endParaRPr lang="en-GB" sz="2000" b="1" u="sng" dirty="0"/>
          </a:p>
        </p:txBody>
      </p:sp>
      <p:sp>
        <p:nvSpPr>
          <p:cNvPr id="9" name="ZoneTexte 8">
            <a:extLst>
              <a:ext uri="{FF2B5EF4-FFF2-40B4-BE49-F238E27FC236}">
                <a16:creationId xmlns:a16="http://schemas.microsoft.com/office/drawing/2014/main" id="{FD21E1D4-C91D-4E8C-A2FD-FF0A018AD58C}"/>
              </a:ext>
            </a:extLst>
          </p:cNvPr>
          <p:cNvSpPr txBox="1"/>
          <p:nvPr/>
        </p:nvSpPr>
        <p:spPr>
          <a:xfrm>
            <a:off x="340960" y="1874153"/>
            <a:ext cx="1654620" cy="400110"/>
          </a:xfrm>
          <a:prstGeom prst="rect">
            <a:avLst/>
          </a:prstGeom>
          <a:noFill/>
        </p:spPr>
        <p:txBody>
          <a:bodyPr wrap="none" rtlCol="0">
            <a:spAutoFit/>
          </a:bodyPr>
          <a:lstStyle/>
          <a:p>
            <a:r>
              <a:rPr lang="fr-BE" sz="2000" b="1" u="sng" dirty="0"/>
              <a:t>Short Header </a:t>
            </a:r>
            <a:endParaRPr lang="en-GB" sz="2000" b="1" u="sng" dirty="0"/>
          </a:p>
        </p:txBody>
      </p:sp>
      <p:sp>
        <p:nvSpPr>
          <p:cNvPr id="10" name="ZoneTexte 9">
            <a:extLst>
              <a:ext uri="{FF2B5EF4-FFF2-40B4-BE49-F238E27FC236}">
                <a16:creationId xmlns:a16="http://schemas.microsoft.com/office/drawing/2014/main" id="{4CD970D8-5F21-4F2E-9710-259D9B5E85D4}"/>
              </a:ext>
            </a:extLst>
          </p:cNvPr>
          <p:cNvSpPr txBox="1"/>
          <p:nvPr/>
        </p:nvSpPr>
        <p:spPr>
          <a:xfrm>
            <a:off x="340960" y="3606561"/>
            <a:ext cx="1786066" cy="400110"/>
          </a:xfrm>
          <a:prstGeom prst="rect">
            <a:avLst/>
          </a:prstGeom>
          <a:noFill/>
        </p:spPr>
        <p:txBody>
          <a:bodyPr wrap="none" rtlCol="0">
            <a:spAutoFit/>
          </a:bodyPr>
          <a:lstStyle/>
          <a:p>
            <a:r>
              <a:rPr lang="fr-BE" sz="2000" b="1" u="sng" dirty="0"/>
              <a:t>Common </a:t>
            </a:r>
            <a:r>
              <a:rPr lang="fr-BE" sz="2000" b="1" u="sng" dirty="0" err="1"/>
              <a:t>fields</a:t>
            </a:r>
            <a:endParaRPr lang="en-GB" sz="2000" b="1" u="sng" dirty="0"/>
          </a:p>
        </p:txBody>
      </p:sp>
    </p:spTree>
    <p:extLst>
      <p:ext uri="{BB962C8B-B14F-4D97-AF65-F5344CB8AC3E}">
        <p14:creationId xmlns:p14="http://schemas.microsoft.com/office/powerpoint/2010/main" val="345882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481159-45D5-45AF-8888-1E0EEBC595E7}"/>
              </a:ext>
            </a:extLst>
          </p:cNvPr>
          <p:cNvSpPr/>
          <p:nvPr/>
        </p:nvSpPr>
        <p:spPr>
          <a:xfrm>
            <a:off x="2070100" y="1016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Ivy Mirror</a:t>
            </a:r>
            <a:endParaRPr lang="en-GB"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97B2F43D-05C0-450A-83B6-2A0BF39D3C8E}"/>
              </a:ext>
            </a:extLst>
          </p:cNvPr>
          <p:cNvSpPr/>
          <p:nvPr/>
        </p:nvSpPr>
        <p:spPr>
          <a:xfrm>
            <a:off x="5384800" y="1016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TLS </a:t>
            </a:r>
            <a:endParaRPr lang="en-GB" b="1"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8C37F76C-95E4-406B-8F89-56BE2C95E175}"/>
              </a:ext>
            </a:extLst>
          </p:cNvPr>
          <p:cNvSpPr/>
          <p:nvPr/>
        </p:nvSpPr>
        <p:spPr>
          <a:xfrm>
            <a:off x="5384800" y="3429000"/>
            <a:ext cx="18034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latin typeface="Arial" panose="020B0604020202020204" pitchFamily="34" charset="0"/>
                <a:cs typeface="Arial" panose="020B0604020202020204" pitchFamily="34" charset="0"/>
              </a:rPr>
              <a:t>Network</a:t>
            </a:r>
            <a:endParaRPr lang="en-GB" b="1"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A0E8291-62F0-45AD-844C-22AA0465FCF2}"/>
              </a:ext>
            </a:extLst>
          </p:cNvPr>
          <p:cNvSpPr/>
          <p:nvPr/>
        </p:nvSpPr>
        <p:spPr>
          <a:xfrm>
            <a:off x="2019300" y="3429000"/>
            <a:ext cx="19050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err="1">
                <a:latin typeface="Arial" panose="020B0604020202020204" pitchFamily="34" charset="0"/>
                <a:cs typeface="Arial" panose="020B0604020202020204" pitchFamily="34" charset="0"/>
              </a:rPr>
              <a:t>Tested</a:t>
            </a:r>
            <a:r>
              <a:rPr lang="fr-BE" b="1" dirty="0">
                <a:latin typeface="Arial" panose="020B0604020202020204" pitchFamily="34" charset="0"/>
                <a:cs typeface="Arial" panose="020B0604020202020204" pitchFamily="34" charset="0"/>
              </a:rPr>
              <a:t> </a:t>
            </a:r>
          </a:p>
          <a:p>
            <a:pPr algn="ctr"/>
            <a:r>
              <a:rPr lang="fr-BE" b="1" dirty="0" err="1">
                <a:latin typeface="Arial" panose="020B0604020202020204" pitchFamily="34" charset="0"/>
                <a:cs typeface="Arial" panose="020B0604020202020204" pitchFamily="34" charset="0"/>
              </a:rPr>
              <a:t>Implementation</a:t>
            </a:r>
            <a:endParaRPr lang="en-GB" b="1" dirty="0">
              <a:latin typeface="Arial" panose="020B0604020202020204" pitchFamily="34" charset="0"/>
              <a:cs typeface="Arial" panose="020B0604020202020204" pitchFamily="34" charset="0"/>
            </a:endParaRPr>
          </a:p>
        </p:txBody>
      </p:sp>
      <p:cxnSp>
        <p:nvCxnSpPr>
          <p:cNvPr id="9" name="Connecteur droit avec flèche 8">
            <a:extLst>
              <a:ext uri="{FF2B5EF4-FFF2-40B4-BE49-F238E27FC236}">
                <a16:creationId xmlns:a16="http://schemas.microsoft.com/office/drawing/2014/main" id="{F2727930-91F7-4EC5-B5A8-1F82C24DF1EF}"/>
              </a:ext>
            </a:extLst>
          </p:cNvPr>
          <p:cNvCxnSpPr>
            <a:stCxn id="4" idx="3"/>
            <a:endCxn id="5" idx="1"/>
          </p:cNvCxnSpPr>
          <p:nvPr/>
        </p:nvCxnSpPr>
        <p:spPr>
          <a:xfrm>
            <a:off x="3873500" y="1504950"/>
            <a:ext cx="15113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67806F54-ECE1-46DA-9F17-48FB57B710AF}"/>
              </a:ext>
            </a:extLst>
          </p:cNvPr>
          <p:cNvCxnSpPr>
            <a:cxnSpLocks/>
            <a:stCxn id="5" idx="2"/>
            <a:endCxn id="6" idx="0"/>
          </p:cNvCxnSpPr>
          <p:nvPr/>
        </p:nvCxnSpPr>
        <p:spPr>
          <a:xfrm>
            <a:off x="6286500" y="1993900"/>
            <a:ext cx="0" cy="14351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1DB0BEDA-C731-447E-A013-E87CC0B495AF}"/>
              </a:ext>
            </a:extLst>
          </p:cNvPr>
          <p:cNvCxnSpPr>
            <a:cxnSpLocks/>
            <a:stCxn id="6" idx="1"/>
            <a:endCxn id="7" idx="3"/>
          </p:cNvCxnSpPr>
          <p:nvPr/>
        </p:nvCxnSpPr>
        <p:spPr>
          <a:xfrm flipH="1">
            <a:off x="3924300" y="3917950"/>
            <a:ext cx="14605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80005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1207</TotalTime>
  <Words>3370</Words>
  <Application>Microsoft Office PowerPoint</Application>
  <PresentationFormat>Grand écran</PresentationFormat>
  <Paragraphs>848</Paragraphs>
  <Slides>49</Slides>
  <Notes>49</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49</vt:i4>
      </vt:variant>
    </vt:vector>
  </HeadingPairs>
  <TitlesOfParts>
    <vt:vector size="54"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101</cp:revision>
  <cp:lastPrinted>2021-04-15T15:24:26Z</cp:lastPrinted>
  <dcterms:created xsi:type="dcterms:W3CDTF">2020-06-26T15:12:53Z</dcterms:created>
  <dcterms:modified xsi:type="dcterms:W3CDTF">2021-05-11T09:12:35Z</dcterms:modified>
</cp:coreProperties>
</file>