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4558" autoAdjust="0"/>
  </p:normalViewPr>
  <p:slideViewPr>
    <p:cSldViewPr snapToGrid="0">
      <p:cViewPr varScale="1">
        <p:scale>
          <a:sx n="57" d="100"/>
          <a:sy n="57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FBD5-0A08-42A7-A20A-3E938E2C13C1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EB12-3C52-4A5B-9741-32EF9D1D721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3,3 check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9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3,3 check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7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394D-DD88-4BFA-88A9-110D4ECA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6594DE-FD46-42BB-A276-9B76DA00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B63B5-A7DD-4085-A1E9-6C31FD6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EFB3A-A725-4EAF-935A-76DA0DF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EA54-9A57-4837-B63D-2C59499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4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BE05C-63A7-450A-9790-60BDC0D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C279B-0CA7-44FD-864C-FA7475C3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E87B2-E303-4D52-8466-2576624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C475F-EE53-4824-A479-291E8BC9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DC346-0C49-4B9D-B739-8D8FF178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ED3BAF-2376-4728-8BF7-8DB84B7B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3F1F4-97DD-42BA-94D0-2FE696EB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BC0C2-2BC4-4C2F-968C-F17D8EEC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F807C-4C53-4110-BE4D-D4A1AE7C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4A6F6-59D9-45F3-B32F-CCEACB6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C2618-69F0-45B6-8F27-09B7A203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89116-6456-4E0B-9420-C0810F85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34F74-D7AB-4A9A-AF48-19A37145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84FFD-493C-407D-86AE-FA2209D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E5556-53BA-4B18-8B46-7C10511C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EDBC3-48EB-4660-A71A-81D826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4F111-3E17-4DC3-B9F1-3B281A0E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44854-D2DD-43B9-B16A-2BBD39D0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DFE30-C34F-44C1-AC90-65461E8B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F30A0-E658-47E1-80FF-A795B55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645C2-3497-4817-8503-09A09D3F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8AEBF-CC00-4EB3-992E-D4901B40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C2563-9C02-4FF6-AC5E-BD310499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B32CB1-6FDC-4E55-8597-5B55A0D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16C04C-C11B-4D45-914C-3358470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47916-5038-4CB3-9CB7-F8FC9F8A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DE7CE-1804-438D-92F3-8ECCE7FC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AF901-B2E6-4EFB-8256-2024C9F7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0906BE-0FD6-4C59-891F-485B8086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510595-D718-4D18-A662-38248708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853A8-6FB0-4188-82AE-071C2836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E2BD8B-D645-423A-A613-EF6AE8CA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30F11A-0202-4F0A-B8CC-13773D6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EBFF67-0B6C-41CB-B69D-58B7A1FC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B6B80-0F0A-4418-9FF7-988FF64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0B3F64-9335-40BA-999F-C11D959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5AA07E-E44B-40C4-904A-6B2F9984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4E8655-3895-4A33-BB09-1138AD2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25D4A0-12F0-439C-BD13-D69D2E9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04ED9A-37C7-4CD4-8544-B3E56AB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368354-4F02-410F-B452-5F80924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ADDE6-48F7-491B-9EEB-E0CFCFAE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582AD-F3CF-4B1C-8D7E-1CF8DA0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EE0241-53C0-45BA-98AE-B40355BC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09A82-974A-41D7-B24F-74B98489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70C28E-E1A0-45E4-93B9-2160452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D67BA-5A09-432C-B808-23937F9A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0DACD-13BC-43FB-B1E0-B22645BD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6D1F07-F43D-4E32-B947-4A4A6081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B9218-AB50-4D9F-B54E-C81D4450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003829-24ED-4921-8854-A1DF8D76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28E3D-0B44-4C6A-99D0-CCCFF8F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85E1CC-B383-4D7C-A565-8AD5768F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49896A-D181-4C6A-A102-64120B1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8B4BF-987C-4DD9-90CE-D41F3620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65221-4CE7-4A22-8435-CC6E9B131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82A2-DD72-4F80-A6AB-80BB922E5FBF}" type="datetimeFigureOut">
              <a:rPr lang="en-GB" smtClean="0"/>
              <a:t>26/09/2020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18333-3851-4F4F-9D0A-6C6A85B7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9699C-0E80-426A-A06E-7B1FF7B0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1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1652953" y="145952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Ready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4266D3A-83FA-4DC5-B077-3FE3BE66996C}"/>
              </a:ext>
            </a:extLst>
          </p:cNvPr>
          <p:cNvSpPr/>
          <p:nvPr/>
        </p:nvSpPr>
        <p:spPr>
          <a:xfrm>
            <a:off x="1652952" y="480939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Send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EF6430-F8E7-4FD1-9FFC-35EEC2563371}"/>
              </a:ext>
            </a:extLst>
          </p:cNvPr>
          <p:cNvSpPr/>
          <p:nvPr/>
        </p:nvSpPr>
        <p:spPr>
          <a:xfrm>
            <a:off x="5348653" y="480939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Sent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5348652" y="145952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Sent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9044354" y="145952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FE4625-6D4C-4C81-B023-2ED8433BE05F}"/>
              </a:ext>
            </a:extLst>
          </p:cNvPr>
          <p:cNvSpPr/>
          <p:nvPr/>
        </p:nvSpPr>
        <p:spPr>
          <a:xfrm>
            <a:off x="9044354" y="480939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1925516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5152B5-CA66-4A0F-9894-51E75D341D8D}"/>
              </a:ext>
            </a:extLst>
          </p:cNvPr>
          <p:cNvCxnSpPr/>
          <p:nvPr/>
        </p:nvCxnSpPr>
        <p:spPr>
          <a:xfrm flipV="1">
            <a:off x="2919046" y="2391507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391509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47645" y="5275386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843346" y="5275385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1925515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E3792FD-3716-4B03-8B24-62235C4F1465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6095999" y="2391508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7E58C-8569-44E3-A1DC-1FED44F81068}"/>
              </a:ext>
            </a:extLst>
          </p:cNvPr>
          <p:cNvSpPr txBox="1"/>
          <p:nvPr/>
        </p:nvSpPr>
        <p:spPr>
          <a:xfrm>
            <a:off x="3404781" y="153836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AA392D6-1A3B-4D0A-8C01-817A0F04B637}"/>
              </a:ext>
            </a:extLst>
          </p:cNvPr>
          <p:cNvSpPr txBox="1"/>
          <p:nvPr/>
        </p:nvSpPr>
        <p:spPr>
          <a:xfrm rot="18948727">
            <a:off x="3242901" y="3192815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D2A897-EAB3-4778-A48C-996CC1E8AC50}"/>
              </a:ext>
            </a:extLst>
          </p:cNvPr>
          <p:cNvSpPr txBox="1"/>
          <p:nvPr/>
        </p:nvSpPr>
        <p:spPr>
          <a:xfrm rot="16200000">
            <a:off x="4946881" y="3496169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FE3CA9-2E21-4E5D-8555-BE8394BBA317}"/>
              </a:ext>
            </a:extLst>
          </p:cNvPr>
          <p:cNvSpPr txBox="1"/>
          <p:nvPr/>
        </p:nvSpPr>
        <p:spPr>
          <a:xfrm>
            <a:off x="7599222" y="1556182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r.ACK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92236C-15B0-4B00-964F-2FC9F6384F6F}"/>
              </a:ext>
            </a:extLst>
          </p:cNvPr>
          <p:cNvSpPr txBox="1"/>
          <p:nvPr/>
        </p:nvSpPr>
        <p:spPr>
          <a:xfrm>
            <a:off x="7641825" y="480939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7EF607-C441-4C6F-934E-973FAD16220A}"/>
              </a:ext>
            </a:extLst>
          </p:cNvPr>
          <p:cNvSpPr txBox="1"/>
          <p:nvPr/>
        </p:nvSpPr>
        <p:spPr>
          <a:xfrm>
            <a:off x="3431822" y="489725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 + FIN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963DA0-1C1A-4E2E-BA58-B5FF1051DD91}"/>
              </a:ext>
            </a:extLst>
          </p:cNvPr>
          <p:cNvSpPr txBox="1"/>
          <p:nvPr/>
        </p:nvSpPr>
        <p:spPr>
          <a:xfrm rot="16200000">
            <a:off x="712377" y="3031062"/>
            <a:ext cx="25847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</a:t>
            </a:r>
          </a:p>
          <a:p>
            <a:r>
              <a:rPr lang="fr-BE" dirty="0"/>
              <a:t>s.STRAM_DATA_BLOCKED</a:t>
            </a:r>
          </a:p>
          <a:p>
            <a:r>
              <a:rPr lang="en-GB" sz="1400" dirty="0"/>
              <a:t>Peer Create Bidirectional Stream</a:t>
            </a:r>
            <a:endParaRPr lang="fr-BE" sz="1400" dirty="0"/>
          </a:p>
          <a:p>
            <a:endParaRPr lang="en-GB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055078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8F6E5C9-E973-4B06-9C4B-9944C2767988}"/>
              </a:ext>
            </a:extLst>
          </p:cNvPr>
          <p:cNvSpPr txBox="1"/>
          <p:nvPr/>
        </p:nvSpPr>
        <p:spPr>
          <a:xfrm>
            <a:off x="359650" y="436564"/>
            <a:ext cx="32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Create Stream (Sending</a:t>
            </a:r>
            <a:r>
              <a:rPr lang="en-GB" dirty="0"/>
              <a:t>)</a:t>
            </a:r>
          </a:p>
          <a:p>
            <a:r>
              <a:rPr lang="en-GB" dirty="0"/>
              <a:t>Peer Create Bidirectional Stream</a:t>
            </a:r>
            <a:endParaRPr lang="fr-BE" dirty="0"/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988D0EB4-947A-46B9-A29D-46DAE79C5B8E}"/>
              </a:ext>
            </a:extLst>
          </p:cNvPr>
          <p:cNvSpPr/>
          <p:nvPr/>
        </p:nvSpPr>
        <p:spPr>
          <a:xfrm>
            <a:off x="3790358" y="1072421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sending</a:t>
            </a:r>
            <a:endParaRPr lang="en-GB" dirty="0"/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5DD2B065-1291-4E98-9EA8-E397CA6004D6}"/>
              </a:ext>
            </a:extLst>
          </p:cNvPr>
          <p:cNvSpPr/>
          <p:nvPr/>
        </p:nvSpPr>
        <p:spPr>
          <a:xfrm>
            <a:off x="7599222" y="1138519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receiving</a:t>
            </a:r>
            <a:endParaRPr lang="en-GB" dirty="0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949E7391-F356-4A29-822D-BB2783A50072}"/>
              </a:ext>
            </a:extLst>
          </p:cNvPr>
          <p:cNvSpPr/>
          <p:nvPr/>
        </p:nvSpPr>
        <p:spPr>
          <a:xfrm>
            <a:off x="9228239" y="624253"/>
            <a:ext cx="1126921" cy="60378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Terminal state</a:t>
            </a:r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54FA4F-3B96-4A8F-9412-672862F5CD0D}"/>
              </a:ext>
            </a:extLst>
          </p:cNvPr>
          <p:cNvSpPr txBox="1"/>
          <p:nvPr/>
        </p:nvSpPr>
        <p:spPr>
          <a:xfrm>
            <a:off x="3851075" y="-11029"/>
            <a:ext cx="3985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Sending Stream States</a:t>
            </a:r>
          </a:p>
        </p:txBody>
      </p:sp>
    </p:spTree>
    <p:extLst>
      <p:ext uri="{BB962C8B-B14F-4D97-AF65-F5344CB8AC3E}">
        <p14:creationId xmlns:p14="http://schemas.microsoft.com/office/powerpoint/2010/main" val="37587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1652953" y="154744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Recv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4266D3A-83FA-4DC5-B077-3FE3BE66996C}"/>
              </a:ext>
            </a:extLst>
          </p:cNvPr>
          <p:cNvSpPr/>
          <p:nvPr/>
        </p:nvSpPr>
        <p:spPr>
          <a:xfrm>
            <a:off x="1652952" y="489731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Size Known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EF6430-F8E7-4FD1-9FFC-35EEC2563371}"/>
              </a:ext>
            </a:extLst>
          </p:cNvPr>
          <p:cNvSpPr/>
          <p:nvPr/>
        </p:nvSpPr>
        <p:spPr>
          <a:xfrm>
            <a:off x="5348652" y="489731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5348652" y="154744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9044354" y="154744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Read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FE4625-6D4C-4C81-B023-2ED8433BE05F}"/>
              </a:ext>
            </a:extLst>
          </p:cNvPr>
          <p:cNvSpPr/>
          <p:nvPr/>
        </p:nvSpPr>
        <p:spPr>
          <a:xfrm>
            <a:off x="9044354" y="489731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Read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2013440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5152B5-CA66-4A0F-9894-51E75D341D8D}"/>
              </a:ext>
            </a:extLst>
          </p:cNvPr>
          <p:cNvCxnSpPr/>
          <p:nvPr/>
        </p:nvCxnSpPr>
        <p:spPr>
          <a:xfrm flipV="1">
            <a:off x="2919046" y="2479431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479433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147645" y="5363308"/>
            <a:ext cx="2201007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6843345" y="5363308"/>
            <a:ext cx="2201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2013439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E3792FD-3716-4B03-8B24-62235C4F1465}"/>
              </a:ext>
            </a:extLst>
          </p:cNvPr>
          <p:cNvCxnSpPr>
            <a:cxnSpLocks/>
          </p:cNvCxnSpPr>
          <p:nvPr/>
        </p:nvCxnSpPr>
        <p:spPr>
          <a:xfrm flipH="1" flipV="1">
            <a:off x="5887774" y="2479431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7E58C-8569-44E3-A1DC-1FED44F81068}"/>
              </a:ext>
            </a:extLst>
          </p:cNvPr>
          <p:cNvSpPr txBox="1"/>
          <p:nvPr/>
        </p:nvSpPr>
        <p:spPr>
          <a:xfrm>
            <a:off x="3404781" y="1626284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AA392D6-1A3B-4D0A-8C01-817A0F04B637}"/>
              </a:ext>
            </a:extLst>
          </p:cNvPr>
          <p:cNvSpPr txBox="1"/>
          <p:nvPr/>
        </p:nvSpPr>
        <p:spPr>
          <a:xfrm rot="18948727">
            <a:off x="3259316" y="3280739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D2A897-EAB3-4778-A48C-996CC1E8AC50}"/>
              </a:ext>
            </a:extLst>
          </p:cNvPr>
          <p:cNvSpPr txBox="1"/>
          <p:nvPr/>
        </p:nvSpPr>
        <p:spPr>
          <a:xfrm rot="16200000">
            <a:off x="4664278" y="3566218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[r.RESET_STREAM]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FE3CA9-2E21-4E5D-8555-BE8394BBA317}"/>
              </a:ext>
            </a:extLst>
          </p:cNvPr>
          <p:cNvSpPr txBox="1"/>
          <p:nvPr/>
        </p:nvSpPr>
        <p:spPr>
          <a:xfrm>
            <a:off x="7223748" y="1626519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app.read.RST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92236C-15B0-4B00-964F-2FC9F6384F6F}"/>
              </a:ext>
            </a:extLst>
          </p:cNvPr>
          <p:cNvSpPr txBox="1"/>
          <p:nvPr/>
        </p:nvSpPr>
        <p:spPr>
          <a:xfrm>
            <a:off x="7641825" y="4897315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7EF607-C441-4C6F-934E-973FAD16220A}"/>
              </a:ext>
            </a:extLst>
          </p:cNvPr>
          <p:cNvSpPr txBox="1"/>
          <p:nvPr/>
        </p:nvSpPr>
        <p:spPr>
          <a:xfrm>
            <a:off x="3431822" y="4985180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app.read.all data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963DA0-1C1A-4E2E-BA58-B5FF1051DD91}"/>
              </a:ext>
            </a:extLst>
          </p:cNvPr>
          <p:cNvSpPr txBox="1"/>
          <p:nvPr/>
        </p:nvSpPr>
        <p:spPr>
          <a:xfrm rot="16200000">
            <a:off x="1219384" y="3494259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+ FIN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143002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229185" y="14804"/>
            <a:ext cx="538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/ r.RESET_STREAM/ r.STRAM_DATA_BLOCKED</a:t>
            </a:r>
          </a:p>
          <a:p>
            <a:r>
              <a:rPr lang="fr-BE" dirty="0"/>
              <a:t>Create Bidirectional Stream (Sending)</a:t>
            </a:r>
          </a:p>
          <a:p>
            <a:r>
              <a:rPr lang="fr-BE" dirty="0"/>
              <a:t>r.MAX_STREAM_DATA / r.STOP_SENDING (Bidirectional)</a:t>
            </a:r>
          </a:p>
          <a:p>
            <a:r>
              <a:rPr lang="fr-BE" dirty="0"/>
              <a:t>Create Higher-Numbered Stream</a:t>
            </a:r>
            <a:endParaRPr lang="en-GB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4BA6B60-DF61-4E3A-B967-DF30AA624FE0}"/>
              </a:ext>
            </a:extLst>
          </p:cNvPr>
          <p:cNvCxnSpPr>
            <a:cxnSpLocks/>
          </p:cNvCxnSpPr>
          <p:nvPr/>
        </p:nvCxnSpPr>
        <p:spPr>
          <a:xfrm flipH="1">
            <a:off x="6304227" y="2505971"/>
            <a:ext cx="1" cy="239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9ED5443-1DA7-441F-B3CC-AA9A0CEBB87B}"/>
              </a:ext>
            </a:extLst>
          </p:cNvPr>
          <p:cNvSpPr txBox="1"/>
          <p:nvPr/>
        </p:nvSpPr>
        <p:spPr>
          <a:xfrm rot="16200000">
            <a:off x="5916870" y="3503708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[r.ALL data]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9DEA2C-3E1F-47F7-9854-33FFAE313979}"/>
              </a:ext>
            </a:extLst>
          </p:cNvPr>
          <p:cNvSpPr txBox="1"/>
          <p:nvPr/>
        </p:nvSpPr>
        <p:spPr>
          <a:xfrm>
            <a:off x="6117824" y="19667"/>
            <a:ext cx="3985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Receiving Stream States</a:t>
            </a:r>
          </a:p>
        </p:txBody>
      </p:sp>
    </p:spTree>
    <p:extLst>
      <p:ext uri="{BB962C8B-B14F-4D97-AF65-F5344CB8AC3E}">
        <p14:creationId xmlns:p14="http://schemas.microsoft.com/office/powerpoint/2010/main" val="152038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ZoneTexte 161">
            <a:extLst>
              <a:ext uri="{FF2B5EF4-FFF2-40B4-BE49-F238E27FC236}">
                <a16:creationId xmlns:a16="http://schemas.microsoft.com/office/drawing/2014/main" id="{1E9F2AA7-EE6F-4583-B9CC-274E91DD8329}"/>
              </a:ext>
            </a:extLst>
          </p:cNvPr>
          <p:cNvSpPr txBox="1"/>
          <p:nvPr/>
        </p:nvSpPr>
        <p:spPr>
          <a:xfrm>
            <a:off x="3851075" y="-11029"/>
            <a:ext cx="4273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Bidirectional Stream States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1EA6948B-714F-43F0-9744-118D43364489}"/>
              </a:ext>
            </a:extLst>
          </p:cNvPr>
          <p:cNvSpPr/>
          <p:nvPr/>
        </p:nvSpPr>
        <p:spPr>
          <a:xfrm>
            <a:off x="1114692" y="329113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 err="1"/>
              <a:t>idle</a:t>
            </a:r>
            <a:r>
              <a:rPr lang="fr-BE" sz="1600" b="1" dirty="0"/>
              <a:t> </a:t>
            </a:r>
            <a:endParaRPr lang="en-GB" sz="1600" b="1" dirty="0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CB6D624A-7107-465A-8446-21A7AFD83649}"/>
              </a:ext>
            </a:extLst>
          </p:cNvPr>
          <p:cNvSpPr/>
          <p:nvPr/>
        </p:nvSpPr>
        <p:spPr>
          <a:xfrm>
            <a:off x="1114692" y="2916149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Open </a:t>
            </a:r>
            <a:endParaRPr lang="en-GB" sz="1600" b="1" dirty="0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96BE0B3-B7D3-43C3-BCE3-CF021A5D7237}"/>
              </a:ext>
            </a:extLst>
          </p:cNvPr>
          <p:cNvSpPr/>
          <p:nvPr/>
        </p:nvSpPr>
        <p:spPr>
          <a:xfrm>
            <a:off x="7422276" y="4234674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</a:t>
            </a:r>
            <a:r>
              <a:rPr lang="fr-BE" sz="1600" b="1" dirty="0" err="1"/>
              <a:t>Closed</a:t>
            </a:r>
            <a:endParaRPr lang="fr-BE" sz="1600" b="1" dirty="0"/>
          </a:p>
          <a:p>
            <a:pPr algn="ctr"/>
            <a:r>
              <a:rPr lang="fr-BE" sz="1600" b="1" dirty="0"/>
              <a:t>(</a:t>
            </a:r>
            <a:r>
              <a:rPr lang="fr-BE" sz="1600" b="1" dirty="0" err="1"/>
              <a:t>remote</a:t>
            </a:r>
            <a:r>
              <a:rPr lang="fr-BE" sz="1600" b="1" dirty="0"/>
              <a:t>)</a:t>
            </a:r>
            <a:endParaRPr lang="en-GB" sz="1600" b="1" dirty="0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19E1E41-588A-483E-9D50-84EBFE3C6057}"/>
              </a:ext>
            </a:extLst>
          </p:cNvPr>
          <p:cNvSpPr/>
          <p:nvPr/>
        </p:nvSpPr>
        <p:spPr>
          <a:xfrm>
            <a:off x="5279943" y="3443520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</a:t>
            </a:r>
            <a:r>
              <a:rPr lang="fr-BE" sz="1600" b="1" dirty="0" err="1"/>
              <a:t>Closed</a:t>
            </a:r>
            <a:endParaRPr lang="fr-BE" sz="1600" b="1" dirty="0"/>
          </a:p>
          <a:p>
            <a:pPr algn="ctr"/>
            <a:r>
              <a:rPr lang="fr-BE" sz="1600" b="1" dirty="0"/>
              <a:t>(local)</a:t>
            </a:r>
            <a:endParaRPr lang="en-GB" sz="1600" b="1" dirty="0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C5D5C692-6E58-4BC9-8D5E-89B457F0E824}"/>
              </a:ext>
            </a:extLst>
          </p:cNvPr>
          <p:cNvSpPr/>
          <p:nvPr/>
        </p:nvSpPr>
        <p:spPr>
          <a:xfrm>
            <a:off x="9601200" y="3080071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 err="1"/>
              <a:t>Closed</a:t>
            </a:r>
            <a:endParaRPr lang="en-GB" sz="1600" b="1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6718011-F1A9-4A80-9F56-C0593A608762}"/>
              </a:ext>
            </a:extLst>
          </p:cNvPr>
          <p:cNvSpPr/>
          <p:nvPr/>
        </p:nvSpPr>
        <p:spPr>
          <a:xfrm>
            <a:off x="313267" y="1573810"/>
            <a:ext cx="1337733" cy="523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Ready</a:t>
            </a:r>
            <a:endParaRPr lang="en-GB" dirty="0"/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6EC3BE33-2D16-45B4-B62D-63EB4C274A25}"/>
              </a:ext>
            </a:extLst>
          </p:cNvPr>
          <p:cNvSpPr/>
          <p:nvPr/>
        </p:nvSpPr>
        <p:spPr>
          <a:xfrm>
            <a:off x="2218267" y="1557332"/>
            <a:ext cx="1243342" cy="523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Recv</a:t>
            </a:r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23D3E57-D6CD-47B5-9604-315199251AF9}"/>
              </a:ext>
            </a:extLst>
          </p:cNvPr>
          <p:cNvSpPr/>
          <p:nvPr/>
        </p:nvSpPr>
        <p:spPr>
          <a:xfrm>
            <a:off x="313267" y="5093501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357F8A8-5CDA-4D11-8FE0-1989EE191E4A}"/>
              </a:ext>
            </a:extLst>
          </p:cNvPr>
          <p:cNvSpPr/>
          <p:nvPr/>
        </p:nvSpPr>
        <p:spPr>
          <a:xfrm>
            <a:off x="2270671" y="4598904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Sent</a:t>
            </a:r>
            <a:endParaRPr lang="en-GB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725C38A-8727-4AD5-B8C6-AA47886C28D2}"/>
              </a:ext>
            </a:extLst>
          </p:cNvPr>
          <p:cNvSpPr/>
          <p:nvPr/>
        </p:nvSpPr>
        <p:spPr>
          <a:xfrm>
            <a:off x="2270671" y="5645466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Sent</a:t>
            </a:r>
            <a:endParaRPr lang="en-GB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0DF2D4B-F8F5-40C3-B075-1CAE3632CAFD}"/>
              </a:ext>
            </a:extLst>
          </p:cNvPr>
          <p:cNvSpPr/>
          <p:nvPr/>
        </p:nvSpPr>
        <p:spPr>
          <a:xfrm>
            <a:off x="4065607" y="4598904"/>
            <a:ext cx="1337733" cy="523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</a:t>
            </a:r>
            <a:r>
              <a:rPr lang="fr-FR" dirty="0" err="1"/>
              <a:t>Recvd</a:t>
            </a:r>
            <a:endParaRPr lang="en-GB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8D27E21-6331-4013-A8ED-C8F531D3EB23}"/>
              </a:ext>
            </a:extLst>
          </p:cNvPr>
          <p:cNvSpPr/>
          <p:nvPr/>
        </p:nvSpPr>
        <p:spPr>
          <a:xfrm>
            <a:off x="4065607" y="5645466"/>
            <a:ext cx="1337733" cy="523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Recvd</a:t>
            </a:r>
            <a:endParaRPr lang="en-GB" dirty="0"/>
          </a:p>
        </p:txBody>
      </p: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08D9A169-A7C0-461D-8187-840540051B18}"/>
              </a:ext>
            </a:extLst>
          </p:cNvPr>
          <p:cNvCxnSpPr>
            <a:stCxn id="178" idx="3"/>
            <a:endCxn id="180" idx="1"/>
          </p:cNvCxnSpPr>
          <p:nvPr/>
        </p:nvCxnSpPr>
        <p:spPr>
          <a:xfrm flipV="1">
            <a:off x="1651000" y="4860545"/>
            <a:ext cx="619671" cy="49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2DE85B40-3301-44A8-BFE9-E72679501136}"/>
              </a:ext>
            </a:extLst>
          </p:cNvPr>
          <p:cNvCxnSpPr>
            <a:cxnSpLocks/>
            <a:stCxn id="178" idx="3"/>
            <a:endCxn id="182" idx="1"/>
          </p:cNvCxnSpPr>
          <p:nvPr/>
        </p:nvCxnSpPr>
        <p:spPr>
          <a:xfrm>
            <a:off x="1651000" y="5355142"/>
            <a:ext cx="619671" cy="55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id="{D6DA2AEB-C5AE-412C-A3CD-51F2A34EA60A}"/>
              </a:ext>
            </a:extLst>
          </p:cNvPr>
          <p:cNvCxnSpPr>
            <a:cxnSpLocks/>
            <a:stCxn id="182" idx="0"/>
            <a:endCxn id="180" idx="2"/>
          </p:cNvCxnSpPr>
          <p:nvPr/>
        </p:nvCxnSpPr>
        <p:spPr>
          <a:xfrm flipV="1">
            <a:off x="2939538" y="5122185"/>
            <a:ext cx="0" cy="52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8CF6522-BB05-404D-89B0-27210AC93648}"/>
              </a:ext>
            </a:extLst>
          </p:cNvPr>
          <p:cNvCxnSpPr>
            <a:cxnSpLocks/>
            <a:stCxn id="180" idx="3"/>
            <a:endCxn id="184" idx="1"/>
          </p:cNvCxnSpPr>
          <p:nvPr/>
        </p:nvCxnSpPr>
        <p:spPr>
          <a:xfrm>
            <a:off x="3608404" y="4860545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F06AB171-C4D0-4A6C-9431-6478921646FC}"/>
              </a:ext>
            </a:extLst>
          </p:cNvPr>
          <p:cNvCxnSpPr>
            <a:cxnSpLocks/>
          </p:cNvCxnSpPr>
          <p:nvPr/>
        </p:nvCxnSpPr>
        <p:spPr>
          <a:xfrm>
            <a:off x="3608404" y="5907106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B1EBE2B5-BCD4-4009-BC49-E3743BDA79EE}"/>
              </a:ext>
            </a:extLst>
          </p:cNvPr>
          <p:cNvSpPr/>
          <p:nvPr/>
        </p:nvSpPr>
        <p:spPr>
          <a:xfrm>
            <a:off x="3994017" y="1578328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 </a:t>
            </a:r>
            <a:r>
              <a:rPr lang="fr-FR" dirty="0" err="1"/>
              <a:t>Known</a:t>
            </a:r>
            <a:endParaRPr lang="en-GB" dirty="0"/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841C666D-A606-47D4-B762-686A42A8296D}"/>
              </a:ext>
            </a:extLst>
          </p:cNvPr>
          <p:cNvSpPr/>
          <p:nvPr/>
        </p:nvSpPr>
        <p:spPr>
          <a:xfrm>
            <a:off x="5899017" y="1112444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</a:t>
            </a:r>
            <a:r>
              <a:rPr lang="fr-FR" dirty="0" err="1"/>
              <a:t>Recvd</a:t>
            </a:r>
            <a:endParaRPr lang="en-GB" dirty="0"/>
          </a:p>
        </p:txBody>
      </p: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E282615C-C279-424D-AC29-946D456855CB}"/>
              </a:ext>
            </a:extLst>
          </p:cNvPr>
          <p:cNvCxnSpPr/>
          <p:nvPr/>
        </p:nvCxnSpPr>
        <p:spPr>
          <a:xfrm flipV="1">
            <a:off x="5237359" y="1374054"/>
            <a:ext cx="619671" cy="49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 : coins arrondis 221">
            <a:extLst>
              <a:ext uri="{FF2B5EF4-FFF2-40B4-BE49-F238E27FC236}">
                <a16:creationId xmlns:a16="http://schemas.microsoft.com/office/drawing/2014/main" id="{3BE9F64E-183E-4FC2-9E85-9AEC4A332740}"/>
              </a:ext>
            </a:extLst>
          </p:cNvPr>
          <p:cNvSpPr/>
          <p:nvPr/>
        </p:nvSpPr>
        <p:spPr>
          <a:xfrm>
            <a:off x="5899017" y="2133948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Recvd</a:t>
            </a:r>
            <a:endParaRPr lang="en-GB" dirty="0"/>
          </a:p>
        </p:txBody>
      </p:sp>
      <p:cxnSp>
        <p:nvCxnSpPr>
          <p:cNvPr id="223" name="Connecteur droit avec flèche 222">
            <a:extLst>
              <a:ext uri="{FF2B5EF4-FFF2-40B4-BE49-F238E27FC236}">
                <a16:creationId xmlns:a16="http://schemas.microsoft.com/office/drawing/2014/main" id="{DF236E6B-21F7-4A46-966C-032D44C15BEF}"/>
              </a:ext>
            </a:extLst>
          </p:cNvPr>
          <p:cNvCxnSpPr>
            <a:cxnSpLocks/>
          </p:cNvCxnSpPr>
          <p:nvPr/>
        </p:nvCxnSpPr>
        <p:spPr>
          <a:xfrm>
            <a:off x="5258352" y="1868651"/>
            <a:ext cx="619671" cy="55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710F0520-3080-405A-8A08-0596A1BCD120}"/>
              </a:ext>
            </a:extLst>
          </p:cNvPr>
          <p:cNvCxnSpPr>
            <a:cxnSpLocks/>
          </p:cNvCxnSpPr>
          <p:nvPr/>
        </p:nvCxnSpPr>
        <p:spPr>
          <a:xfrm flipV="1">
            <a:off x="6305416" y="1607010"/>
            <a:ext cx="0" cy="52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FD2AD9F1-AAA5-40ED-9EF5-A8FD862862E1}"/>
              </a:ext>
            </a:extLst>
          </p:cNvPr>
          <p:cNvCxnSpPr>
            <a:cxnSpLocks/>
          </p:cNvCxnSpPr>
          <p:nvPr/>
        </p:nvCxnSpPr>
        <p:spPr>
          <a:xfrm>
            <a:off x="6753803" y="1635664"/>
            <a:ext cx="0" cy="50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13F37134-309F-4816-9A78-651A5D7CB676}"/>
              </a:ext>
            </a:extLst>
          </p:cNvPr>
          <p:cNvSpPr/>
          <p:nvPr/>
        </p:nvSpPr>
        <p:spPr>
          <a:xfrm>
            <a:off x="7590745" y="1098132"/>
            <a:ext cx="1243342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Read</a:t>
            </a:r>
            <a:endParaRPr lang="en-GB" dirty="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561FA01-2DAB-42B4-95C2-0E356AA4D4DF}"/>
              </a:ext>
            </a:extLst>
          </p:cNvPr>
          <p:cNvSpPr/>
          <p:nvPr/>
        </p:nvSpPr>
        <p:spPr>
          <a:xfrm>
            <a:off x="7629584" y="2144633"/>
            <a:ext cx="1243342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Read</a:t>
            </a:r>
            <a:endParaRPr lang="en-GB" dirty="0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AB81251E-8436-4FCE-A331-264E6593C451}"/>
              </a:ext>
            </a:extLst>
          </p:cNvPr>
          <p:cNvCxnSpPr>
            <a:cxnSpLocks/>
          </p:cNvCxnSpPr>
          <p:nvPr/>
        </p:nvCxnSpPr>
        <p:spPr>
          <a:xfrm>
            <a:off x="7142359" y="1374054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233">
            <a:extLst>
              <a:ext uri="{FF2B5EF4-FFF2-40B4-BE49-F238E27FC236}">
                <a16:creationId xmlns:a16="http://schemas.microsoft.com/office/drawing/2014/main" id="{FE902090-C3A8-4B74-BEF8-4402648111E1}"/>
              </a:ext>
            </a:extLst>
          </p:cNvPr>
          <p:cNvCxnSpPr>
            <a:cxnSpLocks/>
          </p:cNvCxnSpPr>
          <p:nvPr/>
        </p:nvCxnSpPr>
        <p:spPr>
          <a:xfrm>
            <a:off x="7158036" y="2420616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>
            <a:extLst>
              <a:ext uri="{FF2B5EF4-FFF2-40B4-BE49-F238E27FC236}">
                <a16:creationId xmlns:a16="http://schemas.microsoft.com/office/drawing/2014/main" id="{9A07EC96-3AC2-48A7-B279-3B7E74DA5465}"/>
              </a:ext>
            </a:extLst>
          </p:cNvPr>
          <p:cNvCxnSpPr>
            <a:cxnSpLocks/>
            <a:stCxn id="164" idx="5"/>
            <a:endCxn id="176" idx="0"/>
          </p:cNvCxnSpPr>
          <p:nvPr/>
        </p:nvCxnSpPr>
        <p:spPr>
          <a:xfrm>
            <a:off x="2507788" y="950893"/>
            <a:ext cx="332150" cy="6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2E747C15-F807-45E7-BFDC-B8E819925F1A}"/>
              </a:ext>
            </a:extLst>
          </p:cNvPr>
          <p:cNvCxnSpPr>
            <a:cxnSpLocks/>
            <a:stCxn id="164" idx="3"/>
            <a:endCxn id="175" idx="0"/>
          </p:cNvCxnSpPr>
          <p:nvPr/>
        </p:nvCxnSpPr>
        <p:spPr>
          <a:xfrm flipH="1">
            <a:off x="982134" y="950893"/>
            <a:ext cx="371575" cy="62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54CC4135-177E-4569-9CFA-193A1B456190}"/>
              </a:ext>
            </a:extLst>
          </p:cNvPr>
          <p:cNvCxnSpPr>
            <a:cxnSpLocks/>
            <a:stCxn id="175" idx="2"/>
            <a:endCxn id="178" idx="0"/>
          </p:cNvCxnSpPr>
          <p:nvPr/>
        </p:nvCxnSpPr>
        <p:spPr>
          <a:xfrm>
            <a:off x="982134" y="2097091"/>
            <a:ext cx="0" cy="299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02386CF8-1EE3-4FE8-AA13-AD36A0F7108E}"/>
              </a:ext>
            </a:extLst>
          </p:cNvPr>
          <p:cNvCxnSpPr>
            <a:cxnSpLocks/>
            <a:stCxn id="176" idx="3"/>
            <a:endCxn id="217" idx="1"/>
          </p:cNvCxnSpPr>
          <p:nvPr/>
        </p:nvCxnSpPr>
        <p:spPr>
          <a:xfrm>
            <a:off x="3461609" y="1818942"/>
            <a:ext cx="532408" cy="2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B45C2B87-9299-4486-B04F-AA6E045EEA78}"/>
              </a:ext>
            </a:extLst>
          </p:cNvPr>
          <p:cNvCxnSpPr>
            <a:stCxn id="168" idx="7"/>
            <a:endCxn id="217" idx="2"/>
          </p:cNvCxnSpPr>
          <p:nvPr/>
        </p:nvCxnSpPr>
        <p:spPr>
          <a:xfrm flipV="1">
            <a:off x="2507788" y="2101548"/>
            <a:ext cx="2107900" cy="92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>
            <a:extLst>
              <a:ext uri="{FF2B5EF4-FFF2-40B4-BE49-F238E27FC236}">
                <a16:creationId xmlns:a16="http://schemas.microsoft.com/office/drawing/2014/main" id="{439C077F-27BB-4F3B-B59E-6A55E27B6D38}"/>
              </a:ext>
            </a:extLst>
          </p:cNvPr>
          <p:cNvCxnSpPr>
            <a:cxnSpLocks/>
            <a:endCxn id="168" idx="4"/>
          </p:cNvCxnSpPr>
          <p:nvPr/>
        </p:nvCxnSpPr>
        <p:spPr>
          <a:xfrm flipH="1" flipV="1">
            <a:off x="1930749" y="3644609"/>
            <a:ext cx="385835" cy="2000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>
            <a:extLst>
              <a:ext uri="{FF2B5EF4-FFF2-40B4-BE49-F238E27FC236}">
                <a16:creationId xmlns:a16="http://schemas.microsoft.com/office/drawing/2014/main" id="{AAF2B872-E6D7-42D7-869A-0AF764772FD8}"/>
              </a:ext>
            </a:extLst>
          </p:cNvPr>
          <p:cNvCxnSpPr>
            <a:cxnSpLocks/>
            <a:stCxn id="182" idx="3"/>
            <a:endCxn id="170" idx="2"/>
          </p:cNvCxnSpPr>
          <p:nvPr/>
        </p:nvCxnSpPr>
        <p:spPr>
          <a:xfrm flipV="1">
            <a:off x="3608404" y="4598904"/>
            <a:ext cx="3813872" cy="130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id="{15F80B20-804A-4682-9538-EC1F3419BD2A}"/>
              </a:ext>
            </a:extLst>
          </p:cNvPr>
          <p:cNvCxnSpPr>
            <a:cxnSpLocks/>
            <a:stCxn id="232" idx="2"/>
            <a:endCxn id="170" idx="0"/>
          </p:cNvCxnSpPr>
          <p:nvPr/>
        </p:nvCxnSpPr>
        <p:spPr>
          <a:xfrm flipH="1">
            <a:off x="8238333" y="2667853"/>
            <a:ext cx="12922" cy="1566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3E54D7A2-DE93-4811-861F-F48F159567E4}"/>
              </a:ext>
            </a:extLst>
          </p:cNvPr>
          <p:cNvCxnSpPr>
            <a:cxnSpLocks/>
          </p:cNvCxnSpPr>
          <p:nvPr/>
        </p:nvCxnSpPr>
        <p:spPr>
          <a:xfrm>
            <a:off x="8460187" y="1635664"/>
            <a:ext cx="0" cy="2599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266">
            <a:extLst>
              <a:ext uri="{FF2B5EF4-FFF2-40B4-BE49-F238E27FC236}">
                <a16:creationId xmlns:a16="http://schemas.microsoft.com/office/drawing/2014/main" id="{F7AC6A69-12E7-4B67-A60E-BB2E6236BA96}"/>
              </a:ext>
            </a:extLst>
          </p:cNvPr>
          <p:cNvCxnSpPr>
            <a:cxnSpLocks/>
            <a:stCxn id="172" idx="1"/>
          </p:cNvCxnSpPr>
          <p:nvPr/>
        </p:nvCxnSpPr>
        <p:spPr>
          <a:xfrm flipH="1" flipV="1">
            <a:off x="4896669" y="2130291"/>
            <a:ext cx="622291" cy="1419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>
            <a:extLst>
              <a:ext uri="{FF2B5EF4-FFF2-40B4-BE49-F238E27FC236}">
                <a16:creationId xmlns:a16="http://schemas.microsoft.com/office/drawing/2014/main" id="{99F3C843-32BA-445B-A4F8-EBD52E25820E}"/>
              </a:ext>
            </a:extLst>
          </p:cNvPr>
          <p:cNvCxnSpPr>
            <a:cxnSpLocks/>
            <a:endCxn id="172" idx="4"/>
          </p:cNvCxnSpPr>
          <p:nvPr/>
        </p:nvCxnSpPr>
        <p:spPr>
          <a:xfrm flipV="1">
            <a:off x="5255059" y="4171980"/>
            <a:ext cx="840941" cy="1444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>
            <a:extLst>
              <a:ext uri="{FF2B5EF4-FFF2-40B4-BE49-F238E27FC236}">
                <a16:creationId xmlns:a16="http://schemas.microsoft.com/office/drawing/2014/main" id="{99E80C1D-CD0F-43B7-9F88-8A2CA1CFF469}"/>
              </a:ext>
            </a:extLst>
          </p:cNvPr>
          <p:cNvCxnSpPr>
            <a:cxnSpLocks/>
            <a:endCxn id="172" idx="3"/>
          </p:cNvCxnSpPr>
          <p:nvPr/>
        </p:nvCxnSpPr>
        <p:spPr>
          <a:xfrm flipV="1">
            <a:off x="5207814" y="4065300"/>
            <a:ext cx="311146" cy="501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avec flèche 275">
            <a:extLst>
              <a:ext uri="{FF2B5EF4-FFF2-40B4-BE49-F238E27FC236}">
                <a16:creationId xmlns:a16="http://schemas.microsoft.com/office/drawing/2014/main" id="{39D10607-7465-4ED6-AD0B-FEF292123988}"/>
              </a:ext>
            </a:extLst>
          </p:cNvPr>
          <p:cNvCxnSpPr>
            <a:cxnSpLocks/>
            <a:stCxn id="174" idx="2"/>
            <a:endCxn id="184" idx="3"/>
          </p:cNvCxnSpPr>
          <p:nvPr/>
        </p:nvCxnSpPr>
        <p:spPr>
          <a:xfrm flipH="1">
            <a:off x="5403340" y="3444301"/>
            <a:ext cx="4197860" cy="141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avec flèche 278">
            <a:extLst>
              <a:ext uri="{FF2B5EF4-FFF2-40B4-BE49-F238E27FC236}">
                <a16:creationId xmlns:a16="http://schemas.microsoft.com/office/drawing/2014/main" id="{07027E4A-A6DF-4651-B31B-0348AFB091F4}"/>
              </a:ext>
            </a:extLst>
          </p:cNvPr>
          <p:cNvCxnSpPr>
            <a:cxnSpLocks/>
            <a:stCxn id="174" idx="1"/>
            <a:endCxn id="232" idx="3"/>
          </p:cNvCxnSpPr>
          <p:nvPr/>
        </p:nvCxnSpPr>
        <p:spPr>
          <a:xfrm flipH="1" flipV="1">
            <a:off x="8872926" y="2406243"/>
            <a:ext cx="967291" cy="780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id="{DEBB1C9C-3D9E-4EA6-B05E-B1C92B9B837D}"/>
              </a:ext>
            </a:extLst>
          </p:cNvPr>
          <p:cNvCxnSpPr>
            <a:cxnSpLocks/>
            <a:stCxn id="174" idx="0"/>
            <a:endCxn id="230" idx="3"/>
          </p:cNvCxnSpPr>
          <p:nvPr/>
        </p:nvCxnSpPr>
        <p:spPr>
          <a:xfrm flipH="1" flipV="1">
            <a:off x="8834087" y="1359742"/>
            <a:ext cx="1583170" cy="1720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>
            <a:extLst>
              <a:ext uri="{FF2B5EF4-FFF2-40B4-BE49-F238E27FC236}">
                <a16:creationId xmlns:a16="http://schemas.microsoft.com/office/drawing/2014/main" id="{197E7B99-DEFD-4536-9E2C-99DC5AF8F6E0}"/>
              </a:ext>
            </a:extLst>
          </p:cNvPr>
          <p:cNvCxnSpPr>
            <a:cxnSpLocks/>
            <a:stCxn id="174" idx="4"/>
          </p:cNvCxnSpPr>
          <p:nvPr/>
        </p:nvCxnSpPr>
        <p:spPr>
          <a:xfrm flipH="1">
            <a:off x="5403341" y="3808531"/>
            <a:ext cx="5013916" cy="2121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7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10.  Connection Termination</a:t>
            </a:r>
          </a:p>
        </p:txBody>
      </p:sp>
    </p:spTree>
    <p:extLst>
      <p:ext uri="{BB962C8B-B14F-4D97-AF65-F5344CB8AC3E}">
        <p14:creationId xmlns:p14="http://schemas.microsoft.com/office/powerpoint/2010/main" val="3973114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209</Words>
  <Application>Microsoft Office PowerPoint</Application>
  <PresentationFormat>Grand écran</PresentationFormat>
  <Paragraphs>65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Crochet</dc:creator>
  <cp:lastModifiedBy>Christophe Crochet</cp:lastModifiedBy>
  <cp:revision>10</cp:revision>
  <dcterms:created xsi:type="dcterms:W3CDTF">2020-06-26T15:12:53Z</dcterms:created>
  <dcterms:modified xsi:type="dcterms:W3CDTF">2020-09-26T16:11:28Z</dcterms:modified>
</cp:coreProperties>
</file>