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D3CA9-1B8F-D170-683C-95CBFBD24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DA2A4-662D-93A6-9381-69CB8D87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39517B-EF34-9A3F-DDFE-80E9BAA6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B7728-EEAF-7F25-6B7C-492338E3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ADABB-CCB5-8AA4-3A45-9BFC4E8C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8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99AA5-E71F-BBF9-3CA0-5C78D676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1308D2-430C-8A67-46B7-5427B5D67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0C13D-4D14-53D8-BF5A-10EF16CA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F79E1-7452-1F56-3F06-5444A8B5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5F599-E4BE-DD11-A798-9D8E9B9E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22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8DB855-92E7-254F-4730-EC0CAE411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660BE5-C356-8376-BEA7-094D10D0F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408F4A-21E2-64B3-AB0C-6A418B44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DD083-63EB-0E8B-440F-4F739204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68E938-B91D-6356-7CA0-3876EC21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67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56BFC-4926-2220-88EF-464EC943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6CE86-9002-F345-D3D5-F5FF64A9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E1B63-853B-D907-B4E4-D1245777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7B8A7-F87E-3887-6C2A-A5AEF148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EED5E-1436-DC05-B8FC-1CFFB2F3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35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61794-C0E4-36FD-146C-DECACE4D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FA5B4F-ACF3-3A4A-787B-5DAF8D5B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9CFD1-37D9-87D4-85A9-BE11FF15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40516D-3DEA-08FC-04A7-B484DD60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3EE15-EF21-A5CF-309B-E1E1B59B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65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2FCF0-60F5-CBA7-007A-EF483901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58610C-3927-B1C6-7983-5CFE66F19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CBA55F-6E5B-B57D-3D3A-A7F652E17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8F72B6-B45A-9AFA-887D-D6208AD3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49C563-ECA6-FF96-489F-2214ECEA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5EFBD5-9913-4CC2-23C8-14953316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1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AAA7E-F2AE-9E8A-68A4-1025A1C5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92D9E6-FD29-7E86-C58F-51314F679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289C9-3FC6-4EF6-2D9A-E8421A53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C11F95-5E76-EC68-0F21-A1E75F63C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AE96B9-0BED-8D58-5474-37770437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C10967-4B4E-21EA-68A6-62B031B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B1CDC7-086B-5B85-BDFD-B3921CAE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54E8F9-6481-ED19-691E-8EEC1FE9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85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2C61C-3B99-C8DF-FB1C-AA3AAD85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E09490-3865-F997-8375-605DDC9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216B71-95B6-6467-4094-FAD8551D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5A6E14-BE5D-8942-6439-294C4A7A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68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1DA45A-3CB1-8292-BD49-6403520A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78E681-C76F-1D54-B060-DD6754BF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8F3035-FAAA-A1D0-CB8F-AC943D8E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0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828ED-3D4E-5F08-9F1C-03C004A1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7C4EB-7B7D-70A8-71C4-7B74A6FA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CA06D6-2851-220B-AAEA-6750B265E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637D29-BC74-461A-4852-C9D89813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EEB816-D430-BF27-D30C-B79636C9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8067B2-1D4C-C479-16DC-1A0C7525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24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3DCC5-1293-ED1F-7859-C4DC86CF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569AFC-E472-90CA-894E-E910C9A74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504297-E15C-4162-BE6D-8DB7F832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EB2E34-4D7D-C862-8CD9-B58AE92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31AC34-8034-6AE1-4FD0-F3CD5DEF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961ED-A703-197E-781A-1591211B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9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06ADD2-5795-910B-5682-BAEA9C8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BF0392-7F2E-9348-8AE9-37CAE590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28542-2960-9CEB-F837-AFA22D3B2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F7DA0-8449-A5E7-31D3-B9B6CA821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56D6DB-971A-C42C-FA11-E3924683C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6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F440EE1-D6DC-ECFF-BEEA-3541DE3ACC43}"/>
              </a:ext>
            </a:extLst>
          </p:cNvPr>
          <p:cNvSpPr txBox="1"/>
          <p:nvPr/>
        </p:nvSpPr>
        <p:spPr>
          <a:xfrm>
            <a:off x="1880557" y="258792"/>
            <a:ext cx="82641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Cliente (</a:t>
            </a:r>
            <a:r>
              <a:rPr lang="es-ES" sz="2800" u="sng" dirty="0"/>
              <a:t>DNI</a:t>
            </a:r>
            <a:r>
              <a:rPr lang="es-ES" sz="2800" dirty="0"/>
              <a:t>, Nombre, Apellidos, Dirección, </a:t>
            </a:r>
            <a:r>
              <a:rPr lang="es-ES" sz="2800" dirty="0" err="1"/>
              <a:t>Fecha_nac</a:t>
            </a:r>
            <a:r>
              <a:rPr lang="es-ES" sz="2800" dirty="0"/>
              <a:t>)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Compra (</a:t>
            </a:r>
            <a:r>
              <a:rPr lang="es-ES" sz="2800" u="sng" dirty="0"/>
              <a:t>DNI</a:t>
            </a:r>
            <a:r>
              <a:rPr lang="es-ES" sz="2800" dirty="0"/>
              <a:t>, </a:t>
            </a:r>
            <a:r>
              <a:rPr lang="es-ES" sz="2800" u="sng" dirty="0" err="1"/>
              <a:t>Cod.Producto</a:t>
            </a:r>
            <a:r>
              <a:rPr lang="es-ES" sz="2800" dirty="0"/>
              <a:t>)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Producto (</a:t>
            </a:r>
            <a:r>
              <a:rPr lang="es-ES" sz="2800" u="sng" dirty="0" err="1"/>
              <a:t>Codigo</a:t>
            </a:r>
            <a:r>
              <a:rPr lang="es-ES" sz="2800" dirty="0"/>
              <a:t>, Nombre, Precio, </a:t>
            </a:r>
            <a:r>
              <a:rPr lang="es-ES" sz="2800" u="sng" dirty="0"/>
              <a:t>NIF Proveedor</a:t>
            </a:r>
            <a:r>
              <a:rPr lang="es-ES" sz="2800" dirty="0"/>
              <a:t>)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Proveedor (</a:t>
            </a:r>
            <a:r>
              <a:rPr lang="es-ES" sz="2800" u="sng" dirty="0"/>
              <a:t>NIF</a:t>
            </a:r>
            <a:r>
              <a:rPr lang="es-ES" sz="2800" dirty="0"/>
              <a:t>, Nombre, Dirección)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7B42C7B-5272-45C7-F033-2042C5F8214F}"/>
              </a:ext>
            </a:extLst>
          </p:cNvPr>
          <p:cNvCxnSpPr/>
          <p:nvPr/>
        </p:nvCxnSpPr>
        <p:spPr>
          <a:xfrm flipH="1" flipV="1">
            <a:off x="2631057" y="750498"/>
            <a:ext cx="931652" cy="123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958C884-58E4-EA00-5C74-C8807133FFEC}"/>
              </a:ext>
            </a:extLst>
          </p:cNvPr>
          <p:cNvCxnSpPr/>
          <p:nvPr/>
        </p:nvCxnSpPr>
        <p:spPr>
          <a:xfrm flipH="1">
            <a:off x="2725947" y="2432649"/>
            <a:ext cx="2165230" cy="131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9F78CAD-6918-09BF-2EA6-A92D45378F8A}"/>
              </a:ext>
            </a:extLst>
          </p:cNvPr>
          <p:cNvCxnSpPr/>
          <p:nvPr/>
        </p:nvCxnSpPr>
        <p:spPr>
          <a:xfrm flipV="1">
            <a:off x="3881887" y="4183811"/>
            <a:ext cx="3881887" cy="124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678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Gómez Morales</dc:creator>
  <cp:lastModifiedBy>Alberto Gómez Morales</cp:lastModifiedBy>
  <cp:revision>1</cp:revision>
  <dcterms:created xsi:type="dcterms:W3CDTF">2023-01-16T09:09:36Z</dcterms:created>
  <dcterms:modified xsi:type="dcterms:W3CDTF">2023-01-16T09:24:25Z</dcterms:modified>
</cp:coreProperties>
</file>