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D3CA9-1B8F-D170-683C-95CBFBD2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DA2A4-662D-93A6-9381-69CB8D878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39517B-EF34-9A3F-DDFE-80E9BAA6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B7728-EEAF-7F25-6B7C-492338E3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ADABB-CCB5-8AA4-3A45-9BFC4E8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8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99AA5-E71F-BBF9-3CA0-5C78D676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1308D2-430C-8A67-46B7-5427B5D6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0C13D-4D14-53D8-BF5A-10EF16CA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F79E1-7452-1F56-3F06-5444A8B5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5F599-E4BE-DD11-A798-9D8E9B9E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22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8DB855-92E7-254F-4730-EC0CAE411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660BE5-C356-8376-BEA7-094D10D0F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08F4A-21E2-64B3-AB0C-6A418B44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DD083-63EB-0E8B-440F-4F739204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8E938-B91D-6356-7CA0-3876EC21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6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56BFC-4926-2220-88EF-464EC943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6CE86-9002-F345-D3D5-F5FF64A9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E1B63-853B-D907-B4E4-D1245777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7B8A7-F87E-3887-6C2A-A5AEF148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EED5E-1436-DC05-B8FC-1CFFB2F3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35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61794-C0E4-36FD-146C-DECACE4D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FA5B4F-ACF3-3A4A-787B-5DAF8D5B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9CFD1-37D9-87D4-85A9-BE11FF15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0516D-3DEA-08FC-04A7-B484DD60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3EE15-EF21-A5CF-309B-E1E1B59B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6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2FCF0-60F5-CBA7-007A-EF483901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58610C-3927-B1C6-7983-5CFE66F19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CBA55F-6E5B-B57D-3D3A-A7F652E17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8F72B6-B45A-9AFA-887D-D6208AD3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49C563-ECA6-FF96-489F-2214ECEA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5EFBD5-9913-4CC2-23C8-14953316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1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AAA7E-F2AE-9E8A-68A4-1025A1C5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2D9E6-FD29-7E86-C58F-51314F679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289C9-3FC6-4EF6-2D9A-E8421A53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C11F95-5E76-EC68-0F21-A1E75F63C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AE96B9-0BED-8D58-5474-37770437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C10967-4B4E-21EA-68A6-62B031B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B1CDC7-086B-5B85-BDFD-B3921CAE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54E8F9-6481-ED19-691E-8EEC1FE9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85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2C61C-3B99-C8DF-FB1C-AA3AAD85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E09490-3865-F997-8375-605DDC9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216B71-95B6-6467-4094-FAD8551D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5A6E14-BE5D-8942-6439-294C4A7A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68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1DA45A-3CB1-8292-BD49-6403520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78E681-C76F-1D54-B060-DD6754BF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8F3035-FAAA-A1D0-CB8F-AC943D8E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0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828ED-3D4E-5F08-9F1C-03C004A1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7C4EB-7B7D-70A8-71C4-7B74A6FA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CA06D6-2851-220B-AAEA-6750B265E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37D29-BC74-461A-4852-C9D89813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EEB816-D430-BF27-D30C-B79636C9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8067B2-1D4C-C479-16DC-1A0C7525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24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3DCC5-1293-ED1F-7859-C4DC86CF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569AFC-E472-90CA-894E-E910C9A74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504297-E15C-4162-BE6D-8DB7F832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B2E34-4D7D-C862-8CD9-B58AE92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31AC34-8034-6AE1-4FD0-F3CD5DEF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961ED-A703-197E-781A-1591211B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9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06ADD2-5795-910B-5682-BAEA9C82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F0392-7F2E-9348-8AE9-37CAE590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28542-2960-9CEB-F837-AFA22D3B2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6C77-3897-44C6-A623-38D6BE34EC9B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F7DA0-8449-A5E7-31D3-B9B6CA821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6D6DB-971A-C42C-FA11-E3924683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02C7-0C8B-46CD-935D-A3C7568FE8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6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5392C86-B884-2099-9109-F28B819A1366}"/>
              </a:ext>
            </a:extLst>
          </p:cNvPr>
          <p:cNvSpPr txBox="1"/>
          <p:nvPr/>
        </p:nvSpPr>
        <p:spPr>
          <a:xfrm>
            <a:off x="647700" y="489518"/>
            <a:ext cx="952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Profesor (</a:t>
            </a:r>
            <a:r>
              <a:rPr lang="es-ES" u="sng" dirty="0"/>
              <a:t>DNI</a:t>
            </a:r>
            <a:r>
              <a:rPr lang="es-ES" dirty="0"/>
              <a:t>, Nombre, Teléfono, Dirección)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Módulo (</a:t>
            </a:r>
            <a:r>
              <a:rPr lang="es-ES" u="sng" dirty="0" err="1"/>
              <a:t>Cod.Modulo</a:t>
            </a:r>
            <a:r>
              <a:rPr lang="es-ES" dirty="0"/>
              <a:t>, Nombre, </a:t>
            </a:r>
            <a:r>
              <a:rPr lang="es-ES" u="sng" dirty="0"/>
              <a:t>DNI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Matrícula (</a:t>
            </a:r>
            <a:r>
              <a:rPr lang="es-ES" u="sng" dirty="0" err="1"/>
              <a:t>Cod.Modulo</a:t>
            </a:r>
            <a:r>
              <a:rPr lang="es-ES" dirty="0"/>
              <a:t>, </a:t>
            </a:r>
            <a:r>
              <a:rPr lang="es-ES" u="sng" dirty="0" err="1"/>
              <a:t>Num.Expediente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Alumno (</a:t>
            </a:r>
            <a:r>
              <a:rPr lang="es-ES" u="sng" dirty="0" err="1"/>
              <a:t>Num.Expediente</a:t>
            </a:r>
            <a:r>
              <a:rPr lang="es-ES" dirty="0"/>
              <a:t>, Nombre, Apellidos, </a:t>
            </a:r>
            <a:r>
              <a:rPr lang="es-ES" dirty="0" err="1"/>
              <a:t>Fecha_nac</a:t>
            </a:r>
            <a:r>
              <a:rPr lang="es-ES" dirty="0"/>
              <a:t>, </a:t>
            </a:r>
            <a:r>
              <a:rPr lang="es-ES" u="sng" dirty="0"/>
              <a:t>Curso</a:t>
            </a:r>
            <a:r>
              <a:rPr lang="es-ES" dirty="0"/>
              <a:t>, </a:t>
            </a:r>
            <a:r>
              <a:rPr lang="es-ES" u="sng" dirty="0"/>
              <a:t>Letra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Grupo (</a:t>
            </a:r>
            <a:r>
              <a:rPr lang="es-ES" u="sng" dirty="0"/>
              <a:t>Curso</a:t>
            </a:r>
            <a:r>
              <a:rPr lang="es-ES" dirty="0"/>
              <a:t>, </a:t>
            </a:r>
            <a:r>
              <a:rPr lang="es-ES" u="sng" dirty="0"/>
              <a:t>Letra</a:t>
            </a:r>
            <a:r>
              <a:rPr lang="es-ES" dirty="0"/>
              <a:t>, Aula, </a:t>
            </a:r>
            <a:r>
              <a:rPr lang="es-ES" u="sng" dirty="0" err="1"/>
              <a:t>Num.Expediente</a:t>
            </a:r>
            <a:r>
              <a:rPr lang="es-ES" dirty="0"/>
              <a:t>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3781FF5-5125-CD8F-5792-A6B2E8AC0B13}"/>
              </a:ext>
            </a:extLst>
          </p:cNvPr>
          <p:cNvSpPr txBox="1"/>
          <p:nvPr/>
        </p:nvSpPr>
        <p:spPr>
          <a:xfrm>
            <a:off x="4296772" y="5236402"/>
            <a:ext cx="134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UPDATE: CASCADE</a:t>
            </a:r>
          </a:p>
          <a:p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DELETE: CASCADE</a:t>
            </a: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EFC0A8CC-14BA-D0E2-6C06-A5A23824C37C}"/>
              </a:ext>
            </a:extLst>
          </p:cNvPr>
          <p:cNvCxnSpPr>
            <a:cxnSpLocks/>
          </p:cNvCxnSpPr>
          <p:nvPr/>
        </p:nvCxnSpPr>
        <p:spPr>
          <a:xfrm flipH="1" flipV="1">
            <a:off x="1016000" y="875656"/>
            <a:ext cx="2785533" cy="102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BD1F2F5C-B92B-670C-D05B-97139BB416C7}"/>
              </a:ext>
            </a:extLst>
          </p:cNvPr>
          <p:cNvCxnSpPr>
            <a:cxnSpLocks/>
          </p:cNvCxnSpPr>
          <p:nvPr/>
        </p:nvCxnSpPr>
        <p:spPr>
          <a:xfrm flipH="1" flipV="1">
            <a:off x="1083733" y="2218267"/>
            <a:ext cx="981470" cy="101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4D25566E-9A69-3E87-D52E-A3EB2F75DBAF}"/>
              </a:ext>
            </a:extLst>
          </p:cNvPr>
          <p:cNvCxnSpPr>
            <a:cxnSpLocks/>
          </p:cNvCxnSpPr>
          <p:nvPr/>
        </p:nvCxnSpPr>
        <p:spPr>
          <a:xfrm flipH="1">
            <a:off x="1016000" y="3618856"/>
            <a:ext cx="2441970" cy="102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1F272463-22FB-84D4-2055-360CCAEE6BC7}"/>
              </a:ext>
            </a:extLst>
          </p:cNvPr>
          <p:cNvCxnSpPr>
            <a:cxnSpLocks/>
          </p:cNvCxnSpPr>
          <p:nvPr/>
        </p:nvCxnSpPr>
        <p:spPr>
          <a:xfrm flipH="1" flipV="1">
            <a:off x="931333" y="2299487"/>
            <a:ext cx="762000" cy="33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A9E35011-CF27-5CAE-F131-7F54255C7823}"/>
              </a:ext>
            </a:extLst>
          </p:cNvPr>
          <p:cNvCxnSpPr>
            <a:cxnSpLocks/>
          </p:cNvCxnSpPr>
          <p:nvPr/>
        </p:nvCxnSpPr>
        <p:spPr>
          <a:xfrm>
            <a:off x="1574468" y="5152332"/>
            <a:ext cx="662517" cy="646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6CB3FD41-EAB8-D5EB-C73C-DBA1F3854CC1}"/>
              </a:ext>
            </a:extLst>
          </p:cNvPr>
          <p:cNvCxnSpPr>
            <a:cxnSpLocks/>
          </p:cNvCxnSpPr>
          <p:nvPr/>
        </p:nvCxnSpPr>
        <p:spPr>
          <a:xfrm flipH="1" flipV="1">
            <a:off x="1083733" y="4953001"/>
            <a:ext cx="2667000" cy="76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3DDB187-C04C-6619-C40A-F2C35A6AA1BE}"/>
              </a:ext>
            </a:extLst>
          </p:cNvPr>
          <p:cNvCxnSpPr>
            <a:cxnSpLocks/>
          </p:cNvCxnSpPr>
          <p:nvPr/>
        </p:nvCxnSpPr>
        <p:spPr>
          <a:xfrm flipH="1">
            <a:off x="1083733" y="4963048"/>
            <a:ext cx="5171808" cy="73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C8EC8B1-4322-6E08-B19D-5C028CCCB4E8}"/>
              </a:ext>
            </a:extLst>
          </p:cNvPr>
          <p:cNvCxnSpPr/>
          <p:nvPr/>
        </p:nvCxnSpPr>
        <p:spPr>
          <a:xfrm flipH="1">
            <a:off x="5410200" y="5029200"/>
            <a:ext cx="1515533" cy="59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B3C18411-1B6B-848C-921F-344DB0241497}"/>
              </a:ext>
            </a:extLst>
          </p:cNvPr>
          <p:cNvSpPr txBox="1"/>
          <p:nvPr/>
        </p:nvSpPr>
        <p:spPr>
          <a:xfrm>
            <a:off x="2904067" y="977384"/>
            <a:ext cx="191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UPDATE: CASCADE</a:t>
            </a: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DELETE: RESTRIC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F0FD65E-5FAE-2EF6-1653-5BDA7BA8AB04}"/>
              </a:ext>
            </a:extLst>
          </p:cNvPr>
          <p:cNvSpPr txBox="1"/>
          <p:nvPr/>
        </p:nvSpPr>
        <p:spPr>
          <a:xfrm>
            <a:off x="1762763" y="2388896"/>
            <a:ext cx="191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UPDATE: CASCADE</a:t>
            </a: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DELETE: RESTRIC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288818DE-33DF-E6BB-E473-0E31B913DD5E}"/>
              </a:ext>
            </a:extLst>
          </p:cNvPr>
          <p:cNvSpPr txBox="1"/>
          <p:nvPr/>
        </p:nvSpPr>
        <p:spPr>
          <a:xfrm>
            <a:off x="2904399" y="3822774"/>
            <a:ext cx="1918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UPDATE: CASCADE</a:t>
            </a: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DELETE: CASCADE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EA2F707A-898D-6CD8-A778-651332B441CC}"/>
              </a:ext>
            </a:extLst>
          </p:cNvPr>
          <p:cNvSpPr txBox="1"/>
          <p:nvPr/>
        </p:nvSpPr>
        <p:spPr>
          <a:xfrm>
            <a:off x="-29557" y="3670370"/>
            <a:ext cx="1487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accent1">
                    <a:lumMod val="75000"/>
                  </a:schemeClr>
                </a:solidFill>
              </a:rPr>
              <a:t>UPDATE: CASCADE</a:t>
            </a:r>
          </a:p>
          <a:p>
            <a:r>
              <a:rPr lang="es-ES" sz="1100" dirty="0">
                <a:solidFill>
                  <a:schemeClr val="accent1">
                    <a:lumMod val="75000"/>
                  </a:schemeClr>
                </a:solidFill>
              </a:rPr>
              <a:t>DELETE: SET DEFAULT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3228F1DD-BE4C-CF8B-BDB0-2571327E9109}"/>
              </a:ext>
            </a:extLst>
          </p:cNvPr>
          <p:cNvSpPr txBox="1"/>
          <p:nvPr/>
        </p:nvSpPr>
        <p:spPr>
          <a:xfrm>
            <a:off x="2151821" y="4869241"/>
            <a:ext cx="15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UPDATE: CASCADE</a:t>
            </a:r>
          </a:p>
          <a:p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DELETE: SET DEFAULT</a:t>
            </a:r>
          </a:p>
        </p:txBody>
      </p:sp>
    </p:spTree>
    <p:extLst>
      <p:ext uri="{BB962C8B-B14F-4D97-AF65-F5344CB8AC3E}">
        <p14:creationId xmlns:p14="http://schemas.microsoft.com/office/powerpoint/2010/main" val="2751678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98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Gómez Morales</dc:creator>
  <cp:lastModifiedBy>Alberto Gómez Morales</cp:lastModifiedBy>
  <cp:revision>2</cp:revision>
  <dcterms:created xsi:type="dcterms:W3CDTF">2023-01-16T09:09:36Z</dcterms:created>
  <dcterms:modified xsi:type="dcterms:W3CDTF">2023-01-16T16:14:55Z</dcterms:modified>
</cp:coreProperties>
</file>