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AF012-9BDF-49C6-88D2-90B3209851CB}" v="54" dt="2022-07-31T23:39:26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De La Garza" userId="499ad441b0b7b927" providerId="LiveId" clId="{8B6AF012-9BDF-49C6-88D2-90B3209851CB}"/>
    <pc:docChg chg="undo custSel addSld modSld">
      <pc:chgData name="Andres De La Garza" userId="499ad441b0b7b927" providerId="LiveId" clId="{8B6AF012-9BDF-49C6-88D2-90B3209851CB}" dt="2022-07-31T23:39:41.174" v="1026" actId="20577"/>
      <pc:docMkLst>
        <pc:docMk/>
      </pc:docMkLst>
      <pc:sldChg chg="addSp delSp modSp new mod">
        <pc:chgData name="Andres De La Garza" userId="499ad441b0b7b927" providerId="LiveId" clId="{8B6AF012-9BDF-49C6-88D2-90B3209851CB}" dt="2022-07-31T23:39:41.174" v="1026" actId="20577"/>
        <pc:sldMkLst>
          <pc:docMk/>
          <pc:sldMk cId="717950771" sldId="256"/>
        </pc:sldMkLst>
        <pc:spChg chg="del">
          <ac:chgData name="Andres De La Garza" userId="499ad441b0b7b927" providerId="LiveId" clId="{8B6AF012-9BDF-49C6-88D2-90B3209851CB}" dt="2022-07-31T22:11:00.910" v="1" actId="478"/>
          <ac:spMkLst>
            <pc:docMk/>
            <pc:sldMk cId="717950771" sldId="256"/>
            <ac:spMk id="2" creationId="{59E35ABB-8370-F060-0393-2C478BD056D4}"/>
          </ac:spMkLst>
        </pc:spChg>
        <pc:spChg chg="del">
          <ac:chgData name="Andres De La Garza" userId="499ad441b0b7b927" providerId="LiveId" clId="{8B6AF012-9BDF-49C6-88D2-90B3209851CB}" dt="2022-07-31T22:11:03.799" v="2" actId="478"/>
          <ac:spMkLst>
            <pc:docMk/>
            <pc:sldMk cId="717950771" sldId="256"/>
            <ac:spMk id="3" creationId="{61F6D3F2-BD0D-BB6C-C3C1-70D992356936}"/>
          </ac:spMkLst>
        </pc:spChg>
        <pc:spChg chg="add del mod">
          <ac:chgData name="Andres De La Garza" userId="499ad441b0b7b927" providerId="LiveId" clId="{8B6AF012-9BDF-49C6-88D2-90B3209851CB}" dt="2022-07-31T22:11:50.145" v="6" actId="478"/>
          <ac:spMkLst>
            <pc:docMk/>
            <pc:sldMk cId="717950771" sldId="256"/>
            <ac:spMk id="4" creationId="{18E713CE-5C08-635C-22CC-ACBB3FFE059C}"/>
          </ac:spMkLst>
        </pc:spChg>
        <pc:spChg chg="add mod">
          <ac:chgData name="Andres De La Garza" userId="499ad441b0b7b927" providerId="LiveId" clId="{8B6AF012-9BDF-49C6-88D2-90B3209851CB}" dt="2022-07-31T22:32:45.415" v="174" actId="688"/>
          <ac:spMkLst>
            <pc:docMk/>
            <pc:sldMk cId="717950771" sldId="256"/>
            <ac:spMk id="5" creationId="{3955CD93-9315-2100-5E53-66764C35B72F}"/>
          </ac:spMkLst>
        </pc:spChg>
        <pc:spChg chg="add mod">
          <ac:chgData name="Andres De La Garza" userId="499ad441b0b7b927" providerId="LiveId" clId="{8B6AF012-9BDF-49C6-88D2-90B3209851CB}" dt="2022-07-31T22:14:03.130" v="29" actId="1076"/>
          <ac:spMkLst>
            <pc:docMk/>
            <pc:sldMk cId="717950771" sldId="256"/>
            <ac:spMk id="6" creationId="{D24E4D66-CE66-0638-C739-667F9FB94FC0}"/>
          </ac:spMkLst>
        </pc:spChg>
        <pc:spChg chg="add mod">
          <ac:chgData name="Andres De La Garza" userId="499ad441b0b7b927" providerId="LiveId" clId="{8B6AF012-9BDF-49C6-88D2-90B3209851CB}" dt="2022-07-31T22:15:18.553" v="62" actId="1076"/>
          <ac:spMkLst>
            <pc:docMk/>
            <pc:sldMk cId="717950771" sldId="256"/>
            <ac:spMk id="10" creationId="{BBBE3283-9E38-7EBC-006B-3009AE1C9A34}"/>
          </ac:spMkLst>
        </pc:spChg>
        <pc:spChg chg="add mod">
          <ac:chgData name="Andres De La Garza" userId="499ad441b0b7b927" providerId="LiveId" clId="{8B6AF012-9BDF-49C6-88D2-90B3209851CB}" dt="2022-07-31T22:22:40.363" v="112" actId="164"/>
          <ac:spMkLst>
            <pc:docMk/>
            <pc:sldMk cId="717950771" sldId="256"/>
            <ac:spMk id="12" creationId="{E2476AFE-2C0E-F1BF-9684-6B48C6DC6911}"/>
          </ac:spMkLst>
        </pc:spChg>
        <pc:spChg chg="add mod topLvl">
          <ac:chgData name="Andres De La Garza" userId="499ad441b0b7b927" providerId="LiveId" clId="{8B6AF012-9BDF-49C6-88D2-90B3209851CB}" dt="2022-07-31T22:31:02.655" v="166" actId="165"/>
          <ac:spMkLst>
            <pc:docMk/>
            <pc:sldMk cId="717950771" sldId="256"/>
            <ac:spMk id="13" creationId="{0FA43B43-087E-ABFF-76E1-62614F70062D}"/>
          </ac:spMkLst>
        </pc:spChg>
        <pc:spChg chg="add del mod">
          <ac:chgData name="Andres De La Garza" userId="499ad441b0b7b927" providerId="LiveId" clId="{8B6AF012-9BDF-49C6-88D2-90B3209851CB}" dt="2022-07-31T22:23:21.305" v="121" actId="478"/>
          <ac:spMkLst>
            <pc:docMk/>
            <pc:sldMk cId="717950771" sldId="256"/>
            <ac:spMk id="14" creationId="{E805737F-2952-44BA-0CFC-734BDEE0C273}"/>
          </ac:spMkLst>
        </pc:spChg>
        <pc:spChg chg="add mod topLvl">
          <ac:chgData name="Andres De La Garza" userId="499ad441b0b7b927" providerId="LiveId" clId="{8B6AF012-9BDF-49C6-88D2-90B3209851CB}" dt="2022-07-31T22:31:02.655" v="166" actId="165"/>
          <ac:spMkLst>
            <pc:docMk/>
            <pc:sldMk cId="717950771" sldId="256"/>
            <ac:spMk id="15" creationId="{C4378E78-3305-D753-78BE-0E9AFCD5A968}"/>
          </ac:spMkLst>
        </pc:spChg>
        <pc:spChg chg="add del mod">
          <ac:chgData name="Andres De La Garza" userId="499ad441b0b7b927" providerId="LiveId" clId="{8B6AF012-9BDF-49C6-88D2-90B3209851CB}" dt="2022-07-31T22:21:24.139" v="100"/>
          <ac:spMkLst>
            <pc:docMk/>
            <pc:sldMk cId="717950771" sldId="256"/>
            <ac:spMk id="17" creationId="{473E1EA5-61B6-9462-EA6C-8410DFA00078}"/>
          </ac:spMkLst>
        </pc:spChg>
        <pc:spChg chg="add mod">
          <ac:chgData name="Andres De La Garza" userId="499ad441b0b7b927" providerId="LiveId" clId="{8B6AF012-9BDF-49C6-88D2-90B3209851CB}" dt="2022-07-31T22:22:40.363" v="112" actId="164"/>
          <ac:spMkLst>
            <pc:docMk/>
            <pc:sldMk cId="717950771" sldId="256"/>
            <ac:spMk id="18" creationId="{385DAAE3-F92D-7AC8-BB6D-91FCA51A2BE9}"/>
          </ac:spMkLst>
        </pc:spChg>
        <pc:spChg chg="mod">
          <ac:chgData name="Andres De La Garza" userId="499ad441b0b7b927" providerId="LiveId" clId="{8B6AF012-9BDF-49C6-88D2-90B3209851CB}" dt="2022-07-31T22:28:47.187" v="154" actId="164"/>
          <ac:spMkLst>
            <pc:docMk/>
            <pc:sldMk cId="717950771" sldId="256"/>
            <ac:spMk id="22" creationId="{EAF061B5-2BB8-00F3-83D6-C525009CF20C}"/>
          </ac:spMkLst>
        </pc:spChg>
        <pc:spChg chg="mod">
          <ac:chgData name="Andres De La Garza" userId="499ad441b0b7b927" providerId="LiveId" clId="{8B6AF012-9BDF-49C6-88D2-90B3209851CB}" dt="2022-07-31T22:28:47.187" v="154" actId="164"/>
          <ac:spMkLst>
            <pc:docMk/>
            <pc:sldMk cId="717950771" sldId="256"/>
            <ac:spMk id="23" creationId="{44D3EAC9-21CE-91A8-A485-AE291BD8C69E}"/>
          </ac:spMkLst>
        </pc:spChg>
        <pc:spChg chg="add mod">
          <ac:chgData name="Andres De La Garza" userId="499ad441b0b7b927" providerId="LiveId" clId="{8B6AF012-9BDF-49C6-88D2-90B3209851CB}" dt="2022-07-31T23:38:02.432" v="978" actId="1076"/>
          <ac:spMkLst>
            <pc:docMk/>
            <pc:sldMk cId="717950771" sldId="256"/>
            <ac:spMk id="47" creationId="{92AFDABD-4715-A04A-2272-8F9221FC4479}"/>
          </ac:spMkLst>
        </pc:spChg>
        <pc:spChg chg="add del mod">
          <ac:chgData name="Andres De La Garza" userId="499ad441b0b7b927" providerId="LiveId" clId="{8B6AF012-9BDF-49C6-88D2-90B3209851CB}" dt="2022-07-31T23:38:49.788" v="984"/>
          <ac:spMkLst>
            <pc:docMk/>
            <pc:sldMk cId="717950771" sldId="256"/>
            <ac:spMk id="51" creationId="{77B28503-6930-F22A-C8AD-2E7A5D5F200C}"/>
          </ac:spMkLst>
        </pc:spChg>
        <pc:spChg chg="add mod">
          <ac:chgData name="Andres De La Garza" userId="499ad441b0b7b927" providerId="LiveId" clId="{8B6AF012-9BDF-49C6-88D2-90B3209851CB}" dt="2022-07-31T22:34:17.680" v="188" actId="1076"/>
          <ac:spMkLst>
            <pc:docMk/>
            <pc:sldMk cId="717950771" sldId="256"/>
            <ac:spMk id="54" creationId="{CD072000-C7F7-EFF7-F064-23F3133F0D72}"/>
          </ac:spMkLst>
        </pc:spChg>
        <pc:spChg chg="add mod">
          <ac:chgData name="Andres De La Garza" userId="499ad441b0b7b927" providerId="LiveId" clId="{8B6AF012-9BDF-49C6-88D2-90B3209851CB}" dt="2022-07-31T22:35:24.023" v="254" actId="122"/>
          <ac:spMkLst>
            <pc:docMk/>
            <pc:sldMk cId="717950771" sldId="256"/>
            <ac:spMk id="58" creationId="{C2A7DC39-07E3-130A-82A1-0394523F688E}"/>
          </ac:spMkLst>
        </pc:spChg>
        <pc:spChg chg="add mod">
          <ac:chgData name="Andres De La Garza" userId="499ad441b0b7b927" providerId="LiveId" clId="{8B6AF012-9BDF-49C6-88D2-90B3209851CB}" dt="2022-07-31T22:43:20.322" v="399" actId="1076"/>
          <ac:spMkLst>
            <pc:docMk/>
            <pc:sldMk cId="717950771" sldId="256"/>
            <ac:spMk id="81" creationId="{21328E79-8C39-6288-D703-9D6A758C8B80}"/>
          </ac:spMkLst>
        </pc:spChg>
        <pc:spChg chg="add del mod">
          <ac:chgData name="Andres De La Garza" userId="499ad441b0b7b927" providerId="LiveId" clId="{8B6AF012-9BDF-49C6-88D2-90B3209851CB}" dt="2022-07-31T23:06:57.040" v="734" actId="478"/>
          <ac:spMkLst>
            <pc:docMk/>
            <pc:sldMk cId="717950771" sldId="256"/>
            <ac:spMk id="82" creationId="{F11A7ABC-67C7-2B1D-57C3-6D661E0A5278}"/>
          </ac:spMkLst>
        </pc:spChg>
        <pc:spChg chg="add del mod">
          <ac:chgData name="Andres De La Garza" userId="499ad441b0b7b927" providerId="LiveId" clId="{8B6AF012-9BDF-49C6-88D2-90B3209851CB}" dt="2022-07-31T22:42:00.378" v="350" actId="478"/>
          <ac:spMkLst>
            <pc:docMk/>
            <pc:sldMk cId="717950771" sldId="256"/>
            <ac:spMk id="89" creationId="{FDA04501-14D6-A974-0C65-904DE0751E03}"/>
          </ac:spMkLst>
        </pc:spChg>
        <pc:spChg chg="add del mod">
          <ac:chgData name="Andres De La Garza" userId="499ad441b0b7b927" providerId="LiveId" clId="{8B6AF012-9BDF-49C6-88D2-90B3209851CB}" dt="2022-07-31T22:45:14.148" v="515" actId="478"/>
          <ac:spMkLst>
            <pc:docMk/>
            <pc:sldMk cId="717950771" sldId="256"/>
            <ac:spMk id="94" creationId="{92DAD269-059E-43FA-29B3-D24785F7DBCA}"/>
          </ac:spMkLst>
        </pc:spChg>
        <pc:spChg chg="add del mod">
          <ac:chgData name="Andres De La Garza" userId="499ad441b0b7b927" providerId="LiveId" clId="{8B6AF012-9BDF-49C6-88D2-90B3209851CB}" dt="2022-07-31T23:16:06.933" v="913" actId="478"/>
          <ac:spMkLst>
            <pc:docMk/>
            <pc:sldMk cId="717950771" sldId="256"/>
            <ac:spMk id="97" creationId="{C9212F12-7A71-B2EE-9738-5AC7DB5536B3}"/>
          </ac:spMkLst>
        </pc:spChg>
        <pc:spChg chg="add mod">
          <ac:chgData name="Andres De La Garza" userId="499ad441b0b7b927" providerId="LiveId" clId="{8B6AF012-9BDF-49C6-88D2-90B3209851CB}" dt="2022-07-31T22:57:03.779" v="657" actId="20577"/>
          <ac:spMkLst>
            <pc:docMk/>
            <pc:sldMk cId="717950771" sldId="256"/>
            <ac:spMk id="98" creationId="{1135E391-A9AF-D920-5E18-9D861238D94E}"/>
          </ac:spMkLst>
        </pc:spChg>
        <pc:spChg chg="add del">
          <ac:chgData name="Andres De La Garza" userId="499ad441b0b7b927" providerId="LiveId" clId="{8B6AF012-9BDF-49C6-88D2-90B3209851CB}" dt="2022-07-31T22:52:28.870" v="605" actId="478"/>
          <ac:spMkLst>
            <pc:docMk/>
            <pc:sldMk cId="717950771" sldId="256"/>
            <ac:spMk id="105" creationId="{CEC8D709-43E3-0F68-328C-CA714BED4669}"/>
          </ac:spMkLst>
        </pc:spChg>
        <pc:spChg chg="add mod">
          <ac:chgData name="Andres De La Garza" userId="499ad441b0b7b927" providerId="LiveId" clId="{8B6AF012-9BDF-49C6-88D2-90B3209851CB}" dt="2022-07-31T23:03:57.327" v="703" actId="208"/>
          <ac:spMkLst>
            <pc:docMk/>
            <pc:sldMk cId="717950771" sldId="256"/>
            <ac:spMk id="152" creationId="{E49EEBD8-0F0B-3043-80B6-3691120681AE}"/>
          </ac:spMkLst>
        </pc:spChg>
        <pc:spChg chg="add mod">
          <ac:chgData name="Andres De La Garza" userId="499ad441b0b7b927" providerId="LiveId" clId="{8B6AF012-9BDF-49C6-88D2-90B3209851CB}" dt="2022-07-31T23:08:01.972" v="766" actId="313"/>
          <ac:spMkLst>
            <pc:docMk/>
            <pc:sldMk cId="717950771" sldId="256"/>
            <ac:spMk id="169" creationId="{047BC57D-FC27-EC50-EF76-136BBA8CAB55}"/>
          </ac:spMkLst>
        </pc:spChg>
        <pc:spChg chg="add mod">
          <ac:chgData name="Andres De La Garza" userId="499ad441b0b7b927" providerId="LiveId" clId="{8B6AF012-9BDF-49C6-88D2-90B3209851CB}" dt="2022-07-31T23:16:19.579" v="915"/>
          <ac:spMkLst>
            <pc:docMk/>
            <pc:sldMk cId="717950771" sldId="256"/>
            <ac:spMk id="173" creationId="{ADEAFEDE-A11A-93A6-DC96-8AC5CB420B4B}"/>
          </ac:spMkLst>
        </pc:spChg>
        <pc:spChg chg="add mod">
          <ac:chgData name="Andres De La Garza" userId="499ad441b0b7b927" providerId="LiveId" clId="{8B6AF012-9BDF-49C6-88D2-90B3209851CB}" dt="2022-07-31T23:39:41.174" v="1026" actId="20577"/>
          <ac:spMkLst>
            <pc:docMk/>
            <pc:sldMk cId="717950771" sldId="256"/>
            <ac:spMk id="175" creationId="{65D08845-1151-BC59-126F-DD54A9A9CEB1}"/>
          </ac:spMkLst>
        </pc:spChg>
        <pc:grpChg chg="add del mod">
          <ac:chgData name="Andres De La Garza" userId="499ad441b0b7b927" providerId="LiveId" clId="{8B6AF012-9BDF-49C6-88D2-90B3209851CB}" dt="2022-07-31T22:21:32.113" v="101" actId="165"/>
          <ac:grpSpMkLst>
            <pc:docMk/>
            <pc:sldMk cId="717950771" sldId="256"/>
            <ac:grpSpMk id="16" creationId="{BA4484CB-A90E-ACD0-E50E-E88683EE0578}"/>
          </ac:grpSpMkLst>
        </pc:grpChg>
        <pc:grpChg chg="add mod topLvl">
          <ac:chgData name="Andres De La Garza" userId="499ad441b0b7b927" providerId="LiveId" clId="{8B6AF012-9BDF-49C6-88D2-90B3209851CB}" dt="2022-07-31T22:31:02.655" v="166" actId="165"/>
          <ac:grpSpMkLst>
            <pc:docMk/>
            <pc:sldMk cId="717950771" sldId="256"/>
            <ac:grpSpMk id="19" creationId="{5FCACE94-0C51-25D5-ADFA-6809DDC037A9}"/>
          </ac:grpSpMkLst>
        </pc:grpChg>
        <pc:grpChg chg="add mod">
          <ac:chgData name="Andres De La Garza" userId="499ad441b0b7b927" providerId="LiveId" clId="{8B6AF012-9BDF-49C6-88D2-90B3209851CB}" dt="2022-07-31T22:22:40.363" v="112" actId="164"/>
          <ac:grpSpMkLst>
            <pc:docMk/>
            <pc:sldMk cId="717950771" sldId="256"/>
            <ac:grpSpMk id="20" creationId="{B66164DD-7D52-A19A-B575-1DB0AE9D494F}"/>
          </ac:grpSpMkLst>
        </pc:grpChg>
        <pc:grpChg chg="add mod">
          <ac:chgData name="Andres De La Garza" userId="499ad441b0b7b927" providerId="LiveId" clId="{8B6AF012-9BDF-49C6-88D2-90B3209851CB}" dt="2022-07-31T22:28:47.187" v="154" actId="164"/>
          <ac:grpSpMkLst>
            <pc:docMk/>
            <pc:sldMk cId="717950771" sldId="256"/>
            <ac:grpSpMk id="21" creationId="{27330D0A-2725-DD5D-929E-F5FCA33CB296}"/>
          </ac:grpSpMkLst>
        </pc:grpChg>
        <pc:grpChg chg="add del mod">
          <ac:chgData name="Andres De La Garza" userId="499ad441b0b7b927" providerId="LiveId" clId="{8B6AF012-9BDF-49C6-88D2-90B3209851CB}" dt="2022-07-31T22:31:02.655" v="166" actId="165"/>
          <ac:grpSpMkLst>
            <pc:docMk/>
            <pc:sldMk cId="717950771" sldId="256"/>
            <ac:grpSpMk id="41" creationId="{9DC348D5-71FC-5B85-AF3E-E120A7087716}"/>
          </ac:grpSpMkLst>
        </pc:grpChg>
        <pc:grpChg chg="add mod">
          <ac:chgData name="Andres De La Garza" userId="499ad441b0b7b927" providerId="LiveId" clId="{8B6AF012-9BDF-49C6-88D2-90B3209851CB}" dt="2022-07-31T22:28:47.187" v="154" actId="164"/>
          <ac:grpSpMkLst>
            <pc:docMk/>
            <pc:sldMk cId="717950771" sldId="256"/>
            <ac:grpSpMk id="42" creationId="{E538C6B8-2FA3-B2BA-CB49-358A5659E5BB}"/>
          </ac:grpSpMkLst>
        </pc:grpChg>
        <pc:picChg chg="add del mod">
          <ac:chgData name="Andres De La Garza" userId="499ad441b0b7b927" providerId="LiveId" clId="{8B6AF012-9BDF-49C6-88D2-90B3209851CB}" dt="2022-07-31T23:00:29.916" v="668" actId="478"/>
          <ac:picMkLst>
            <pc:docMk/>
            <pc:sldMk cId="717950771" sldId="256"/>
            <ac:picMk id="88" creationId="{8913CF2B-0BFC-A025-6EBB-4C6941B0F5BF}"/>
          </ac:picMkLst>
        </pc:picChg>
        <pc:picChg chg="add mod">
          <ac:chgData name="Andres De La Garza" userId="499ad441b0b7b927" providerId="LiveId" clId="{8B6AF012-9BDF-49C6-88D2-90B3209851CB}" dt="2022-07-31T23:04:41.780" v="713" actId="1076"/>
          <ac:picMkLst>
            <pc:docMk/>
            <pc:sldMk cId="717950771" sldId="256"/>
            <ac:picMk id="93" creationId="{BE5E7926-80DC-15AB-843F-6E64009E79F3}"/>
          </ac:picMkLst>
        </pc:picChg>
        <pc:picChg chg="add del mod">
          <ac:chgData name="Andres De La Garza" userId="499ad441b0b7b927" providerId="LiveId" clId="{8B6AF012-9BDF-49C6-88D2-90B3209851CB}" dt="2022-07-31T23:16:06.933" v="913" actId="478"/>
          <ac:picMkLst>
            <pc:docMk/>
            <pc:sldMk cId="717950771" sldId="256"/>
            <ac:picMk id="96" creationId="{A4739B3A-ABCB-9C36-7F0B-5E1BE340D3FA}"/>
          </ac:picMkLst>
        </pc:picChg>
        <pc:picChg chg="add mod">
          <ac:chgData name="Andres De La Garza" userId="499ad441b0b7b927" providerId="LiveId" clId="{8B6AF012-9BDF-49C6-88D2-90B3209851CB}" dt="2022-07-31T23:16:19.579" v="915"/>
          <ac:picMkLst>
            <pc:docMk/>
            <pc:sldMk cId="717950771" sldId="256"/>
            <ac:picMk id="172" creationId="{CEA58AB3-88AE-9D68-DF25-50F6B729434C}"/>
          </ac:picMkLst>
        </pc:picChg>
        <pc:cxnChg chg="add mod">
          <ac:chgData name="Andres De La Garza" userId="499ad441b0b7b927" providerId="LiveId" clId="{8B6AF012-9BDF-49C6-88D2-90B3209851CB}" dt="2022-07-31T23:38:34.222" v="982" actId="1582"/>
          <ac:cxnSpMkLst>
            <pc:docMk/>
            <pc:sldMk cId="717950771" sldId="256"/>
            <ac:cxnSpMk id="3" creationId="{D6D3A614-BAAC-14C1-CF07-182A68AC5CE3}"/>
          </ac:cxnSpMkLst>
        </pc:cxnChg>
        <pc:cxnChg chg="add mod">
          <ac:chgData name="Andres De La Garza" userId="499ad441b0b7b927" providerId="LiveId" clId="{8B6AF012-9BDF-49C6-88D2-90B3209851CB}" dt="2022-07-31T22:15:21.722" v="63" actId="14100"/>
          <ac:cxnSpMkLst>
            <pc:docMk/>
            <pc:sldMk cId="717950771" sldId="256"/>
            <ac:cxnSpMk id="8" creationId="{EDD76346-D1F6-B74D-5777-A3FF5ADDCB96}"/>
          </ac:cxnSpMkLst>
        </pc:cxnChg>
        <pc:cxnChg chg="add del mod topLvl">
          <ac:chgData name="Andres De La Garza" userId="499ad441b0b7b927" providerId="LiveId" clId="{8B6AF012-9BDF-49C6-88D2-90B3209851CB}" dt="2022-07-31T22:31:07.385" v="167" actId="478"/>
          <ac:cxnSpMkLst>
            <pc:docMk/>
            <pc:sldMk cId="717950771" sldId="256"/>
            <ac:cxnSpMk id="25" creationId="{2BBCC83D-FF08-107C-EC25-02BB877B500D}"/>
          </ac:cxnSpMkLst>
        </pc:cxnChg>
        <pc:cxnChg chg="add del mod">
          <ac:chgData name="Andres De La Garza" userId="499ad441b0b7b927" providerId="LiveId" clId="{8B6AF012-9BDF-49C6-88D2-90B3209851CB}" dt="2022-07-31T22:31:23.181" v="169" actId="478"/>
          <ac:cxnSpMkLst>
            <pc:docMk/>
            <pc:sldMk cId="717950771" sldId="256"/>
            <ac:cxnSpMk id="27" creationId="{84A0D739-178C-4702-876D-DDB698C70559}"/>
          </ac:cxnSpMkLst>
        </pc:cxnChg>
        <pc:cxnChg chg="add del mod">
          <ac:chgData name="Andres De La Garza" userId="499ad441b0b7b927" providerId="LiveId" clId="{8B6AF012-9BDF-49C6-88D2-90B3209851CB}" dt="2022-07-31T22:31:24.366" v="170" actId="478"/>
          <ac:cxnSpMkLst>
            <pc:docMk/>
            <pc:sldMk cId="717950771" sldId="256"/>
            <ac:cxnSpMk id="30" creationId="{1154E914-ADA2-B932-6F7E-3CC2EA2E09E5}"/>
          </ac:cxnSpMkLst>
        </pc:cxnChg>
        <pc:cxnChg chg="add mod topLvl">
          <ac:chgData name="Andres De La Garza" userId="499ad441b0b7b927" providerId="LiveId" clId="{8B6AF012-9BDF-49C6-88D2-90B3209851CB}" dt="2022-07-31T22:31:02.655" v="166" actId="165"/>
          <ac:cxnSpMkLst>
            <pc:docMk/>
            <pc:sldMk cId="717950771" sldId="256"/>
            <ac:cxnSpMk id="34" creationId="{2D81BC3C-2A65-10DD-A120-6237BD95ED90}"/>
          </ac:cxnSpMkLst>
        </pc:cxnChg>
        <pc:cxnChg chg="add mod topLvl">
          <ac:chgData name="Andres De La Garza" userId="499ad441b0b7b927" providerId="LiveId" clId="{8B6AF012-9BDF-49C6-88D2-90B3209851CB}" dt="2022-07-31T22:31:02.655" v="166" actId="165"/>
          <ac:cxnSpMkLst>
            <pc:docMk/>
            <pc:sldMk cId="717950771" sldId="256"/>
            <ac:cxnSpMk id="37" creationId="{12788DB4-A895-A23F-AF8B-EED840D18213}"/>
          </ac:cxnSpMkLst>
        </pc:cxnChg>
        <pc:cxnChg chg="add mod">
          <ac:chgData name="Andres De La Garza" userId="499ad441b0b7b927" providerId="LiveId" clId="{8B6AF012-9BDF-49C6-88D2-90B3209851CB}" dt="2022-07-31T22:28:47.187" v="154" actId="164"/>
          <ac:cxnSpMkLst>
            <pc:docMk/>
            <pc:sldMk cId="717950771" sldId="256"/>
            <ac:cxnSpMk id="39" creationId="{ECF2379A-028F-68BE-D801-2EB3F288FF61}"/>
          </ac:cxnSpMkLst>
        </pc:cxnChg>
        <pc:cxnChg chg="add mod">
          <ac:chgData name="Andres De La Garza" userId="499ad441b0b7b927" providerId="LiveId" clId="{8B6AF012-9BDF-49C6-88D2-90B3209851CB}" dt="2022-07-31T22:28:47.187" v="154" actId="164"/>
          <ac:cxnSpMkLst>
            <pc:docMk/>
            <pc:sldMk cId="717950771" sldId="256"/>
            <ac:cxnSpMk id="40" creationId="{FEE613CE-ADCE-1D1B-D647-BE09BC7C9E5F}"/>
          </ac:cxnSpMkLst>
        </pc:cxnChg>
        <pc:cxnChg chg="add mod">
          <ac:chgData name="Andres De La Garza" userId="499ad441b0b7b927" providerId="LiveId" clId="{8B6AF012-9BDF-49C6-88D2-90B3209851CB}" dt="2022-07-31T22:30:31.806" v="165" actId="1076"/>
          <ac:cxnSpMkLst>
            <pc:docMk/>
            <pc:sldMk cId="717950771" sldId="256"/>
            <ac:cxnSpMk id="43" creationId="{F1092BB5-8C5A-63D5-FA3F-C6D2046C8044}"/>
          </ac:cxnSpMkLst>
        </pc:cxnChg>
        <pc:cxnChg chg="add mod">
          <ac:chgData name="Andres De La Garza" userId="499ad441b0b7b927" providerId="LiveId" clId="{8B6AF012-9BDF-49C6-88D2-90B3209851CB}" dt="2022-07-31T22:30:29.843" v="164" actId="1076"/>
          <ac:cxnSpMkLst>
            <pc:docMk/>
            <pc:sldMk cId="717950771" sldId="256"/>
            <ac:cxnSpMk id="44" creationId="{7FB453FD-4081-C239-6AFD-8C31FA20B401}"/>
          </ac:cxnSpMkLst>
        </pc:cxnChg>
        <pc:cxnChg chg="add mod">
          <ac:chgData name="Andres De La Garza" userId="499ad441b0b7b927" providerId="LiveId" clId="{8B6AF012-9BDF-49C6-88D2-90B3209851CB}" dt="2022-07-31T22:38:07.586" v="277" actId="208"/>
          <ac:cxnSpMkLst>
            <pc:docMk/>
            <pc:sldMk cId="717950771" sldId="256"/>
            <ac:cxnSpMk id="49" creationId="{53B52DE6-7FC4-01E5-293E-28E14ECBB1C6}"/>
          </ac:cxnSpMkLst>
        </pc:cxnChg>
        <pc:cxnChg chg="add del mod">
          <ac:chgData name="Andres De La Garza" userId="499ad441b0b7b927" providerId="LiveId" clId="{8B6AF012-9BDF-49C6-88D2-90B3209851CB}" dt="2022-07-31T23:38:49.788" v="984"/>
          <ac:cxnSpMkLst>
            <pc:docMk/>
            <pc:sldMk cId="717950771" sldId="256"/>
            <ac:cxnSpMk id="52" creationId="{BC5D34EA-6904-C7CD-12B8-3DFE80C397A1}"/>
          </ac:cxnSpMkLst>
        </pc:cxnChg>
        <pc:cxnChg chg="add mod">
          <ac:chgData name="Andres De La Garza" userId="499ad441b0b7b927" providerId="LiveId" clId="{8B6AF012-9BDF-49C6-88D2-90B3209851CB}" dt="2022-07-31T22:35:14.215" v="253" actId="20577"/>
          <ac:cxnSpMkLst>
            <pc:docMk/>
            <pc:sldMk cId="717950771" sldId="256"/>
            <ac:cxnSpMk id="55" creationId="{5E2C121C-367E-5841-CC24-9E6B0C0F8834}"/>
          </ac:cxnSpMkLst>
        </pc:cxnChg>
        <pc:cxnChg chg="add del mod">
          <ac:chgData name="Andres De La Garza" userId="499ad441b0b7b927" providerId="LiveId" clId="{8B6AF012-9BDF-49C6-88D2-90B3209851CB}" dt="2022-07-31T22:36:55.280" v="266" actId="478"/>
          <ac:cxnSpMkLst>
            <pc:docMk/>
            <pc:sldMk cId="717950771" sldId="256"/>
            <ac:cxnSpMk id="61" creationId="{CA3BD115-0844-C6F2-6478-2E54C9075BAB}"/>
          </ac:cxnSpMkLst>
        </pc:cxnChg>
        <pc:cxnChg chg="add del mod">
          <ac:chgData name="Andres De La Garza" userId="499ad441b0b7b927" providerId="LiveId" clId="{8B6AF012-9BDF-49C6-88D2-90B3209851CB}" dt="2022-07-31T22:36:56.159" v="267" actId="478"/>
          <ac:cxnSpMkLst>
            <pc:docMk/>
            <pc:sldMk cId="717950771" sldId="256"/>
            <ac:cxnSpMk id="66" creationId="{9B6537F7-C92F-A9A0-38A5-16CE5A79F525}"/>
          </ac:cxnSpMkLst>
        </pc:cxnChg>
        <pc:cxnChg chg="add mod">
          <ac:chgData name="Andres De La Garza" userId="499ad441b0b7b927" providerId="LiveId" clId="{8B6AF012-9BDF-49C6-88D2-90B3209851CB}" dt="2022-07-31T22:37:09.060" v="270" actId="208"/>
          <ac:cxnSpMkLst>
            <pc:docMk/>
            <pc:sldMk cId="717950771" sldId="256"/>
            <ac:cxnSpMk id="70" creationId="{D9630D74-4581-70BA-9F89-A5BF5424804F}"/>
          </ac:cxnSpMkLst>
        </pc:cxnChg>
        <pc:cxnChg chg="add mod">
          <ac:chgData name="Andres De La Garza" userId="499ad441b0b7b927" providerId="LiveId" clId="{8B6AF012-9BDF-49C6-88D2-90B3209851CB}" dt="2022-07-31T22:37:17.592" v="273" actId="14100"/>
          <ac:cxnSpMkLst>
            <pc:docMk/>
            <pc:sldMk cId="717950771" sldId="256"/>
            <ac:cxnSpMk id="72" creationId="{3240774D-CE43-C6E3-746D-98D8D66E87B6}"/>
          </ac:cxnSpMkLst>
        </pc:cxnChg>
        <pc:cxnChg chg="add mod">
          <ac:chgData name="Andres De La Garza" userId="499ad441b0b7b927" providerId="LiveId" clId="{8B6AF012-9BDF-49C6-88D2-90B3209851CB}" dt="2022-07-31T22:43:22.666" v="400" actId="14100"/>
          <ac:cxnSpMkLst>
            <pc:docMk/>
            <pc:sldMk cId="717950771" sldId="256"/>
            <ac:cxnSpMk id="78" creationId="{F0CF39CF-042A-4384-30A9-503C1F876002}"/>
          </ac:cxnSpMkLst>
        </pc:cxnChg>
        <pc:cxnChg chg="add del mod">
          <ac:chgData name="Andres De La Garza" userId="499ad441b0b7b927" providerId="LiveId" clId="{8B6AF012-9BDF-49C6-88D2-90B3209851CB}" dt="2022-07-31T23:06:58.421" v="735" actId="478"/>
          <ac:cxnSpMkLst>
            <pc:docMk/>
            <pc:sldMk cId="717950771" sldId="256"/>
            <ac:cxnSpMk id="83" creationId="{7B44CAE6-A6A6-9AED-7D7A-F56040FB4FA4}"/>
          </ac:cxnSpMkLst>
        </pc:cxnChg>
        <pc:cxnChg chg="add del mod">
          <ac:chgData name="Andres De La Garza" userId="499ad441b0b7b927" providerId="LiveId" clId="{8B6AF012-9BDF-49C6-88D2-90B3209851CB}" dt="2022-07-31T22:52:06.695" v="603" actId="478"/>
          <ac:cxnSpMkLst>
            <pc:docMk/>
            <pc:sldMk cId="717950771" sldId="256"/>
            <ac:cxnSpMk id="100" creationId="{D001EDB9-A547-C372-6CF1-9AD578B17EAE}"/>
          </ac:cxnSpMkLst>
        </pc:cxnChg>
        <pc:cxnChg chg="add mod">
          <ac:chgData name="Andres De La Garza" userId="499ad441b0b7b927" providerId="LiveId" clId="{8B6AF012-9BDF-49C6-88D2-90B3209851CB}" dt="2022-07-31T22:52:51.220" v="609" actId="1582"/>
          <ac:cxnSpMkLst>
            <pc:docMk/>
            <pc:sldMk cId="717950771" sldId="256"/>
            <ac:cxnSpMk id="107" creationId="{3BD5DE09-7030-35B0-BB36-13843BCC42FB}"/>
          </ac:cxnSpMkLst>
        </pc:cxnChg>
        <pc:cxnChg chg="add del mod">
          <ac:chgData name="Andres De La Garza" userId="499ad441b0b7b927" providerId="LiveId" clId="{8B6AF012-9BDF-49C6-88D2-90B3209851CB}" dt="2022-07-31T22:53:19.833" v="615" actId="478"/>
          <ac:cxnSpMkLst>
            <pc:docMk/>
            <pc:sldMk cId="717950771" sldId="256"/>
            <ac:cxnSpMk id="109" creationId="{6DC8827B-3E41-B2DE-8177-B29DE8AB4C25}"/>
          </ac:cxnSpMkLst>
        </pc:cxnChg>
        <pc:cxnChg chg="add mod">
          <ac:chgData name="Andres De La Garza" userId="499ad441b0b7b927" providerId="LiveId" clId="{8B6AF012-9BDF-49C6-88D2-90B3209851CB}" dt="2022-07-31T22:54:08.316" v="622" actId="14100"/>
          <ac:cxnSpMkLst>
            <pc:docMk/>
            <pc:sldMk cId="717950771" sldId="256"/>
            <ac:cxnSpMk id="114" creationId="{116C014F-D8E3-D32E-4EAC-C13FBDE8903F}"/>
          </ac:cxnSpMkLst>
        </pc:cxnChg>
        <pc:cxnChg chg="add mod">
          <ac:chgData name="Andres De La Garza" userId="499ad441b0b7b927" providerId="LiveId" clId="{8B6AF012-9BDF-49C6-88D2-90B3209851CB}" dt="2022-07-31T22:55:19.765" v="628" actId="14100"/>
          <ac:cxnSpMkLst>
            <pc:docMk/>
            <pc:sldMk cId="717950771" sldId="256"/>
            <ac:cxnSpMk id="120" creationId="{73F46358-7992-9591-9335-9F82A0468235}"/>
          </ac:cxnSpMkLst>
        </pc:cxnChg>
        <pc:cxnChg chg="add mod">
          <ac:chgData name="Andres De La Garza" userId="499ad441b0b7b927" providerId="LiveId" clId="{8B6AF012-9BDF-49C6-88D2-90B3209851CB}" dt="2022-07-31T22:55:41.033" v="632" actId="1582"/>
          <ac:cxnSpMkLst>
            <pc:docMk/>
            <pc:sldMk cId="717950771" sldId="256"/>
            <ac:cxnSpMk id="125" creationId="{BA1F6881-3D4D-B465-BC66-DDAE1DCEC8F0}"/>
          </ac:cxnSpMkLst>
        </pc:cxnChg>
        <pc:cxnChg chg="add mod">
          <ac:chgData name="Andres De La Garza" userId="499ad441b0b7b927" providerId="LiveId" clId="{8B6AF012-9BDF-49C6-88D2-90B3209851CB}" dt="2022-07-31T22:56:05.919" v="637" actId="1582"/>
          <ac:cxnSpMkLst>
            <pc:docMk/>
            <pc:sldMk cId="717950771" sldId="256"/>
            <ac:cxnSpMk id="128" creationId="{4ED8186F-E395-5FA7-5535-3E469E38CBC2}"/>
          </ac:cxnSpMkLst>
        </pc:cxnChg>
        <pc:cxnChg chg="add mod">
          <ac:chgData name="Andres De La Garza" userId="499ad441b0b7b927" providerId="LiveId" clId="{8B6AF012-9BDF-49C6-88D2-90B3209851CB}" dt="2022-07-31T22:59:06.605" v="662" actId="14100"/>
          <ac:cxnSpMkLst>
            <pc:docMk/>
            <pc:sldMk cId="717950771" sldId="256"/>
            <ac:cxnSpMk id="132" creationId="{22A362D1-48A5-B561-B45A-4915FA004496}"/>
          </ac:cxnSpMkLst>
        </pc:cxnChg>
        <pc:cxnChg chg="add mod">
          <ac:chgData name="Andres De La Garza" userId="499ad441b0b7b927" providerId="LiveId" clId="{8B6AF012-9BDF-49C6-88D2-90B3209851CB}" dt="2022-07-31T22:59:29.197" v="667" actId="1582"/>
          <ac:cxnSpMkLst>
            <pc:docMk/>
            <pc:sldMk cId="717950771" sldId="256"/>
            <ac:cxnSpMk id="136" creationId="{916457AA-F8AD-4B52-A7B6-450596289D53}"/>
          </ac:cxnSpMkLst>
        </pc:cxnChg>
        <pc:cxnChg chg="add mod">
          <ac:chgData name="Andres De La Garza" userId="499ad441b0b7b927" providerId="LiveId" clId="{8B6AF012-9BDF-49C6-88D2-90B3209851CB}" dt="2022-07-31T23:04:00.537" v="704" actId="14100"/>
          <ac:cxnSpMkLst>
            <pc:docMk/>
            <pc:sldMk cId="717950771" sldId="256"/>
            <ac:cxnSpMk id="140" creationId="{C08CF90E-6C87-DE81-AEA5-2DA3BD9A2343}"/>
          </ac:cxnSpMkLst>
        </pc:cxnChg>
        <pc:cxnChg chg="add del mod">
          <ac:chgData name="Andres De La Garza" userId="499ad441b0b7b927" providerId="LiveId" clId="{8B6AF012-9BDF-49C6-88D2-90B3209851CB}" dt="2022-07-31T23:03:01.441" v="687" actId="478"/>
          <ac:cxnSpMkLst>
            <pc:docMk/>
            <pc:sldMk cId="717950771" sldId="256"/>
            <ac:cxnSpMk id="141" creationId="{B567A729-917A-139B-47B3-0FC04D1E0503}"/>
          </ac:cxnSpMkLst>
        </pc:cxnChg>
        <pc:cxnChg chg="add del mod">
          <ac:chgData name="Andres De La Garza" userId="499ad441b0b7b927" providerId="LiveId" clId="{8B6AF012-9BDF-49C6-88D2-90B3209851CB}" dt="2022-07-31T23:03:25.557" v="696" actId="478"/>
          <ac:cxnSpMkLst>
            <pc:docMk/>
            <pc:sldMk cId="717950771" sldId="256"/>
            <ac:cxnSpMk id="150" creationId="{B6648E90-8D59-BE51-AC71-49F1639B3D8D}"/>
          </ac:cxnSpMkLst>
        </pc:cxnChg>
        <pc:cxnChg chg="add del mod">
          <ac:chgData name="Andres De La Garza" userId="499ad441b0b7b927" providerId="LiveId" clId="{8B6AF012-9BDF-49C6-88D2-90B3209851CB}" dt="2022-07-31T23:03:24.512" v="695" actId="478"/>
          <ac:cxnSpMkLst>
            <pc:docMk/>
            <pc:sldMk cId="717950771" sldId="256"/>
            <ac:cxnSpMk id="151" creationId="{1A5FBDE4-FA0C-3C08-39FC-EB1D6B9AD8F8}"/>
          </ac:cxnSpMkLst>
        </pc:cxnChg>
        <pc:cxnChg chg="add mod">
          <ac:chgData name="Andres De La Garza" userId="499ad441b0b7b927" providerId="LiveId" clId="{8B6AF012-9BDF-49C6-88D2-90B3209851CB}" dt="2022-07-31T23:04:41.780" v="713" actId="1076"/>
          <ac:cxnSpMkLst>
            <pc:docMk/>
            <pc:sldMk cId="717950771" sldId="256"/>
            <ac:cxnSpMk id="154" creationId="{31F4486C-4E70-8D22-2C70-BF60DB05874D}"/>
          </ac:cxnSpMkLst>
        </pc:cxnChg>
        <pc:cxnChg chg="add del mod">
          <ac:chgData name="Andres De La Garza" userId="499ad441b0b7b927" providerId="LiveId" clId="{8B6AF012-9BDF-49C6-88D2-90B3209851CB}" dt="2022-07-31T23:16:08.358" v="914" actId="478"/>
          <ac:cxnSpMkLst>
            <pc:docMk/>
            <pc:sldMk cId="717950771" sldId="256"/>
            <ac:cxnSpMk id="157" creationId="{812B2DBB-FBDF-3F55-674B-DB949C76B524}"/>
          </ac:cxnSpMkLst>
        </pc:cxnChg>
        <pc:cxnChg chg="add mod">
          <ac:chgData name="Andres De La Garza" userId="499ad441b0b7b927" providerId="LiveId" clId="{8B6AF012-9BDF-49C6-88D2-90B3209851CB}" dt="2022-07-31T23:08:06.623" v="767" actId="14100"/>
          <ac:cxnSpMkLst>
            <pc:docMk/>
            <pc:sldMk cId="717950771" sldId="256"/>
            <ac:cxnSpMk id="164" creationId="{8037EFBB-5ED0-535E-1639-F962F7799ECF}"/>
          </ac:cxnSpMkLst>
        </pc:cxnChg>
        <pc:cxnChg chg="add mod">
          <ac:chgData name="Andres De La Garza" userId="499ad441b0b7b927" providerId="LiveId" clId="{8B6AF012-9BDF-49C6-88D2-90B3209851CB}" dt="2022-07-31T23:16:19.579" v="915"/>
          <ac:cxnSpMkLst>
            <pc:docMk/>
            <pc:sldMk cId="717950771" sldId="256"/>
            <ac:cxnSpMk id="174" creationId="{70841787-35CF-4B51-20A9-D50466364B65}"/>
          </ac:cxnSpMkLst>
        </pc:cxnChg>
      </pc:sldChg>
      <pc:sldChg chg="addSp delSp modSp new mod">
        <pc:chgData name="Andres De La Garza" userId="499ad441b0b7b927" providerId="LiveId" clId="{8B6AF012-9BDF-49C6-88D2-90B3209851CB}" dt="2022-07-31T23:39:35.549" v="1020" actId="20577"/>
        <pc:sldMkLst>
          <pc:docMk/>
          <pc:sldMk cId="2764813912" sldId="257"/>
        </pc:sldMkLst>
        <pc:spChg chg="del">
          <ac:chgData name="Andres De La Garza" userId="499ad441b0b7b927" providerId="LiveId" clId="{8B6AF012-9BDF-49C6-88D2-90B3209851CB}" dt="2022-07-31T23:05:12.312" v="717" actId="478"/>
          <ac:spMkLst>
            <pc:docMk/>
            <pc:sldMk cId="2764813912" sldId="257"/>
            <ac:spMk id="2" creationId="{B4FB56E8-2DF0-37B2-DA6A-27B173C0903C}"/>
          </ac:spMkLst>
        </pc:spChg>
        <pc:spChg chg="del">
          <ac:chgData name="Andres De La Garza" userId="499ad441b0b7b927" providerId="LiveId" clId="{8B6AF012-9BDF-49C6-88D2-90B3209851CB}" dt="2022-07-31T23:05:13.960" v="718" actId="478"/>
          <ac:spMkLst>
            <pc:docMk/>
            <pc:sldMk cId="2764813912" sldId="257"/>
            <ac:spMk id="3" creationId="{A53FFB54-82EC-6CB2-A2AC-FB5B28830B8E}"/>
          </ac:spMkLst>
        </pc:spChg>
        <pc:spChg chg="add mod">
          <ac:chgData name="Andres De La Garza" userId="499ad441b0b7b927" providerId="LiveId" clId="{8B6AF012-9BDF-49C6-88D2-90B3209851CB}" dt="2022-07-31T23:06:23.370" v="729" actId="688"/>
          <ac:spMkLst>
            <pc:docMk/>
            <pc:sldMk cId="2764813912" sldId="257"/>
            <ac:spMk id="5" creationId="{CDD5B8EA-44C0-4913-ACE2-B012C8EC9A23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6" creationId="{34FA5F04-BEA3-A29A-4969-166E7DBBA732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8" creationId="{0F482F2D-B73B-1BFE-B6D9-21F6C9371859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0" creationId="{24EA0E0B-2354-156B-CFC1-C92119DDE487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1" creationId="{C725D668-4D78-DB03-80A1-5FB55AFA8AF4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3" creationId="{42299EF7-03A7-A23A-6B58-9891F37F1610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4" creationId="{B51050B9-E70A-F839-C717-42E1F14962C1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6" creationId="{943791D2-07F6-267E-E1A7-D58813F4A65A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7" creationId="{EFEBC77E-FD2C-6A62-1D86-5C486358BEEA}"/>
          </ac:spMkLst>
        </pc:spChg>
        <pc:spChg chg="add mod">
          <ac:chgData name="Andres De La Garza" userId="499ad441b0b7b927" providerId="LiveId" clId="{8B6AF012-9BDF-49C6-88D2-90B3209851CB}" dt="2022-07-31T23:17:24.325" v="924" actId="688"/>
          <ac:spMkLst>
            <pc:docMk/>
            <pc:sldMk cId="2764813912" sldId="257"/>
            <ac:spMk id="25" creationId="{D21076EB-01BB-F2F6-8D09-EA629885D378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27" creationId="{7435E949-900C-2A1F-6390-B6B1DFD4A4D9}"/>
          </ac:spMkLst>
        </pc:spChg>
        <pc:spChg chg="add del mod">
          <ac:chgData name="Andres De La Garza" userId="499ad441b0b7b927" providerId="LiveId" clId="{8B6AF012-9BDF-49C6-88D2-90B3209851CB}" dt="2022-07-31T23:08:15.951" v="768" actId="478"/>
          <ac:spMkLst>
            <pc:docMk/>
            <pc:sldMk cId="2764813912" sldId="257"/>
            <ac:spMk id="31" creationId="{33C2DF6B-40E2-37A0-43FE-CECB378D0E8D}"/>
          </ac:spMkLst>
        </pc:spChg>
        <pc:spChg chg="add mod">
          <ac:chgData name="Andres De La Garza" userId="499ad441b0b7b927" providerId="LiveId" clId="{8B6AF012-9BDF-49C6-88D2-90B3209851CB}" dt="2022-07-31T23:11:43.791" v="867" actId="20577"/>
          <ac:spMkLst>
            <pc:docMk/>
            <pc:sldMk cId="2764813912" sldId="257"/>
            <ac:spMk id="32" creationId="{C7001FD2-6D56-8F20-2AC9-7FFC4D13CC25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36" creationId="{3E5B5CF9-8F2B-BDEC-B438-917B66531AC6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37" creationId="{05DE3A97-3428-23DC-E36C-E92E8FC00BC5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46" creationId="{DB4DC9AD-681F-60E5-81C6-848B6C4F9294}"/>
          </ac:spMkLst>
        </pc:spChg>
        <pc:spChg chg="add mod">
          <ac:chgData name="Andres De La Garza" userId="499ad441b0b7b927" providerId="LiveId" clId="{8B6AF012-9BDF-49C6-88D2-90B3209851CB}" dt="2022-07-31T23:38:51.773" v="985"/>
          <ac:spMkLst>
            <pc:docMk/>
            <pc:sldMk cId="2764813912" sldId="257"/>
            <ac:spMk id="49" creationId="{50180151-CD5F-444F-CDDB-D152CC4C98A6}"/>
          </ac:spMkLst>
        </pc:spChg>
        <pc:spChg chg="add mod">
          <ac:chgData name="Andres De La Garza" userId="499ad441b0b7b927" providerId="LiveId" clId="{8B6AF012-9BDF-49C6-88D2-90B3209851CB}" dt="2022-07-31T23:39:35.549" v="1020" actId="20577"/>
          <ac:spMkLst>
            <pc:docMk/>
            <pc:sldMk cId="2764813912" sldId="257"/>
            <ac:spMk id="51" creationId="{B9E6FEC2-447B-462F-8909-1097C92B7344}"/>
          </ac:spMkLst>
        </pc:spChg>
        <pc:spChg chg="add del mod">
          <ac:chgData name="Andres De La Garza" userId="499ad441b0b7b927" providerId="LiveId" clId="{8B6AF012-9BDF-49C6-88D2-90B3209851CB}" dt="2022-07-31T23:39:25.748" v="1013" actId="478"/>
          <ac:spMkLst>
            <pc:docMk/>
            <pc:sldMk cId="2764813912" sldId="257"/>
            <ac:spMk id="82" creationId="{F80CE709-9B4E-FF36-8379-1F6FC606DED3}"/>
          </ac:spMkLst>
        </pc:spChg>
        <pc:grpChg chg="add mod">
          <ac:chgData name="Andres De La Garza" userId="499ad441b0b7b927" providerId="LiveId" clId="{8B6AF012-9BDF-49C6-88D2-90B3209851CB}" dt="2022-07-31T23:05:41.232" v="721"/>
          <ac:grpSpMkLst>
            <pc:docMk/>
            <pc:sldMk cId="2764813912" sldId="257"/>
            <ac:grpSpMk id="9" creationId="{82D3D46E-8ABC-79CA-C79C-FCF918C47380}"/>
          </ac:grpSpMkLst>
        </pc:grpChg>
        <pc:grpChg chg="add mod">
          <ac:chgData name="Andres De La Garza" userId="499ad441b0b7b927" providerId="LiveId" clId="{8B6AF012-9BDF-49C6-88D2-90B3209851CB}" dt="2022-07-31T23:05:41.232" v="721"/>
          <ac:grpSpMkLst>
            <pc:docMk/>
            <pc:sldMk cId="2764813912" sldId="257"/>
            <ac:grpSpMk id="12" creationId="{B8FE4F98-4D05-79F5-C843-1EDC343848CA}"/>
          </ac:grpSpMkLst>
        </pc:grpChg>
        <pc:grpChg chg="add mod">
          <ac:chgData name="Andres De La Garza" userId="499ad441b0b7b927" providerId="LiveId" clId="{8B6AF012-9BDF-49C6-88D2-90B3209851CB}" dt="2022-07-31T23:05:41.232" v="721"/>
          <ac:grpSpMkLst>
            <pc:docMk/>
            <pc:sldMk cId="2764813912" sldId="257"/>
            <ac:grpSpMk id="15" creationId="{BC0CAD77-C64E-DE90-5048-D3599D425A32}"/>
          </ac:grpSpMkLst>
        </pc:grpChg>
        <pc:picChg chg="add del">
          <ac:chgData name="Andres De La Garza" userId="499ad441b0b7b927" providerId="LiveId" clId="{8B6AF012-9BDF-49C6-88D2-90B3209851CB}" dt="2022-07-31T23:05:34.662" v="720"/>
          <ac:picMkLst>
            <pc:docMk/>
            <pc:sldMk cId="2764813912" sldId="257"/>
            <ac:picMk id="4" creationId="{F2FF1398-8552-9ACC-BD9A-FB6DD960D338}"/>
          </ac:picMkLst>
        </pc:picChg>
        <pc:picChg chg="add mod">
          <ac:chgData name="Andres De La Garza" userId="499ad441b0b7b927" providerId="LiveId" clId="{8B6AF012-9BDF-49C6-88D2-90B3209851CB}" dt="2022-07-31T23:05:41.232" v="721"/>
          <ac:picMkLst>
            <pc:docMk/>
            <pc:sldMk cId="2764813912" sldId="257"/>
            <ac:picMk id="34" creationId="{4B394D95-AADE-8D84-21F8-ABA1DFBC545C}"/>
          </ac:picMkLst>
        </pc:picChg>
        <pc:picChg chg="add mod">
          <ac:chgData name="Andres De La Garza" userId="499ad441b0b7b927" providerId="LiveId" clId="{8B6AF012-9BDF-49C6-88D2-90B3209851CB}" dt="2022-07-31T23:15:11.503" v="910" actId="1076"/>
          <ac:picMkLst>
            <pc:docMk/>
            <pc:sldMk cId="2764813912" sldId="257"/>
            <ac:picMk id="35" creationId="{FD5D5021-B913-2D24-42EF-B0DF5B1D90A2}"/>
          </ac:picMkLst>
        </pc:pic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7" creationId="{C0149ADF-FDA0-864F-EBC3-21A304702883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18" creationId="{AED5E6B3-6A3B-ED85-8B2C-37E91FF6C84B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19" creationId="{6898DBBD-6BBE-66B9-CA2A-96DD4C399B3A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0" creationId="{28D33BA7-DE87-9772-21F1-5C32144D085C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1" creationId="{B2140CBA-C05F-DE6D-59B3-FBBAA92ECEC8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2" creationId="{D620FA40-2DCE-A561-6963-8910AB4D6C6E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3" creationId="{DE00FD26-DBAE-51E8-9D26-DC752A3845B1}"/>
          </ac:cxnSpMkLst>
        </pc:cxnChg>
        <pc:cxnChg chg="add mod">
          <ac:chgData name="Andres De La Garza" userId="499ad441b0b7b927" providerId="LiveId" clId="{8B6AF012-9BDF-49C6-88D2-90B3209851CB}" dt="2022-07-31T23:17:24.325" v="924" actId="688"/>
          <ac:cxnSpMkLst>
            <pc:docMk/>
            <pc:sldMk cId="2764813912" sldId="257"/>
            <ac:cxnSpMk id="24" creationId="{0493A32A-ED52-BE4F-7637-BF3C90883B11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6" creationId="{B7D1A6D0-E721-6DB4-75E7-B23CF06FB55E}"/>
          </ac:cxnSpMkLst>
        </pc:cxnChg>
        <pc:cxnChg chg="add mod">
          <ac:chgData name="Andres De La Garza" userId="499ad441b0b7b927" providerId="LiveId" clId="{8B6AF012-9BDF-49C6-88D2-90B3209851CB}" dt="2022-07-31T23:17:24.325" v="924" actId="688"/>
          <ac:cxnSpMkLst>
            <pc:docMk/>
            <pc:sldMk cId="2764813912" sldId="257"/>
            <ac:cxnSpMk id="28" creationId="{2103F0AC-E725-E8F2-D130-A66FFEBCE7B4}"/>
          </ac:cxnSpMkLst>
        </pc:cxnChg>
        <pc:cxnChg chg="add mod">
          <ac:chgData name="Andres De La Garza" userId="499ad441b0b7b927" providerId="LiveId" clId="{8B6AF012-9BDF-49C6-88D2-90B3209851CB}" dt="2022-07-31T23:17:24.325" v="924" actId="688"/>
          <ac:cxnSpMkLst>
            <pc:docMk/>
            <pc:sldMk cId="2764813912" sldId="257"/>
            <ac:cxnSpMk id="29" creationId="{2BCC916D-F123-3732-BCF5-26C0F047156B}"/>
          </ac:cxnSpMkLst>
        </pc:cxnChg>
        <pc:cxnChg chg="add del mod">
          <ac:chgData name="Andres De La Garza" userId="499ad441b0b7b927" providerId="LiveId" clId="{8B6AF012-9BDF-49C6-88D2-90B3209851CB}" dt="2022-07-31T23:08:17.316" v="769" actId="478"/>
          <ac:cxnSpMkLst>
            <pc:docMk/>
            <pc:sldMk cId="2764813912" sldId="257"/>
            <ac:cxnSpMk id="30" creationId="{DAA0BB24-A935-5667-CFA9-FB79AB1E9B81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33" creationId="{5C555A8A-F4D2-F251-E566-368E3EAB75DC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38" creationId="{0CE0EF77-2DD9-433C-91B4-F15F36C8ED2A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39" creationId="{B91D22D8-B1FD-E279-9BE7-5EA9E67F4D2D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0" creationId="{1AEB9657-464E-ED4F-3162-00DA9F20F04D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1" creationId="{3DE146C9-D617-937F-DD21-FAFC77D81F42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2" creationId="{1FD923BE-0C11-209D-A487-1F4DE511FBF1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3" creationId="{0F539589-BE98-722C-85AE-1DBF656D4BE9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4" creationId="{8690E9D2-FECB-D6C7-F500-26EE61867D28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5" creationId="{A112C2F6-545E-922E-0AC0-F29EA07999A2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7" creationId="{E3A593EE-3C33-7DFD-B804-805B2410185A}"/>
          </ac:cxnSpMkLst>
        </pc:cxnChg>
        <pc:cxnChg chg="add mod">
          <ac:chgData name="Andres De La Garza" userId="499ad441b0b7b927" providerId="LiveId" clId="{8B6AF012-9BDF-49C6-88D2-90B3209851CB}" dt="2022-07-31T23:15:15.122" v="911" actId="14100"/>
          <ac:cxnSpMkLst>
            <pc:docMk/>
            <pc:sldMk cId="2764813912" sldId="257"/>
            <ac:cxnSpMk id="48" creationId="{69D5CF2F-31B9-792B-B9B7-7774A315A6E8}"/>
          </ac:cxnSpMkLst>
        </pc:cxnChg>
        <pc:cxnChg chg="add mod">
          <ac:chgData name="Andres De La Garza" userId="499ad441b0b7b927" providerId="LiveId" clId="{8B6AF012-9BDF-49C6-88D2-90B3209851CB}" dt="2022-07-31T23:38:51.773" v="985"/>
          <ac:cxnSpMkLst>
            <pc:docMk/>
            <pc:sldMk cId="2764813912" sldId="257"/>
            <ac:cxnSpMk id="50" creationId="{065C0440-7943-8BE4-4DBF-1B1178DA066D}"/>
          </ac:cxnSpMkLst>
        </pc:cxnChg>
        <pc:cxnChg chg="add del mod">
          <ac:chgData name="Andres De La Garza" userId="499ad441b0b7b927" providerId="LiveId" clId="{8B6AF012-9BDF-49C6-88D2-90B3209851CB}" dt="2022-07-31T23:09:22.281" v="771"/>
          <ac:cxnSpMkLst>
            <pc:docMk/>
            <pc:sldMk cId="2764813912" sldId="257"/>
            <ac:cxnSpMk id="72" creationId="{2D91D451-0F2D-0C1B-6069-3597B0AC87F2}"/>
          </ac:cxnSpMkLst>
        </pc:cxnChg>
        <pc:cxnChg chg="add del mod">
          <ac:chgData name="Andres De La Garza" userId="499ad441b0b7b927" providerId="LiveId" clId="{8B6AF012-9BDF-49C6-88D2-90B3209851CB}" dt="2022-07-31T23:09:22.281" v="771"/>
          <ac:cxnSpMkLst>
            <pc:docMk/>
            <pc:sldMk cId="2764813912" sldId="257"/>
            <ac:cxnSpMk id="73" creationId="{196C8334-8D34-53FB-33F8-DFC65317F1FE}"/>
          </ac:cxnSpMkLst>
        </pc:cxnChg>
        <pc:cxnChg chg="add del mod">
          <ac:chgData name="Andres De La Garza" userId="499ad441b0b7b927" providerId="LiveId" clId="{8B6AF012-9BDF-49C6-88D2-90B3209851CB}" dt="2022-07-31T23:10:43.900" v="783" actId="478"/>
          <ac:cxnSpMkLst>
            <pc:docMk/>
            <pc:sldMk cId="2764813912" sldId="257"/>
            <ac:cxnSpMk id="75" creationId="{E9DD73F0-7FC1-E031-52AF-AB14572CBB88}"/>
          </ac:cxnSpMkLst>
        </pc:cxnChg>
        <pc:cxnChg chg="add del mod">
          <ac:chgData name="Andres De La Garza" userId="499ad441b0b7b927" providerId="LiveId" clId="{8B6AF012-9BDF-49C6-88D2-90B3209851CB}" dt="2022-07-31T23:10:44.894" v="784" actId="478"/>
          <ac:cxnSpMkLst>
            <pc:docMk/>
            <pc:sldMk cId="2764813912" sldId="257"/>
            <ac:cxnSpMk id="77" creationId="{C8FF291D-6B91-BAC4-F05F-1A86433651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3119-E9B6-0222-850F-A0DE0315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C5EB6-08B9-6428-EC5F-EC8B824CB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A615-DC1F-C97F-C5D3-D9CB415B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84D9-6A72-708D-FE4B-F9CE2548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2415-2851-B120-1FBC-DE9C3337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5716-8A81-3F7D-9060-1656F24C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31B03-79AF-3E53-E61C-0A396F98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B187-EA24-5F8B-1C14-BF5CAA48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AB38-0AAE-D9AA-0049-8E3D77AF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3D15-E929-86C3-DCD5-BF9FDC8B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60510-6F6D-2311-F479-E67AD0443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A78E-05C5-B892-8388-9315168F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804A-B781-DEC9-536C-ACF1B402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0C64-D7B3-3A85-B8A4-ACF75D9F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93D8-52E3-BD45-AC1F-4AF04BBE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0655-AD20-DC85-50B8-F3C40B3A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2365-7457-EF87-E914-D582893A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DA7A-6672-0FB1-A8C2-00CB9C84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0CE6-B969-B9CC-FA12-403EFFD4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A3FD-6EB3-AF02-27DE-30FD04AA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FFD3-023D-5E29-B402-53736D6E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9AE7-85DD-C740-E7A9-87EC6AA3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16F1-BB7B-41B7-DEE5-6082B6DB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18D1-927E-015F-95D3-D4F1C9D1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E5C1-3609-6918-293C-8F36F686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9231-E90A-1C8C-C02F-879B0F91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A106-218B-6E9D-E8E5-A4DFCC8A4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CF82D-463E-F037-4FE1-4115F7AB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00B54-D0F4-203D-FB0F-0E3A18E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C8709-5A24-D20F-C1E0-DA6B0213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3F05-5A83-FEEE-E16A-C0260B87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DF81-6DB0-30DF-CF04-F7C745CF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C7720-3AB3-2B39-FAAF-720C8E0F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D66AB-F7CC-8625-251E-9EB2599F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31712-C5AE-9579-FF8B-21AB0EE5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5EEFD-8698-0BFC-032A-77C207AEF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E7619-1097-BF4E-4D1D-1D15BDDC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B8953-9CF8-2B06-218B-6D6F0FF2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F5066-1302-6B5B-57EF-75D5412C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C4B8-B696-EDC9-1A0B-C5AD2B2F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435AB-60F1-2562-06B1-4C28BBBE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4ED17-6128-15E3-CEA7-B554111A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C94B2-AE11-A454-FA58-5152C5A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7CFD1-5583-12E3-5EA5-41E477EA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5CE24-F1A0-1236-27B1-0E329644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A222-EAD1-3068-E071-8A67523E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1EFB-4BAF-3AF7-E72B-DA3F5148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EEC9-59D9-982C-74D7-6AAEFB06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B0571-F544-93E8-1646-98C7F6D71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77D41-B9DF-D91C-D1F4-AB959983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B5C49-8841-1AE6-5ADB-E4907B70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A30C-70A7-2D9B-FD7E-5D027E12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ED32-5B26-07B7-D0C6-A94603EC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9214A-4D2E-981D-B0EF-512457D2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27F6E-662D-5868-5B13-D8611A28D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D4B6-A62D-B1BC-C3EC-11589109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F422-4C3B-DFD0-C018-9085BB39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3DB5-D04F-789A-B087-8D6A9B6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044BC-CD62-C238-6376-FE8D7534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B076-02C8-C04B-C4A6-858F0A59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0C72-97FF-5FDD-1150-39BFA1955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CBE4-028F-C533-74CE-D38251958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F5A4-AD4A-A70C-C57D-AB0253037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nova-raspberry-pi-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aspberrypi.stackexchange.com/questions/1652/can-i-connect-a-16x2-lcd-screen-to-the-5v-gpio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nova-raspberry-pi-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aspberrypi.stackexchange.com/questions/1652/can-i-connect-a-16x2-lcd-screen-to-the-5v-gpio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3955CD93-9315-2100-5E53-66764C35B72F}"/>
              </a:ext>
            </a:extLst>
          </p:cNvPr>
          <p:cNvSpPr/>
          <p:nvPr/>
        </p:nvSpPr>
        <p:spPr>
          <a:xfrm rot="999552">
            <a:off x="964058" y="2743200"/>
            <a:ext cx="1571946" cy="1371600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24E4D66-CE66-0638-C739-667F9FB94FC0}"/>
              </a:ext>
            </a:extLst>
          </p:cNvPr>
          <p:cNvSpPr/>
          <p:nvPr/>
        </p:nvSpPr>
        <p:spPr>
          <a:xfrm rot="10800000">
            <a:off x="327062" y="2476071"/>
            <a:ext cx="729464" cy="19058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76346-D1F6-B74D-5777-A3FF5ADDCB9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50031" y="4114800"/>
            <a:ext cx="0" cy="1166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BE3283-9E38-7EBC-006B-3009AE1C9A34}"/>
              </a:ext>
            </a:extLst>
          </p:cNvPr>
          <p:cNvSpPr txBox="1"/>
          <p:nvPr/>
        </p:nvSpPr>
        <p:spPr>
          <a:xfrm>
            <a:off x="773131" y="5280917"/>
            <a:ext cx="19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Spindle Nut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164DD-7D52-A19A-B575-1DB0AE9D494F}"/>
              </a:ext>
            </a:extLst>
          </p:cNvPr>
          <p:cNvGrpSpPr/>
          <p:nvPr/>
        </p:nvGrpSpPr>
        <p:grpSpPr>
          <a:xfrm>
            <a:off x="4156349" y="1393046"/>
            <a:ext cx="1273996" cy="1077079"/>
            <a:chOff x="4156349" y="1393046"/>
            <a:chExt cx="1273996" cy="1077079"/>
          </a:xfrm>
        </p:grpSpPr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E2476AFE-2C0E-F1BF-9684-6B48C6DC6911}"/>
                </a:ext>
              </a:extLst>
            </p:cNvPr>
            <p:cNvSpPr/>
            <p:nvPr/>
          </p:nvSpPr>
          <p:spPr>
            <a:xfrm rot="19800000">
              <a:off x="4156349" y="1792031"/>
              <a:ext cx="1273996" cy="678094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5DAAE3-F92D-7AC8-BB6D-91FCA51A2BE9}"/>
                </a:ext>
              </a:extLst>
            </p:cNvPr>
            <p:cNvSpPr/>
            <p:nvPr/>
          </p:nvSpPr>
          <p:spPr>
            <a:xfrm rot="19800000">
              <a:off x="5094270" y="1393046"/>
              <a:ext cx="301375" cy="9529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330D0A-2725-DD5D-929E-F5FCA33CB296}"/>
              </a:ext>
            </a:extLst>
          </p:cNvPr>
          <p:cNvGrpSpPr/>
          <p:nvPr/>
        </p:nvGrpSpPr>
        <p:grpSpPr>
          <a:xfrm rot="3600000">
            <a:off x="4371655" y="4187850"/>
            <a:ext cx="1273996" cy="1077079"/>
            <a:chOff x="4156349" y="1393046"/>
            <a:chExt cx="1273996" cy="1077079"/>
          </a:xfrm>
        </p:grpSpPr>
        <p:sp>
          <p:nvSpPr>
            <p:cNvPr id="22" name="Flowchart: Terminator 21">
              <a:extLst>
                <a:ext uri="{FF2B5EF4-FFF2-40B4-BE49-F238E27FC236}">
                  <a16:creationId xmlns:a16="http://schemas.microsoft.com/office/drawing/2014/main" id="{EAF061B5-2BB8-00F3-83D6-C525009CF20C}"/>
                </a:ext>
              </a:extLst>
            </p:cNvPr>
            <p:cNvSpPr/>
            <p:nvPr/>
          </p:nvSpPr>
          <p:spPr>
            <a:xfrm rot="19800000">
              <a:off x="4156349" y="1792031"/>
              <a:ext cx="1273996" cy="678094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D3EAC9-21CE-91A8-A485-AE291BD8C69E}"/>
                </a:ext>
              </a:extLst>
            </p:cNvPr>
            <p:cNvSpPr/>
            <p:nvPr/>
          </p:nvSpPr>
          <p:spPr>
            <a:xfrm rot="19800000">
              <a:off x="5094270" y="1393046"/>
              <a:ext cx="301375" cy="9529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CACE94-0C51-25D5-ADFA-6809DDC037A9}"/>
              </a:ext>
            </a:extLst>
          </p:cNvPr>
          <p:cNvGrpSpPr/>
          <p:nvPr/>
        </p:nvGrpSpPr>
        <p:grpSpPr>
          <a:xfrm>
            <a:off x="4793348" y="2952535"/>
            <a:ext cx="1302652" cy="952929"/>
            <a:chOff x="4793348" y="2952535"/>
            <a:chExt cx="1302652" cy="952929"/>
          </a:xfrm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0FA43B43-087E-ABFF-76E1-62614F70062D}"/>
                </a:ext>
              </a:extLst>
            </p:cNvPr>
            <p:cNvSpPr/>
            <p:nvPr/>
          </p:nvSpPr>
          <p:spPr>
            <a:xfrm>
              <a:off x="4793348" y="3089952"/>
              <a:ext cx="1273996" cy="678094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378E78-3305-D753-78BE-0E9AFCD5A968}"/>
                </a:ext>
              </a:extLst>
            </p:cNvPr>
            <p:cNvSpPr/>
            <p:nvPr/>
          </p:nvSpPr>
          <p:spPr>
            <a:xfrm>
              <a:off x="5794625" y="2952535"/>
              <a:ext cx="301375" cy="9529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81BC3C-2A65-10DD-A120-6237BD95ED90}"/>
              </a:ext>
            </a:extLst>
          </p:cNvPr>
          <p:cNvCxnSpPr>
            <a:cxnSpLocks/>
          </p:cNvCxnSpPr>
          <p:nvPr/>
        </p:nvCxnSpPr>
        <p:spPr>
          <a:xfrm>
            <a:off x="6096000" y="3603661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788DB4-A895-A23F-AF8B-EED840D18213}"/>
              </a:ext>
            </a:extLst>
          </p:cNvPr>
          <p:cNvCxnSpPr>
            <a:cxnSpLocks/>
          </p:cNvCxnSpPr>
          <p:nvPr/>
        </p:nvCxnSpPr>
        <p:spPr>
          <a:xfrm>
            <a:off x="6096000" y="3221804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F2379A-028F-68BE-D801-2EB3F288FF61}"/>
              </a:ext>
            </a:extLst>
          </p:cNvPr>
          <p:cNvCxnSpPr>
            <a:cxnSpLocks/>
          </p:cNvCxnSpPr>
          <p:nvPr/>
        </p:nvCxnSpPr>
        <p:spPr>
          <a:xfrm rot="1800000">
            <a:off x="5206027" y="5792613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E613CE-ADCE-1D1B-D647-BE09BC7C9E5F}"/>
              </a:ext>
            </a:extLst>
          </p:cNvPr>
          <p:cNvCxnSpPr>
            <a:cxnSpLocks/>
          </p:cNvCxnSpPr>
          <p:nvPr/>
        </p:nvCxnSpPr>
        <p:spPr>
          <a:xfrm rot="1800000">
            <a:off x="5424790" y="5307327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092BB5-8C5A-63D5-FA3F-C6D2046C8044}"/>
              </a:ext>
            </a:extLst>
          </p:cNvPr>
          <p:cNvCxnSpPr>
            <a:cxnSpLocks/>
          </p:cNvCxnSpPr>
          <p:nvPr/>
        </p:nvCxnSpPr>
        <p:spPr>
          <a:xfrm rot="-1800000">
            <a:off x="5325203" y="1515976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B453FD-4081-C239-6AFD-8C31FA20B401}"/>
              </a:ext>
            </a:extLst>
          </p:cNvPr>
          <p:cNvCxnSpPr>
            <a:cxnSpLocks/>
          </p:cNvCxnSpPr>
          <p:nvPr/>
        </p:nvCxnSpPr>
        <p:spPr>
          <a:xfrm rot="-1800000">
            <a:off x="5173385" y="1346841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B52DE6-7FC4-01E5-293E-28E14ECBB1C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534608" y="2410318"/>
            <a:ext cx="4015279" cy="84110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D072000-C7F7-EFF7-F064-23F3133F0D72}"/>
              </a:ext>
            </a:extLst>
          </p:cNvPr>
          <p:cNvSpPr/>
          <p:nvPr/>
        </p:nvSpPr>
        <p:spPr>
          <a:xfrm rot="20995097">
            <a:off x="2489242" y="2858846"/>
            <a:ext cx="45719" cy="793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2C121C-367E-5841-CC24-9E6B0C0F883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627132" y="707682"/>
            <a:ext cx="793040" cy="2067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A7DC39-07E3-130A-82A1-0394523F688E}"/>
              </a:ext>
            </a:extLst>
          </p:cNvPr>
          <p:cNvSpPr txBox="1"/>
          <p:nvPr/>
        </p:nvSpPr>
        <p:spPr>
          <a:xfrm>
            <a:off x="650232" y="338350"/>
            <a:ext cx="19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Reflective Surface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630D74-4581-70BA-9F89-A5BF5424804F}"/>
              </a:ext>
            </a:extLst>
          </p:cNvPr>
          <p:cNvCxnSpPr>
            <a:cxnSpLocks/>
            <a:stCxn id="13" idx="1"/>
            <a:endCxn id="54" idx="3"/>
          </p:cNvCxnSpPr>
          <p:nvPr/>
        </p:nvCxnSpPr>
        <p:spPr>
          <a:xfrm flipH="1" flipV="1">
            <a:off x="2534608" y="3251425"/>
            <a:ext cx="2258740" cy="177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40774D-CE43-C6E3-746D-98D8D66E87B6}"/>
              </a:ext>
            </a:extLst>
          </p:cNvPr>
          <p:cNvCxnSpPr>
            <a:cxnSpLocks/>
            <a:stCxn id="54" idx="3"/>
            <a:endCxn id="12" idx="1"/>
          </p:cNvCxnSpPr>
          <p:nvPr/>
        </p:nvCxnSpPr>
        <p:spPr>
          <a:xfrm flipV="1">
            <a:off x="2534608" y="2449577"/>
            <a:ext cx="1707083" cy="80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CF39CF-042A-4384-30A9-503C1F876002}"/>
              </a:ext>
            </a:extLst>
          </p:cNvPr>
          <p:cNvCxnSpPr>
            <a:cxnSpLocks/>
            <a:stCxn id="81" idx="2"/>
            <a:endCxn id="12" idx="0"/>
          </p:cNvCxnSpPr>
          <p:nvPr/>
        </p:nvCxnSpPr>
        <p:spPr>
          <a:xfrm>
            <a:off x="4617052" y="855709"/>
            <a:ext cx="6772" cy="9817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328E79-8C39-6288-D703-9D6A758C8B80}"/>
              </a:ext>
            </a:extLst>
          </p:cNvPr>
          <p:cNvSpPr txBox="1"/>
          <p:nvPr/>
        </p:nvSpPr>
        <p:spPr>
          <a:xfrm>
            <a:off x="3115876" y="209378"/>
            <a:ext cx="300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receiver LED 1 When IR is detected Start timer</a:t>
            </a:r>
          </a:p>
        </p:txBody>
      </p:sp>
      <p:pic>
        <p:nvPicPr>
          <p:cNvPr id="93" name="Picture 92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BE5E7926-80DC-15AB-843F-6E64009E7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9811381" y="2940785"/>
            <a:ext cx="2117126" cy="14182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135E391-A9AF-D920-5E18-9D861238D94E}"/>
              </a:ext>
            </a:extLst>
          </p:cNvPr>
          <p:cNvSpPr/>
          <p:nvPr/>
        </p:nvSpPr>
        <p:spPr>
          <a:xfrm>
            <a:off x="8051063" y="1346582"/>
            <a:ext cx="1431860" cy="1236207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LED Driver/Amp circuit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BD5DE09-7030-35B0-BB36-13843BCC42F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932443" y="1079734"/>
            <a:ext cx="1834550" cy="26684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16C014F-D8E3-D32E-4EAC-C13FBDE8903F}"/>
              </a:ext>
            </a:extLst>
          </p:cNvPr>
          <p:cNvCxnSpPr>
            <a:cxnSpLocks/>
          </p:cNvCxnSpPr>
          <p:nvPr/>
        </p:nvCxnSpPr>
        <p:spPr>
          <a:xfrm rot="10800000">
            <a:off x="6096002" y="783516"/>
            <a:ext cx="3095298" cy="535877"/>
          </a:xfrm>
          <a:prstGeom prst="bentConnector3">
            <a:avLst>
              <a:gd name="adj1" fmla="val 2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3F46358-7992-9591-9335-9F82A0468235}"/>
              </a:ext>
            </a:extLst>
          </p:cNvPr>
          <p:cNvCxnSpPr>
            <a:cxnSpLocks/>
          </p:cNvCxnSpPr>
          <p:nvPr/>
        </p:nvCxnSpPr>
        <p:spPr>
          <a:xfrm flipH="1" flipV="1">
            <a:off x="6118228" y="776041"/>
            <a:ext cx="6772" cy="318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A1F6881-3D4D-B465-BC66-DDAE1DCEC8F0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6956976" y="2148919"/>
            <a:ext cx="1278320" cy="90985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ED8186F-E395-5FA7-5535-3E469E38CB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76214" y="2820759"/>
            <a:ext cx="1348353" cy="201345"/>
          </a:xfrm>
          <a:prstGeom prst="bentConnector3">
            <a:avLst>
              <a:gd name="adj1" fmla="val 994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2A362D1-48A5-B561-B45A-4915FA004496}"/>
              </a:ext>
            </a:extLst>
          </p:cNvPr>
          <p:cNvCxnSpPr>
            <a:cxnSpLocks/>
            <a:endCxn id="98" idx="2"/>
          </p:cNvCxnSpPr>
          <p:nvPr/>
        </p:nvCxnSpPr>
        <p:spPr>
          <a:xfrm rot="5400000" flipH="1" flipV="1">
            <a:off x="6076445" y="2883885"/>
            <a:ext cx="2991644" cy="2389452"/>
          </a:xfrm>
          <a:prstGeom prst="bentConnector3">
            <a:avLst>
              <a:gd name="adj1" fmla="val 13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16457AA-F8AD-4B52-A7B6-450596289D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6911" y="3208884"/>
            <a:ext cx="3640484" cy="2388293"/>
          </a:xfrm>
          <a:prstGeom prst="bentConnector3">
            <a:avLst>
              <a:gd name="adj1" fmla="val 61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08CF90E-6C87-DE81-AEA5-2DA3BD9A2343}"/>
              </a:ext>
            </a:extLst>
          </p:cNvPr>
          <p:cNvCxnSpPr>
            <a:cxnSpLocks/>
            <a:stCxn id="98" idx="3"/>
            <a:endCxn id="152" idx="1"/>
          </p:cNvCxnSpPr>
          <p:nvPr/>
        </p:nvCxnSpPr>
        <p:spPr>
          <a:xfrm flipV="1">
            <a:off x="9482923" y="855709"/>
            <a:ext cx="909854" cy="1108977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49EEBD8-0F0B-3043-80B6-3691120681AE}"/>
              </a:ext>
            </a:extLst>
          </p:cNvPr>
          <p:cNvSpPr/>
          <p:nvPr/>
        </p:nvSpPr>
        <p:spPr>
          <a:xfrm>
            <a:off x="10392777" y="237605"/>
            <a:ext cx="1431860" cy="123620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1F4486C-4E70-8D22-2C70-BF60DB05874D}"/>
              </a:ext>
            </a:extLst>
          </p:cNvPr>
          <p:cNvCxnSpPr>
            <a:cxnSpLocks/>
            <a:stCxn id="152" idx="2"/>
            <a:endCxn id="93" idx="0"/>
          </p:cNvCxnSpPr>
          <p:nvPr/>
        </p:nvCxnSpPr>
        <p:spPr>
          <a:xfrm rot="5400000">
            <a:off x="9546738" y="2087917"/>
            <a:ext cx="2176075" cy="947864"/>
          </a:xfrm>
          <a:prstGeom prst="bentConnector4">
            <a:avLst>
              <a:gd name="adj1" fmla="val 33707"/>
              <a:gd name="adj2" fmla="val 124117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037EFBB-5ED0-535E-1639-F962F7799ECF}"/>
              </a:ext>
            </a:extLst>
          </p:cNvPr>
          <p:cNvCxnSpPr>
            <a:cxnSpLocks/>
            <a:stCxn id="169" idx="0"/>
            <a:endCxn id="13" idx="2"/>
          </p:cNvCxnSpPr>
          <p:nvPr/>
        </p:nvCxnSpPr>
        <p:spPr>
          <a:xfrm flipH="1" flipV="1">
            <a:off x="5430346" y="3768046"/>
            <a:ext cx="1792587" cy="5541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47BC57D-FC27-EC50-EF76-136BBA8CAB55}"/>
              </a:ext>
            </a:extLst>
          </p:cNvPr>
          <p:cNvSpPr txBox="1"/>
          <p:nvPr/>
        </p:nvSpPr>
        <p:spPr>
          <a:xfrm>
            <a:off x="6504262" y="4322154"/>
            <a:ext cx="143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emitter LED</a:t>
            </a:r>
          </a:p>
        </p:txBody>
      </p:sp>
      <p:pic>
        <p:nvPicPr>
          <p:cNvPr id="172" name="Picture 171" descr="A picture containing text&#10;&#10;Description automatically generated">
            <a:extLst>
              <a:ext uri="{FF2B5EF4-FFF2-40B4-BE49-F238E27FC236}">
                <a16:creationId xmlns:a16="http://schemas.microsoft.com/office/drawing/2014/main" id="{CEA58AB3-88AE-9D68-DF25-50F6B7294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21824" y="5250531"/>
            <a:ext cx="1896239" cy="1262925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ADEAFEDE-A11A-93A6-DC96-8AC5CB420B4B}"/>
              </a:ext>
            </a:extLst>
          </p:cNvPr>
          <p:cNvSpPr txBox="1"/>
          <p:nvPr/>
        </p:nvSpPr>
        <p:spPr>
          <a:xfrm>
            <a:off x="8596407" y="6934780"/>
            <a:ext cx="209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raspberrypi.stackexchange.com/questions/1652/can-i-connect-a-16x2-lcd-screen-to-the-5v-gpio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70841787-35CF-4B51-20A9-D50466364B65}"/>
              </a:ext>
            </a:extLst>
          </p:cNvPr>
          <p:cNvCxnSpPr>
            <a:cxnSpLocks/>
          </p:cNvCxnSpPr>
          <p:nvPr/>
        </p:nvCxnSpPr>
        <p:spPr>
          <a:xfrm rot="5400000">
            <a:off x="10296295" y="4891934"/>
            <a:ext cx="757135" cy="390166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5D08845-1151-BC59-126F-DD54A9A9CEB1}"/>
              </a:ext>
            </a:extLst>
          </p:cNvPr>
          <p:cNvSpPr txBox="1"/>
          <p:nvPr/>
        </p:nvSpPr>
        <p:spPr>
          <a:xfrm>
            <a:off x="9371909" y="6498582"/>
            <a:ext cx="29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spindle RPM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AFDABD-4715-A04A-2272-8F9221FC4479}"/>
              </a:ext>
            </a:extLst>
          </p:cNvPr>
          <p:cNvSpPr txBox="1"/>
          <p:nvPr/>
        </p:nvSpPr>
        <p:spPr>
          <a:xfrm>
            <a:off x="10672875" y="4675494"/>
            <a:ext cx="181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RPi for processing signals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6D3A614-BAAC-14C1-CF07-182A68AC5CE3}"/>
              </a:ext>
            </a:extLst>
          </p:cNvPr>
          <p:cNvCxnSpPr>
            <a:stCxn id="47" idx="0"/>
            <a:endCxn id="93" idx="2"/>
          </p:cNvCxnSpPr>
          <p:nvPr/>
        </p:nvCxnSpPr>
        <p:spPr>
          <a:xfrm rot="5400000" flipH="1" flipV="1">
            <a:off x="11066243" y="4162691"/>
            <a:ext cx="1025607" cy="12700"/>
          </a:xfrm>
          <a:prstGeom prst="bentConnector4">
            <a:avLst>
              <a:gd name="adj1" fmla="val 15430"/>
              <a:gd name="adj2" fmla="val 25876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5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CDD5B8EA-44C0-4913-ACE2-B012C8EC9A23}"/>
              </a:ext>
            </a:extLst>
          </p:cNvPr>
          <p:cNvSpPr/>
          <p:nvPr/>
        </p:nvSpPr>
        <p:spPr>
          <a:xfrm rot="2321045">
            <a:off x="964058" y="2743200"/>
            <a:ext cx="1571946" cy="1371600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34FA5F04-BEA3-A29A-4969-166E7DBBA732}"/>
              </a:ext>
            </a:extLst>
          </p:cNvPr>
          <p:cNvSpPr/>
          <p:nvPr/>
        </p:nvSpPr>
        <p:spPr>
          <a:xfrm rot="10800000">
            <a:off x="327062" y="2476071"/>
            <a:ext cx="729464" cy="19058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149ADF-FDA0-864F-EBC3-21A3047028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50031" y="4114800"/>
            <a:ext cx="0" cy="1166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482F2D-B73B-1BFE-B6D9-21F6C9371859}"/>
              </a:ext>
            </a:extLst>
          </p:cNvPr>
          <p:cNvSpPr txBox="1"/>
          <p:nvPr/>
        </p:nvSpPr>
        <p:spPr>
          <a:xfrm>
            <a:off x="773131" y="5280917"/>
            <a:ext cx="19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Spindle Nut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D3D46E-8ABC-79CA-C79C-FCF918C47380}"/>
              </a:ext>
            </a:extLst>
          </p:cNvPr>
          <p:cNvGrpSpPr/>
          <p:nvPr/>
        </p:nvGrpSpPr>
        <p:grpSpPr>
          <a:xfrm>
            <a:off x="4156349" y="1393046"/>
            <a:ext cx="1273996" cy="1077079"/>
            <a:chOff x="4156349" y="1393046"/>
            <a:chExt cx="1273996" cy="1077079"/>
          </a:xfrm>
        </p:grpSpPr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24EA0E0B-2354-156B-CFC1-C92119DDE487}"/>
                </a:ext>
              </a:extLst>
            </p:cNvPr>
            <p:cNvSpPr/>
            <p:nvPr/>
          </p:nvSpPr>
          <p:spPr>
            <a:xfrm rot="19800000">
              <a:off x="4156349" y="1792031"/>
              <a:ext cx="1273996" cy="678094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25D668-4D78-DB03-80A1-5FB55AFA8AF4}"/>
                </a:ext>
              </a:extLst>
            </p:cNvPr>
            <p:cNvSpPr/>
            <p:nvPr/>
          </p:nvSpPr>
          <p:spPr>
            <a:xfrm rot="19800000">
              <a:off x="5094270" y="1393046"/>
              <a:ext cx="301375" cy="9529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FE4F98-4D05-79F5-C843-1EDC343848CA}"/>
              </a:ext>
            </a:extLst>
          </p:cNvPr>
          <p:cNvGrpSpPr/>
          <p:nvPr/>
        </p:nvGrpSpPr>
        <p:grpSpPr>
          <a:xfrm rot="3600000">
            <a:off x="4371655" y="4187850"/>
            <a:ext cx="1273996" cy="1077079"/>
            <a:chOff x="4156349" y="1393046"/>
            <a:chExt cx="1273996" cy="1077079"/>
          </a:xfrm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42299EF7-03A7-A23A-6B58-9891F37F1610}"/>
                </a:ext>
              </a:extLst>
            </p:cNvPr>
            <p:cNvSpPr/>
            <p:nvPr/>
          </p:nvSpPr>
          <p:spPr>
            <a:xfrm rot="19800000">
              <a:off x="4156349" y="1792031"/>
              <a:ext cx="1273996" cy="678094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050B9-E70A-F839-C717-42E1F14962C1}"/>
                </a:ext>
              </a:extLst>
            </p:cNvPr>
            <p:cNvSpPr/>
            <p:nvPr/>
          </p:nvSpPr>
          <p:spPr>
            <a:xfrm rot="19800000">
              <a:off x="5094270" y="1393046"/>
              <a:ext cx="301375" cy="9529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0CAD77-C64E-DE90-5048-D3599D425A32}"/>
              </a:ext>
            </a:extLst>
          </p:cNvPr>
          <p:cNvGrpSpPr/>
          <p:nvPr/>
        </p:nvGrpSpPr>
        <p:grpSpPr>
          <a:xfrm>
            <a:off x="4793348" y="2952535"/>
            <a:ext cx="1302652" cy="952929"/>
            <a:chOff x="4793348" y="2952535"/>
            <a:chExt cx="1302652" cy="952929"/>
          </a:xfrm>
        </p:grpSpPr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943791D2-07F6-267E-E1A7-D58813F4A65A}"/>
                </a:ext>
              </a:extLst>
            </p:cNvPr>
            <p:cNvSpPr/>
            <p:nvPr/>
          </p:nvSpPr>
          <p:spPr>
            <a:xfrm>
              <a:off x="4793348" y="3089952"/>
              <a:ext cx="1273996" cy="678094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EBC77E-FD2C-6A62-1D86-5C486358BEEA}"/>
                </a:ext>
              </a:extLst>
            </p:cNvPr>
            <p:cNvSpPr/>
            <p:nvPr/>
          </p:nvSpPr>
          <p:spPr>
            <a:xfrm>
              <a:off x="5794625" y="2952535"/>
              <a:ext cx="301375" cy="9529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D5E6B3-6A3B-ED85-8B2C-37E91FF6C84B}"/>
              </a:ext>
            </a:extLst>
          </p:cNvPr>
          <p:cNvCxnSpPr>
            <a:cxnSpLocks/>
          </p:cNvCxnSpPr>
          <p:nvPr/>
        </p:nvCxnSpPr>
        <p:spPr>
          <a:xfrm>
            <a:off x="6096000" y="3603661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98DBBD-6BBE-66B9-CA2A-96DD4C399B3A}"/>
              </a:ext>
            </a:extLst>
          </p:cNvPr>
          <p:cNvCxnSpPr>
            <a:cxnSpLocks/>
          </p:cNvCxnSpPr>
          <p:nvPr/>
        </p:nvCxnSpPr>
        <p:spPr>
          <a:xfrm>
            <a:off x="6096000" y="3221804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D33BA7-DE87-9772-21F1-5C32144D085C}"/>
              </a:ext>
            </a:extLst>
          </p:cNvPr>
          <p:cNvCxnSpPr>
            <a:cxnSpLocks/>
          </p:cNvCxnSpPr>
          <p:nvPr/>
        </p:nvCxnSpPr>
        <p:spPr>
          <a:xfrm rot="1800000">
            <a:off x="5206027" y="5792613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40CBA-C05F-DE6D-59B3-FBBAA92ECEC8}"/>
              </a:ext>
            </a:extLst>
          </p:cNvPr>
          <p:cNvCxnSpPr>
            <a:cxnSpLocks/>
          </p:cNvCxnSpPr>
          <p:nvPr/>
        </p:nvCxnSpPr>
        <p:spPr>
          <a:xfrm rot="1800000">
            <a:off x="5424790" y="5307327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20FA40-2DCE-A561-6963-8910AB4D6C6E}"/>
              </a:ext>
            </a:extLst>
          </p:cNvPr>
          <p:cNvCxnSpPr>
            <a:cxnSpLocks/>
          </p:cNvCxnSpPr>
          <p:nvPr/>
        </p:nvCxnSpPr>
        <p:spPr>
          <a:xfrm rot="19800000">
            <a:off x="5325203" y="1515976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0FD26-DBAE-51E8-9D26-DC752A3845B1}"/>
              </a:ext>
            </a:extLst>
          </p:cNvPr>
          <p:cNvCxnSpPr>
            <a:cxnSpLocks/>
          </p:cNvCxnSpPr>
          <p:nvPr/>
        </p:nvCxnSpPr>
        <p:spPr>
          <a:xfrm rot="19800000">
            <a:off x="5173385" y="1346841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3A32A-ED52-BE4F-7637-BF3C90883B1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539635" y="3568567"/>
            <a:ext cx="3630606" cy="71077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076EB-01BB-F2F6-8D09-EA629885D378}"/>
              </a:ext>
            </a:extLst>
          </p:cNvPr>
          <p:cNvSpPr/>
          <p:nvPr/>
        </p:nvSpPr>
        <p:spPr>
          <a:xfrm rot="720000">
            <a:off x="2494416" y="3167233"/>
            <a:ext cx="45719" cy="793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D1A6D0-E721-6DB4-75E7-B23CF06FB55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627132" y="707682"/>
            <a:ext cx="793040" cy="2067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35E949-900C-2A1F-6390-B6B1DFD4A4D9}"/>
              </a:ext>
            </a:extLst>
          </p:cNvPr>
          <p:cNvSpPr txBox="1"/>
          <p:nvPr/>
        </p:nvSpPr>
        <p:spPr>
          <a:xfrm>
            <a:off x="650232" y="338350"/>
            <a:ext cx="19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Reflective Surface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03F0AC-E725-E8F2-D130-A66FFEBCE7B4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H="1">
            <a:off x="2539635" y="3428999"/>
            <a:ext cx="2253713" cy="139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CC916D-F123-3732-BCF5-26C0F047156B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2539635" y="3568567"/>
            <a:ext cx="1744596" cy="939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001FD2-6D56-8F20-2AC9-7FFC4D13CC25}"/>
              </a:ext>
            </a:extLst>
          </p:cNvPr>
          <p:cNvSpPr txBox="1"/>
          <p:nvPr/>
        </p:nvSpPr>
        <p:spPr>
          <a:xfrm>
            <a:off x="976046" y="5889223"/>
            <a:ext cx="570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receiver LED 2 When IR is detected end timer and begin rotational velocity calculation in </a:t>
            </a:r>
            <a:r>
              <a:rPr lang="en-US" dirty="0" err="1"/>
              <a:t>Rpi</a:t>
            </a:r>
            <a:r>
              <a:rPr lang="en-US" dirty="0"/>
              <a:t>. Spindle nut has rotated through a know angle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555A8A-F4D2-F251-E566-368E3EAB75D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666364" y="5119759"/>
            <a:ext cx="0" cy="6728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4B394D95-AADE-8D84-21F8-ABA1DFBC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9811381" y="2940785"/>
            <a:ext cx="2117126" cy="1418203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FD5D5021-B913-2D24-42EF-B0DF5B1D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21824" y="5250531"/>
            <a:ext cx="1896239" cy="12629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5B5CF9-8F2B-BDEC-B438-917B66531AC6}"/>
              </a:ext>
            </a:extLst>
          </p:cNvPr>
          <p:cNvSpPr txBox="1"/>
          <p:nvPr/>
        </p:nvSpPr>
        <p:spPr>
          <a:xfrm>
            <a:off x="8596407" y="6934780"/>
            <a:ext cx="209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raspberrypi.stackexchange.com/questions/1652/can-i-connect-a-16x2-lcd-screen-to-the-5v-gpio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DE3A97-3428-23DC-E36C-E92E8FC00BC5}"/>
              </a:ext>
            </a:extLst>
          </p:cNvPr>
          <p:cNvSpPr/>
          <p:nvPr/>
        </p:nvSpPr>
        <p:spPr>
          <a:xfrm>
            <a:off x="8051063" y="1346582"/>
            <a:ext cx="1431860" cy="1236207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LED Driver/Amp circuit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CE0EF77-2DD9-433C-91B4-F15F36C8ED2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32443" y="1079734"/>
            <a:ext cx="1834550" cy="26684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91D22D8-B1FD-E279-9BE7-5EA9E67F4D2D}"/>
              </a:ext>
            </a:extLst>
          </p:cNvPr>
          <p:cNvCxnSpPr>
            <a:cxnSpLocks/>
          </p:cNvCxnSpPr>
          <p:nvPr/>
        </p:nvCxnSpPr>
        <p:spPr>
          <a:xfrm rot="10800000">
            <a:off x="6096002" y="783516"/>
            <a:ext cx="3095298" cy="535877"/>
          </a:xfrm>
          <a:prstGeom prst="bentConnector3">
            <a:avLst>
              <a:gd name="adj1" fmla="val 2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EB9657-464E-ED4F-3162-00DA9F20F04D}"/>
              </a:ext>
            </a:extLst>
          </p:cNvPr>
          <p:cNvCxnSpPr>
            <a:cxnSpLocks/>
          </p:cNvCxnSpPr>
          <p:nvPr/>
        </p:nvCxnSpPr>
        <p:spPr>
          <a:xfrm flipH="1" flipV="1">
            <a:off x="6118228" y="776041"/>
            <a:ext cx="6772" cy="318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DE146C9-D617-937F-DD21-FAFC77D81F42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H="1" flipV="1">
            <a:off x="6956976" y="2148919"/>
            <a:ext cx="1278320" cy="90985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FD923BE-0C11-209D-A487-1F4DE511FB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76214" y="2820759"/>
            <a:ext cx="1348353" cy="201345"/>
          </a:xfrm>
          <a:prstGeom prst="bentConnector3">
            <a:avLst>
              <a:gd name="adj1" fmla="val 994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539589-BE98-722C-85AE-1DBF656D4BE9}"/>
              </a:ext>
            </a:extLst>
          </p:cNvPr>
          <p:cNvCxnSpPr>
            <a:cxnSpLocks/>
            <a:endCxn id="37" idx="2"/>
          </p:cNvCxnSpPr>
          <p:nvPr/>
        </p:nvCxnSpPr>
        <p:spPr>
          <a:xfrm rot="5400000" flipH="1" flipV="1">
            <a:off x="6076445" y="2883885"/>
            <a:ext cx="2991644" cy="2389452"/>
          </a:xfrm>
          <a:prstGeom prst="bentConnector3">
            <a:avLst>
              <a:gd name="adj1" fmla="val 13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690E9D2-FECB-D6C7-F500-26EE61867D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6911" y="3208884"/>
            <a:ext cx="3640484" cy="2388293"/>
          </a:xfrm>
          <a:prstGeom prst="bentConnector3">
            <a:avLst>
              <a:gd name="adj1" fmla="val 61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112C2F6-545E-922E-0AC0-F29EA07999A2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9482923" y="855709"/>
            <a:ext cx="909854" cy="1108977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B4DC9AD-681F-60E5-81C6-848B6C4F9294}"/>
              </a:ext>
            </a:extLst>
          </p:cNvPr>
          <p:cNvSpPr/>
          <p:nvPr/>
        </p:nvSpPr>
        <p:spPr>
          <a:xfrm>
            <a:off x="10392777" y="237605"/>
            <a:ext cx="1431860" cy="123620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3A593EE-3C33-7DFD-B804-805B2410185A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 rot="5400000">
            <a:off x="9546738" y="2087917"/>
            <a:ext cx="2176075" cy="947864"/>
          </a:xfrm>
          <a:prstGeom prst="bentConnector4">
            <a:avLst>
              <a:gd name="adj1" fmla="val 33707"/>
              <a:gd name="adj2" fmla="val 124117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D5CF2F-31B9-792B-B9B7-7774A315A6E8}"/>
              </a:ext>
            </a:extLst>
          </p:cNvPr>
          <p:cNvCxnSpPr>
            <a:cxnSpLocks/>
            <a:stCxn id="34" idx="1"/>
          </p:cNvCxnSpPr>
          <p:nvPr/>
        </p:nvCxnSpPr>
        <p:spPr>
          <a:xfrm rot="5400000">
            <a:off x="10296295" y="4891934"/>
            <a:ext cx="757135" cy="390166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180151-CD5F-444F-CDDB-D152CC4C98A6}"/>
              </a:ext>
            </a:extLst>
          </p:cNvPr>
          <p:cNvSpPr txBox="1"/>
          <p:nvPr/>
        </p:nvSpPr>
        <p:spPr>
          <a:xfrm>
            <a:off x="10672875" y="4675494"/>
            <a:ext cx="181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RPi for processing signals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65C0440-7943-8BE4-4DBF-1B1178DA066D}"/>
              </a:ext>
            </a:extLst>
          </p:cNvPr>
          <p:cNvCxnSpPr>
            <a:stCxn id="49" idx="0"/>
          </p:cNvCxnSpPr>
          <p:nvPr/>
        </p:nvCxnSpPr>
        <p:spPr>
          <a:xfrm rot="5400000" flipH="1" flipV="1">
            <a:off x="11066243" y="4162691"/>
            <a:ext cx="1025607" cy="12700"/>
          </a:xfrm>
          <a:prstGeom prst="bentConnector4">
            <a:avLst>
              <a:gd name="adj1" fmla="val 15430"/>
              <a:gd name="adj2" fmla="val 25876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E6FEC2-447B-462F-8909-1097C92B7344}"/>
              </a:ext>
            </a:extLst>
          </p:cNvPr>
          <p:cNvSpPr txBox="1"/>
          <p:nvPr/>
        </p:nvSpPr>
        <p:spPr>
          <a:xfrm>
            <a:off x="9371909" y="6498582"/>
            <a:ext cx="29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spindle RPM</a:t>
            </a:r>
          </a:p>
        </p:txBody>
      </p:sp>
    </p:spTree>
    <p:extLst>
      <p:ext uri="{BB962C8B-B14F-4D97-AF65-F5344CB8AC3E}">
        <p14:creationId xmlns:p14="http://schemas.microsoft.com/office/powerpoint/2010/main" val="276481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De La Garza</dc:creator>
  <cp:lastModifiedBy>Andres De La Garza</cp:lastModifiedBy>
  <cp:revision>1</cp:revision>
  <dcterms:created xsi:type="dcterms:W3CDTF">2022-07-31T22:10:45Z</dcterms:created>
  <dcterms:modified xsi:type="dcterms:W3CDTF">2022-07-31T23:39:45Z</dcterms:modified>
</cp:coreProperties>
</file>