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BCB55-CEEF-4968-8F8A-8017CE278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Rythmista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19C8DE-7870-4F8C-AA9E-C492030FF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– ритм игра, в которой игроку предстоит проходить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уровни, вовремя нажимая на кнопки на клавиатуре</a:t>
            </a:r>
          </a:p>
        </p:txBody>
      </p:sp>
    </p:spTree>
    <p:extLst>
      <p:ext uri="{BB962C8B-B14F-4D97-AF65-F5344CB8AC3E}">
        <p14:creationId xmlns:p14="http://schemas.microsoft.com/office/powerpoint/2010/main" val="316875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1C908-7782-47EE-A548-1C6F279D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1D1CEC-9BE1-40DE-BE99-B5AA1B952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311"/>
          <a:stretch/>
        </p:blipFill>
        <p:spPr>
          <a:xfrm>
            <a:off x="478171" y="1984990"/>
            <a:ext cx="8239149" cy="4566812"/>
          </a:xfrm>
        </p:spPr>
      </p:pic>
    </p:spTree>
    <p:extLst>
      <p:ext uri="{BB962C8B-B14F-4D97-AF65-F5344CB8AC3E}">
        <p14:creationId xmlns:p14="http://schemas.microsoft.com/office/powerpoint/2010/main" val="14202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9B2E7-EFB3-43E7-B27B-E9802D10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16AE1B7-BCE6-4EB0-9CFE-1F9F58AA5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673" y="2088859"/>
                <a:ext cx="10477848" cy="45720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ru-RU" dirty="0"/>
                  <a:t>1. Существует два вида </a:t>
                </a:r>
                <a:r>
                  <a:rPr lang="ru-RU" dirty="0" err="1"/>
                  <a:t>тайлов</a:t>
                </a:r>
                <a:r>
                  <a:rPr lang="ru-RU" dirty="0"/>
                  <a:t> – сами </a:t>
                </a:r>
                <a:r>
                  <a:rPr lang="ru-RU" dirty="0" err="1"/>
                  <a:t>тайлы</a:t>
                </a:r>
                <a:r>
                  <a:rPr lang="ru-RU" dirty="0"/>
                  <a:t> и слайдеры.</a:t>
                </a:r>
              </a:p>
              <a:p>
                <a:r>
                  <a:rPr lang="ru-RU" dirty="0"/>
                  <a:t>	1.1. При попадании в зону действия кнопки </a:t>
                </a:r>
                <a:r>
                  <a:rPr lang="ru-RU" dirty="0" err="1"/>
                  <a:t>тайл</a:t>
                </a:r>
                <a:r>
                  <a:rPr lang="ru-RU" dirty="0"/>
                  <a:t> необходимо активировать единожды.</a:t>
                </a:r>
              </a:p>
              <a:p>
                <a:r>
                  <a:rPr lang="ru-RU" dirty="0"/>
                  <a:t>1.2. При попадании в зону действия кнопки слайдер необходимо активировать, пока он находиться в зоне действия кнопки (пока он не «выедет» из нее)</a:t>
                </a:r>
              </a:p>
              <a:p>
                <a:r>
                  <a:rPr lang="ru-RU" dirty="0"/>
                  <a:t>2. Активация </a:t>
                </a:r>
                <a:r>
                  <a:rPr lang="ru-RU" dirty="0" err="1"/>
                  <a:t>тайлов</a:t>
                </a:r>
                <a:r>
                  <a:rPr lang="ru-RU" dirty="0"/>
                  <a:t> происходит при нажатии кнопки на клавиатуре, соответствующей кнопке на экране.</a:t>
                </a:r>
              </a:p>
              <a:p>
                <a:r>
                  <a:rPr lang="ru-RU" dirty="0"/>
                  <a:t>	2.1. Если кнопка была нажата во время входа </a:t>
                </a:r>
                <a:r>
                  <a:rPr lang="ru-RU" dirty="0" err="1"/>
                  <a:t>тайла</a:t>
                </a:r>
                <a:r>
                  <a:rPr lang="ru-RU" dirty="0"/>
                  <a:t> в ее зону, то активация не происходит до ее повторного нажатия.</a:t>
                </a:r>
              </a:p>
              <a:p>
                <a:r>
                  <a:rPr lang="ru-RU" dirty="0"/>
                  <a:t>3. Если </a:t>
                </a:r>
                <a:r>
                  <a:rPr lang="ru-RU" dirty="0" err="1"/>
                  <a:t>тайл</a:t>
                </a:r>
                <a:r>
                  <a:rPr lang="ru-RU" dirty="0"/>
                  <a:t> в зоне действия кнопки не был активирован и покинул ее, игроку засчитывается промах.</a:t>
                </a:r>
              </a:p>
              <a:p>
                <a:r>
                  <a:rPr lang="ru-RU" dirty="0"/>
                  <a:t>3.1. В случае со слайдером, если после входа в зону действия кнопки не был активирован, то через установленное время он также будет засчитан как промах.</a:t>
                </a:r>
              </a:p>
              <a:p>
                <a:r>
                  <a:rPr lang="ru-RU" dirty="0"/>
                  <a:t>4. Также игра подсчитывает комбо – количество подряд вовремя нажатых </a:t>
                </a:r>
                <a:r>
                  <a:rPr lang="ru-RU" dirty="0" err="1"/>
                  <a:t>тайлов</a:t>
                </a:r>
                <a:r>
                  <a:rPr lang="ru-RU" dirty="0"/>
                  <a:t> – и его максимальное значение.</a:t>
                </a:r>
              </a:p>
              <a:p>
                <a:r>
                  <a:rPr lang="ru-RU" dirty="0"/>
                  <a:t>4.1. При промахе текущее комбо сбрасывается в значение 0.</a:t>
                </a:r>
              </a:p>
              <a:p>
                <a:r>
                  <a:rPr lang="ru-RU" dirty="0"/>
                  <a:t>5. При активации </a:t>
                </a:r>
                <a:r>
                  <a:rPr lang="ru-RU" dirty="0" err="1"/>
                  <a:t>тайла</a:t>
                </a:r>
                <a:r>
                  <a:rPr lang="ru-RU" dirty="0"/>
                  <a:t> игра оценивает, насколько близко к центру кнопки была проведена активация. От этого значения зависит оценка нажатия - «</a:t>
                </a:r>
                <a:r>
                  <a:rPr lang="en-US" dirty="0"/>
                  <a:t>Perfect</a:t>
                </a:r>
                <a:r>
                  <a:rPr lang="ru-RU" dirty="0"/>
                  <a:t>», «</a:t>
                </a:r>
                <a:r>
                  <a:rPr lang="en-US" dirty="0"/>
                  <a:t>Good</a:t>
                </a:r>
                <a:r>
                  <a:rPr lang="ru-RU" dirty="0"/>
                  <a:t>», «</a:t>
                </a:r>
                <a:r>
                  <a:rPr lang="en-US" dirty="0"/>
                  <a:t>Normal</a:t>
                </a:r>
                <a:r>
                  <a:rPr lang="ru-RU" dirty="0"/>
                  <a:t>».</a:t>
                </a:r>
              </a:p>
              <a:p>
                <a:r>
                  <a:rPr lang="ru-RU" dirty="0"/>
                  <a:t>6. Подсчет очков ведется по следующей схеме:</a:t>
                </a:r>
              </a:p>
              <a:p>
                <a:pPr lvl="0"/>
                <a:r>
                  <a:rPr lang="ru-RU" dirty="0"/>
                  <a:t>За идеальное нажатие (</a:t>
                </a:r>
                <a:r>
                  <a:rPr lang="en-US" dirty="0"/>
                  <a:t>Perfect</a:t>
                </a:r>
                <a:r>
                  <a:rPr lang="ru-RU" dirty="0"/>
                  <a:t>) дается следующее количество очков: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𝑆</m:t>
                        </m:r>
                      </m:e>
                      <m:sub>
                        <m:r>
                          <a:rPr lang="ru-RU" i="1"/>
                          <m:t>𝑝𝑒𝑟𝑓</m:t>
                        </m:r>
                      </m:sub>
                    </m:sSub>
                    <m:r>
                      <a:rPr lang="ru-RU" i="1"/>
                      <m:t> = 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1000000</m:t>
                        </m:r>
                      </m:num>
                      <m:den>
                        <m:r>
                          <a:rPr lang="ru-RU" i="1"/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 ,     где </a:t>
                </a:r>
                <a:r>
                  <a:rPr lang="en-US" dirty="0"/>
                  <a:t>N </a:t>
                </a:r>
                <a:r>
                  <a:rPr lang="ru-RU" dirty="0"/>
                  <a:t>– количество </a:t>
                </a:r>
                <a:r>
                  <a:rPr lang="ru-RU" dirty="0" err="1"/>
                  <a:t>тайлов</a:t>
                </a:r>
                <a:r>
                  <a:rPr lang="ru-RU" dirty="0"/>
                  <a:t> в уровне.</a:t>
                </a:r>
              </a:p>
              <a:p>
                <a:pPr lvl="0"/>
                <a:r>
                  <a:rPr lang="ru-RU" dirty="0"/>
                  <a:t>За хорошее нажатие (</a:t>
                </a:r>
                <a:r>
                  <a:rPr lang="en-US" dirty="0"/>
                  <a:t>Good</a:t>
                </a:r>
                <a:r>
                  <a:rPr lang="ru-RU" dirty="0"/>
                  <a:t>) дается 75% очков от идеального нажатия: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𝑆</m:t>
                        </m:r>
                      </m:e>
                      <m:sub>
                        <m:r>
                          <a:rPr lang="ru-RU" i="1"/>
                          <m:t>𝑔𝑜𝑜𝑑</m:t>
                        </m:r>
                      </m:sub>
                    </m:sSub>
                    <m:r>
                      <a:rPr lang="ru-RU" i="1"/>
                      <m:t> =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𝑆</m:t>
                        </m:r>
                      </m:e>
                      <m:sub>
                        <m:r>
                          <a:rPr lang="ru-RU" i="1"/>
                          <m:t>𝑝𝑒𝑟𝑓</m:t>
                        </m:r>
                      </m:sub>
                    </m:sSub>
                    <m:r>
                      <a:rPr lang="ru-RU" i="1"/>
                      <m:t>∗0.75</m:t>
                    </m:r>
                  </m:oMath>
                </a14:m>
                <a:endParaRPr lang="ru-RU" dirty="0"/>
              </a:p>
              <a:p>
                <a:pPr lvl="0"/>
                <a:r>
                  <a:rPr lang="ru-RU" dirty="0"/>
                  <a:t>За нормальное нажатие (</a:t>
                </a:r>
                <a:r>
                  <a:rPr lang="en-US" dirty="0"/>
                  <a:t>Normal</a:t>
                </a:r>
                <a:r>
                  <a:rPr lang="ru-RU" dirty="0"/>
                  <a:t>) дается 50% очков от идеального нажатия:                 </a:t>
                </a:r>
                <a14:m>
                  <m:oMath xmlns:m="http://schemas.openxmlformats.org/officeDocument/2006/math">
                    <m:r>
                      <a:rPr lang="ru-RU" i="1"/>
                      <m:t>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𝑆</m:t>
                        </m:r>
                      </m:e>
                      <m:sub>
                        <m:r>
                          <a:rPr lang="en-US" i="1"/>
                          <m:t>𝑛𝑜𝑟𝑚</m:t>
                        </m:r>
                      </m:sub>
                    </m:sSub>
                    <m:r>
                      <a:rPr lang="ru-RU" i="1"/>
                      <m:t> =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𝑆</m:t>
                        </m:r>
                      </m:e>
                      <m:sub>
                        <m:r>
                          <a:rPr lang="ru-RU" i="1"/>
                          <m:t>𝑝𝑒𝑟𝑓</m:t>
                        </m:r>
                      </m:sub>
                    </m:sSub>
                    <m:r>
                      <a:rPr lang="ru-RU" i="1"/>
                      <m:t>∗0.5</m:t>
                    </m:r>
                  </m:oMath>
                </a14:m>
                <a:endParaRPr lang="ru-RU" dirty="0"/>
              </a:p>
              <a:p>
                <a:pPr lvl="0"/>
                <a:r>
                  <a:rPr lang="ru-RU" dirty="0"/>
                  <a:t>Максимальное кол-во очков равно 1.000.000.</a:t>
                </a:r>
              </a:p>
              <a:p>
                <a:r>
                  <a:rPr lang="ru-RU" dirty="0"/>
                  <a:t>7. Игра заканчивается после обработки последнего </a:t>
                </a:r>
                <a:r>
                  <a:rPr lang="ru-RU" dirty="0" err="1"/>
                  <a:t>тайла</a:t>
                </a:r>
                <a:r>
                  <a:rPr lang="ru-RU" dirty="0"/>
                  <a:t>, через </a:t>
                </a:r>
                <a:r>
                  <a:rPr lang="ru-RU" dirty="0" err="1"/>
                  <a:t>опеределенное</a:t>
                </a:r>
                <a:r>
                  <a:rPr lang="ru-RU" dirty="0"/>
                  <a:t> время совершается автоматический переход на экран результатов.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16AE1B7-BCE6-4EB0-9CFE-1F9F58AA5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673" y="2088859"/>
                <a:ext cx="10477848" cy="4572000"/>
              </a:xfrm>
              <a:blipFill>
                <a:blip r:embed="rId2"/>
                <a:stretch>
                  <a:fillRect t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98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45CFA-497D-4EEA-8A9F-14FBE27E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состояния переходов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49B425-2CF0-4199-8159-BEF6EEED1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94" y="2169020"/>
            <a:ext cx="11198929" cy="4307281"/>
          </a:xfrm>
        </p:spPr>
      </p:pic>
    </p:spTree>
    <p:extLst>
      <p:ext uri="{BB962C8B-B14F-4D97-AF65-F5344CB8AC3E}">
        <p14:creationId xmlns:p14="http://schemas.microsoft.com/office/powerpoint/2010/main" val="19319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C58AD-6632-406A-962A-CA9A6E9B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520329" cy="1080938"/>
          </a:xfrm>
        </p:spPr>
        <p:txBody>
          <a:bodyPr/>
          <a:lstStyle/>
          <a:p>
            <a:r>
              <a:rPr lang="ru-RU" dirty="0"/>
              <a:t>Блок-схема </a:t>
            </a:r>
            <a:br>
              <a:rPr lang="ru-RU" dirty="0"/>
            </a:br>
            <a:r>
              <a:rPr lang="ru-RU" dirty="0"/>
              <a:t>игрового процесса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D5D0C5-082D-4BEF-A605-751DEBA75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4425" y="208326"/>
            <a:ext cx="2547696" cy="6441348"/>
          </a:xfrm>
        </p:spPr>
      </p:pic>
    </p:spTree>
    <p:extLst>
      <p:ext uri="{BB962C8B-B14F-4D97-AF65-F5344CB8AC3E}">
        <p14:creationId xmlns:p14="http://schemas.microsoft.com/office/powerpoint/2010/main" val="289419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51079-6DE1-4713-9553-F10E5E2E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Rythmysta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129664D-7C73-48FA-9B8B-0D1ED195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1971675"/>
            <a:ext cx="8686799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7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55E3A-3A16-4459-A609-1B14DD53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0AA465-44E0-4E32-86FB-2BE4F78E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Переработка алгоритма синхронизации музыки</a:t>
            </a:r>
          </a:p>
          <a:p>
            <a:r>
              <a:rPr lang="ru-RU" dirty="0"/>
              <a:t>2. Обновление визуальной составляющей</a:t>
            </a:r>
          </a:p>
          <a:p>
            <a:r>
              <a:rPr lang="ru-RU" dirty="0"/>
              <a:t>3. Добавление возможности установить паузу</a:t>
            </a:r>
          </a:p>
          <a:p>
            <a:r>
              <a:rPr lang="ru-RU" dirty="0"/>
              <a:t>4. Добавление счетчика здоровья и возможности проиграть</a:t>
            </a:r>
          </a:p>
        </p:txBody>
      </p:sp>
    </p:spTree>
    <p:extLst>
      <p:ext uri="{BB962C8B-B14F-4D97-AF65-F5344CB8AC3E}">
        <p14:creationId xmlns:p14="http://schemas.microsoft.com/office/powerpoint/2010/main" val="1776954674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16</TotalTime>
  <Words>66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Rythmista</vt:lpstr>
      <vt:lpstr>Прототип</vt:lpstr>
      <vt:lpstr>Функциональные требования</vt:lpstr>
      <vt:lpstr>Диаграмма состояния переходов</vt:lpstr>
      <vt:lpstr>Блок-схема  игрового процесса </vt:lpstr>
      <vt:lpstr>Rythmysta</vt:lpstr>
      <vt:lpstr>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Rythmista</dc:title>
  <dc:creator>Вова Вова</dc:creator>
  <cp:lastModifiedBy>Вова Вова</cp:lastModifiedBy>
  <cp:revision>3</cp:revision>
  <dcterms:created xsi:type="dcterms:W3CDTF">2020-12-21T17:06:06Z</dcterms:created>
  <dcterms:modified xsi:type="dcterms:W3CDTF">2020-12-21T17:22:26Z</dcterms:modified>
</cp:coreProperties>
</file>