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ова Вова" initials="ВВ" lastIdx="1" clrIdx="0">
    <p:extLst>
      <p:ext uri="{19B8F6BF-5375-455C-9EA6-DF929625EA0E}">
        <p15:presenceInfo xmlns:p15="http://schemas.microsoft.com/office/powerpoint/2012/main" userId="1370ff57a8d3e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1T20:24:28.35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3703-F137-4EEC-BA90-EF21EFC4A050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C1B34-620E-4B90-86DE-7D825A77D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1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CB55-CEEF-4968-8F8A-8017CE278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Rythmista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19C8DE-7870-4F8C-AA9E-C492030FF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– ритм игра, в которой игроку предстоит проходить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уровни, вовремя нажимая на кнопки на клавиатуре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Выполнил: </a:t>
            </a:r>
            <a:r>
              <a:rPr lang="ru-RU"/>
              <a:t>Воропаев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7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1C908-7782-47EE-A548-1C6F279D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1D1CEC-9BE1-40DE-BE99-B5AA1B95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311"/>
          <a:stretch/>
        </p:blipFill>
        <p:spPr>
          <a:xfrm>
            <a:off x="478171" y="1984990"/>
            <a:ext cx="8239149" cy="4566812"/>
          </a:xfrm>
        </p:spPr>
      </p:pic>
    </p:spTree>
    <p:extLst>
      <p:ext uri="{BB962C8B-B14F-4D97-AF65-F5344CB8AC3E}">
        <p14:creationId xmlns:p14="http://schemas.microsoft.com/office/powerpoint/2010/main" val="1420248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B2E7-EFB3-43E7-B27B-E9802D10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/>
                  <a:t>1. Существует два вида </a:t>
                </a:r>
                <a:r>
                  <a:rPr lang="ru-RU" dirty="0" err="1"/>
                  <a:t>тайлов</a:t>
                </a:r>
                <a:r>
                  <a:rPr lang="ru-RU" dirty="0"/>
                  <a:t> – сами </a:t>
                </a:r>
                <a:r>
                  <a:rPr lang="ru-RU" dirty="0" err="1"/>
                  <a:t>тайлы</a:t>
                </a:r>
                <a:r>
                  <a:rPr lang="ru-RU" dirty="0"/>
                  <a:t> и слайдеры.</a:t>
                </a:r>
              </a:p>
              <a:p>
                <a:r>
                  <a:rPr lang="ru-RU" dirty="0"/>
                  <a:t>	1.1. При попадании в зону действия кнопки </a:t>
                </a:r>
                <a:r>
                  <a:rPr lang="ru-RU" dirty="0" err="1"/>
                  <a:t>тайл</a:t>
                </a:r>
                <a:r>
                  <a:rPr lang="ru-RU" dirty="0"/>
                  <a:t> необходимо активировать единожды.</a:t>
                </a:r>
              </a:p>
              <a:p>
                <a:r>
                  <a:rPr lang="ru-RU" dirty="0"/>
                  <a:t>1.2. При попадании в зону действия кнопки слайдер необходимо активировать, пока он находиться в зоне действия кнопки (пока он не «выедет» из нее)</a:t>
                </a:r>
              </a:p>
              <a:p>
                <a:r>
                  <a:rPr lang="ru-RU" dirty="0"/>
                  <a:t>2. Активация </a:t>
                </a:r>
                <a:r>
                  <a:rPr lang="ru-RU" dirty="0" err="1"/>
                  <a:t>тайлов</a:t>
                </a:r>
                <a:r>
                  <a:rPr lang="ru-RU" dirty="0"/>
                  <a:t> происходит при нажатии кнопки на клавиатуре, соответствующей кнопке на экране.</a:t>
                </a:r>
              </a:p>
              <a:p>
                <a:r>
                  <a:rPr lang="ru-RU" dirty="0"/>
                  <a:t>	2.1. Если кнопка была нажата во время входа </a:t>
                </a:r>
                <a:r>
                  <a:rPr lang="ru-RU" dirty="0" err="1"/>
                  <a:t>тайла</a:t>
                </a:r>
                <a:r>
                  <a:rPr lang="ru-RU" dirty="0"/>
                  <a:t> в ее зону, то активация не происходит до ее повторного нажатия.</a:t>
                </a:r>
              </a:p>
              <a:p>
                <a:r>
                  <a:rPr lang="ru-RU" dirty="0"/>
                  <a:t>3. Если </a:t>
                </a:r>
                <a:r>
                  <a:rPr lang="ru-RU" dirty="0" err="1"/>
                  <a:t>тайл</a:t>
                </a:r>
                <a:r>
                  <a:rPr lang="ru-RU" dirty="0"/>
                  <a:t> в зоне действия кнопки не был активирован и покинул ее, игроку засчитывается промах.</a:t>
                </a:r>
              </a:p>
              <a:p>
                <a:r>
                  <a:rPr lang="ru-RU" dirty="0"/>
                  <a:t>3.1. В случае со слайдером, если после входа в зону действия кнопки не был активирован, то через установленное время он также будет засчитан как промах.</a:t>
                </a:r>
              </a:p>
              <a:p>
                <a:r>
                  <a:rPr lang="ru-RU" dirty="0"/>
                  <a:t>4. Также игра подсчитывает комбо – количество подряд вовремя нажатых </a:t>
                </a:r>
                <a:r>
                  <a:rPr lang="ru-RU" dirty="0" err="1"/>
                  <a:t>тайлов</a:t>
                </a:r>
                <a:r>
                  <a:rPr lang="ru-RU" dirty="0"/>
                  <a:t> – и его максимальное значение.</a:t>
                </a:r>
              </a:p>
              <a:p>
                <a:r>
                  <a:rPr lang="ru-RU" dirty="0"/>
                  <a:t>4.1. При промахе текущее комбо сбрасывается в значение 0.</a:t>
                </a:r>
              </a:p>
              <a:p>
                <a:r>
                  <a:rPr lang="ru-RU" dirty="0"/>
                  <a:t>5. При активации </a:t>
                </a:r>
                <a:r>
                  <a:rPr lang="ru-RU" dirty="0" err="1"/>
                  <a:t>тайла</a:t>
                </a:r>
                <a:r>
                  <a:rPr lang="ru-RU" dirty="0"/>
                  <a:t> игра оценивает, насколько близко к центру кнопки была проведена активация. От этого значения зависит оценка нажатия - «</a:t>
                </a:r>
                <a:r>
                  <a:rPr lang="en-US" dirty="0"/>
                  <a:t>Perfect</a:t>
                </a:r>
                <a:r>
                  <a:rPr lang="ru-RU" dirty="0"/>
                  <a:t>», «</a:t>
                </a:r>
                <a:r>
                  <a:rPr lang="en-US" dirty="0"/>
                  <a:t>Good</a:t>
                </a:r>
                <a:r>
                  <a:rPr lang="ru-RU" dirty="0"/>
                  <a:t>», «</a:t>
                </a:r>
                <a:r>
                  <a:rPr lang="en-US" dirty="0"/>
                  <a:t>Normal</a:t>
                </a:r>
                <a:r>
                  <a:rPr lang="ru-RU" dirty="0"/>
                  <a:t>».</a:t>
                </a:r>
              </a:p>
              <a:p>
                <a:r>
                  <a:rPr lang="ru-RU" dirty="0"/>
                  <a:t>6. Подсчет очков ведется по следующей схеме:</a:t>
                </a:r>
              </a:p>
              <a:p>
                <a:pPr lvl="0"/>
                <a:r>
                  <a:rPr lang="ru-RU" dirty="0"/>
                  <a:t>За идеальное нажатие (</a:t>
                </a:r>
                <a:r>
                  <a:rPr lang="en-US" dirty="0"/>
                  <a:t>Perfect</a:t>
                </a:r>
                <a:r>
                  <a:rPr lang="ru-RU" dirty="0"/>
                  <a:t>) дается следующее количество очков: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1000000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 ,     где </a:t>
                </a:r>
                <a:r>
                  <a:rPr lang="en-US" dirty="0"/>
                  <a:t>N </a:t>
                </a:r>
                <a:r>
                  <a:rPr lang="ru-RU" dirty="0"/>
                  <a:t>– количество </a:t>
                </a:r>
                <a:r>
                  <a:rPr lang="ru-RU" dirty="0" err="1"/>
                  <a:t>тайлов</a:t>
                </a:r>
                <a:r>
                  <a:rPr lang="ru-RU" dirty="0"/>
                  <a:t> в уровне.</a:t>
                </a:r>
              </a:p>
              <a:p>
                <a:pPr lvl="0"/>
                <a:r>
                  <a:rPr lang="ru-RU" dirty="0"/>
                  <a:t>За хорошее нажатие (</a:t>
                </a:r>
                <a:r>
                  <a:rPr lang="en-US" dirty="0"/>
                  <a:t>Good</a:t>
                </a:r>
                <a:r>
                  <a:rPr lang="ru-RU" dirty="0"/>
                  <a:t>) дается 75% очков от идеального нажатия: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∗0.75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За нормальное нажатие (</a:t>
                </a:r>
                <a:r>
                  <a:rPr lang="en-US" dirty="0"/>
                  <a:t>Normal</a:t>
                </a:r>
                <a:r>
                  <a:rPr lang="ru-RU" dirty="0"/>
                  <a:t>) дается 50% очков от идеального нажатия:          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∗0.5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Максимальное кол-во очков равно 1.000.000.</a:t>
                </a:r>
              </a:p>
              <a:p>
                <a:r>
                  <a:rPr lang="ru-RU" dirty="0"/>
                  <a:t>7. Игра заканчивается после обработки последнего </a:t>
                </a:r>
                <a:r>
                  <a:rPr lang="ru-RU" dirty="0" err="1"/>
                  <a:t>тайла</a:t>
                </a:r>
                <a:r>
                  <a:rPr lang="ru-RU" dirty="0"/>
                  <a:t>, через </a:t>
                </a:r>
                <a:r>
                  <a:rPr lang="ru-RU" dirty="0" err="1"/>
                  <a:t>опеределенное</a:t>
                </a:r>
                <a:r>
                  <a:rPr lang="ru-RU" dirty="0"/>
                  <a:t> время совершается автоматический переход на экран результатов.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  <a:blipFill>
                <a:blip r:embed="rId2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8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45CFA-497D-4EEA-8A9F-14FBE27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состояния переходов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9B425-2CF0-4199-8159-BEF6EEED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94" y="2169020"/>
            <a:ext cx="11198929" cy="4307281"/>
          </a:xfrm>
        </p:spPr>
      </p:pic>
    </p:spTree>
    <p:extLst>
      <p:ext uri="{BB962C8B-B14F-4D97-AF65-F5344CB8AC3E}">
        <p14:creationId xmlns:p14="http://schemas.microsoft.com/office/powerpoint/2010/main" val="1931908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58AD-6632-406A-962A-CA9A6E9B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520329" cy="1080938"/>
          </a:xfrm>
        </p:spPr>
        <p:txBody>
          <a:bodyPr/>
          <a:lstStyle/>
          <a:p>
            <a:r>
              <a:rPr lang="ru-RU" dirty="0"/>
              <a:t>Блок-схема </a:t>
            </a:r>
            <a:br>
              <a:rPr lang="ru-RU" dirty="0"/>
            </a:br>
            <a:r>
              <a:rPr lang="ru-RU" dirty="0"/>
              <a:t>игрового процесса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5D0C5-082D-4BEF-A605-751DEBA7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425" y="208326"/>
            <a:ext cx="2547696" cy="6441348"/>
          </a:xfrm>
        </p:spPr>
      </p:pic>
    </p:spTree>
    <p:extLst>
      <p:ext uri="{BB962C8B-B14F-4D97-AF65-F5344CB8AC3E}">
        <p14:creationId xmlns:p14="http://schemas.microsoft.com/office/powerpoint/2010/main" val="2894190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51079-6DE1-4713-9553-F10E5E2E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Rythmysta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29664D-7C73-48FA-9B8B-0D1ED195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971675"/>
            <a:ext cx="868679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8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5E3A-3A16-4459-A609-1B14DD5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AA465-44E0-4E32-86FB-2BE4F78E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Переработка алгоритма синхронизации музыки</a:t>
            </a:r>
          </a:p>
          <a:p>
            <a:r>
              <a:rPr lang="ru-RU" dirty="0"/>
              <a:t>2. Обновление визуальной составляющей</a:t>
            </a:r>
          </a:p>
          <a:p>
            <a:r>
              <a:rPr lang="ru-RU" dirty="0"/>
              <a:t>3. Добавление возможности установить паузу</a:t>
            </a:r>
          </a:p>
          <a:p>
            <a:r>
              <a:rPr lang="ru-RU" dirty="0"/>
              <a:t>4. Добавление счетчика здоровья и возможности проиграть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проекта: </a:t>
            </a:r>
            <a:r>
              <a:rPr lang="en-US" dirty="0"/>
              <a:t>https://github.com/ElPresedente/test_proj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954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22</TotalTime>
  <Words>84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Берлин</vt:lpstr>
      <vt:lpstr>Rythmista</vt:lpstr>
      <vt:lpstr>Прототип</vt:lpstr>
      <vt:lpstr>Функциональные требования</vt:lpstr>
      <vt:lpstr>Диаграмма состояния переходов</vt:lpstr>
      <vt:lpstr>Блок-схема  игрового процесса </vt:lpstr>
      <vt:lpstr>Rythmysta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Rythmista</dc:title>
  <dc:creator>Вова Вова</dc:creator>
  <cp:lastModifiedBy>Вова Вова</cp:lastModifiedBy>
  <cp:revision>6</cp:revision>
  <dcterms:created xsi:type="dcterms:W3CDTF">2020-12-21T17:06:06Z</dcterms:created>
  <dcterms:modified xsi:type="dcterms:W3CDTF">2020-12-22T10:18:45Z</dcterms:modified>
</cp:coreProperties>
</file>