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notesMasterIdLst>
    <p:notesMasterId r:id="rId6"/>
  </p:notesMasterIdLst>
  <p:sldIdLst>
    <p:sldId id="258" r:id="rId2"/>
    <p:sldId id="262" r:id="rId3"/>
    <p:sldId id="266" r:id="rId4"/>
    <p:sldId id="272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561FF-C712-4BD5-9E66-F81D6B02CC18}" type="datetimeFigureOut">
              <a:rPr lang="es-ES" smtClean="0"/>
              <a:t>29/09/2022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891B1-A6A8-4D40-BA40-F4DE193338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105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 – Segmentación de una red VLAN</a:t>
            </a:r>
            <a:endParaRPr lang="es-E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6.2.1 – Asignación de redes VLAN</a:t>
            </a:r>
            <a:endParaRPr lang="es-ES" dirty="0"/>
          </a:p>
          <a:p>
            <a:pPr marL="110605" indent="-110605" defTabSz="1001675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SzPct val="100000"/>
              <a:defRPr/>
            </a:pPr>
            <a:r>
              <a:rPr lang="es-ES" dirty="0">
                <a:latin typeface="Arial" charset="0"/>
              </a:rPr>
              <a:t>6.2.1.2 – Creación de una red VLAN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5975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 – Segmentación de una red VLAN</a:t>
            </a:r>
            <a:endParaRPr lang="es-E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6.2.1 – Asignación de redes VLAN</a:t>
            </a:r>
            <a:endParaRPr lang="es-ES" dirty="0"/>
          </a:p>
          <a:p>
            <a:pPr marL="110605" indent="-110605" defTabSz="1001675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SzPct val="100000"/>
              <a:defRPr/>
            </a:pPr>
            <a:r>
              <a:rPr lang="es-ES" dirty="0">
                <a:latin typeface="Arial" charset="0"/>
              </a:rPr>
              <a:t>6.2.1.4 – Cambio de pertenencia de puertos de una red VLAN (continuación)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8087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 – Segmentación de una red VLAN</a:t>
            </a:r>
            <a:endParaRPr lang="es-E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6.2.2 – Enlaces troncales de VLAN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6.2.2.1 – Configurar enlaces troncales IEEE 802.1q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039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6.3 – </a:t>
            </a:r>
            <a:r>
              <a:rPr lang="es-ES" dirty="0" err="1"/>
              <a:t>Routing</a:t>
            </a:r>
            <a:r>
              <a:rPr lang="es-ES" dirty="0"/>
              <a:t> entre redes VLAN con </a:t>
            </a:r>
            <a:r>
              <a:rPr lang="es-ES" dirty="0" err="1"/>
              <a:t>routers</a:t>
            </a:r>
            <a:endParaRPr lang="es-E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6.3.1 – Funcionamiento del routing entre redes VLAN</a:t>
            </a:r>
            <a:endParaRPr lang="es-ES" dirty="0"/>
          </a:p>
          <a:p>
            <a:pPr marL="110605" indent="-110605" defTabSz="1001675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SzPct val="100000"/>
              <a:defRPr/>
            </a:pPr>
            <a:r>
              <a:rPr lang="es-ES" dirty="0">
                <a:latin typeface="Arial" charset="0"/>
              </a:rPr>
              <a:t>6.3.1.3 – Routing entre redes VLAN con router-on-a-stick (continuación)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8582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673F0-FAA3-DD87-7010-39E08202D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85F06D-9AEB-CB99-F9FE-E05A739E4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3FCE9F-4BEB-7C19-B1BC-FB852C64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D8D9E7-B3E6-D69D-96D6-0748B81D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D6FD6A-4CCD-A642-9E37-0DB0E8937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50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FC163-AB61-18C3-5DB5-CDEF5771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A2AB2F-086B-3651-CEAF-EFC815E99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524AC5-74B3-95F4-431A-93A49E446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6631DA-D3BE-48C6-3AB8-D397FAA7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E62AD7-3C47-7052-4380-4CE2AC89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6637EC-99F7-C447-5F37-C5DF03690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FBB8B1-A957-5DC8-D69E-D00F0A218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BF9C9A-5C88-4878-5D11-4FC7A54E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A47DF4-BD9D-56A7-CBEF-44379634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13A06B-20AC-40E5-A4A6-32751D0C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6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E907F-F320-1C16-5648-A9B760CE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D5F1B3-993B-771F-FB2A-9AF5984AE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BCB4F3-1733-4CE8-991D-9E6A1102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977C4E-49B4-8FCC-6671-92AE801C8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89EF90-B1EE-4A6A-005A-6E627374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3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1F0F4-7A9B-2E60-A5B6-536F32C4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636511-7A59-3779-10E7-33891FA04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396B19-62FA-C1E8-D267-5F75F0DC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A59DF8-7F82-EFC0-D1A6-09FD5247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192578-7242-236D-7B00-5C504BBF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01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52A85-AC23-66BE-7A0F-6DF5E4EB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25C696-52B5-D084-DF55-022F113B5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E50F5E-EE32-1084-6298-7BCBB2E4B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C7BC76-230F-F154-D51B-F99DB5B4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26F6D7-8587-881B-3417-B74D8DB5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99F3C9-4C0C-0690-8F0F-1692B009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8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4105F-8723-0A88-B76B-9AEE1989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FCA0F8-C77A-FC05-7E15-2748CE1E6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9EFA88-51C6-A406-FF91-3242A8EBE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B7EC21-971D-875A-2830-3FFF921C2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1EF99F8-1270-22F3-813E-AE1621270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2913E1-3D52-862E-53FC-5F1D4FAD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F27741-B722-E141-FB98-998A844B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F5AFB97-68D1-2918-8CB4-81DD0B43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42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54ADF-4594-5526-7995-4606309F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3C99FB-9946-6185-F9AF-C10D27CC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4584ECC-2DD8-BDDE-E92E-078BE30BD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CD24EB-5624-828E-FA04-6628AB31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55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4BFE8E-5472-B270-94EF-8F2A4305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836A-F38F-B70A-F29A-53B2F4223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BDF4B3-4FD5-D91A-62C8-15847B60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4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E7F43-5DD3-6B8B-F9AC-2C17AEAA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DA99EB-4B37-31E5-7F37-A51550D2E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9AF549-301D-6C77-54A3-97486D592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776297-9783-21CB-5FE0-B302F478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AF48EA-4331-B256-D8CB-921A7720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2F4BE4-CABA-9098-2E5C-BAEAE3EC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9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7305E-C6FE-90D2-6BE5-8F66DDE8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A1F0D0F-5C7A-C865-2B4B-41036351C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A8665E-916A-DE16-B227-82C8BFD4F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C9F50B-4320-5DD9-9F09-048F0E9DB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296F63-F025-CB9F-0BD9-D7C00C23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4414C3-1C80-0846-AC1E-519001D0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7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CADFDCE-7C1D-A84E-2362-DCF905F22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73E27A-E116-8A08-3B10-1514E6837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0455F0-9C6B-A1D3-A2DC-3D25B869C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E1FB0D-87F2-81FC-9B6D-88A5C2F32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CF33C8-9BE9-4401-E43F-99A5EB434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7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10" name="Rectangle 21509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509717" y="439678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Creación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red VLAN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9BA639-747C-5199-A1A3-46B595659BC4}"/>
              </a:ext>
            </a:extLst>
          </p:cNvPr>
          <p:cNvSpPr txBox="1">
            <a:spLocks noChangeArrowheads="1"/>
          </p:cNvSpPr>
          <p:nvPr/>
        </p:nvSpPr>
        <p:spPr>
          <a:xfrm>
            <a:off x="6198394" y="673650"/>
            <a:ext cx="5778511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Asignación</a:t>
            </a:r>
            <a:r>
              <a:rPr lang="en-US" dirty="0"/>
              <a:t> de </a:t>
            </a:r>
            <a:r>
              <a:rPr lang="en-US" dirty="0" err="1"/>
              <a:t>puertos</a:t>
            </a:r>
            <a:r>
              <a:rPr lang="en-US" dirty="0"/>
              <a:t> de </a:t>
            </a:r>
            <a:r>
              <a:rPr lang="en-US" dirty="0" err="1"/>
              <a:t>acceso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VLAN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98" y="2503772"/>
            <a:ext cx="5167185" cy="354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49DF6B-D997-4C34-6C3B-86EE29E95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8394" y="2559108"/>
            <a:ext cx="5167185" cy="343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493599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22283" y="413424"/>
            <a:ext cx="8085784" cy="132556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1050" dirty="0"/>
              <a:t>
</a:t>
            </a:r>
            <a:r>
              <a:rPr lang="en-US" sz="2400" dirty="0" err="1"/>
              <a:t>Asignación</a:t>
            </a:r>
            <a:r>
              <a:rPr lang="en-US" sz="2400" dirty="0"/>
              <a:t> de un </a:t>
            </a:r>
            <a:r>
              <a:rPr lang="en-US" sz="2400" dirty="0" err="1"/>
              <a:t>puerto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acceso</a:t>
            </a:r>
            <a:r>
              <a:rPr lang="en-US" sz="2400" dirty="0"/>
              <a:t> a </a:t>
            </a:r>
            <a:r>
              <a:rPr lang="en-US" sz="2400" dirty="0" err="1"/>
              <a:t>una</a:t>
            </a:r>
            <a:r>
              <a:rPr lang="en-US" sz="2400" dirty="0"/>
              <a:t> VLAN de </a:t>
            </a:r>
            <a:r>
              <a:rPr lang="en-US" sz="2400" dirty="0" err="1"/>
              <a:t>datos</a:t>
            </a:r>
            <a:r>
              <a:rPr lang="en-US" sz="2400" dirty="0"/>
              <a:t> (20) y a </a:t>
            </a:r>
            <a:r>
              <a:rPr lang="en-US" sz="2400" dirty="0" err="1"/>
              <a:t>una</a:t>
            </a:r>
            <a:r>
              <a:rPr lang="en-US" sz="2400" dirty="0"/>
              <a:t> VLAN de </a:t>
            </a:r>
            <a:r>
              <a:rPr lang="en-US" sz="2400" dirty="0" err="1"/>
              <a:t>voz</a:t>
            </a:r>
            <a:r>
              <a:rPr lang="en-US" sz="2400" dirty="0"/>
              <a:t> (150)</a:t>
            </a:r>
            <a:endParaRPr lang="es-ES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79376" y="1966912"/>
            <a:ext cx="561662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S1# configure terminal</a:t>
            </a:r>
          </a:p>
          <a:p>
            <a:pPr marL="0" indent="0">
              <a:buNone/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S1(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)# interface f0/11</a:t>
            </a:r>
          </a:p>
          <a:p>
            <a:pPr marL="0" indent="0">
              <a:buNone/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S1(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switchport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endParaRPr 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S1(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switchport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20</a:t>
            </a:r>
          </a:p>
          <a:p>
            <a:pPr marL="0" indent="0">
              <a:buNone/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S1(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switchport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voice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150</a:t>
            </a:r>
          </a:p>
          <a:p>
            <a:pPr marL="0" indent="0">
              <a:buNone/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S1(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mls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qos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trust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endParaRPr 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6167" y="1738987"/>
            <a:ext cx="5510053" cy="399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4326357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349929" y="177341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s-ES" dirty="0"/>
              <a:t>Configuración de enlaces troncales IEEE 802.1q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344BF0-5B5F-1699-96E9-A05A706AFA96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096000" y="1421592"/>
            <a:ext cx="5052695" cy="2590800"/>
          </a:xfrm>
          <a:prstGeom prst="rect">
            <a:avLst/>
          </a:prstGeom>
          <a:ln>
            <a:noFill/>
            <a:prstDash/>
          </a:ln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A99E314-AF90-2B33-40EA-5B670D8FF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876" y="1598410"/>
            <a:ext cx="5616624" cy="294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S1# configure terminal</a:t>
            </a:r>
          </a:p>
          <a:p>
            <a:pPr marL="0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S1(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)# interface g0/1</a:t>
            </a:r>
          </a:p>
          <a:p>
            <a:pPr marL="0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S1(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switchport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trunk</a:t>
            </a:r>
            <a:endParaRPr 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S1(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switchport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trunk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native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99</a:t>
            </a:r>
          </a:p>
          <a:p>
            <a:pPr marL="0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S1(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switchport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trunk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allowed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10,20,30,99</a:t>
            </a:r>
          </a:p>
          <a:p>
            <a:pPr marL="0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S1(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)# interface g0/2</a:t>
            </a:r>
          </a:p>
          <a:p>
            <a:pPr marL="0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S1(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switchport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trunk</a:t>
            </a:r>
            <a:endParaRPr 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S1(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switchport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trunk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native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99</a:t>
            </a:r>
          </a:p>
          <a:p>
            <a:pPr marL="0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S1(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switchport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trunk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allowd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10,20,30,99</a:t>
            </a:r>
          </a:p>
          <a:p>
            <a:pPr marL="0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S1(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s-ES" sz="1200" dirty="0"/>
          </a:p>
          <a:p>
            <a:pPr marL="0" indent="0">
              <a:buNone/>
            </a:pPr>
            <a:endParaRPr 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3EE8E7-1E63-9F9E-226F-092FB841F2BF}"/>
              </a:ext>
            </a:extLst>
          </p:cNvPr>
          <p:cNvSpPr txBox="1"/>
          <p:nvPr/>
        </p:nvSpPr>
        <p:spPr>
          <a:xfrm>
            <a:off x="403876" y="4737845"/>
            <a:ext cx="60946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S2# configure terminal</a:t>
            </a:r>
          </a:p>
          <a:p>
            <a:pPr marL="0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S2(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)# interface g0/1</a:t>
            </a:r>
          </a:p>
          <a:p>
            <a:pPr marL="0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S2(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switchport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trunk</a:t>
            </a:r>
            <a:endParaRPr 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S2(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switchport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trunk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native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99</a:t>
            </a:r>
          </a:p>
          <a:p>
            <a:pPr marL="0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S2(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switchport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trunk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allowed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10,20,30,99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ADCE8F1-6FA3-05A1-C1A2-62AF081DF369}"/>
              </a:ext>
            </a:extLst>
          </p:cNvPr>
          <p:cNvSpPr txBox="1"/>
          <p:nvPr/>
        </p:nvSpPr>
        <p:spPr>
          <a:xfrm>
            <a:off x="5916841" y="4737844"/>
            <a:ext cx="60946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S3# configure terminal</a:t>
            </a:r>
          </a:p>
          <a:p>
            <a:pPr marL="0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S3(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)# interface g0/2</a:t>
            </a:r>
          </a:p>
          <a:p>
            <a:pPr marL="0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S3(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switchport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trunk</a:t>
            </a:r>
            <a:endParaRPr 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S3(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switchport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trunk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native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99</a:t>
            </a:r>
          </a:p>
          <a:p>
            <a:pPr marL="0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S3(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switchport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trunk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allowed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10,20,30,99</a:t>
            </a:r>
          </a:p>
        </p:txBody>
      </p:sp>
    </p:spTree>
    <p:extLst>
      <p:ext uri="{BB962C8B-B14F-4D97-AF65-F5344CB8AC3E}">
        <p14:creationId xmlns:p14="http://schemas.microsoft.com/office/powerpoint/2010/main" val="2050194244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450" y="500513"/>
            <a:ext cx="5543550" cy="3818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6A04866-CD22-9E93-11BC-AD5308FA3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8361" y="1483923"/>
            <a:ext cx="57435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R1# configure terminal</a:t>
            </a:r>
          </a:p>
          <a:p>
            <a:pPr marL="0" indent="0">
              <a:buNone/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R1(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)# interface g0/0.10</a:t>
            </a:r>
          </a:p>
          <a:p>
            <a:pPr marL="0" indent="0">
              <a:buNone/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R1(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encapsulation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dot1q 10</a:t>
            </a:r>
          </a:p>
          <a:p>
            <a:pPr marL="0" indent="0">
              <a:buNone/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R1(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)#ip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172.17.10.1 255.255.255.0</a:t>
            </a:r>
          </a:p>
          <a:p>
            <a:pPr marL="0" indent="0">
              <a:buNone/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R1(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)# interface g0/0.20</a:t>
            </a:r>
          </a:p>
          <a:p>
            <a:pPr marL="0" indent="0">
              <a:buNone/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R1(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encapsulation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dot1q 20</a:t>
            </a:r>
          </a:p>
          <a:p>
            <a:pPr marL="0" indent="0">
              <a:buNone/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R1(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)#ip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172.17.20.1 255.255.255.0</a:t>
            </a:r>
          </a:p>
          <a:p>
            <a:pPr marL="0" indent="0">
              <a:buNone/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R1(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)# interface g0/0.30</a:t>
            </a:r>
          </a:p>
          <a:p>
            <a:pPr marL="0" indent="0">
              <a:buNone/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R1(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encapsulation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dot1q 30</a:t>
            </a:r>
          </a:p>
          <a:p>
            <a:pPr marL="0" indent="0">
              <a:buNone/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R1(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)#ip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172.17.30.1 255.255.255.0</a:t>
            </a:r>
          </a:p>
          <a:p>
            <a:pPr marL="0" indent="0">
              <a:buNone/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R1(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)#no shutdown</a:t>
            </a:r>
          </a:p>
          <a:p>
            <a:pPr marL="0" indent="0">
              <a:buNone/>
            </a:pPr>
            <a:endParaRPr lang="es-ES" sz="1400" dirty="0"/>
          </a:p>
          <a:p>
            <a:endParaRPr lang="es-ES" sz="1400" dirty="0"/>
          </a:p>
          <a:p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04113468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396</Words>
  <Application>Microsoft Office PowerPoint</Application>
  <PresentationFormat>Panorámica</PresentationFormat>
  <Paragraphs>59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Tema de Office</vt:lpstr>
      <vt:lpstr>Creación de una red VLAN</vt:lpstr>
      <vt:lpstr>
Asignación de un puerto como acceso a una VLAN de datos (20) y a una VLAN de voz (150)</vt:lpstr>
      <vt:lpstr>Configuración de enlaces troncales IEEE 802.1q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útiles</dc:title>
  <dc:creator>usuario</dc:creator>
  <cp:lastModifiedBy>Estefania</cp:lastModifiedBy>
  <cp:revision>4</cp:revision>
  <dcterms:created xsi:type="dcterms:W3CDTF">2018-10-23T12:27:24Z</dcterms:created>
  <dcterms:modified xsi:type="dcterms:W3CDTF">2022-09-29T09:42:06Z</dcterms:modified>
</cp:coreProperties>
</file>