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1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68D2-1760-4941-A705-6881A709A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55447-FF48-6A41-9626-12D0F7CFF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259D7-9F9C-3A4B-A196-0AD8F06A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BB2F-D778-1E4A-A37A-5A2D6760EFDB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0A2CC-585A-DD43-BB31-FFCF47B8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42671-EDE7-CE4E-A055-23E29BF9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5645-C694-1345-9B71-48137F53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639A-6549-E64E-AA7A-224F97FF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9ED66-E9E9-5F42-AC93-0B6DB4547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F8FBF-A87E-7C44-B398-9E70846D5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BB2F-D778-1E4A-A37A-5A2D6760EFDB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A1443-7664-4C48-BB6F-97E5E1C0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87C4F-2EE1-3D46-96AE-180BE0F2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5645-C694-1345-9B71-48137F53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6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89F22B-18B8-F441-A951-3A88891BC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3B554-DFE5-E54A-B4A8-3EF56C46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31932-811D-564E-AAA1-3D6F1FEA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BB2F-D778-1E4A-A37A-5A2D6760EFDB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37A8-A13A-714D-8316-E72FC78E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E55D9-B606-5D4B-87E3-510F52D2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5645-C694-1345-9B71-48137F53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4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CB192-D77C-2147-AF51-EE57208C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FEEE9-0F5F-694B-9210-35F577694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54DD3-FB49-BC42-9C4D-257B600C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BB2F-D778-1E4A-A37A-5A2D6760EFDB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2BDEF-064A-A648-A3D1-7E07D1D2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57D34-091A-7D42-A076-FA61F7F7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5645-C694-1345-9B71-48137F53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1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213C9-987D-F84F-A84A-FE81C00D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B83C2-C52D-DB47-8C2F-700A8BA45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A4A78-DEB4-584E-9A37-66F11BFA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BB2F-D778-1E4A-A37A-5A2D6760EFDB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D3472-DB00-2A48-A2CE-FD1C3CF9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38FEA-7179-E548-B6ED-B582990A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5645-C694-1345-9B71-48137F53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8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9BD7-75F0-3044-81C4-2CEEB8A8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D4A20-BA98-8F4F-A1CA-8D42F3BEB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22E82-2432-134A-8905-3C738DBC1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30CA2-2F58-3747-B9AF-EDCC6EDE7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BB2F-D778-1E4A-A37A-5A2D6760EFDB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33B93-D8BE-3F44-9B46-7BF94A9B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7BB21-B4DC-314D-B924-7D023549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5645-C694-1345-9B71-48137F53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5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B479-BD5B-2446-9E3E-EF87B51FE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0FE5E-CAE8-2441-B214-A70FCB15D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DC01A-CBCC-874D-904B-CEBFD6363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C7280-257C-6A48-8856-01F66E3E9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0F82C-5E64-4A4E-926F-D382C4611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331FC-CEE4-214B-95D3-4B256AEDA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BB2F-D778-1E4A-A37A-5A2D6760EFDB}" type="datetimeFigureOut">
              <a:rPr lang="en-US" smtClean="0"/>
              <a:t>1/16/19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18F1D-0CCA-CC42-9662-77691588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9394A-F97B-5544-9DFA-D68191B6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5645-C694-1345-9B71-48137F53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5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DEC6-17AF-404D-B42D-D94273C1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3EDAB-5842-9547-B73D-05514C377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BB2F-D778-1E4A-A37A-5A2D6760EFDB}" type="datetimeFigureOut">
              <a:rPr lang="en-US" smtClean="0"/>
              <a:t>1/16/19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B7AB7-5D64-A04F-8BBE-A183A10A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92D56-EA38-9F4E-BF35-6973B867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5645-C694-1345-9B71-48137F53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0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36205-3B6A-6246-BAE0-13FD126C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BB2F-D778-1E4A-A37A-5A2D6760EFDB}" type="datetimeFigureOut">
              <a:rPr lang="en-US" smtClean="0"/>
              <a:t>1/16/19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4B953-103C-B54D-9051-EF0ED2FE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BFF9C-90AD-3042-8021-EA99D9AB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5645-C694-1345-9B71-48137F53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8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6AA2-2CE2-9B48-AA52-DA897F43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141DA-7094-254F-A02F-908D4D7C0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0DE38-E12B-6B42-852F-0DFCFD961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C87C8-2791-FF4F-8EBD-B105CC07D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BB2F-D778-1E4A-A37A-5A2D6760EFDB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2A088-76B5-D344-9ABD-BE456982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70001-B974-3541-A1F3-5B87C20A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5645-C694-1345-9B71-48137F53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F7AD5-560E-7343-891D-6EC28B41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4BDB7-0129-D34A-8304-AFE27C8CC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D420C-FCA5-F14C-8B12-A85E8B4E4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F7155-51DC-E245-AE8D-B8041538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BB2F-D778-1E4A-A37A-5A2D6760EFDB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4FD78-9AA5-E14A-AD85-45239740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0328B-2072-1A40-A9EF-EDBBB46B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5645-C694-1345-9B71-48137F53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2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C0FE5D-4204-6849-A0F7-8AEB102E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F53D1-715D-6D48-BF02-5699C96AE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CC630-C554-D14B-A6A4-B70BE5700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ABB2F-D778-1E4A-A37A-5A2D6760EFDB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6F4FB-4DD8-2C48-97DD-3AFD6C444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C6DA3-12BC-934A-AC3E-B30C556E3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15645-C694-1345-9B71-48137F53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1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A7CD84-7FD5-B044-9289-8B9FAA9D643A}"/>
              </a:ext>
            </a:extLst>
          </p:cNvPr>
          <p:cNvSpPr txBox="1"/>
          <p:nvPr/>
        </p:nvSpPr>
        <p:spPr>
          <a:xfrm flipH="1">
            <a:off x="1145857" y="800100"/>
            <a:ext cx="10627043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Fungsi</a:t>
            </a:r>
            <a:endParaRPr 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accent6"/>
                </a:solidFill>
              </a:rPr>
              <a:t>Pencatatan</a:t>
            </a:r>
            <a:r>
              <a:rPr lang="en-US" dirty="0">
                <a:solidFill>
                  <a:schemeClr val="accent6"/>
                </a:solidFill>
              </a:rPr>
              <a:t> data </a:t>
            </a:r>
            <a:r>
              <a:rPr lang="en-US" dirty="0" err="1">
                <a:solidFill>
                  <a:schemeClr val="accent6"/>
                </a:solidFill>
              </a:rPr>
              <a:t>klinik</a:t>
            </a:r>
            <a:endParaRPr lang="en-US" dirty="0">
              <a:solidFill>
                <a:schemeClr val="accent6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dirty="0" err="1">
                <a:solidFill>
                  <a:schemeClr val="accent6"/>
                </a:solidFill>
              </a:rPr>
              <a:t>Pencatatan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hasil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kunjungan</a:t>
            </a:r>
            <a:endParaRPr lang="en-US" dirty="0">
              <a:solidFill>
                <a:schemeClr val="accent6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/>
              <a:t>Monitong</a:t>
            </a:r>
            <a:endParaRPr lang="en-US" dirty="0"/>
          </a:p>
          <a:p>
            <a:pPr marL="719138" indent="-381000">
              <a:lnSpc>
                <a:spcPct val="150000"/>
              </a:lnSpc>
              <a:buAutoNum type="alphaLcPeriod"/>
            </a:pPr>
            <a:r>
              <a:rPr lang="en-US" dirty="0" err="1">
                <a:solidFill>
                  <a:schemeClr val="accent6"/>
                </a:solidFill>
              </a:rPr>
              <a:t>Kondisi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klinik</a:t>
            </a:r>
            <a:endParaRPr lang="en-US" dirty="0">
              <a:solidFill>
                <a:schemeClr val="accent6"/>
              </a:solidFill>
            </a:endParaRPr>
          </a:p>
          <a:p>
            <a:pPr marL="719138" indent="-381000">
              <a:lnSpc>
                <a:spcPct val="150000"/>
              </a:lnSpc>
              <a:buAutoNum type="alphaLcPeriod"/>
            </a:pPr>
            <a:r>
              <a:rPr lang="en-US" dirty="0" err="1">
                <a:solidFill>
                  <a:schemeClr val="accent6"/>
                </a:solidFill>
              </a:rPr>
              <a:t>Izin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oprasional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izin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mendirikan</a:t>
            </a:r>
            <a:endParaRPr lang="en-US" dirty="0">
              <a:solidFill>
                <a:schemeClr val="accent6"/>
              </a:solidFill>
            </a:endParaRPr>
          </a:p>
          <a:p>
            <a:pPr marL="676275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b.1Mengawasi </a:t>
            </a:r>
            <a:r>
              <a:rPr lang="en-US" dirty="0" err="1">
                <a:solidFill>
                  <a:srgbClr val="FF0000"/>
                </a:solidFill>
              </a:rPr>
              <a:t>kunjungan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lapangan</a:t>
            </a: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v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4.  </a:t>
            </a:r>
            <a:r>
              <a:rPr lang="en-US" dirty="0" err="1">
                <a:solidFill>
                  <a:srgbClr val="FF0000"/>
                </a:solidFill>
              </a:rPr>
              <a:t>Pendendalian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klinik</a:t>
            </a:r>
            <a:r>
              <a:rPr lang="en-US" dirty="0">
                <a:solidFill>
                  <a:srgbClr val="FF0000"/>
                </a:solidFill>
              </a:rPr>
              <a:t> masa </a:t>
            </a:r>
            <a:r>
              <a:rPr lang="en-US" dirty="0" err="1">
                <a:solidFill>
                  <a:srgbClr val="FF0000"/>
                </a:solidFill>
              </a:rPr>
              <a:t>tenggang</a:t>
            </a:r>
            <a:endParaRPr lang="en-US" dirty="0">
              <a:solidFill>
                <a:srgbClr val="FF0000"/>
              </a:solidFill>
            </a:endParaRPr>
          </a:p>
          <a:p>
            <a:pPr marL="762000" indent="-381000">
              <a:lnSpc>
                <a:spcPct val="150000"/>
              </a:lnSpc>
              <a:buFont typeface="+mj-lt"/>
              <a:buAutoNum type="alphaLcPeriod"/>
            </a:pPr>
            <a:r>
              <a:rPr lang="en-US" dirty="0" err="1">
                <a:solidFill>
                  <a:srgbClr val="FF0000"/>
                </a:solidFill>
              </a:rPr>
              <a:t>Pencatatan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tindakan</a:t>
            </a: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>
                <a:solidFill>
                  <a:schemeClr val="accent6"/>
                </a:solidFill>
              </a:rPr>
              <a:t>v</a:t>
            </a:r>
            <a:endParaRPr lang="en-US" dirty="0">
              <a:solidFill>
                <a:srgbClr val="FF0000"/>
              </a:solidFill>
            </a:endParaRPr>
          </a:p>
          <a:p>
            <a:pPr marL="762000" indent="-381000">
              <a:lnSpc>
                <a:spcPct val="150000"/>
              </a:lnSpc>
              <a:buFont typeface="+mj-lt"/>
              <a:buAutoNum type="alphaLcPeriod"/>
            </a:pPr>
            <a:r>
              <a:rPr lang="en-US" dirty="0" err="1">
                <a:solidFill>
                  <a:srgbClr val="FF0000"/>
                </a:solidFill>
              </a:rPr>
              <a:t>Perjanjian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kunjungan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chemeClr val="accent6"/>
                </a:solidFill>
              </a:rPr>
              <a:t>v</a:t>
            </a:r>
            <a:endParaRPr lang="en-US" dirty="0">
              <a:solidFill>
                <a:srgbClr val="FF0000"/>
              </a:solidFill>
            </a:endParaRPr>
          </a:p>
          <a:p>
            <a:pPr marL="762000" indent="-381000">
              <a:lnSpc>
                <a:spcPct val="150000"/>
              </a:lnSpc>
              <a:buFont typeface="+mj-lt"/>
              <a:buAutoNum type="alphaLcPeriod"/>
            </a:pPr>
            <a:r>
              <a:rPr lang="en-US" dirty="0" err="1">
                <a:solidFill>
                  <a:srgbClr val="FF0000"/>
                </a:solidFill>
              </a:rPr>
              <a:t>Pembuatal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Jadwal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kunjungan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seluruh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jadwal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5. </a:t>
            </a:r>
            <a:r>
              <a:rPr lang="en-US" dirty="0" err="1">
                <a:solidFill>
                  <a:srgbClr val="FF0000"/>
                </a:solidFill>
              </a:rPr>
              <a:t>Pengendalian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izin</a:t>
            </a:r>
            <a:endParaRPr lang="en-US" dirty="0">
              <a:solidFill>
                <a:srgbClr val="FF0000"/>
              </a:solidFill>
            </a:endParaRPr>
          </a:p>
          <a:p>
            <a:pPr marL="762000" indent="-381000">
              <a:lnSpc>
                <a:spcPct val="150000"/>
              </a:lnSpc>
              <a:buFont typeface="+mj-lt"/>
              <a:buAutoNum type="alphaLcPeriod"/>
            </a:pPr>
            <a:r>
              <a:rPr lang="en-US" dirty="0" err="1">
                <a:solidFill>
                  <a:srgbClr val="FF0000"/>
                </a:solidFill>
              </a:rPr>
              <a:t>Tindakan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hasil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visitasi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762000" indent="-381000">
              <a:lnSpc>
                <a:spcPct val="150000"/>
              </a:lnSpc>
              <a:buFont typeface="+mj-lt"/>
              <a:buAutoNum type="alphaLcPeriod"/>
            </a:pPr>
            <a:r>
              <a:rPr lang="en-US" dirty="0" err="1">
                <a:solidFill>
                  <a:srgbClr val="FF0000"/>
                </a:solidFill>
              </a:rPr>
              <a:t>Pembuatan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jadwal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kunjungan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916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20489</TotalTime>
  <Words>50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 PUTRA NUR RAHMAN</dc:creator>
  <cp:lastModifiedBy>M. PUTRA NUR RAHMAN</cp:lastModifiedBy>
  <cp:revision>5</cp:revision>
  <dcterms:created xsi:type="dcterms:W3CDTF">2019-01-16T05:30:29Z</dcterms:created>
  <dcterms:modified xsi:type="dcterms:W3CDTF">2019-01-30T10:59:48Z</dcterms:modified>
</cp:coreProperties>
</file>