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94" r:id="rId6"/>
    <p:sldId id="261" r:id="rId7"/>
    <p:sldId id="270" r:id="rId8"/>
    <p:sldId id="266" r:id="rId9"/>
    <p:sldId id="262" r:id="rId10"/>
    <p:sldId id="268" r:id="rId11"/>
    <p:sldId id="267" r:id="rId12"/>
    <p:sldId id="287" r:id="rId13"/>
    <p:sldId id="288" r:id="rId14"/>
    <p:sldId id="271" r:id="rId15"/>
    <p:sldId id="263" r:id="rId16"/>
    <p:sldId id="289" r:id="rId17"/>
    <p:sldId id="26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C57"/>
    <a:srgbClr val="B85171"/>
    <a:srgbClr val="C65072"/>
    <a:srgbClr val="BE6A8A"/>
    <a:srgbClr val="C54F71"/>
    <a:srgbClr val="7D4178"/>
    <a:srgbClr val="AB4A70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1" autoAdjust="0"/>
    <p:restoredTop sz="93230" autoAdjust="0"/>
  </p:normalViewPr>
  <p:slideViewPr>
    <p:cSldViewPr snapToGrid="0">
      <p:cViewPr>
        <p:scale>
          <a:sx n="82" d="100"/>
          <a:sy n="82" d="100"/>
        </p:scale>
        <p:origin x="-564" y="-72"/>
      </p:cViewPr>
      <p:guideLst>
        <p:guide orient="horz" pos="2195"/>
        <p:guide pos="3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527668" y="5660543"/>
            <a:ext cx="31508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Prepared by</a:t>
            </a:r>
            <a:r>
              <a:rPr lang="zh-CN" altLang="en-US" sz="1600" dirty="0" smtClean="0">
                <a:latin typeface="+mj-ea"/>
                <a:ea typeface="+mj-ea"/>
              </a:rPr>
              <a:t>：</a:t>
            </a:r>
            <a:r>
              <a:rPr lang="en-US" altLang="zh-CN" sz="1600" dirty="0" smtClean="0">
                <a:latin typeface="+mj-ea"/>
                <a:ea typeface="+mj-ea"/>
              </a:rPr>
              <a:t>Chicheng Zheng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05455" y="5974983"/>
            <a:ext cx="29952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Supervisor</a:t>
            </a:r>
            <a:r>
              <a:rPr lang="zh-CN" altLang="en-US" sz="1600" dirty="0" smtClean="0">
                <a:latin typeface="+mj-ea"/>
                <a:ea typeface="+mj-ea"/>
              </a:rPr>
              <a:t>：</a:t>
            </a:r>
            <a:r>
              <a:rPr lang="en-US" altLang="zh-CN" sz="1600" dirty="0" smtClean="0">
                <a:latin typeface="+mj-ea"/>
                <a:ea typeface="+mj-ea"/>
              </a:rPr>
              <a:t>Clark Verbrugge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949936" y="172491"/>
            <a:ext cx="2089300" cy="368300"/>
            <a:chOff x="9959825" y="309146"/>
            <a:chExt cx="2089300" cy="368300"/>
          </a:xfrm>
        </p:grpSpPr>
        <p:sp>
          <p:nvSpPr>
            <p:cNvPr id="24" name="文本框 23"/>
            <p:cNvSpPr txBox="1"/>
            <p:nvPr/>
          </p:nvSpPr>
          <p:spPr>
            <a:xfrm>
              <a:off x="10887633" y="309146"/>
              <a:ext cx="116149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CS</a:t>
              </a:r>
              <a:endParaRPr lang="en-US" altLang="zh-CN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959825" y="309146"/>
              <a:ext cx="995680" cy="3683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536275"/>
                  </a:solidFill>
                </a:rPr>
                <a:t>Science</a:t>
              </a:r>
              <a:endParaRPr lang="en-US" altLang="zh-CN" dirty="0">
                <a:solidFill>
                  <a:srgbClr val="536275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959825" y="309146"/>
              <a:ext cx="2022624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97780" y="1108758"/>
            <a:ext cx="4010660" cy="4022388"/>
            <a:chOff x="4097780" y="1108758"/>
            <a:chExt cx="4010660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-1" fmla="*/ 3530600 w 3530600"/>
                <a:gd name="connsiteY0-2" fmla="*/ 1966884 h 3732184"/>
                <a:gd name="connsiteX1-3" fmla="*/ 3530600 w 3530600"/>
                <a:gd name="connsiteY1-4" fmla="*/ 201584 h 3732184"/>
                <a:gd name="connsiteX2-5" fmla="*/ 1563717 w 3530600"/>
                <a:gd name="connsiteY2-6" fmla="*/ 0 h 3732184"/>
                <a:gd name="connsiteX3-7" fmla="*/ 0 w 3530600"/>
                <a:gd name="connsiteY3-8" fmla="*/ 1966884 h 3732184"/>
                <a:gd name="connsiteX4-9" fmla="*/ 0 w 3530600"/>
                <a:gd name="connsiteY4-10" fmla="*/ 3732184 h 3732184"/>
                <a:gd name="connsiteX5-11" fmla="*/ 1765300 w 3530600"/>
                <a:gd name="connsiteY5-12" fmla="*/ 3732184 h 3732184"/>
                <a:gd name="connsiteX6" fmla="*/ 3530600 w 3530600"/>
                <a:gd name="connsiteY6" fmla="*/ 1966884 h 3732184"/>
                <a:gd name="connsiteX0-13" fmla="*/ 3753783 w 3753783"/>
                <a:gd name="connsiteY0-14" fmla="*/ 2204465 h 3732184"/>
                <a:gd name="connsiteX1-15" fmla="*/ 3530600 w 3753783"/>
                <a:gd name="connsiteY1-16" fmla="*/ 201584 h 3732184"/>
                <a:gd name="connsiteX2-17" fmla="*/ 1563717 w 3753783"/>
                <a:gd name="connsiteY2-18" fmla="*/ 0 h 3732184"/>
                <a:gd name="connsiteX3-19" fmla="*/ 0 w 3753783"/>
                <a:gd name="connsiteY3-20" fmla="*/ 1966884 h 3732184"/>
                <a:gd name="connsiteX4-21" fmla="*/ 0 w 3753783"/>
                <a:gd name="connsiteY4-22" fmla="*/ 3732184 h 3732184"/>
                <a:gd name="connsiteX5-23" fmla="*/ 1765300 w 3753783"/>
                <a:gd name="connsiteY5-24" fmla="*/ 3732184 h 3732184"/>
                <a:gd name="connsiteX6-25" fmla="*/ 3753783 w 3753783"/>
                <a:gd name="connsiteY6-26" fmla="*/ 2204465 h 3732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-1" fmla="*/ 0 w 2331802"/>
                <a:gd name="connsiteY0-2" fmla="*/ 0 h 461962"/>
                <a:gd name="connsiteX1-3" fmla="*/ 2331802 w 2331802"/>
                <a:gd name="connsiteY1-4" fmla="*/ 4762 h 461962"/>
                <a:gd name="connsiteX2-5" fmla="*/ 2331802 w 2331802"/>
                <a:gd name="connsiteY2-6" fmla="*/ 461962 h 461962"/>
                <a:gd name="connsiteX3-7" fmla="*/ 64294 w 2331802"/>
                <a:gd name="connsiteY3-8" fmla="*/ 461962 h 461962"/>
                <a:gd name="connsiteX4-9" fmla="*/ 0 w 2331802"/>
                <a:gd name="connsiteY4-10" fmla="*/ 0 h 461962"/>
                <a:gd name="connsiteX0-11" fmla="*/ 0 w 2331802"/>
                <a:gd name="connsiteY0-12" fmla="*/ 0 h 461962"/>
                <a:gd name="connsiteX1-13" fmla="*/ 2331802 w 2331802"/>
                <a:gd name="connsiteY1-14" fmla="*/ 4762 h 461962"/>
                <a:gd name="connsiteX2-15" fmla="*/ 2331802 w 2331802"/>
                <a:gd name="connsiteY2-16" fmla="*/ 461962 h 461962"/>
                <a:gd name="connsiteX3-17" fmla="*/ 59531 w 2331802"/>
                <a:gd name="connsiteY3-18" fmla="*/ 461962 h 461962"/>
                <a:gd name="connsiteX4-19" fmla="*/ 0 w 2331802"/>
                <a:gd name="connsiteY4-20" fmla="*/ 0 h 461962"/>
                <a:gd name="connsiteX0-21" fmla="*/ 0 w 2393714"/>
                <a:gd name="connsiteY0-22" fmla="*/ 0 h 461962"/>
                <a:gd name="connsiteX1-23" fmla="*/ 2393714 w 2393714"/>
                <a:gd name="connsiteY1-24" fmla="*/ 4762 h 461962"/>
                <a:gd name="connsiteX2-25" fmla="*/ 2331802 w 2393714"/>
                <a:gd name="connsiteY2-26" fmla="*/ 461962 h 461962"/>
                <a:gd name="connsiteX3-27" fmla="*/ 59531 w 2393714"/>
                <a:gd name="connsiteY3-28" fmla="*/ 461962 h 461962"/>
                <a:gd name="connsiteX4-29" fmla="*/ 0 w 2393714"/>
                <a:gd name="connsiteY4-30" fmla="*/ 0 h 461962"/>
                <a:gd name="connsiteX0-31" fmla="*/ 0 w 2393714"/>
                <a:gd name="connsiteY0-32" fmla="*/ 0 h 461962"/>
                <a:gd name="connsiteX1-33" fmla="*/ 2393714 w 2393714"/>
                <a:gd name="connsiteY1-34" fmla="*/ 4762 h 461962"/>
                <a:gd name="connsiteX2-35" fmla="*/ 2341327 w 2393714"/>
                <a:gd name="connsiteY2-36" fmla="*/ 461962 h 461962"/>
                <a:gd name="connsiteX3-37" fmla="*/ 59531 w 2393714"/>
                <a:gd name="connsiteY3-38" fmla="*/ 461962 h 461962"/>
                <a:gd name="connsiteX4-39" fmla="*/ 0 w 2393714"/>
                <a:gd name="connsiteY4-40" fmla="*/ 0 h 461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70320" y="3271881"/>
              <a:ext cx="1650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COMP396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4097780" y="2000643"/>
              <a:ext cx="4010660" cy="70675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+mj-ea"/>
                  <a:ea typeface="+mj-ea"/>
                </a:rPr>
                <a:t>Visibility Effect</a:t>
              </a:r>
              <a:endParaRPr lang="en-US" altLang="zh-CN" sz="4000" b="1" dirty="0">
                <a:latin typeface="+mj-ea"/>
                <a:ea typeface="+mj-ea"/>
              </a:endParaRP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5138238" y="2697212"/>
              <a:ext cx="1929765" cy="36830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research project </a:t>
              </a:r>
              <a:endParaRPr lang="en-US" altLang="zh-CN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08550" y="44511"/>
            <a:ext cx="2171700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Triangulation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769620"/>
            <a:ext cx="3479165" cy="5744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" y="769620"/>
            <a:ext cx="4061460" cy="247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10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28490" y="116266"/>
            <a:ext cx="3132455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Generate Ray Cast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495" y="746125"/>
            <a:ext cx="4069080" cy="5943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746125"/>
            <a:ext cx="3256280" cy="1949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11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28490" y="116266"/>
            <a:ext cx="3132455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Generate Mesh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0" y="645795"/>
            <a:ext cx="2971800" cy="6126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1323975"/>
            <a:ext cx="6724015" cy="3808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12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735830" y="11491"/>
            <a:ext cx="2720340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  <a:sym typeface="+mn-ea"/>
                  </a:rPr>
                  <a:t>Partially &amp; range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/>
          <p:cNvSpPr/>
          <p:nvPr/>
        </p:nvSpPr>
        <p:spPr>
          <a:xfrm>
            <a:off x="2234869" y="1816735"/>
            <a:ext cx="26358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sz="2000" b="1" kern="0" dirty="0">
                <a:ea typeface="微软雅黑" panose="020B0503020204020204" pitchFamily="34" charset="-122"/>
              </a:rPr>
              <a:t>Exclude the ray cast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14400" y="1651000"/>
            <a:ext cx="1107218" cy="1107218"/>
            <a:chOff x="914400" y="1651000"/>
            <a:chExt cx="1107218" cy="1107218"/>
          </a:xfrm>
        </p:grpSpPr>
        <p:sp>
          <p:nvSpPr>
            <p:cNvPr id="5" name="矩形 4"/>
            <p:cNvSpPr/>
            <p:nvPr/>
          </p:nvSpPr>
          <p:spPr>
            <a:xfrm>
              <a:off x="914400" y="1651000"/>
              <a:ext cx="1107218" cy="1107218"/>
            </a:xfrm>
            <a:prstGeom prst="rect">
              <a:avLst/>
            </a:prstGeom>
            <a:solidFill>
              <a:srgbClr val="BE6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017936" y="1783413"/>
              <a:ext cx="900147" cy="842392"/>
              <a:chOff x="-749301" y="-2703513"/>
              <a:chExt cx="13731876" cy="12850814"/>
            </a:xfrm>
            <a:solidFill>
              <a:schemeClr val="bg1"/>
            </a:solidFill>
          </p:grpSpPr>
          <p:sp>
            <p:nvSpPr>
              <p:cNvPr id="49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14400" y="3810000"/>
            <a:ext cx="1107218" cy="1107218"/>
            <a:chOff x="914400" y="3810000"/>
            <a:chExt cx="1107218" cy="1107218"/>
          </a:xfrm>
        </p:grpSpPr>
        <p:sp>
          <p:nvSpPr>
            <p:cNvPr id="24" name="矩形 23"/>
            <p:cNvSpPr/>
            <p:nvPr/>
          </p:nvSpPr>
          <p:spPr>
            <a:xfrm>
              <a:off x="914400" y="3810000"/>
              <a:ext cx="1107218" cy="1107218"/>
            </a:xfrm>
            <a:prstGeom prst="rect">
              <a:avLst/>
            </a:prstGeom>
            <a:solidFill>
              <a:srgbClr val="C54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120564" y="3933119"/>
              <a:ext cx="694890" cy="860980"/>
              <a:chOff x="5894388" y="4665663"/>
              <a:chExt cx="903288" cy="1119187"/>
            </a:xfrm>
            <a:solidFill>
              <a:schemeClr val="bg1"/>
            </a:solidFill>
          </p:grpSpPr>
          <p:sp>
            <p:nvSpPr>
              <p:cNvPr id="52" name="Freeform 34"/>
              <p:cNvSpPr>
                <a:spLocks noEditPoints="1"/>
              </p:cNvSpPr>
              <p:nvPr/>
            </p:nvSpPr>
            <p:spPr bwMode="auto">
              <a:xfrm>
                <a:off x="5894388" y="4670425"/>
                <a:ext cx="903288" cy="1114425"/>
              </a:xfrm>
              <a:custGeom>
                <a:avLst/>
                <a:gdLst>
                  <a:gd name="T0" fmla="*/ 206 w 238"/>
                  <a:gd name="T1" fmla="*/ 294 h 294"/>
                  <a:gd name="T2" fmla="*/ 32 w 238"/>
                  <a:gd name="T3" fmla="*/ 294 h 294"/>
                  <a:gd name="T4" fmla="*/ 0 w 238"/>
                  <a:gd name="T5" fmla="*/ 262 h 294"/>
                  <a:gd name="T6" fmla="*/ 0 w 238"/>
                  <a:gd name="T7" fmla="*/ 32 h 294"/>
                  <a:gd name="T8" fmla="*/ 32 w 238"/>
                  <a:gd name="T9" fmla="*/ 0 h 294"/>
                  <a:gd name="T10" fmla="*/ 128 w 238"/>
                  <a:gd name="T11" fmla="*/ 0 h 294"/>
                  <a:gd name="T12" fmla="*/ 238 w 238"/>
                  <a:gd name="T13" fmla="*/ 108 h 294"/>
                  <a:gd name="T14" fmla="*/ 238 w 238"/>
                  <a:gd name="T15" fmla="*/ 262 h 294"/>
                  <a:gd name="T16" fmla="*/ 206 w 238"/>
                  <a:gd name="T17" fmla="*/ 294 h 294"/>
                  <a:gd name="T18" fmla="*/ 32 w 238"/>
                  <a:gd name="T19" fmla="*/ 19 h 294"/>
                  <a:gd name="T20" fmla="*/ 18 w 238"/>
                  <a:gd name="T21" fmla="*/ 32 h 294"/>
                  <a:gd name="T22" fmla="*/ 18 w 238"/>
                  <a:gd name="T23" fmla="*/ 262 h 294"/>
                  <a:gd name="T24" fmla="*/ 32 w 238"/>
                  <a:gd name="T25" fmla="*/ 276 h 294"/>
                  <a:gd name="T26" fmla="*/ 206 w 238"/>
                  <a:gd name="T27" fmla="*/ 276 h 294"/>
                  <a:gd name="T28" fmla="*/ 220 w 238"/>
                  <a:gd name="T29" fmla="*/ 262 h 294"/>
                  <a:gd name="T30" fmla="*/ 220 w 238"/>
                  <a:gd name="T31" fmla="*/ 116 h 294"/>
                  <a:gd name="T32" fmla="*/ 121 w 238"/>
                  <a:gd name="T33" fmla="*/ 19 h 294"/>
                  <a:gd name="T34" fmla="*/ 32 w 238"/>
                  <a:gd name="T35" fmla="*/ 1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8" h="294">
                    <a:moveTo>
                      <a:pt x="206" y="294"/>
                    </a:moveTo>
                    <a:cubicBezTo>
                      <a:pt x="32" y="294"/>
                      <a:pt x="32" y="294"/>
                      <a:pt x="32" y="294"/>
                    </a:cubicBezTo>
                    <a:cubicBezTo>
                      <a:pt x="14" y="294"/>
                      <a:pt x="0" y="280"/>
                      <a:pt x="0" y="26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238" y="108"/>
                      <a:pt x="238" y="108"/>
                      <a:pt x="238" y="108"/>
                    </a:cubicBezTo>
                    <a:cubicBezTo>
                      <a:pt x="238" y="262"/>
                      <a:pt x="238" y="262"/>
                      <a:pt x="238" y="262"/>
                    </a:cubicBezTo>
                    <a:cubicBezTo>
                      <a:pt x="238" y="280"/>
                      <a:pt x="224" y="294"/>
                      <a:pt x="206" y="294"/>
                    </a:cubicBezTo>
                    <a:close/>
                    <a:moveTo>
                      <a:pt x="32" y="19"/>
                    </a:moveTo>
                    <a:cubicBezTo>
                      <a:pt x="24" y="19"/>
                      <a:pt x="18" y="25"/>
                      <a:pt x="18" y="32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8" y="270"/>
                      <a:pt x="24" y="276"/>
                      <a:pt x="32" y="276"/>
                    </a:cubicBezTo>
                    <a:cubicBezTo>
                      <a:pt x="206" y="276"/>
                      <a:pt x="206" y="276"/>
                      <a:pt x="206" y="276"/>
                    </a:cubicBezTo>
                    <a:cubicBezTo>
                      <a:pt x="214" y="276"/>
                      <a:pt x="220" y="270"/>
                      <a:pt x="220" y="262"/>
                    </a:cubicBezTo>
                    <a:cubicBezTo>
                      <a:pt x="220" y="116"/>
                      <a:pt x="220" y="116"/>
                      <a:pt x="220" y="116"/>
                    </a:cubicBezTo>
                    <a:cubicBezTo>
                      <a:pt x="121" y="19"/>
                      <a:pt x="121" y="19"/>
                      <a:pt x="121" y="19"/>
                    </a:cubicBezTo>
                    <a:lnTo>
                      <a:pt x="3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5"/>
              <p:cNvSpPr/>
              <p:nvPr/>
            </p:nvSpPr>
            <p:spPr bwMode="auto">
              <a:xfrm>
                <a:off x="6046788" y="5246688"/>
                <a:ext cx="177800" cy="33337"/>
              </a:xfrm>
              <a:custGeom>
                <a:avLst/>
                <a:gdLst>
                  <a:gd name="T0" fmla="*/ 42 w 47"/>
                  <a:gd name="T1" fmla="*/ 9 h 9"/>
                  <a:gd name="T2" fmla="*/ 42 w 47"/>
                  <a:gd name="T3" fmla="*/ 9 h 9"/>
                  <a:gd name="T4" fmla="*/ 5 w 47"/>
                  <a:gd name="T5" fmla="*/ 9 h 9"/>
                  <a:gd name="T6" fmla="*/ 0 w 47"/>
                  <a:gd name="T7" fmla="*/ 5 h 9"/>
                  <a:gd name="T8" fmla="*/ 5 w 47"/>
                  <a:gd name="T9" fmla="*/ 0 h 9"/>
                  <a:gd name="T10" fmla="*/ 5 w 47"/>
                  <a:gd name="T11" fmla="*/ 0 h 9"/>
                  <a:gd name="T12" fmla="*/ 42 w 47"/>
                  <a:gd name="T13" fmla="*/ 0 h 9"/>
                  <a:gd name="T14" fmla="*/ 47 w 47"/>
                  <a:gd name="T15" fmla="*/ 5 h 9"/>
                  <a:gd name="T16" fmla="*/ 42 w 47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5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6"/>
              <p:cNvSpPr/>
              <p:nvPr/>
            </p:nvSpPr>
            <p:spPr bwMode="auto">
              <a:xfrm>
                <a:off x="6251576" y="5246688"/>
                <a:ext cx="220663" cy="33337"/>
              </a:xfrm>
              <a:custGeom>
                <a:avLst/>
                <a:gdLst>
                  <a:gd name="T0" fmla="*/ 54 w 58"/>
                  <a:gd name="T1" fmla="*/ 9 h 9"/>
                  <a:gd name="T2" fmla="*/ 54 w 58"/>
                  <a:gd name="T3" fmla="*/ 9 h 9"/>
                  <a:gd name="T4" fmla="*/ 5 w 58"/>
                  <a:gd name="T5" fmla="*/ 9 h 9"/>
                  <a:gd name="T6" fmla="*/ 0 w 58"/>
                  <a:gd name="T7" fmla="*/ 5 h 9"/>
                  <a:gd name="T8" fmla="*/ 5 w 58"/>
                  <a:gd name="T9" fmla="*/ 0 h 9"/>
                  <a:gd name="T10" fmla="*/ 5 w 58"/>
                  <a:gd name="T11" fmla="*/ 0 h 9"/>
                  <a:gd name="T12" fmla="*/ 54 w 58"/>
                  <a:gd name="T13" fmla="*/ 0 h 9"/>
                  <a:gd name="T14" fmla="*/ 58 w 58"/>
                  <a:gd name="T15" fmla="*/ 5 h 9"/>
                  <a:gd name="T16" fmla="*/ 54 w 58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9">
                    <a:moveTo>
                      <a:pt x="54" y="9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2"/>
                      <a:pt x="58" y="5"/>
                    </a:cubicBezTo>
                    <a:cubicBezTo>
                      <a:pt x="58" y="7"/>
                      <a:pt x="56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7"/>
              <p:cNvSpPr/>
              <p:nvPr/>
            </p:nvSpPr>
            <p:spPr bwMode="auto">
              <a:xfrm>
                <a:off x="6505576" y="5246688"/>
                <a:ext cx="100013" cy="33337"/>
              </a:xfrm>
              <a:custGeom>
                <a:avLst/>
                <a:gdLst>
                  <a:gd name="T0" fmla="*/ 22 w 26"/>
                  <a:gd name="T1" fmla="*/ 9 h 9"/>
                  <a:gd name="T2" fmla="*/ 22 w 26"/>
                  <a:gd name="T3" fmla="*/ 9 h 9"/>
                  <a:gd name="T4" fmla="*/ 4 w 26"/>
                  <a:gd name="T5" fmla="*/ 9 h 9"/>
                  <a:gd name="T6" fmla="*/ 0 w 26"/>
                  <a:gd name="T7" fmla="*/ 5 h 9"/>
                  <a:gd name="T8" fmla="*/ 4 w 26"/>
                  <a:gd name="T9" fmla="*/ 0 h 9"/>
                  <a:gd name="T10" fmla="*/ 4 w 26"/>
                  <a:gd name="T11" fmla="*/ 0 h 9"/>
                  <a:gd name="T12" fmla="*/ 22 w 26"/>
                  <a:gd name="T13" fmla="*/ 0 h 9"/>
                  <a:gd name="T14" fmla="*/ 26 w 26"/>
                  <a:gd name="T15" fmla="*/ 5 h 9"/>
                  <a:gd name="T16" fmla="*/ 22 w 2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9"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0"/>
                      <a:pt x="26" y="2"/>
                      <a:pt x="26" y="5"/>
                    </a:cubicBezTo>
                    <a:cubicBezTo>
                      <a:pt x="26" y="7"/>
                      <a:pt x="24" y="9"/>
                      <a:pt x="2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8"/>
              <p:cNvSpPr/>
              <p:nvPr/>
            </p:nvSpPr>
            <p:spPr bwMode="auto">
              <a:xfrm>
                <a:off x="6046788" y="5337175"/>
                <a:ext cx="103188" cy="33337"/>
              </a:xfrm>
              <a:custGeom>
                <a:avLst/>
                <a:gdLst>
                  <a:gd name="T0" fmla="*/ 23 w 27"/>
                  <a:gd name="T1" fmla="*/ 9 h 9"/>
                  <a:gd name="T2" fmla="*/ 5 w 27"/>
                  <a:gd name="T3" fmla="*/ 9 h 9"/>
                  <a:gd name="T4" fmla="*/ 0 w 27"/>
                  <a:gd name="T5" fmla="*/ 4 h 9"/>
                  <a:gd name="T6" fmla="*/ 5 w 27"/>
                  <a:gd name="T7" fmla="*/ 0 h 9"/>
                  <a:gd name="T8" fmla="*/ 23 w 27"/>
                  <a:gd name="T9" fmla="*/ 0 h 9"/>
                  <a:gd name="T10" fmla="*/ 27 w 27"/>
                  <a:gd name="T11" fmla="*/ 4 h 9"/>
                  <a:gd name="T12" fmla="*/ 23 w 2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">
                    <a:moveTo>
                      <a:pt x="2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7"/>
                      <a:pt x="25" y="9"/>
                      <a:pt x="2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9"/>
              <p:cNvSpPr/>
              <p:nvPr/>
            </p:nvSpPr>
            <p:spPr bwMode="auto">
              <a:xfrm>
                <a:off x="6186488" y="5337175"/>
                <a:ext cx="179388" cy="33337"/>
              </a:xfrm>
              <a:custGeom>
                <a:avLst/>
                <a:gdLst>
                  <a:gd name="T0" fmla="*/ 42 w 47"/>
                  <a:gd name="T1" fmla="*/ 9 h 9"/>
                  <a:gd name="T2" fmla="*/ 5 w 47"/>
                  <a:gd name="T3" fmla="*/ 9 h 9"/>
                  <a:gd name="T4" fmla="*/ 0 w 47"/>
                  <a:gd name="T5" fmla="*/ 4 h 9"/>
                  <a:gd name="T6" fmla="*/ 5 w 47"/>
                  <a:gd name="T7" fmla="*/ 0 h 9"/>
                  <a:gd name="T8" fmla="*/ 42 w 47"/>
                  <a:gd name="T9" fmla="*/ 0 h 9"/>
                  <a:gd name="T10" fmla="*/ 47 w 47"/>
                  <a:gd name="T11" fmla="*/ 4 h 9"/>
                  <a:gd name="T12" fmla="*/ 42 w 4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4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40"/>
              <p:cNvSpPr/>
              <p:nvPr/>
            </p:nvSpPr>
            <p:spPr bwMode="auto">
              <a:xfrm>
                <a:off x="6399213" y="5337175"/>
                <a:ext cx="209550" cy="33337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41"/>
              <p:cNvSpPr/>
              <p:nvPr/>
            </p:nvSpPr>
            <p:spPr bwMode="auto">
              <a:xfrm>
                <a:off x="6046788" y="5438775"/>
                <a:ext cx="212725" cy="34925"/>
              </a:xfrm>
              <a:custGeom>
                <a:avLst/>
                <a:gdLst>
                  <a:gd name="T0" fmla="*/ 52 w 56"/>
                  <a:gd name="T1" fmla="*/ 9 h 9"/>
                  <a:gd name="T2" fmla="*/ 5 w 56"/>
                  <a:gd name="T3" fmla="*/ 9 h 9"/>
                  <a:gd name="T4" fmla="*/ 0 w 56"/>
                  <a:gd name="T5" fmla="*/ 4 h 9"/>
                  <a:gd name="T6" fmla="*/ 5 w 56"/>
                  <a:gd name="T7" fmla="*/ 0 h 9"/>
                  <a:gd name="T8" fmla="*/ 52 w 56"/>
                  <a:gd name="T9" fmla="*/ 0 h 9"/>
                  <a:gd name="T10" fmla="*/ 56 w 56"/>
                  <a:gd name="T11" fmla="*/ 4 h 9"/>
                  <a:gd name="T12" fmla="*/ 52 w 5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">
                    <a:moveTo>
                      <a:pt x="5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7"/>
                      <a:pt x="54" y="9"/>
                      <a:pt x="5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42"/>
              <p:cNvSpPr/>
              <p:nvPr/>
            </p:nvSpPr>
            <p:spPr bwMode="auto">
              <a:xfrm>
                <a:off x="6297613" y="5438775"/>
                <a:ext cx="207963" cy="34925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3"/>
              <p:cNvSpPr/>
              <p:nvPr/>
            </p:nvSpPr>
            <p:spPr bwMode="auto">
              <a:xfrm>
                <a:off x="6540501" y="5438775"/>
                <a:ext cx="65088" cy="34925"/>
              </a:xfrm>
              <a:custGeom>
                <a:avLst/>
                <a:gdLst>
                  <a:gd name="T0" fmla="*/ 13 w 17"/>
                  <a:gd name="T1" fmla="*/ 9 h 9"/>
                  <a:gd name="T2" fmla="*/ 5 w 17"/>
                  <a:gd name="T3" fmla="*/ 9 h 9"/>
                  <a:gd name="T4" fmla="*/ 0 w 17"/>
                  <a:gd name="T5" fmla="*/ 4 h 9"/>
                  <a:gd name="T6" fmla="*/ 5 w 17"/>
                  <a:gd name="T7" fmla="*/ 0 h 9"/>
                  <a:gd name="T8" fmla="*/ 13 w 17"/>
                  <a:gd name="T9" fmla="*/ 0 h 9"/>
                  <a:gd name="T10" fmla="*/ 17 w 17"/>
                  <a:gd name="T11" fmla="*/ 4 h 9"/>
                  <a:gd name="T12" fmla="*/ 13 w 1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5" y="9"/>
                      <a:pt x="1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44"/>
              <p:cNvSpPr/>
              <p:nvPr/>
            </p:nvSpPr>
            <p:spPr bwMode="auto">
              <a:xfrm>
                <a:off x="6046788" y="5522913"/>
                <a:ext cx="103188" cy="38100"/>
              </a:xfrm>
              <a:custGeom>
                <a:avLst/>
                <a:gdLst>
                  <a:gd name="T0" fmla="*/ 23 w 27"/>
                  <a:gd name="T1" fmla="*/ 10 h 10"/>
                  <a:gd name="T2" fmla="*/ 5 w 27"/>
                  <a:gd name="T3" fmla="*/ 10 h 10"/>
                  <a:gd name="T4" fmla="*/ 0 w 27"/>
                  <a:gd name="T5" fmla="*/ 5 h 10"/>
                  <a:gd name="T6" fmla="*/ 5 w 27"/>
                  <a:gd name="T7" fmla="*/ 0 h 10"/>
                  <a:gd name="T8" fmla="*/ 23 w 27"/>
                  <a:gd name="T9" fmla="*/ 0 h 10"/>
                  <a:gd name="T10" fmla="*/ 27 w 27"/>
                  <a:gd name="T11" fmla="*/ 5 h 10"/>
                  <a:gd name="T12" fmla="*/ 23 w 27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0">
                    <a:moveTo>
                      <a:pt x="23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5"/>
                    </a:cubicBezTo>
                    <a:cubicBezTo>
                      <a:pt x="27" y="8"/>
                      <a:pt x="25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45"/>
              <p:cNvSpPr/>
              <p:nvPr/>
            </p:nvSpPr>
            <p:spPr bwMode="auto">
              <a:xfrm>
                <a:off x="6186488" y="5522913"/>
                <a:ext cx="160338" cy="38100"/>
              </a:xfrm>
              <a:custGeom>
                <a:avLst/>
                <a:gdLst>
                  <a:gd name="T0" fmla="*/ 38 w 42"/>
                  <a:gd name="T1" fmla="*/ 10 h 10"/>
                  <a:gd name="T2" fmla="*/ 5 w 42"/>
                  <a:gd name="T3" fmla="*/ 10 h 10"/>
                  <a:gd name="T4" fmla="*/ 0 w 42"/>
                  <a:gd name="T5" fmla="*/ 5 h 10"/>
                  <a:gd name="T6" fmla="*/ 5 w 42"/>
                  <a:gd name="T7" fmla="*/ 0 h 10"/>
                  <a:gd name="T8" fmla="*/ 38 w 42"/>
                  <a:gd name="T9" fmla="*/ 0 h 10"/>
                  <a:gd name="T10" fmla="*/ 42 w 42"/>
                  <a:gd name="T11" fmla="*/ 5 h 10"/>
                  <a:gd name="T12" fmla="*/ 38 w 4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0">
                    <a:moveTo>
                      <a:pt x="38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0" y="0"/>
                      <a:pt x="42" y="2"/>
                      <a:pt x="42" y="5"/>
                    </a:cubicBezTo>
                    <a:cubicBezTo>
                      <a:pt x="42" y="8"/>
                      <a:pt x="40" y="10"/>
                      <a:pt x="3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46"/>
              <p:cNvSpPr>
                <a:spLocks noEditPoints="1"/>
              </p:cNvSpPr>
              <p:nvPr/>
            </p:nvSpPr>
            <p:spPr bwMode="auto">
              <a:xfrm>
                <a:off x="6342063" y="4665663"/>
                <a:ext cx="455613" cy="455612"/>
              </a:xfrm>
              <a:custGeom>
                <a:avLst/>
                <a:gdLst>
                  <a:gd name="T0" fmla="*/ 120 w 120"/>
                  <a:gd name="T1" fmla="*/ 120 h 120"/>
                  <a:gd name="T2" fmla="*/ 28 w 120"/>
                  <a:gd name="T3" fmla="*/ 120 h 120"/>
                  <a:gd name="T4" fmla="*/ 0 w 120"/>
                  <a:gd name="T5" fmla="*/ 90 h 120"/>
                  <a:gd name="T6" fmla="*/ 1 w 120"/>
                  <a:gd name="T7" fmla="*/ 0 h 120"/>
                  <a:gd name="T8" fmla="*/ 120 w 120"/>
                  <a:gd name="T9" fmla="*/ 120 h 120"/>
                  <a:gd name="T10" fmla="*/ 9 w 120"/>
                  <a:gd name="T11" fmla="*/ 19 h 120"/>
                  <a:gd name="T12" fmla="*/ 8 w 120"/>
                  <a:gd name="T13" fmla="*/ 90 h 120"/>
                  <a:gd name="T14" fmla="*/ 28 w 120"/>
                  <a:gd name="T15" fmla="*/ 112 h 120"/>
                  <a:gd name="T16" fmla="*/ 101 w 120"/>
                  <a:gd name="T17" fmla="*/ 112 h 120"/>
                  <a:gd name="T18" fmla="*/ 9 w 120"/>
                  <a:gd name="T19" fmla="*/ 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20">
                    <a:moveTo>
                      <a:pt x="120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12" y="120"/>
                      <a:pt x="0" y="107"/>
                      <a:pt x="0" y="9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20" y="120"/>
                    </a:lnTo>
                    <a:close/>
                    <a:moveTo>
                      <a:pt x="9" y="19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102"/>
                      <a:pt x="17" y="112"/>
                      <a:pt x="28" y="112"/>
                    </a:cubicBezTo>
                    <a:cubicBezTo>
                      <a:pt x="101" y="112"/>
                      <a:pt x="101" y="112"/>
                      <a:pt x="101" y="112"/>
                    </a:cubicBez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234869" y="3937000"/>
            <a:ext cx="2973705" cy="398780"/>
          </a:xfrm>
          <a:prstGeom prst="rect">
            <a:avLst/>
          </a:prstGeom>
        </p:spPr>
        <p:txBody>
          <a:bodyPr wrap="none">
            <a:spAutoFit/>
          </a:bodyPr>
          <a:p>
            <a:pPr algn="r" defTabSz="1219200">
              <a:defRPr/>
            </a:pPr>
            <a:r>
              <a:rPr lang="en-US" sz="2000" b="1" kern="0" dirty="0">
                <a:ea typeface="微软雅黑" panose="020B0503020204020204" pitchFamily="34" charset="-122"/>
              </a:rPr>
              <a:t>Truncation the ray cast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4869" y="4449445"/>
            <a:ext cx="3762375" cy="398780"/>
          </a:xfrm>
          <a:prstGeom prst="rect">
            <a:avLst/>
          </a:prstGeom>
        </p:spPr>
        <p:txBody>
          <a:bodyPr wrap="none">
            <a:spAutoFit/>
          </a:bodyPr>
          <a:p>
            <a:pPr algn="r" defTabSz="1219200">
              <a:defRPr/>
            </a:pPr>
            <a:r>
              <a:rPr lang="en-US" sz="2000" b="1" kern="0" dirty="0">
                <a:ea typeface="微软雅黑" panose="020B0503020204020204" pitchFamily="34" charset="-122"/>
              </a:rPr>
              <a:t>Compute additional hit points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9880" y="3176905"/>
            <a:ext cx="4706620" cy="2570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13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931939"/>
            <a:ext cx="3214736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  <a:cs typeface="微软雅黑" panose="020B0503020204020204" pitchFamily="34" charset="-122"/>
              </a:rPr>
              <a:t>Test Case</a:t>
            </a:r>
            <a:endParaRPr lang="en-US" altLang="zh-CN" sz="2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04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14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Test Case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04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877570"/>
            <a:ext cx="3672840" cy="2277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0" y="877570"/>
            <a:ext cx="3673475" cy="2277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877570"/>
            <a:ext cx="3672205" cy="2277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10" y="3879215"/>
            <a:ext cx="367284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0" y="3886835"/>
            <a:ext cx="3673475" cy="22688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6569" y="3311219"/>
            <a:ext cx="2735580" cy="4108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Convex Boundry &amp; Obstacle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5689" y="3311219"/>
            <a:ext cx="1911350" cy="4108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Concave Boundary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71305" y="3348355"/>
            <a:ext cx="1889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kern="0" dirty="0">
                <a:ea typeface="微软雅黑" panose="020B0503020204020204" pitchFamily="34" charset="-122"/>
              </a:rPr>
              <a:t>Concave Obstacle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97734" y="6293814"/>
            <a:ext cx="1402080" cy="4108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Partially View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1824" y="6293814"/>
            <a:ext cx="2915920" cy="4108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Visibility with Range Limitation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15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16356"/>
            <a:ext cx="3214736" cy="95313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  <a:cs typeface="微软雅黑" panose="020B0503020204020204" pitchFamily="34" charset="-122"/>
              </a:rPr>
              <a:t>Conclusion and Impact</a:t>
            </a:r>
            <a:endParaRPr lang="en-US" altLang="zh-CN" sz="2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05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16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215722" y="3389402"/>
            <a:ext cx="3889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+mj-ea"/>
                <a:ea typeface="+mj-ea"/>
              </a:rPr>
              <a:t>Prepared By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en-US" altLang="zh-CN" sz="2000" dirty="0" smtClean="0">
                <a:latin typeface="+mj-ea"/>
                <a:ea typeface="+mj-ea"/>
              </a:rPr>
              <a:t>Chicheng Zheng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10972" y="3823532"/>
            <a:ext cx="36988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+mj-ea"/>
                <a:ea typeface="+mj-ea"/>
              </a:rPr>
              <a:t>Supervisor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en-US" altLang="zh-CN" sz="2000" dirty="0" smtClean="0">
                <a:latin typeface="+mj-ea"/>
                <a:ea typeface="+mj-ea"/>
              </a:rPr>
              <a:t>Clark Verbrugge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4458" y="2591423"/>
            <a:ext cx="22548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ea"/>
                <a:ea typeface="+mj-ea"/>
              </a:rPr>
              <a:t>Science</a:t>
            </a:r>
            <a:r>
              <a:rPr lang="zh-CN" altLang="en-US" sz="3200" dirty="0" smtClean="0">
                <a:latin typeface="+mj-ea"/>
                <a:ea typeface="+mj-ea"/>
              </a:rPr>
              <a:t> </a:t>
            </a:r>
            <a:r>
              <a:rPr lang="en-US" altLang="zh-CN" sz="3200" dirty="0" smtClean="0">
                <a:latin typeface="+mj-ea"/>
                <a:ea typeface="+mj-ea"/>
              </a:rPr>
              <a:t>CS</a:t>
            </a:r>
            <a:endParaRPr lang="en-US" altLang="zh-CN" sz="3200" dirty="0" smtClean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1734" y="1371600"/>
            <a:ext cx="4469673" cy="4022389"/>
            <a:chOff x="1301734" y="1371600"/>
            <a:chExt cx="4469673" cy="4022389"/>
          </a:xfrm>
        </p:grpSpPr>
        <p:sp>
          <p:nvSpPr>
            <p:cNvPr id="11" name="任意多边形 10"/>
            <p:cNvSpPr/>
            <p:nvPr/>
          </p:nvSpPr>
          <p:spPr>
            <a:xfrm rot="2700000" flipH="1">
              <a:off x="1749018" y="1381203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-1" fmla="*/ 3530600 w 3530600"/>
                <a:gd name="connsiteY0-2" fmla="*/ 1966884 h 3732184"/>
                <a:gd name="connsiteX1-3" fmla="*/ 3530600 w 3530600"/>
                <a:gd name="connsiteY1-4" fmla="*/ 201584 h 3732184"/>
                <a:gd name="connsiteX2-5" fmla="*/ 1563717 w 3530600"/>
                <a:gd name="connsiteY2-6" fmla="*/ 0 h 3732184"/>
                <a:gd name="connsiteX3-7" fmla="*/ 0 w 3530600"/>
                <a:gd name="connsiteY3-8" fmla="*/ 1966884 h 3732184"/>
                <a:gd name="connsiteX4-9" fmla="*/ 0 w 3530600"/>
                <a:gd name="connsiteY4-10" fmla="*/ 3732184 h 3732184"/>
                <a:gd name="connsiteX5-11" fmla="*/ 1765300 w 3530600"/>
                <a:gd name="connsiteY5-12" fmla="*/ 3732184 h 3732184"/>
                <a:gd name="connsiteX6" fmla="*/ 3530600 w 3530600"/>
                <a:gd name="connsiteY6" fmla="*/ 1966884 h 3732184"/>
                <a:gd name="connsiteX0-13" fmla="*/ 3753783 w 3753783"/>
                <a:gd name="connsiteY0-14" fmla="*/ 2204465 h 3732184"/>
                <a:gd name="connsiteX1-15" fmla="*/ 3530600 w 3753783"/>
                <a:gd name="connsiteY1-16" fmla="*/ 201584 h 3732184"/>
                <a:gd name="connsiteX2-17" fmla="*/ 1563717 w 3753783"/>
                <a:gd name="connsiteY2-18" fmla="*/ 0 h 3732184"/>
                <a:gd name="connsiteX3-19" fmla="*/ 0 w 3753783"/>
                <a:gd name="connsiteY3-20" fmla="*/ 1966884 h 3732184"/>
                <a:gd name="connsiteX4-21" fmla="*/ 0 w 3753783"/>
                <a:gd name="connsiteY4-22" fmla="*/ 3732184 h 3732184"/>
                <a:gd name="connsiteX5-23" fmla="*/ 1765300 w 3753783"/>
                <a:gd name="connsiteY5-24" fmla="*/ 3732184 h 3732184"/>
                <a:gd name="connsiteX6-25" fmla="*/ 3753783 w 3753783"/>
                <a:gd name="connsiteY6-26" fmla="*/ 2204465 h 3732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7"/>
            <p:cNvSpPr/>
            <p:nvPr/>
          </p:nvSpPr>
          <p:spPr>
            <a:xfrm>
              <a:off x="2221101" y="3498646"/>
              <a:ext cx="2393714" cy="497996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-1" fmla="*/ 0 w 2331802"/>
                <a:gd name="connsiteY0-2" fmla="*/ 0 h 461962"/>
                <a:gd name="connsiteX1-3" fmla="*/ 2331802 w 2331802"/>
                <a:gd name="connsiteY1-4" fmla="*/ 4762 h 461962"/>
                <a:gd name="connsiteX2-5" fmla="*/ 2331802 w 2331802"/>
                <a:gd name="connsiteY2-6" fmla="*/ 461962 h 461962"/>
                <a:gd name="connsiteX3-7" fmla="*/ 64294 w 2331802"/>
                <a:gd name="connsiteY3-8" fmla="*/ 461962 h 461962"/>
                <a:gd name="connsiteX4-9" fmla="*/ 0 w 2331802"/>
                <a:gd name="connsiteY4-10" fmla="*/ 0 h 461962"/>
                <a:gd name="connsiteX0-11" fmla="*/ 0 w 2331802"/>
                <a:gd name="connsiteY0-12" fmla="*/ 0 h 461962"/>
                <a:gd name="connsiteX1-13" fmla="*/ 2331802 w 2331802"/>
                <a:gd name="connsiteY1-14" fmla="*/ 4762 h 461962"/>
                <a:gd name="connsiteX2-15" fmla="*/ 2331802 w 2331802"/>
                <a:gd name="connsiteY2-16" fmla="*/ 461962 h 461962"/>
                <a:gd name="connsiteX3-17" fmla="*/ 59531 w 2331802"/>
                <a:gd name="connsiteY3-18" fmla="*/ 461962 h 461962"/>
                <a:gd name="connsiteX4-19" fmla="*/ 0 w 2331802"/>
                <a:gd name="connsiteY4-20" fmla="*/ 0 h 461962"/>
                <a:gd name="connsiteX0-21" fmla="*/ 0 w 2393714"/>
                <a:gd name="connsiteY0-22" fmla="*/ 0 h 461962"/>
                <a:gd name="connsiteX1-23" fmla="*/ 2393714 w 2393714"/>
                <a:gd name="connsiteY1-24" fmla="*/ 4762 h 461962"/>
                <a:gd name="connsiteX2-25" fmla="*/ 2331802 w 2393714"/>
                <a:gd name="connsiteY2-26" fmla="*/ 461962 h 461962"/>
                <a:gd name="connsiteX3-27" fmla="*/ 59531 w 2393714"/>
                <a:gd name="connsiteY3-28" fmla="*/ 461962 h 461962"/>
                <a:gd name="connsiteX4-29" fmla="*/ 0 w 2393714"/>
                <a:gd name="connsiteY4-30" fmla="*/ 0 h 461962"/>
                <a:gd name="connsiteX0-31" fmla="*/ 0 w 2393714"/>
                <a:gd name="connsiteY0-32" fmla="*/ 0 h 461962"/>
                <a:gd name="connsiteX1-33" fmla="*/ 2393714 w 2393714"/>
                <a:gd name="connsiteY1-34" fmla="*/ 4762 h 461962"/>
                <a:gd name="connsiteX2-35" fmla="*/ 2341327 w 2393714"/>
                <a:gd name="connsiteY2-36" fmla="*/ 461962 h 461962"/>
                <a:gd name="connsiteX3-37" fmla="*/ 59531 w 2393714"/>
                <a:gd name="connsiteY3-38" fmla="*/ 461962 h 461962"/>
                <a:gd name="connsiteX4-39" fmla="*/ 0 w 2393714"/>
                <a:gd name="connsiteY4-40" fmla="*/ 0 h 461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2" name="矩形 51"/>
            <p:cNvSpPr/>
            <p:nvPr/>
          </p:nvSpPr>
          <p:spPr>
            <a:xfrm>
              <a:off x="1301734" y="2584955"/>
              <a:ext cx="4469673" cy="64516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  <a:cs typeface="微软雅黑" panose="020B0503020204020204" pitchFamily="34" charset="-122"/>
                </a:rPr>
                <a:t>Thank You</a:t>
              </a:r>
              <a:endParaRPr lang="en-US" altLang="zh-CN" sz="36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3421224" y="4547765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383238" y="4529174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5352" y="3532399"/>
              <a:ext cx="13589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The End</a:t>
              </a:r>
              <a:endParaRPr lang="en-US" altLang="zh-CN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52591" y="1439210"/>
              <a:ext cx="461293" cy="573558"/>
              <a:chOff x="1668463" y="-2081213"/>
              <a:chExt cx="8858250" cy="11014076"/>
            </a:xfrm>
            <a:solidFill>
              <a:schemeClr val="tx2">
                <a:lumMod val="50000"/>
              </a:schemeClr>
            </a:solidFill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17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2960" y="277178"/>
            <a:ext cx="2322195" cy="6451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D4178"/>
                </a:solidFill>
                <a:latin typeface="+mj-ea"/>
                <a:ea typeface="+mj-ea"/>
                <a:cs typeface="微软雅黑" panose="020B0503020204020204" pitchFamily="34" charset="-122"/>
              </a:rPr>
              <a:t>Content</a:t>
            </a:r>
            <a:endParaRPr lang="en-US" altLang="zh-CN" sz="3600" b="1" dirty="0">
              <a:solidFill>
                <a:srgbClr val="7D4178"/>
              </a:solidFill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095983" y="734134"/>
            <a:ext cx="3093234" cy="923330"/>
            <a:chOff x="2075666" y="885342"/>
            <a:chExt cx="3093234" cy="923330"/>
          </a:xfrm>
        </p:grpSpPr>
        <p:sp>
          <p:nvSpPr>
            <p:cNvPr id="9" name="矩形 8"/>
            <p:cNvSpPr/>
            <p:nvPr/>
          </p:nvSpPr>
          <p:spPr>
            <a:xfrm>
              <a:off x="3249828" y="1148040"/>
              <a:ext cx="1919072" cy="3987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微软雅黑" panose="020B0503020204020204" pitchFamily="34" charset="-122"/>
                </a:rPr>
                <a:t>Introduction</a:t>
              </a:r>
              <a:endParaRPr lang="en-US" altLang="zh-CN" sz="20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01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257445" y="1845596"/>
            <a:ext cx="3961130" cy="923330"/>
            <a:chOff x="3237128" y="1915999"/>
            <a:chExt cx="3961130" cy="923330"/>
          </a:xfrm>
        </p:grpSpPr>
        <p:sp>
          <p:nvSpPr>
            <p:cNvPr id="8" name="矩形 7"/>
            <p:cNvSpPr/>
            <p:nvPr/>
          </p:nvSpPr>
          <p:spPr>
            <a:xfrm>
              <a:off x="4407433" y="1978355"/>
              <a:ext cx="2790825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微软雅黑" panose="020B0503020204020204" pitchFamily="34" charset="-122"/>
                </a:rPr>
                <a:t>Background and Related Work</a:t>
              </a:r>
              <a:endParaRPr lang="en-US" altLang="zh-CN" sz="20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02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394651" y="2957057"/>
            <a:ext cx="3492500" cy="923330"/>
            <a:chOff x="4374334" y="3136398"/>
            <a:chExt cx="3492500" cy="923330"/>
          </a:xfrm>
        </p:grpSpPr>
        <p:sp>
          <p:nvSpPr>
            <p:cNvPr id="10" name="矩形 9"/>
            <p:cNvSpPr/>
            <p:nvPr/>
          </p:nvSpPr>
          <p:spPr>
            <a:xfrm>
              <a:off x="5600519" y="3399606"/>
              <a:ext cx="2266315" cy="3987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微软雅黑" panose="020B0503020204020204" pitchFamily="34" charset="-122"/>
                </a:rPr>
                <a:t>Implementation</a:t>
              </a:r>
              <a:endParaRPr lang="en-US" altLang="zh-CN" sz="20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03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076333" y="4068518"/>
            <a:ext cx="3224384" cy="923330"/>
            <a:chOff x="5056016" y="4253472"/>
            <a:chExt cx="3224384" cy="923330"/>
          </a:xfrm>
        </p:grpSpPr>
        <p:sp>
          <p:nvSpPr>
            <p:cNvPr id="11" name="矩形 10"/>
            <p:cNvSpPr/>
            <p:nvPr/>
          </p:nvSpPr>
          <p:spPr>
            <a:xfrm>
              <a:off x="6361328" y="4515535"/>
              <a:ext cx="1919072" cy="3987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 smtClean="0">
                  <a:latin typeface="+mj-ea"/>
                  <a:ea typeface="+mj-ea"/>
                  <a:cs typeface="微软雅黑" panose="020B0503020204020204" pitchFamily="34" charset="-122"/>
                </a:rPr>
                <a:t>Test Case</a:t>
              </a:r>
              <a:endParaRPr lang="en-US" altLang="zh-CN" sz="2000" b="1" dirty="0" smtClean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056016" y="425347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04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305675" y="437313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325992" y="5179980"/>
            <a:ext cx="3387725" cy="923330"/>
            <a:chOff x="6305675" y="5331188"/>
            <a:chExt cx="3387725" cy="923330"/>
          </a:xfrm>
        </p:grpSpPr>
        <p:sp>
          <p:nvSpPr>
            <p:cNvPr id="12" name="矩形 11"/>
            <p:cNvSpPr/>
            <p:nvPr/>
          </p:nvSpPr>
          <p:spPr>
            <a:xfrm>
              <a:off x="7494395" y="5439138"/>
              <a:ext cx="2199005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b="1" dirty="0" smtClean="0">
                  <a:latin typeface="+mj-ea"/>
                  <a:ea typeface="+mj-ea"/>
                  <a:cs typeface="微软雅黑" panose="020B0503020204020204" pitchFamily="34" charset="-122"/>
                </a:rPr>
                <a:t>Conclusion and Impact</a:t>
              </a:r>
              <a:endParaRPr lang="en-US" altLang="zh-CN" sz="2000" b="1" dirty="0" smtClean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305675" y="533118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05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7494372" y="54814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2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901141"/>
            <a:ext cx="3214736" cy="5835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  <a:cs typeface="微软雅黑" panose="020B0503020204020204" pitchFamily="34" charset="-122"/>
                <a:sym typeface="+mn-ea"/>
              </a:rPr>
              <a:t>Introduction</a:t>
            </a:r>
            <a:endParaRPr lang="en-US" altLang="zh-CN" sz="32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01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3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998720" y="44511"/>
            <a:ext cx="2135505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/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Introduction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12155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155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23526" y="1447740"/>
            <a:ext cx="218186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Motivation Summary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89892" y="4483816"/>
            <a:ext cx="2016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defRPr/>
            </a:pPr>
            <a:r>
              <a:rPr lang="en-US" altLang="zh-CN" sz="1600" kern="0" dirty="0">
                <a:latin typeface="+mj-ea"/>
                <a:ea typeface="+mj-ea"/>
              </a:rPr>
              <a:t>Role playing Game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42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842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24268" y="1447740"/>
            <a:ext cx="1684655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defTabSz="1219200" fontAlgn="auto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Implementation 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defTabSz="1219200" fontAlgn="auto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Summary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42070" y="4483816"/>
            <a:ext cx="22498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defRPr/>
            </a:pPr>
            <a:r>
              <a:rPr lang="en-US" altLang="zh-CN" sz="1600" kern="0" dirty="0">
                <a:latin typeface="+mj-ea"/>
                <a:ea typeface="+mj-ea"/>
              </a:rPr>
              <a:t>Art Gallery Algorithm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529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3529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167351" y="1447740"/>
            <a:ext cx="1143000" cy="5835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defTabSz="1219200" fontAlgn="auto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Test Case 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defTabSz="1219200" fontAlgn="auto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Summary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31165" y="4483816"/>
            <a:ext cx="1009015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defRPr/>
            </a:pPr>
            <a:r>
              <a:rPr lang="en-US" altLang="zh-CN" sz="1600" kern="0" dirty="0">
                <a:latin typeface="+mj-ea"/>
                <a:ea typeface="+mj-ea"/>
              </a:rPr>
              <a:t>Concave</a:t>
            </a:r>
            <a:endParaRPr lang="en-US" altLang="zh-CN" sz="1600" kern="0" dirty="0">
              <a:latin typeface="+mj-ea"/>
              <a:ea typeface="+mj-ea"/>
            </a:endParaRPr>
          </a:p>
          <a:p>
            <a:pPr algn="l" defTabSz="1219200">
              <a:defRPr/>
            </a:pPr>
            <a:r>
              <a:rPr lang="en-US" altLang="zh-CN" sz="1600" kern="0" dirty="0">
                <a:latin typeface="+mj-ea"/>
                <a:ea typeface="+mj-ea"/>
              </a:rPr>
              <a:t>Convex</a:t>
            </a:r>
            <a:endParaRPr lang="en-US" altLang="zh-CN" sz="1600" kern="0" dirty="0">
              <a:latin typeface="+mj-ea"/>
              <a:ea typeface="+mj-ea"/>
            </a:endParaRPr>
          </a:p>
          <a:p>
            <a:pPr algn="ctr" defTabSz="1219200">
              <a:defRPr/>
            </a:pPr>
            <a:endParaRPr lang="en-US" altLang="zh-CN" sz="1600" kern="0" dirty="0">
              <a:latin typeface="+mj-ea"/>
              <a:ea typeface="+mj-ea"/>
            </a:endParaRPr>
          </a:p>
          <a:p>
            <a:pPr algn="ctr" defTabSz="1219200">
              <a:defRPr/>
            </a:pPr>
            <a:endParaRPr lang="en-US" altLang="zh-CN" sz="1600" kern="0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52172" y="3041650"/>
            <a:ext cx="1092200" cy="1092200"/>
            <a:chOff x="1952172" y="3041650"/>
            <a:chExt cx="1092200" cy="1092200"/>
          </a:xfrm>
        </p:grpSpPr>
        <p:sp>
          <p:nvSpPr>
            <p:cNvPr id="20" name="椭圆 19"/>
            <p:cNvSpPr/>
            <p:nvPr/>
          </p:nvSpPr>
          <p:spPr>
            <a:xfrm>
              <a:off x="19521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57264" y="3251801"/>
              <a:ext cx="682011" cy="689250"/>
              <a:chOff x="5451475" y="4286250"/>
              <a:chExt cx="1346201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30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8"/>
              <p:cNvSpPr/>
              <p:nvPr/>
            </p:nvSpPr>
            <p:spPr bwMode="auto">
              <a:xfrm>
                <a:off x="6184900" y="4984750"/>
                <a:ext cx="612776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520872" y="3041650"/>
            <a:ext cx="1092200" cy="1092200"/>
            <a:chOff x="5520872" y="3041650"/>
            <a:chExt cx="1092200" cy="1092200"/>
          </a:xfrm>
        </p:grpSpPr>
        <p:sp>
          <p:nvSpPr>
            <p:cNvPr id="36" name="椭圆 35"/>
            <p:cNvSpPr/>
            <p:nvPr/>
          </p:nvSpPr>
          <p:spPr>
            <a:xfrm>
              <a:off x="55208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717992" y="3245280"/>
              <a:ext cx="682011" cy="689250"/>
              <a:chOff x="5451475" y="4286250"/>
              <a:chExt cx="1346200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66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8"/>
              <p:cNvSpPr/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089572" y="3041650"/>
            <a:ext cx="1092200" cy="1092200"/>
            <a:chOff x="9089572" y="3041650"/>
            <a:chExt cx="1092200" cy="1092200"/>
          </a:xfrm>
        </p:grpSpPr>
        <p:sp>
          <p:nvSpPr>
            <p:cNvPr id="43" name="椭圆 42"/>
            <p:cNvSpPr/>
            <p:nvPr/>
          </p:nvSpPr>
          <p:spPr>
            <a:xfrm>
              <a:off x="90895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9294666" y="3233705"/>
              <a:ext cx="682011" cy="689250"/>
              <a:chOff x="5451475" y="4286250"/>
              <a:chExt cx="1346200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76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"/>
              <p:cNvSpPr/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4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695" y="2654935"/>
            <a:ext cx="4018915" cy="1076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  <a:cs typeface="微软雅黑" panose="020B0503020204020204" pitchFamily="34" charset="-122"/>
              </a:rPr>
              <a:t>Background and Related work</a:t>
            </a:r>
            <a:endParaRPr lang="en-US" altLang="zh-CN" sz="32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02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5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92873" y="1989671"/>
            <a:ext cx="22974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altLang="zh-CN" sz="2000" b="1" kern="0" dirty="0" smtClean="0">
                <a:ea typeface="微软雅黑" panose="020B0503020204020204" pitchFamily="34" charset="-122"/>
              </a:rPr>
              <a:t>Visibility Polygon</a:t>
            </a:r>
            <a:endParaRPr lang="en-US" altLang="zh-CN" sz="2000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379" y="2338981"/>
            <a:ext cx="3729722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en-US" altLang="zh-CN" sz="1600" kern="0" dirty="0" smtClean="0">
                <a:ea typeface="微软雅黑" panose="020B0503020204020204" pitchFamily="34" charset="-122"/>
              </a:rPr>
              <a:t>T</a:t>
            </a:r>
            <a:r>
              <a:rPr lang="zh-CN" altLang="en-US" sz="1600" kern="0" dirty="0" smtClean="0">
                <a:ea typeface="微软雅黑" panose="020B0503020204020204" pitchFamily="34" charset="-122"/>
              </a:rPr>
              <a:t>he visibility polygon or visibility region for a point p in the plane among obstacles is the possibly unbounded polygonal region of all points of the plane visible from p</a:t>
            </a:r>
            <a:r>
              <a:rPr lang="en-US" altLang="zh-CN" sz="1600" kern="0" dirty="0" smtClean="0">
                <a:ea typeface="微软雅黑" panose="020B0503020204020204" pitchFamily="34" charset="-122"/>
              </a:rPr>
              <a:t>.</a:t>
            </a:r>
            <a:endParaRPr lang="en-US" altLang="zh-CN" sz="1600" kern="0" dirty="0" smtClean="0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37823" y="1989671"/>
            <a:ext cx="27501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sz="2000" b="1" kern="0" dirty="0" smtClean="0">
                <a:ea typeface="微软雅黑" panose="020B0503020204020204" pitchFamily="34" charset="-122"/>
              </a:rPr>
              <a:t>Art Gallary Algorithm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46681" y="2338981"/>
            <a:ext cx="3729722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panose="020B0503020204020204" pitchFamily="34" charset="-122"/>
              </a:rPr>
              <a:t>Basically, the idea is to find the all the triangles that form the visibility polygon, and we can get those triangles by emitting the ray from the view point</a:t>
            </a:r>
            <a:endParaRPr lang="zh-CN" altLang="en-US" sz="1600" kern="0" dirty="0"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011420" y="38796"/>
            <a:ext cx="2009775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592"/>
              <a:ext cx="1612900" cy="368300"/>
              <a:chOff x="4991099" y="55916"/>
              <a:chExt cx="1612900" cy="36830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324" y="71473"/>
                <a:ext cx="1082675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Background 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4356100" y="1495118"/>
            <a:ext cx="1684510" cy="1954032"/>
            <a:chOff x="4356100" y="1495118"/>
            <a:chExt cx="1684510" cy="1954032"/>
          </a:xfrm>
        </p:grpSpPr>
        <p:sp>
          <p:nvSpPr>
            <p:cNvPr id="2" name="六边形 1"/>
            <p:cNvSpPr/>
            <p:nvPr/>
          </p:nvSpPr>
          <p:spPr>
            <a:xfrm rot="16200000">
              <a:off x="4221339" y="1629879"/>
              <a:ext cx="1954032" cy="1684510"/>
            </a:xfrm>
            <a:prstGeom prst="hexagon">
              <a:avLst/>
            </a:prstGeom>
            <a:solidFill>
              <a:srgbClr val="AB4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665035" y="1971832"/>
              <a:ext cx="1059755" cy="991759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5056471" y="2303480"/>
              <a:ext cx="269043" cy="269043"/>
            </a:xfrm>
            <a:custGeom>
              <a:avLst/>
              <a:gdLst>
                <a:gd name="T0" fmla="*/ 464 w 929"/>
                <a:gd name="T1" fmla="*/ 929 h 929"/>
                <a:gd name="T2" fmla="*/ 929 w 929"/>
                <a:gd name="T3" fmla="*/ 465 h 929"/>
                <a:gd name="T4" fmla="*/ 464 w 929"/>
                <a:gd name="T5" fmla="*/ 0 h 929"/>
                <a:gd name="T6" fmla="*/ 0 w 929"/>
                <a:gd name="T7" fmla="*/ 465 h 929"/>
                <a:gd name="T8" fmla="*/ 464 w 929"/>
                <a:gd name="T9" fmla="*/ 929 h 929"/>
                <a:gd name="T10" fmla="*/ 464 w 929"/>
                <a:gd name="T11" fmla="*/ 929 h 929"/>
                <a:gd name="T12" fmla="*/ 464 w 929"/>
                <a:gd name="T13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929">
                  <a:moveTo>
                    <a:pt x="464" y="929"/>
                  </a:moveTo>
                  <a:cubicBezTo>
                    <a:pt x="721" y="929"/>
                    <a:pt x="929" y="721"/>
                    <a:pt x="929" y="465"/>
                  </a:cubicBezTo>
                  <a:cubicBezTo>
                    <a:pt x="929" y="208"/>
                    <a:pt x="721" y="0"/>
                    <a:pt x="464" y="0"/>
                  </a:cubicBezTo>
                  <a:cubicBezTo>
                    <a:pt x="208" y="0"/>
                    <a:pt x="0" y="208"/>
                    <a:pt x="0" y="465"/>
                  </a:cubicBezTo>
                  <a:cubicBezTo>
                    <a:pt x="0" y="721"/>
                    <a:pt x="208" y="929"/>
                    <a:pt x="464" y="929"/>
                  </a:cubicBezTo>
                  <a:close/>
                  <a:moveTo>
                    <a:pt x="464" y="929"/>
                  </a:moveTo>
                  <a:cubicBezTo>
                    <a:pt x="464" y="929"/>
                    <a:pt x="464" y="929"/>
                    <a:pt x="464" y="9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51390" y="1495118"/>
            <a:ext cx="1684510" cy="1954032"/>
            <a:chOff x="6151390" y="1495118"/>
            <a:chExt cx="1684510" cy="1954032"/>
          </a:xfrm>
        </p:grpSpPr>
        <p:sp>
          <p:nvSpPr>
            <p:cNvPr id="31" name="六边形 30"/>
            <p:cNvSpPr/>
            <p:nvPr/>
          </p:nvSpPr>
          <p:spPr>
            <a:xfrm rot="16200000">
              <a:off x="6016629" y="1629879"/>
              <a:ext cx="1954032" cy="1684510"/>
            </a:xfrm>
            <a:prstGeom prst="hexagon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6607548" y="1948155"/>
              <a:ext cx="797495" cy="98390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6742099" y="2456927"/>
              <a:ext cx="156976" cy="29433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6922902" y="2456927"/>
              <a:ext cx="194819" cy="29433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/>
            <p:nvPr/>
          </p:nvSpPr>
          <p:spPr bwMode="auto">
            <a:xfrm>
              <a:off x="7147154" y="2456927"/>
              <a:ext cx="88299" cy="29433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6742099" y="2536816"/>
              <a:ext cx="91103" cy="29433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6865437" y="2536816"/>
              <a:ext cx="158378" cy="29433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7053248" y="2536816"/>
              <a:ext cx="185008" cy="29433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/>
            <p:nvPr/>
          </p:nvSpPr>
          <p:spPr bwMode="auto">
            <a:xfrm>
              <a:off x="6742099" y="2626517"/>
              <a:ext cx="187811" cy="3083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/>
            <p:nvPr/>
          </p:nvSpPr>
          <p:spPr bwMode="auto">
            <a:xfrm>
              <a:off x="6963547" y="2626517"/>
              <a:ext cx="183606" cy="3083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3"/>
            <p:cNvSpPr/>
            <p:nvPr/>
          </p:nvSpPr>
          <p:spPr bwMode="auto">
            <a:xfrm>
              <a:off x="7177988" y="2626517"/>
              <a:ext cx="57465" cy="3083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4"/>
            <p:cNvSpPr/>
            <p:nvPr/>
          </p:nvSpPr>
          <p:spPr bwMode="auto">
            <a:xfrm>
              <a:off x="6742099" y="2700801"/>
              <a:ext cx="91103" cy="33638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5"/>
            <p:cNvSpPr/>
            <p:nvPr/>
          </p:nvSpPr>
          <p:spPr bwMode="auto">
            <a:xfrm>
              <a:off x="6865437" y="2700801"/>
              <a:ext cx="141559" cy="33638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7002791" y="1943951"/>
              <a:ext cx="402252" cy="402251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4709" y="3114210"/>
            <a:ext cx="1684510" cy="1954032"/>
            <a:chOff x="5214709" y="3114210"/>
            <a:chExt cx="1684510" cy="1954032"/>
          </a:xfrm>
        </p:grpSpPr>
        <p:sp>
          <p:nvSpPr>
            <p:cNvPr id="30" name="六边形 29"/>
            <p:cNvSpPr/>
            <p:nvPr/>
          </p:nvSpPr>
          <p:spPr>
            <a:xfrm rot="16200000">
              <a:off x="5079948" y="3248971"/>
              <a:ext cx="1954032" cy="1684510"/>
            </a:xfrm>
            <a:prstGeom prst="hexagon">
              <a:avLst/>
            </a:prstGeom>
            <a:solidFill>
              <a:srgbClr val="B85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5573829" y="3671939"/>
              <a:ext cx="884989" cy="884989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6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7200" y="0"/>
            <a:ext cx="36576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94580" y="61"/>
            <a:ext cx="2402840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Related Work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矩形 61"/>
          <p:cNvSpPr/>
          <p:nvPr/>
        </p:nvSpPr>
        <p:spPr>
          <a:xfrm>
            <a:off x="2068962" y="1461454"/>
            <a:ext cx="14662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altLang="zh-CN" sz="2000" b="1" kern="0" dirty="0">
                <a:ea typeface="微软雅黑" panose="020B0503020204020204" pitchFamily="34" charset="-122"/>
                <a:sym typeface="+mn-ea"/>
              </a:rPr>
              <a:t>View Point</a:t>
            </a:r>
            <a:endParaRPr lang="en-US" altLang="zh-CN" sz="2000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0335" y="1823720"/>
            <a:ext cx="3394710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  <a:sym typeface="+mn-ea"/>
              </a:rPr>
              <a:t>It is the guard position, and 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  <a:sym typeface="+mn-ea"/>
              </a:rPr>
              <a:t>this project is focusing the visibility effect of related to this view point.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2112" y="3975648"/>
            <a:ext cx="16630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200">
              <a:defRPr/>
            </a:pPr>
            <a:r>
              <a:rPr lang="en-US" altLang="zh-CN" sz="2000" b="1" kern="0" dirty="0">
                <a:ea typeface="微软雅黑" panose="020B0503020204020204" pitchFamily="34" charset="-122"/>
              </a:rPr>
              <a:t>Sight Range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0677" y="4337658"/>
            <a:ext cx="2984500" cy="730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Sight Range is the max value it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could see from the view point.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619922" y="3975648"/>
            <a:ext cx="12261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defRPr/>
            </a:pPr>
            <a:r>
              <a:rPr lang="en-US" altLang="zh-CN" sz="2000" b="1" kern="0" dirty="0" smtClean="0">
                <a:ea typeface="微软雅黑" panose="020B0503020204020204" pitchFamily="34" charset="-122"/>
                <a:sym typeface="+mn-ea"/>
              </a:rPr>
              <a:t>Hit Point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620125" y="4337685"/>
            <a:ext cx="3339465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  <a:sym typeface="+mn-ea"/>
              </a:rPr>
              <a:t>All the hit points generated by the ray cast from the view point</a:t>
            </a:r>
            <a:r>
              <a:rPr lang="en-US" altLang="zh-CN" sz="1600" kern="0" dirty="0" smtClean="0">
                <a:ea typeface="微软雅黑" panose="020B0503020204020204" pitchFamily="34" charset="-122"/>
                <a:sym typeface="+mn-ea"/>
              </a:rPr>
              <a:t>. It is the intersection point of those ray with boundry or obstacles.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619922" y="1452174"/>
            <a:ext cx="15925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en-US" sz="2000" b="1" kern="0" dirty="0" smtClean="0">
                <a:ea typeface="微软雅黑" panose="020B0503020204020204" pitchFamily="34" charset="-122"/>
              </a:rPr>
              <a:t>Sight Angle</a:t>
            </a:r>
            <a:endParaRPr lang="en-US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619922" y="1814184"/>
            <a:ext cx="3211195" cy="730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Therefore, the sight angle defines 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the max range of perspective.</a:t>
            </a:r>
            <a:endParaRPr lang="zh-CN" altLang="en-US" sz="1600" kern="0" dirty="0" smtClean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26363" y="1455354"/>
            <a:ext cx="1371958" cy="1371958"/>
            <a:chOff x="3726363" y="1455354"/>
            <a:chExt cx="1371958" cy="1371958"/>
          </a:xfrm>
        </p:grpSpPr>
        <p:sp>
          <p:nvSpPr>
            <p:cNvPr id="54" name="椭圆 53"/>
            <p:cNvSpPr/>
            <p:nvPr/>
          </p:nvSpPr>
          <p:spPr>
            <a:xfrm>
              <a:off x="3726363" y="1455354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3955434" y="1741601"/>
              <a:ext cx="877623" cy="821313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26363" y="3973678"/>
            <a:ext cx="1371958" cy="1371958"/>
            <a:chOff x="3726363" y="3973678"/>
            <a:chExt cx="1371958" cy="1371958"/>
          </a:xfrm>
        </p:grpSpPr>
        <p:sp>
          <p:nvSpPr>
            <p:cNvPr id="60" name="椭圆 59"/>
            <p:cNvSpPr/>
            <p:nvPr/>
          </p:nvSpPr>
          <p:spPr>
            <a:xfrm>
              <a:off x="3726363" y="3973678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4016528" y="4364081"/>
              <a:ext cx="681090" cy="681090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54330" y="1455354"/>
            <a:ext cx="1371958" cy="1371958"/>
            <a:chOff x="7054330" y="1455354"/>
            <a:chExt cx="1371958" cy="1371958"/>
          </a:xfrm>
        </p:grpSpPr>
        <p:sp>
          <p:nvSpPr>
            <p:cNvPr id="48" name="椭圆 47"/>
            <p:cNvSpPr/>
            <p:nvPr/>
          </p:nvSpPr>
          <p:spPr>
            <a:xfrm>
              <a:off x="7054330" y="1455354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369027" y="1781026"/>
              <a:ext cx="733291" cy="741074"/>
              <a:chOff x="5451475" y="4286250"/>
              <a:chExt cx="1346201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8"/>
              <p:cNvSpPr/>
              <p:nvPr/>
            </p:nvSpPr>
            <p:spPr bwMode="auto">
              <a:xfrm>
                <a:off x="6184900" y="4984750"/>
                <a:ext cx="612776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054330" y="3973678"/>
            <a:ext cx="1371958" cy="1371958"/>
            <a:chOff x="7054330" y="3973678"/>
            <a:chExt cx="1371958" cy="1371958"/>
          </a:xfrm>
        </p:grpSpPr>
        <p:sp>
          <p:nvSpPr>
            <p:cNvPr id="57" name="椭圆 56"/>
            <p:cNvSpPr/>
            <p:nvPr/>
          </p:nvSpPr>
          <p:spPr>
            <a:xfrm>
              <a:off x="7054330" y="3973678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505420" y="4274157"/>
              <a:ext cx="576578" cy="714389"/>
              <a:chOff x="5894388" y="4665663"/>
              <a:chExt cx="903288" cy="1119187"/>
            </a:xfrm>
            <a:solidFill>
              <a:schemeClr val="tx2">
                <a:lumMod val="50000"/>
              </a:schemeClr>
            </a:solidFill>
          </p:grpSpPr>
          <p:sp>
            <p:nvSpPr>
              <p:cNvPr id="45" name="Freeform 34"/>
              <p:cNvSpPr>
                <a:spLocks noEditPoints="1"/>
              </p:cNvSpPr>
              <p:nvPr/>
            </p:nvSpPr>
            <p:spPr bwMode="auto">
              <a:xfrm>
                <a:off x="5894388" y="4670425"/>
                <a:ext cx="903288" cy="1114425"/>
              </a:xfrm>
              <a:custGeom>
                <a:avLst/>
                <a:gdLst>
                  <a:gd name="T0" fmla="*/ 206 w 238"/>
                  <a:gd name="T1" fmla="*/ 294 h 294"/>
                  <a:gd name="T2" fmla="*/ 32 w 238"/>
                  <a:gd name="T3" fmla="*/ 294 h 294"/>
                  <a:gd name="T4" fmla="*/ 0 w 238"/>
                  <a:gd name="T5" fmla="*/ 262 h 294"/>
                  <a:gd name="T6" fmla="*/ 0 w 238"/>
                  <a:gd name="T7" fmla="*/ 32 h 294"/>
                  <a:gd name="T8" fmla="*/ 32 w 238"/>
                  <a:gd name="T9" fmla="*/ 0 h 294"/>
                  <a:gd name="T10" fmla="*/ 128 w 238"/>
                  <a:gd name="T11" fmla="*/ 0 h 294"/>
                  <a:gd name="T12" fmla="*/ 238 w 238"/>
                  <a:gd name="T13" fmla="*/ 108 h 294"/>
                  <a:gd name="T14" fmla="*/ 238 w 238"/>
                  <a:gd name="T15" fmla="*/ 262 h 294"/>
                  <a:gd name="T16" fmla="*/ 206 w 238"/>
                  <a:gd name="T17" fmla="*/ 294 h 294"/>
                  <a:gd name="T18" fmla="*/ 32 w 238"/>
                  <a:gd name="T19" fmla="*/ 19 h 294"/>
                  <a:gd name="T20" fmla="*/ 18 w 238"/>
                  <a:gd name="T21" fmla="*/ 32 h 294"/>
                  <a:gd name="T22" fmla="*/ 18 w 238"/>
                  <a:gd name="T23" fmla="*/ 262 h 294"/>
                  <a:gd name="T24" fmla="*/ 32 w 238"/>
                  <a:gd name="T25" fmla="*/ 276 h 294"/>
                  <a:gd name="T26" fmla="*/ 206 w 238"/>
                  <a:gd name="T27" fmla="*/ 276 h 294"/>
                  <a:gd name="T28" fmla="*/ 220 w 238"/>
                  <a:gd name="T29" fmla="*/ 262 h 294"/>
                  <a:gd name="T30" fmla="*/ 220 w 238"/>
                  <a:gd name="T31" fmla="*/ 116 h 294"/>
                  <a:gd name="T32" fmla="*/ 121 w 238"/>
                  <a:gd name="T33" fmla="*/ 19 h 294"/>
                  <a:gd name="T34" fmla="*/ 32 w 238"/>
                  <a:gd name="T35" fmla="*/ 1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8" h="294">
                    <a:moveTo>
                      <a:pt x="206" y="294"/>
                    </a:moveTo>
                    <a:cubicBezTo>
                      <a:pt x="32" y="294"/>
                      <a:pt x="32" y="294"/>
                      <a:pt x="32" y="294"/>
                    </a:cubicBezTo>
                    <a:cubicBezTo>
                      <a:pt x="14" y="294"/>
                      <a:pt x="0" y="280"/>
                      <a:pt x="0" y="26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238" y="108"/>
                      <a:pt x="238" y="108"/>
                      <a:pt x="238" y="108"/>
                    </a:cubicBezTo>
                    <a:cubicBezTo>
                      <a:pt x="238" y="262"/>
                      <a:pt x="238" y="262"/>
                      <a:pt x="238" y="262"/>
                    </a:cubicBezTo>
                    <a:cubicBezTo>
                      <a:pt x="238" y="280"/>
                      <a:pt x="224" y="294"/>
                      <a:pt x="206" y="294"/>
                    </a:cubicBezTo>
                    <a:close/>
                    <a:moveTo>
                      <a:pt x="32" y="19"/>
                    </a:moveTo>
                    <a:cubicBezTo>
                      <a:pt x="24" y="19"/>
                      <a:pt x="18" y="25"/>
                      <a:pt x="18" y="32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8" y="270"/>
                      <a:pt x="24" y="276"/>
                      <a:pt x="32" y="276"/>
                    </a:cubicBezTo>
                    <a:cubicBezTo>
                      <a:pt x="206" y="276"/>
                      <a:pt x="206" y="276"/>
                      <a:pt x="206" y="276"/>
                    </a:cubicBezTo>
                    <a:cubicBezTo>
                      <a:pt x="214" y="276"/>
                      <a:pt x="220" y="270"/>
                      <a:pt x="220" y="262"/>
                    </a:cubicBezTo>
                    <a:cubicBezTo>
                      <a:pt x="220" y="116"/>
                      <a:pt x="220" y="116"/>
                      <a:pt x="220" y="116"/>
                    </a:cubicBezTo>
                    <a:cubicBezTo>
                      <a:pt x="121" y="19"/>
                      <a:pt x="121" y="19"/>
                      <a:pt x="121" y="19"/>
                    </a:cubicBezTo>
                    <a:lnTo>
                      <a:pt x="3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6046788" y="5246688"/>
                <a:ext cx="177800" cy="33337"/>
              </a:xfrm>
              <a:custGeom>
                <a:avLst/>
                <a:gdLst>
                  <a:gd name="T0" fmla="*/ 42 w 47"/>
                  <a:gd name="T1" fmla="*/ 9 h 9"/>
                  <a:gd name="T2" fmla="*/ 42 w 47"/>
                  <a:gd name="T3" fmla="*/ 9 h 9"/>
                  <a:gd name="T4" fmla="*/ 5 w 47"/>
                  <a:gd name="T5" fmla="*/ 9 h 9"/>
                  <a:gd name="T6" fmla="*/ 0 w 47"/>
                  <a:gd name="T7" fmla="*/ 5 h 9"/>
                  <a:gd name="T8" fmla="*/ 5 w 47"/>
                  <a:gd name="T9" fmla="*/ 0 h 9"/>
                  <a:gd name="T10" fmla="*/ 5 w 47"/>
                  <a:gd name="T11" fmla="*/ 0 h 9"/>
                  <a:gd name="T12" fmla="*/ 42 w 47"/>
                  <a:gd name="T13" fmla="*/ 0 h 9"/>
                  <a:gd name="T14" fmla="*/ 47 w 47"/>
                  <a:gd name="T15" fmla="*/ 5 h 9"/>
                  <a:gd name="T16" fmla="*/ 42 w 47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5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6251576" y="5246688"/>
                <a:ext cx="220663" cy="33337"/>
              </a:xfrm>
              <a:custGeom>
                <a:avLst/>
                <a:gdLst>
                  <a:gd name="T0" fmla="*/ 54 w 58"/>
                  <a:gd name="T1" fmla="*/ 9 h 9"/>
                  <a:gd name="T2" fmla="*/ 54 w 58"/>
                  <a:gd name="T3" fmla="*/ 9 h 9"/>
                  <a:gd name="T4" fmla="*/ 5 w 58"/>
                  <a:gd name="T5" fmla="*/ 9 h 9"/>
                  <a:gd name="T6" fmla="*/ 0 w 58"/>
                  <a:gd name="T7" fmla="*/ 5 h 9"/>
                  <a:gd name="T8" fmla="*/ 5 w 58"/>
                  <a:gd name="T9" fmla="*/ 0 h 9"/>
                  <a:gd name="T10" fmla="*/ 5 w 58"/>
                  <a:gd name="T11" fmla="*/ 0 h 9"/>
                  <a:gd name="T12" fmla="*/ 54 w 58"/>
                  <a:gd name="T13" fmla="*/ 0 h 9"/>
                  <a:gd name="T14" fmla="*/ 58 w 58"/>
                  <a:gd name="T15" fmla="*/ 5 h 9"/>
                  <a:gd name="T16" fmla="*/ 54 w 58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9">
                    <a:moveTo>
                      <a:pt x="54" y="9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2"/>
                      <a:pt x="58" y="5"/>
                    </a:cubicBezTo>
                    <a:cubicBezTo>
                      <a:pt x="58" y="7"/>
                      <a:pt x="56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7"/>
              <p:cNvSpPr/>
              <p:nvPr/>
            </p:nvSpPr>
            <p:spPr bwMode="auto">
              <a:xfrm>
                <a:off x="6505576" y="5246688"/>
                <a:ext cx="100013" cy="33337"/>
              </a:xfrm>
              <a:custGeom>
                <a:avLst/>
                <a:gdLst>
                  <a:gd name="T0" fmla="*/ 22 w 26"/>
                  <a:gd name="T1" fmla="*/ 9 h 9"/>
                  <a:gd name="T2" fmla="*/ 22 w 26"/>
                  <a:gd name="T3" fmla="*/ 9 h 9"/>
                  <a:gd name="T4" fmla="*/ 4 w 26"/>
                  <a:gd name="T5" fmla="*/ 9 h 9"/>
                  <a:gd name="T6" fmla="*/ 0 w 26"/>
                  <a:gd name="T7" fmla="*/ 5 h 9"/>
                  <a:gd name="T8" fmla="*/ 4 w 26"/>
                  <a:gd name="T9" fmla="*/ 0 h 9"/>
                  <a:gd name="T10" fmla="*/ 4 w 26"/>
                  <a:gd name="T11" fmla="*/ 0 h 9"/>
                  <a:gd name="T12" fmla="*/ 22 w 26"/>
                  <a:gd name="T13" fmla="*/ 0 h 9"/>
                  <a:gd name="T14" fmla="*/ 26 w 26"/>
                  <a:gd name="T15" fmla="*/ 5 h 9"/>
                  <a:gd name="T16" fmla="*/ 22 w 2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9"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0"/>
                      <a:pt x="26" y="2"/>
                      <a:pt x="26" y="5"/>
                    </a:cubicBezTo>
                    <a:cubicBezTo>
                      <a:pt x="26" y="7"/>
                      <a:pt x="24" y="9"/>
                      <a:pt x="2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8"/>
              <p:cNvSpPr/>
              <p:nvPr/>
            </p:nvSpPr>
            <p:spPr bwMode="auto">
              <a:xfrm>
                <a:off x="6046788" y="5337175"/>
                <a:ext cx="103188" cy="33337"/>
              </a:xfrm>
              <a:custGeom>
                <a:avLst/>
                <a:gdLst>
                  <a:gd name="T0" fmla="*/ 23 w 27"/>
                  <a:gd name="T1" fmla="*/ 9 h 9"/>
                  <a:gd name="T2" fmla="*/ 5 w 27"/>
                  <a:gd name="T3" fmla="*/ 9 h 9"/>
                  <a:gd name="T4" fmla="*/ 0 w 27"/>
                  <a:gd name="T5" fmla="*/ 4 h 9"/>
                  <a:gd name="T6" fmla="*/ 5 w 27"/>
                  <a:gd name="T7" fmla="*/ 0 h 9"/>
                  <a:gd name="T8" fmla="*/ 23 w 27"/>
                  <a:gd name="T9" fmla="*/ 0 h 9"/>
                  <a:gd name="T10" fmla="*/ 27 w 27"/>
                  <a:gd name="T11" fmla="*/ 4 h 9"/>
                  <a:gd name="T12" fmla="*/ 23 w 2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">
                    <a:moveTo>
                      <a:pt x="2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7"/>
                      <a:pt x="25" y="9"/>
                      <a:pt x="2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9"/>
              <p:cNvSpPr/>
              <p:nvPr/>
            </p:nvSpPr>
            <p:spPr bwMode="auto">
              <a:xfrm>
                <a:off x="6186488" y="5337175"/>
                <a:ext cx="179388" cy="33337"/>
              </a:xfrm>
              <a:custGeom>
                <a:avLst/>
                <a:gdLst>
                  <a:gd name="T0" fmla="*/ 42 w 47"/>
                  <a:gd name="T1" fmla="*/ 9 h 9"/>
                  <a:gd name="T2" fmla="*/ 5 w 47"/>
                  <a:gd name="T3" fmla="*/ 9 h 9"/>
                  <a:gd name="T4" fmla="*/ 0 w 47"/>
                  <a:gd name="T5" fmla="*/ 4 h 9"/>
                  <a:gd name="T6" fmla="*/ 5 w 47"/>
                  <a:gd name="T7" fmla="*/ 0 h 9"/>
                  <a:gd name="T8" fmla="*/ 42 w 47"/>
                  <a:gd name="T9" fmla="*/ 0 h 9"/>
                  <a:gd name="T10" fmla="*/ 47 w 47"/>
                  <a:gd name="T11" fmla="*/ 4 h 9"/>
                  <a:gd name="T12" fmla="*/ 42 w 4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4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0"/>
              <p:cNvSpPr/>
              <p:nvPr/>
            </p:nvSpPr>
            <p:spPr bwMode="auto">
              <a:xfrm>
                <a:off x="6399213" y="5337175"/>
                <a:ext cx="209550" cy="33337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1"/>
              <p:cNvSpPr/>
              <p:nvPr/>
            </p:nvSpPr>
            <p:spPr bwMode="auto">
              <a:xfrm>
                <a:off x="6046788" y="5438775"/>
                <a:ext cx="212725" cy="34925"/>
              </a:xfrm>
              <a:custGeom>
                <a:avLst/>
                <a:gdLst>
                  <a:gd name="T0" fmla="*/ 52 w 56"/>
                  <a:gd name="T1" fmla="*/ 9 h 9"/>
                  <a:gd name="T2" fmla="*/ 5 w 56"/>
                  <a:gd name="T3" fmla="*/ 9 h 9"/>
                  <a:gd name="T4" fmla="*/ 0 w 56"/>
                  <a:gd name="T5" fmla="*/ 4 h 9"/>
                  <a:gd name="T6" fmla="*/ 5 w 56"/>
                  <a:gd name="T7" fmla="*/ 0 h 9"/>
                  <a:gd name="T8" fmla="*/ 52 w 56"/>
                  <a:gd name="T9" fmla="*/ 0 h 9"/>
                  <a:gd name="T10" fmla="*/ 56 w 56"/>
                  <a:gd name="T11" fmla="*/ 4 h 9"/>
                  <a:gd name="T12" fmla="*/ 52 w 5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">
                    <a:moveTo>
                      <a:pt x="5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7"/>
                      <a:pt x="54" y="9"/>
                      <a:pt x="5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42"/>
              <p:cNvSpPr/>
              <p:nvPr/>
            </p:nvSpPr>
            <p:spPr bwMode="auto">
              <a:xfrm>
                <a:off x="6297613" y="5438775"/>
                <a:ext cx="207963" cy="34925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43"/>
              <p:cNvSpPr/>
              <p:nvPr/>
            </p:nvSpPr>
            <p:spPr bwMode="auto">
              <a:xfrm>
                <a:off x="6540501" y="5438775"/>
                <a:ext cx="65088" cy="34925"/>
              </a:xfrm>
              <a:custGeom>
                <a:avLst/>
                <a:gdLst>
                  <a:gd name="T0" fmla="*/ 13 w 17"/>
                  <a:gd name="T1" fmla="*/ 9 h 9"/>
                  <a:gd name="T2" fmla="*/ 5 w 17"/>
                  <a:gd name="T3" fmla="*/ 9 h 9"/>
                  <a:gd name="T4" fmla="*/ 0 w 17"/>
                  <a:gd name="T5" fmla="*/ 4 h 9"/>
                  <a:gd name="T6" fmla="*/ 5 w 17"/>
                  <a:gd name="T7" fmla="*/ 0 h 9"/>
                  <a:gd name="T8" fmla="*/ 13 w 17"/>
                  <a:gd name="T9" fmla="*/ 0 h 9"/>
                  <a:gd name="T10" fmla="*/ 17 w 17"/>
                  <a:gd name="T11" fmla="*/ 4 h 9"/>
                  <a:gd name="T12" fmla="*/ 13 w 1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5" y="9"/>
                      <a:pt x="1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4"/>
              <p:cNvSpPr/>
              <p:nvPr/>
            </p:nvSpPr>
            <p:spPr bwMode="auto">
              <a:xfrm>
                <a:off x="6046788" y="5522913"/>
                <a:ext cx="103188" cy="38100"/>
              </a:xfrm>
              <a:custGeom>
                <a:avLst/>
                <a:gdLst>
                  <a:gd name="T0" fmla="*/ 23 w 27"/>
                  <a:gd name="T1" fmla="*/ 10 h 10"/>
                  <a:gd name="T2" fmla="*/ 5 w 27"/>
                  <a:gd name="T3" fmla="*/ 10 h 10"/>
                  <a:gd name="T4" fmla="*/ 0 w 27"/>
                  <a:gd name="T5" fmla="*/ 5 h 10"/>
                  <a:gd name="T6" fmla="*/ 5 w 27"/>
                  <a:gd name="T7" fmla="*/ 0 h 10"/>
                  <a:gd name="T8" fmla="*/ 23 w 27"/>
                  <a:gd name="T9" fmla="*/ 0 h 10"/>
                  <a:gd name="T10" fmla="*/ 27 w 27"/>
                  <a:gd name="T11" fmla="*/ 5 h 10"/>
                  <a:gd name="T12" fmla="*/ 23 w 27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0">
                    <a:moveTo>
                      <a:pt x="23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5"/>
                    </a:cubicBezTo>
                    <a:cubicBezTo>
                      <a:pt x="27" y="8"/>
                      <a:pt x="25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45"/>
              <p:cNvSpPr/>
              <p:nvPr/>
            </p:nvSpPr>
            <p:spPr bwMode="auto">
              <a:xfrm>
                <a:off x="6186488" y="5522913"/>
                <a:ext cx="160338" cy="38100"/>
              </a:xfrm>
              <a:custGeom>
                <a:avLst/>
                <a:gdLst>
                  <a:gd name="T0" fmla="*/ 38 w 42"/>
                  <a:gd name="T1" fmla="*/ 10 h 10"/>
                  <a:gd name="T2" fmla="*/ 5 w 42"/>
                  <a:gd name="T3" fmla="*/ 10 h 10"/>
                  <a:gd name="T4" fmla="*/ 0 w 42"/>
                  <a:gd name="T5" fmla="*/ 5 h 10"/>
                  <a:gd name="T6" fmla="*/ 5 w 42"/>
                  <a:gd name="T7" fmla="*/ 0 h 10"/>
                  <a:gd name="T8" fmla="*/ 38 w 42"/>
                  <a:gd name="T9" fmla="*/ 0 h 10"/>
                  <a:gd name="T10" fmla="*/ 42 w 42"/>
                  <a:gd name="T11" fmla="*/ 5 h 10"/>
                  <a:gd name="T12" fmla="*/ 38 w 4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0">
                    <a:moveTo>
                      <a:pt x="38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0" y="0"/>
                      <a:pt x="42" y="2"/>
                      <a:pt x="42" y="5"/>
                    </a:cubicBezTo>
                    <a:cubicBezTo>
                      <a:pt x="42" y="8"/>
                      <a:pt x="40" y="10"/>
                      <a:pt x="3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6"/>
              <p:cNvSpPr>
                <a:spLocks noEditPoints="1"/>
              </p:cNvSpPr>
              <p:nvPr/>
            </p:nvSpPr>
            <p:spPr bwMode="auto">
              <a:xfrm>
                <a:off x="6342063" y="4665663"/>
                <a:ext cx="455613" cy="455612"/>
              </a:xfrm>
              <a:custGeom>
                <a:avLst/>
                <a:gdLst>
                  <a:gd name="T0" fmla="*/ 120 w 120"/>
                  <a:gd name="T1" fmla="*/ 120 h 120"/>
                  <a:gd name="T2" fmla="*/ 28 w 120"/>
                  <a:gd name="T3" fmla="*/ 120 h 120"/>
                  <a:gd name="T4" fmla="*/ 0 w 120"/>
                  <a:gd name="T5" fmla="*/ 90 h 120"/>
                  <a:gd name="T6" fmla="*/ 1 w 120"/>
                  <a:gd name="T7" fmla="*/ 0 h 120"/>
                  <a:gd name="T8" fmla="*/ 120 w 120"/>
                  <a:gd name="T9" fmla="*/ 120 h 120"/>
                  <a:gd name="T10" fmla="*/ 9 w 120"/>
                  <a:gd name="T11" fmla="*/ 19 h 120"/>
                  <a:gd name="T12" fmla="*/ 8 w 120"/>
                  <a:gd name="T13" fmla="*/ 90 h 120"/>
                  <a:gd name="T14" fmla="*/ 28 w 120"/>
                  <a:gd name="T15" fmla="*/ 112 h 120"/>
                  <a:gd name="T16" fmla="*/ 101 w 120"/>
                  <a:gd name="T17" fmla="*/ 112 h 120"/>
                  <a:gd name="T18" fmla="*/ 9 w 120"/>
                  <a:gd name="T19" fmla="*/ 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20">
                    <a:moveTo>
                      <a:pt x="120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12" y="120"/>
                      <a:pt x="0" y="107"/>
                      <a:pt x="0" y="9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20" y="120"/>
                    </a:lnTo>
                    <a:close/>
                    <a:moveTo>
                      <a:pt x="9" y="19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102"/>
                      <a:pt x="17" y="112"/>
                      <a:pt x="28" y="112"/>
                    </a:cubicBezTo>
                    <a:cubicBezTo>
                      <a:pt x="101" y="112"/>
                      <a:pt x="101" y="112"/>
                      <a:pt x="101" y="112"/>
                    </a:cubicBez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4636658" y="1969657"/>
            <a:ext cx="2918685" cy="2918685"/>
            <a:chOff x="4636657" y="1969657"/>
            <a:chExt cx="2918685" cy="2918685"/>
          </a:xfrm>
        </p:grpSpPr>
        <p:sp>
          <p:nvSpPr>
            <p:cNvPr id="52" name="椭圆 51"/>
            <p:cNvSpPr/>
            <p:nvPr/>
          </p:nvSpPr>
          <p:spPr>
            <a:xfrm>
              <a:off x="4636657" y="1969657"/>
              <a:ext cx="2918685" cy="2918685"/>
            </a:xfrm>
            <a:prstGeom prst="ellipse">
              <a:avLst/>
            </a:prstGeom>
            <a:gradFill flip="none" rotWithShape="1">
              <a:gsLst>
                <a:gs pos="0">
                  <a:srgbClr val="7D4178"/>
                </a:gs>
                <a:gs pos="73000">
                  <a:srgbClr val="AB4A70"/>
                </a:gs>
                <a:gs pos="100000">
                  <a:srgbClr val="C54F7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5545882" y="2725310"/>
              <a:ext cx="1432109" cy="1407377"/>
              <a:chOff x="2452688" y="-266700"/>
              <a:chExt cx="7721600" cy="7588251"/>
            </a:xfrm>
            <a:solidFill>
              <a:schemeClr val="bg1"/>
            </a:solidFill>
          </p:grpSpPr>
          <p:sp>
            <p:nvSpPr>
              <p:cNvPr id="79" name="Freeform 5"/>
              <p:cNvSpPr>
                <a:spLocks noEditPoints="1"/>
              </p:cNvSpPr>
              <p:nvPr/>
            </p:nvSpPr>
            <p:spPr bwMode="auto">
              <a:xfrm>
                <a:off x="2452688" y="-266700"/>
                <a:ext cx="4951412" cy="7588251"/>
              </a:xfrm>
              <a:custGeom>
                <a:avLst/>
                <a:gdLst>
                  <a:gd name="T0" fmla="*/ 1647 w 1836"/>
                  <a:gd name="T1" fmla="*/ 2450 h 2814"/>
                  <a:gd name="T2" fmla="*/ 1518 w 1836"/>
                  <a:gd name="T3" fmla="*/ 2577 h 2814"/>
                  <a:gd name="T4" fmla="*/ 1285 w 1836"/>
                  <a:gd name="T5" fmla="*/ 2347 h 2814"/>
                  <a:gd name="T6" fmla="*/ 1218 w 1836"/>
                  <a:gd name="T7" fmla="*/ 2319 h 2814"/>
                  <a:gd name="T8" fmla="*/ 1152 w 1836"/>
                  <a:gd name="T9" fmla="*/ 2347 h 2814"/>
                  <a:gd name="T10" fmla="*/ 919 w 1836"/>
                  <a:gd name="T11" fmla="*/ 2577 h 2814"/>
                  <a:gd name="T12" fmla="*/ 685 w 1836"/>
                  <a:gd name="T13" fmla="*/ 2347 h 2814"/>
                  <a:gd name="T14" fmla="*/ 552 w 1836"/>
                  <a:gd name="T15" fmla="*/ 2347 h 2814"/>
                  <a:gd name="T16" fmla="*/ 328 w 1836"/>
                  <a:gd name="T17" fmla="*/ 2568 h 2814"/>
                  <a:gd name="T18" fmla="*/ 190 w 1836"/>
                  <a:gd name="T19" fmla="*/ 2432 h 2814"/>
                  <a:gd name="T20" fmla="*/ 190 w 1836"/>
                  <a:gd name="T21" fmla="*/ 190 h 2814"/>
                  <a:gd name="T22" fmla="*/ 1647 w 1836"/>
                  <a:gd name="T23" fmla="*/ 190 h 2814"/>
                  <a:gd name="T24" fmla="*/ 1647 w 1836"/>
                  <a:gd name="T25" fmla="*/ 281 h 2814"/>
                  <a:gd name="T26" fmla="*/ 1836 w 1836"/>
                  <a:gd name="T27" fmla="*/ 375 h 2814"/>
                  <a:gd name="T28" fmla="*/ 1836 w 1836"/>
                  <a:gd name="T29" fmla="*/ 95 h 2814"/>
                  <a:gd name="T30" fmla="*/ 1741 w 1836"/>
                  <a:gd name="T31" fmla="*/ 0 h 2814"/>
                  <a:gd name="T32" fmla="*/ 95 w 1836"/>
                  <a:gd name="T33" fmla="*/ 0 h 2814"/>
                  <a:gd name="T34" fmla="*/ 0 w 1836"/>
                  <a:gd name="T35" fmla="*/ 95 h 2814"/>
                  <a:gd name="T36" fmla="*/ 0 w 1836"/>
                  <a:gd name="T37" fmla="*/ 2471 h 2814"/>
                  <a:gd name="T38" fmla="*/ 28 w 1836"/>
                  <a:gd name="T39" fmla="*/ 2539 h 2814"/>
                  <a:gd name="T40" fmla="*/ 261 w 1836"/>
                  <a:gd name="T41" fmla="*/ 2769 h 2814"/>
                  <a:gd name="T42" fmla="*/ 394 w 1836"/>
                  <a:gd name="T43" fmla="*/ 2769 h 2814"/>
                  <a:gd name="T44" fmla="*/ 619 w 1836"/>
                  <a:gd name="T45" fmla="*/ 2547 h 2814"/>
                  <a:gd name="T46" fmla="*/ 852 w 1836"/>
                  <a:gd name="T47" fmla="*/ 2778 h 2814"/>
                  <a:gd name="T48" fmla="*/ 985 w 1836"/>
                  <a:gd name="T49" fmla="*/ 2778 h 2814"/>
                  <a:gd name="T50" fmla="*/ 1218 w 1836"/>
                  <a:gd name="T51" fmla="*/ 2547 h 2814"/>
                  <a:gd name="T52" fmla="*/ 1452 w 1836"/>
                  <a:gd name="T53" fmla="*/ 2778 h 2814"/>
                  <a:gd name="T54" fmla="*/ 1518 w 1836"/>
                  <a:gd name="T55" fmla="*/ 2805 h 2814"/>
                  <a:gd name="T56" fmla="*/ 1585 w 1836"/>
                  <a:gd name="T57" fmla="*/ 2778 h 2814"/>
                  <a:gd name="T58" fmla="*/ 1808 w 1836"/>
                  <a:gd name="T59" fmla="*/ 2557 h 2814"/>
                  <a:gd name="T60" fmla="*/ 1836 w 1836"/>
                  <a:gd name="T61" fmla="*/ 2490 h 2814"/>
                  <a:gd name="T62" fmla="*/ 1836 w 1836"/>
                  <a:gd name="T63" fmla="*/ 1919 h 2814"/>
                  <a:gd name="T64" fmla="*/ 1647 w 1836"/>
                  <a:gd name="T65" fmla="*/ 2012 h 2814"/>
                  <a:gd name="T66" fmla="*/ 1647 w 1836"/>
                  <a:gd name="T67" fmla="*/ 2450 h 2814"/>
                  <a:gd name="T68" fmla="*/ 1647 w 1836"/>
                  <a:gd name="T69" fmla="*/ 2450 h 2814"/>
                  <a:gd name="T70" fmla="*/ 1647 w 1836"/>
                  <a:gd name="T71" fmla="*/ 2450 h 2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36" h="2814">
                    <a:moveTo>
                      <a:pt x="1647" y="2450"/>
                    </a:moveTo>
                    <a:cubicBezTo>
                      <a:pt x="1518" y="2577"/>
                      <a:pt x="1518" y="2577"/>
                      <a:pt x="1518" y="2577"/>
                    </a:cubicBezTo>
                    <a:cubicBezTo>
                      <a:pt x="1285" y="2347"/>
                      <a:pt x="1285" y="2347"/>
                      <a:pt x="1285" y="2347"/>
                    </a:cubicBezTo>
                    <a:cubicBezTo>
                      <a:pt x="1267" y="2328"/>
                      <a:pt x="1243" y="2319"/>
                      <a:pt x="1218" y="2319"/>
                    </a:cubicBezTo>
                    <a:cubicBezTo>
                      <a:pt x="1194" y="2319"/>
                      <a:pt x="1170" y="2328"/>
                      <a:pt x="1152" y="2347"/>
                    </a:cubicBezTo>
                    <a:cubicBezTo>
                      <a:pt x="919" y="2577"/>
                      <a:pt x="919" y="2577"/>
                      <a:pt x="919" y="2577"/>
                    </a:cubicBezTo>
                    <a:cubicBezTo>
                      <a:pt x="685" y="2347"/>
                      <a:pt x="685" y="2347"/>
                      <a:pt x="685" y="2347"/>
                    </a:cubicBezTo>
                    <a:cubicBezTo>
                      <a:pt x="648" y="2310"/>
                      <a:pt x="589" y="2310"/>
                      <a:pt x="552" y="2347"/>
                    </a:cubicBezTo>
                    <a:cubicBezTo>
                      <a:pt x="328" y="2568"/>
                      <a:pt x="328" y="2568"/>
                      <a:pt x="328" y="2568"/>
                    </a:cubicBezTo>
                    <a:cubicBezTo>
                      <a:pt x="190" y="2432"/>
                      <a:pt x="190" y="2432"/>
                      <a:pt x="190" y="2432"/>
                    </a:cubicBez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47" y="190"/>
                      <a:pt x="1647" y="190"/>
                      <a:pt x="1647" y="190"/>
                    </a:cubicBezTo>
                    <a:cubicBezTo>
                      <a:pt x="1647" y="281"/>
                      <a:pt x="1647" y="281"/>
                      <a:pt x="1647" y="281"/>
                    </a:cubicBezTo>
                    <a:cubicBezTo>
                      <a:pt x="1714" y="305"/>
                      <a:pt x="1777" y="337"/>
                      <a:pt x="1836" y="375"/>
                    </a:cubicBezTo>
                    <a:cubicBezTo>
                      <a:pt x="1836" y="95"/>
                      <a:pt x="1836" y="95"/>
                      <a:pt x="1836" y="95"/>
                    </a:cubicBezTo>
                    <a:cubicBezTo>
                      <a:pt x="1836" y="42"/>
                      <a:pt x="1794" y="0"/>
                      <a:pt x="174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3" y="0"/>
                      <a:pt x="0" y="42"/>
                      <a:pt x="0" y="95"/>
                    </a:cubicBezTo>
                    <a:cubicBezTo>
                      <a:pt x="0" y="2471"/>
                      <a:pt x="0" y="2471"/>
                      <a:pt x="0" y="2471"/>
                    </a:cubicBezTo>
                    <a:cubicBezTo>
                      <a:pt x="0" y="2497"/>
                      <a:pt x="10" y="2521"/>
                      <a:pt x="28" y="2539"/>
                    </a:cubicBezTo>
                    <a:cubicBezTo>
                      <a:pt x="261" y="2769"/>
                      <a:pt x="261" y="2769"/>
                      <a:pt x="261" y="2769"/>
                    </a:cubicBezTo>
                    <a:cubicBezTo>
                      <a:pt x="298" y="2805"/>
                      <a:pt x="357" y="2805"/>
                      <a:pt x="394" y="2769"/>
                    </a:cubicBezTo>
                    <a:cubicBezTo>
                      <a:pt x="619" y="2547"/>
                      <a:pt x="619" y="2547"/>
                      <a:pt x="619" y="2547"/>
                    </a:cubicBezTo>
                    <a:cubicBezTo>
                      <a:pt x="852" y="2778"/>
                      <a:pt x="852" y="2778"/>
                      <a:pt x="852" y="2778"/>
                    </a:cubicBezTo>
                    <a:cubicBezTo>
                      <a:pt x="889" y="2814"/>
                      <a:pt x="948" y="2814"/>
                      <a:pt x="985" y="2778"/>
                    </a:cubicBezTo>
                    <a:cubicBezTo>
                      <a:pt x="1218" y="2547"/>
                      <a:pt x="1218" y="2547"/>
                      <a:pt x="1218" y="2547"/>
                    </a:cubicBezTo>
                    <a:cubicBezTo>
                      <a:pt x="1452" y="2778"/>
                      <a:pt x="1452" y="2778"/>
                      <a:pt x="1452" y="2778"/>
                    </a:cubicBezTo>
                    <a:cubicBezTo>
                      <a:pt x="1470" y="2796"/>
                      <a:pt x="1494" y="2805"/>
                      <a:pt x="1518" y="2805"/>
                    </a:cubicBezTo>
                    <a:cubicBezTo>
                      <a:pt x="1543" y="2805"/>
                      <a:pt x="1567" y="2796"/>
                      <a:pt x="1585" y="2778"/>
                    </a:cubicBezTo>
                    <a:cubicBezTo>
                      <a:pt x="1808" y="2557"/>
                      <a:pt x="1808" y="2557"/>
                      <a:pt x="1808" y="2557"/>
                    </a:cubicBezTo>
                    <a:cubicBezTo>
                      <a:pt x="1826" y="2540"/>
                      <a:pt x="1836" y="2515"/>
                      <a:pt x="1836" y="2490"/>
                    </a:cubicBezTo>
                    <a:cubicBezTo>
                      <a:pt x="1836" y="1919"/>
                      <a:pt x="1836" y="1919"/>
                      <a:pt x="1836" y="1919"/>
                    </a:cubicBezTo>
                    <a:cubicBezTo>
                      <a:pt x="1777" y="1957"/>
                      <a:pt x="1714" y="1988"/>
                      <a:pt x="1647" y="2012"/>
                    </a:cubicBezTo>
                    <a:cubicBezTo>
                      <a:pt x="1647" y="2450"/>
                      <a:pt x="1647" y="2450"/>
                      <a:pt x="1647" y="2450"/>
                    </a:cubicBezTo>
                    <a:close/>
                    <a:moveTo>
                      <a:pt x="1647" y="2450"/>
                    </a:moveTo>
                    <a:cubicBezTo>
                      <a:pt x="1647" y="2450"/>
                      <a:pt x="1647" y="2450"/>
                      <a:pt x="1647" y="245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6"/>
              <p:cNvSpPr>
                <a:spLocks noEditPoints="1"/>
              </p:cNvSpPr>
              <p:nvPr/>
            </p:nvSpPr>
            <p:spPr bwMode="auto">
              <a:xfrm>
                <a:off x="3536950" y="758825"/>
                <a:ext cx="4595812" cy="4135438"/>
              </a:xfrm>
              <a:custGeom>
                <a:avLst/>
                <a:gdLst>
                  <a:gd name="T0" fmla="*/ 1704 w 1704"/>
                  <a:gd name="T1" fmla="*/ 767 h 1534"/>
                  <a:gd name="T2" fmla="*/ 1434 w 1704"/>
                  <a:gd name="T3" fmla="*/ 184 h 1534"/>
                  <a:gd name="T4" fmla="*/ 1245 w 1704"/>
                  <a:gd name="T5" fmla="*/ 65 h 1534"/>
                  <a:gd name="T6" fmla="*/ 937 w 1704"/>
                  <a:gd name="T7" fmla="*/ 0 h 1534"/>
                  <a:gd name="T8" fmla="*/ 431 w 1704"/>
                  <a:gd name="T9" fmla="*/ 192 h 1534"/>
                  <a:gd name="T10" fmla="*/ 221 w 1704"/>
                  <a:gd name="T11" fmla="*/ 192 h 1534"/>
                  <a:gd name="T12" fmla="*/ 38 w 1704"/>
                  <a:gd name="T13" fmla="*/ 192 h 1534"/>
                  <a:gd name="T14" fmla="*/ 0 w 1704"/>
                  <a:gd name="T15" fmla="*/ 230 h 1534"/>
                  <a:gd name="T16" fmla="*/ 38 w 1704"/>
                  <a:gd name="T17" fmla="*/ 267 h 1534"/>
                  <a:gd name="T18" fmla="*/ 166 w 1704"/>
                  <a:gd name="T19" fmla="*/ 267 h 1534"/>
                  <a:gd name="T20" fmla="*/ 355 w 1704"/>
                  <a:gd name="T21" fmla="*/ 267 h 1534"/>
                  <a:gd name="T22" fmla="*/ 199 w 1704"/>
                  <a:gd name="T23" fmla="*/ 560 h 1534"/>
                  <a:gd name="T24" fmla="*/ 42 w 1704"/>
                  <a:gd name="T25" fmla="*/ 560 h 1534"/>
                  <a:gd name="T26" fmla="*/ 38 w 1704"/>
                  <a:gd name="T27" fmla="*/ 560 h 1534"/>
                  <a:gd name="T28" fmla="*/ 0 w 1704"/>
                  <a:gd name="T29" fmla="*/ 598 h 1534"/>
                  <a:gd name="T30" fmla="*/ 28 w 1704"/>
                  <a:gd name="T31" fmla="*/ 634 h 1534"/>
                  <a:gd name="T32" fmla="*/ 38 w 1704"/>
                  <a:gd name="T33" fmla="*/ 636 h 1534"/>
                  <a:gd name="T34" fmla="*/ 182 w 1704"/>
                  <a:gd name="T35" fmla="*/ 636 h 1534"/>
                  <a:gd name="T36" fmla="*/ 170 w 1704"/>
                  <a:gd name="T37" fmla="*/ 767 h 1534"/>
                  <a:gd name="T38" fmla="*/ 189 w 1704"/>
                  <a:gd name="T39" fmla="*/ 935 h 1534"/>
                  <a:gd name="T40" fmla="*/ 38 w 1704"/>
                  <a:gd name="T41" fmla="*/ 935 h 1534"/>
                  <a:gd name="T42" fmla="*/ 34 w 1704"/>
                  <a:gd name="T43" fmla="*/ 936 h 1534"/>
                  <a:gd name="T44" fmla="*/ 0 w 1704"/>
                  <a:gd name="T45" fmla="*/ 973 h 1534"/>
                  <a:gd name="T46" fmla="*/ 38 w 1704"/>
                  <a:gd name="T47" fmla="*/ 1011 h 1534"/>
                  <a:gd name="T48" fmla="*/ 51 w 1704"/>
                  <a:gd name="T49" fmla="*/ 1011 h 1534"/>
                  <a:gd name="T50" fmla="*/ 210 w 1704"/>
                  <a:gd name="T51" fmla="*/ 1011 h 1534"/>
                  <a:gd name="T52" fmla="*/ 395 w 1704"/>
                  <a:gd name="T53" fmla="*/ 1310 h 1534"/>
                  <a:gd name="T54" fmla="*/ 196 w 1704"/>
                  <a:gd name="T55" fmla="*/ 1310 h 1534"/>
                  <a:gd name="T56" fmla="*/ 38 w 1704"/>
                  <a:gd name="T57" fmla="*/ 1310 h 1534"/>
                  <a:gd name="T58" fmla="*/ 0 w 1704"/>
                  <a:gd name="T59" fmla="*/ 1348 h 1534"/>
                  <a:gd name="T60" fmla="*/ 38 w 1704"/>
                  <a:gd name="T61" fmla="*/ 1386 h 1534"/>
                  <a:gd name="T62" fmla="*/ 258 w 1704"/>
                  <a:gd name="T63" fmla="*/ 1386 h 1534"/>
                  <a:gd name="T64" fmla="*/ 485 w 1704"/>
                  <a:gd name="T65" fmla="*/ 1386 h 1534"/>
                  <a:gd name="T66" fmla="*/ 937 w 1704"/>
                  <a:gd name="T67" fmla="*/ 1534 h 1534"/>
                  <a:gd name="T68" fmla="*/ 1245 w 1704"/>
                  <a:gd name="T69" fmla="*/ 1469 h 1534"/>
                  <a:gd name="T70" fmla="*/ 1434 w 1704"/>
                  <a:gd name="T71" fmla="*/ 1350 h 1534"/>
                  <a:gd name="T72" fmla="*/ 1704 w 1704"/>
                  <a:gd name="T73" fmla="*/ 767 h 1534"/>
                  <a:gd name="T74" fmla="*/ 1245 w 1704"/>
                  <a:gd name="T75" fmla="*/ 1266 h 1534"/>
                  <a:gd name="T76" fmla="*/ 937 w 1704"/>
                  <a:gd name="T77" fmla="*/ 1354 h 1534"/>
                  <a:gd name="T78" fmla="*/ 459 w 1704"/>
                  <a:gd name="T79" fmla="*/ 1107 h 1534"/>
                  <a:gd name="T80" fmla="*/ 1025 w 1704"/>
                  <a:gd name="T81" fmla="*/ 1107 h 1534"/>
                  <a:gd name="T82" fmla="*/ 1120 w 1704"/>
                  <a:gd name="T83" fmla="*/ 1012 h 1534"/>
                  <a:gd name="T84" fmla="*/ 1025 w 1704"/>
                  <a:gd name="T85" fmla="*/ 917 h 1534"/>
                  <a:gd name="T86" fmla="*/ 377 w 1704"/>
                  <a:gd name="T87" fmla="*/ 917 h 1534"/>
                  <a:gd name="T88" fmla="*/ 370 w 1704"/>
                  <a:gd name="T89" fmla="*/ 918 h 1534"/>
                  <a:gd name="T90" fmla="*/ 349 w 1704"/>
                  <a:gd name="T91" fmla="*/ 767 h 1534"/>
                  <a:gd name="T92" fmla="*/ 370 w 1704"/>
                  <a:gd name="T93" fmla="*/ 613 h 1534"/>
                  <a:gd name="T94" fmla="*/ 377 w 1704"/>
                  <a:gd name="T95" fmla="*/ 614 h 1534"/>
                  <a:gd name="T96" fmla="*/ 1025 w 1704"/>
                  <a:gd name="T97" fmla="*/ 614 h 1534"/>
                  <a:gd name="T98" fmla="*/ 1120 w 1704"/>
                  <a:gd name="T99" fmla="*/ 519 h 1534"/>
                  <a:gd name="T100" fmla="*/ 1025 w 1704"/>
                  <a:gd name="T101" fmla="*/ 424 h 1534"/>
                  <a:gd name="T102" fmla="*/ 461 w 1704"/>
                  <a:gd name="T103" fmla="*/ 424 h 1534"/>
                  <a:gd name="T104" fmla="*/ 937 w 1704"/>
                  <a:gd name="T105" fmla="*/ 179 h 1534"/>
                  <a:gd name="T106" fmla="*/ 1245 w 1704"/>
                  <a:gd name="T107" fmla="*/ 267 h 1534"/>
                  <a:gd name="T108" fmla="*/ 1434 w 1704"/>
                  <a:gd name="T109" fmla="*/ 456 h 1534"/>
                  <a:gd name="T110" fmla="*/ 1525 w 1704"/>
                  <a:gd name="T111" fmla="*/ 767 h 1534"/>
                  <a:gd name="T112" fmla="*/ 1434 w 1704"/>
                  <a:gd name="T113" fmla="*/ 1078 h 1534"/>
                  <a:gd name="T114" fmla="*/ 1245 w 1704"/>
                  <a:gd name="T115" fmla="*/ 1266 h 1534"/>
                  <a:gd name="T116" fmla="*/ 1245 w 1704"/>
                  <a:gd name="T117" fmla="*/ 1266 h 1534"/>
                  <a:gd name="T118" fmla="*/ 1245 w 1704"/>
                  <a:gd name="T119" fmla="*/ 1266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4" h="1534">
                    <a:moveTo>
                      <a:pt x="1704" y="767"/>
                    </a:moveTo>
                    <a:cubicBezTo>
                      <a:pt x="1704" y="533"/>
                      <a:pt x="1599" y="325"/>
                      <a:pt x="1434" y="184"/>
                    </a:cubicBezTo>
                    <a:cubicBezTo>
                      <a:pt x="1378" y="135"/>
                      <a:pt x="1314" y="95"/>
                      <a:pt x="1245" y="65"/>
                    </a:cubicBezTo>
                    <a:cubicBezTo>
                      <a:pt x="1150" y="23"/>
                      <a:pt x="1046" y="0"/>
                      <a:pt x="937" y="0"/>
                    </a:cubicBezTo>
                    <a:cubicBezTo>
                      <a:pt x="743" y="0"/>
                      <a:pt x="566" y="73"/>
                      <a:pt x="431" y="192"/>
                    </a:cubicBezTo>
                    <a:cubicBezTo>
                      <a:pt x="221" y="192"/>
                      <a:pt x="221" y="192"/>
                      <a:pt x="221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17" y="192"/>
                      <a:pt x="0" y="209"/>
                      <a:pt x="0" y="230"/>
                    </a:cubicBezTo>
                    <a:cubicBezTo>
                      <a:pt x="0" y="250"/>
                      <a:pt x="17" y="267"/>
                      <a:pt x="38" y="267"/>
                    </a:cubicBezTo>
                    <a:cubicBezTo>
                      <a:pt x="166" y="267"/>
                      <a:pt x="166" y="267"/>
                      <a:pt x="166" y="267"/>
                    </a:cubicBezTo>
                    <a:cubicBezTo>
                      <a:pt x="355" y="267"/>
                      <a:pt x="355" y="267"/>
                      <a:pt x="355" y="267"/>
                    </a:cubicBezTo>
                    <a:cubicBezTo>
                      <a:pt x="283" y="351"/>
                      <a:pt x="229" y="451"/>
                      <a:pt x="199" y="560"/>
                    </a:cubicBezTo>
                    <a:cubicBezTo>
                      <a:pt x="42" y="560"/>
                      <a:pt x="42" y="560"/>
                      <a:pt x="42" y="560"/>
                    </a:cubicBezTo>
                    <a:cubicBezTo>
                      <a:pt x="38" y="560"/>
                      <a:pt x="38" y="560"/>
                      <a:pt x="38" y="560"/>
                    </a:cubicBezTo>
                    <a:cubicBezTo>
                      <a:pt x="17" y="560"/>
                      <a:pt x="0" y="577"/>
                      <a:pt x="0" y="598"/>
                    </a:cubicBezTo>
                    <a:cubicBezTo>
                      <a:pt x="0" y="616"/>
                      <a:pt x="12" y="630"/>
                      <a:pt x="28" y="634"/>
                    </a:cubicBezTo>
                    <a:cubicBezTo>
                      <a:pt x="31" y="635"/>
                      <a:pt x="35" y="636"/>
                      <a:pt x="38" y="636"/>
                    </a:cubicBezTo>
                    <a:cubicBezTo>
                      <a:pt x="182" y="636"/>
                      <a:pt x="182" y="636"/>
                      <a:pt x="182" y="636"/>
                    </a:cubicBezTo>
                    <a:cubicBezTo>
                      <a:pt x="175" y="679"/>
                      <a:pt x="170" y="722"/>
                      <a:pt x="170" y="767"/>
                    </a:cubicBezTo>
                    <a:cubicBezTo>
                      <a:pt x="170" y="825"/>
                      <a:pt x="177" y="881"/>
                      <a:pt x="189" y="935"/>
                    </a:cubicBezTo>
                    <a:cubicBezTo>
                      <a:pt x="38" y="935"/>
                      <a:pt x="38" y="935"/>
                      <a:pt x="38" y="935"/>
                    </a:cubicBezTo>
                    <a:cubicBezTo>
                      <a:pt x="37" y="935"/>
                      <a:pt x="35" y="936"/>
                      <a:pt x="34" y="936"/>
                    </a:cubicBezTo>
                    <a:cubicBezTo>
                      <a:pt x="15" y="938"/>
                      <a:pt x="0" y="954"/>
                      <a:pt x="0" y="973"/>
                    </a:cubicBezTo>
                    <a:cubicBezTo>
                      <a:pt x="0" y="994"/>
                      <a:pt x="17" y="1011"/>
                      <a:pt x="38" y="1011"/>
                    </a:cubicBezTo>
                    <a:cubicBezTo>
                      <a:pt x="51" y="1011"/>
                      <a:pt x="51" y="1011"/>
                      <a:pt x="51" y="1011"/>
                    </a:cubicBezTo>
                    <a:cubicBezTo>
                      <a:pt x="210" y="1011"/>
                      <a:pt x="210" y="1011"/>
                      <a:pt x="210" y="1011"/>
                    </a:cubicBezTo>
                    <a:cubicBezTo>
                      <a:pt x="248" y="1125"/>
                      <a:pt x="312" y="1227"/>
                      <a:pt x="395" y="1310"/>
                    </a:cubicBezTo>
                    <a:cubicBezTo>
                      <a:pt x="196" y="1310"/>
                      <a:pt x="196" y="1310"/>
                      <a:pt x="196" y="1310"/>
                    </a:cubicBezTo>
                    <a:cubicBezTo>
                      <a:pt x="38" y="1310"/>
                      <a:pt x="38" y="1310"/>
                      <a:pt x="38" y="1310"/>
                    </a:cubicBezTo>
                    <a:cubicBezTo>
                      <a:pt x="17" y="1310"/>
                      <a:pt x="0" y="1327"/>
                      <a:pt x="0" y="1348"/>
                    </a:cubicBezTo>
                    <a:cubicBezTo>
                      <a:pt x="0" y="1369"/>
                      <a:pt x="17" y="1386"/>
                      <a:pt x="38" y="1386"/>
                    </a:cubicBezTo>
                    <a:cubicBezTo>
                      <a:pt x="258" y="1386"/>
                      <a:pt x="258" y="1386"/>
                      <a:pt x="258" y="1386"/>
                    </a:cubicBezTo>
                    <a:cubicBezTo>
                      <a:pt x="485" y="1386"/>
                      <a:pt x="485" y="1386"/>
                      <a:pt x="485" y="1386"/>
                    </a:cubicBezTo>
                    <a:cubicBezTo>
                      <a:pt x="612" y="1478"/>
                      <a:pt x="768" y="1534"/>
                      <a:pt x="937" y="1534"/>
                    </a:cubicBezTo>
                    <a:cubicBezTo>
                      <a:pt x="1046" y="1534"/>
                      <a:pt x="1150" y="1511"/>
                      <a:pt x="1245" y="1469"/>
                    </a:cubicBezTo>
                    <a:cubicBezTo>
                      <a:pt x="1314" y="1439"/>
                      <a:pt x="1378" y="1398"/>
                      <a:pt x="1434" y="1350"/>
                    </a:cubicBezTo>
                    <a:cubicBezTo>
                      <a:pt x="1599" y="1209"/>
                      <a:pt x="1704" y="1000"/>
                      <a:pt x="1704" y="767"/>
                    </a:cubicBezTo>
                    <a:close/>
                    <a:moveTo>
                      <a:pt x="1245" y="1266"/>
                    </a:moveTo>
                    <a:cubicBezTo>
                      <a:pt x="1155" y="1322"/>
                      <a:pt x="1050" y="1354"/>
                      <a:pt x="937" y="1354"/>
                    </a:cubicBezTo>
                    <a:cubicBezTo>
                      <a:pt x="739" y="1354"/>
                      <a:pt x="565" y="1256"/>
                      <a:pt x="459" y="1107"/>
                    </a:cubicBezTo>
                    <a:cubicBezTo>
                      <a:pt x="1025" y="1107"/>
                      <a:pt x="1025" y="1107"/>
                      <a:pt x="1025" y="1107"/>
                    </a:cubicBezTo>
                    <a:cubicBezTo>
                      <a:pt x="1077" y="1107"/>
                      <a:pt x="1120" y="1065"/>
                      <a:pt x="1120" y="1012"/>
                    </a:cubicBezTo>
                    <a:cubicBezTo>
                      <a:pt x="1120" y="960"/>
                      <a:pt x="1077" y="917"/>
                      <a:pt x="1025" y="917"/>
                    </a:cubicBezTo>
                    <a:cubicBezTo>
                      <a:pt x="377" y="917"/>
                      <a:pt x="377" y="917"/>
                      <a:pt x="377" y="917"/>
                    </a:cubicBezTo>
                    <a:cubicBezTo>
                      <a:pt x="375" y="917"/>
                      <a:pt x="372" y="918"/>
                      <a:pt x="370" y="918"/>
                    </a:cubicBezTo>
                    <a:cubicBezTo>
                      <a:pt x="357" y="870"/>
                      <a:pt x="349" y="819"/>
                      <a:pt x="349" y="767"/>
                    </a:cubicBezTo>
                    <a:cubicBezTo>
                      <a:pt x="349" y="714"/>
                      <a:pt x="357" y="662"/>
                      <a:pt x="370" y="613"/>
                    </a:cubicBezTo>
                    <a:cubicBezTo>
                      <a:pt x="373" y="613"/>
                      <a:pt x="375" y="614"/>
                      <a:pt x="377" y="614"/>
                    </a:cubicBezTo>
                    <a:cubicBezTo>
                      <a:pt x="1025" y="614"/>
                      <a:pt x="1025" y="614"/>
                      <a:pt x="1025" y="614"/>
                    </a:cubicBezTo>
                    <a:cubicBezTo>
                      <a:pt x="1077" y="614"/>
                      <a:pt x="1120" y="571"/>
                      <a:pt x="1120" y="519"/>
                    </a:cubicBezTo>
                    <a:cubicBezTo>
                      <a:pt x="1120" y="467"/>
                      <a:pt x="1077" y="424"/>
                      <a:pt x="1025" y="424"/>
                    </a:cubicBezTo>
                    <a:cubicBezTo>
                      <a:pt x="461" y="424"/>
                      <a:pt x="461" y="424"/>
                      <a:pt x="461" y="424"/>
                    </a:cubicBezTo>
                    <a:cubicBezTo>
                      <a:pt x="567" y="276"/>
                      <a:pt x="740" y="180"/>
                      <a:pt x="937" y="179"/>
                    </a:cubicBezTo>
                    <a:cubicBezTo>
                      <a:pt x="1050" y="179"/>
                      <a:pt x="1155" y="212"/>
                      <a:pt x="1245" y="267"/>
                    </a:cubicBezTo>
                    <a:cubicBezTo>
                      <a:pt x="1321" y="315"/>
                      <a:pt x="1386" y="379"/>
                      <a:pt x="1434" y="456"/>
                    </a:cubicBezTo>
                    <a:cubicBezTo>
                      <a:pt x="1491" y="546"/>
                      <a:pt x="1524" y="652"/>
                      <a:pt x="1525" y="767"/>
                    </a:cubicBezTo>
                    <a:cubicBezTo>
                      <a:pt x="1524" y="881"/>
                      <a:pt x="1491" y="988"/>
                      <a:pt x="1434" y="1078"/>
                    </a:cubicBezTo>
                    <a:cubicBezTo>
                      <a:pt x="1386" y="1155"/>
                      <a:pt x="1321" y="1219"/>
                      <a:pt x="1245" y="1266"/>
                    </a:cubicBezTo>
                    <a:close/>
                    <a:moveTo>
                      <a:pt x="1245" y="1266"/>
                    </a:moveTo>
                    <a:cubicBezTo>
                      <a:pt x="1245" y="1266"/>
                      <a:pt x="1245" y="1266"/>
                      <a:pt x="1245" y="126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7"/>
              <p:cNvSpPr>
                <a:spLocks noEditPoints="1"/>
              </p:cNvSpPr>
              <p:nvPr/>
            </p:nvSpPr>
            <p:spPr bwMode="auto">
              <a:xfrm>
                <a:off x="7418388" y="4097338"/>
                <a:ext cx="2755900" cy="2771775"/>
              </a:xfrm>
              <a:custGeom>
                <a:avLst/>
                <a:gdLst>
                  <a:gd name="T0" fmla="*/ 956 w 1022"/>
                  <a:gd name="T1" fmla="*/ 673 h 1028"/>
                  <a:gd name="T2" fmla="*/ 285 w 1022"/>
                  <a:gd name="T3" fmla="*/ 2 h 1028"/>
                  <a:gd name="T4" fmla="*/ 283 w 1022"/>
                  <a:gd name="T5" fmla="*/ 0 h 1028"/>
                  <a:gd name="T6" fmla="*/ 0 w 1022"/>
                  <a:gd name="T7" fmla="*/ 295 h 1028"/>
                  <a:gd name="T8" fmla="*/ 2 w 1022"/>
                  <a:gd name="T9" fmla="*/ 296 h 1028"/>
                  <a:gd name="T10" fmla="*/ 668 w 1022"/>
                  <a:gd name="T11" fmla="*/ 962 h 1028"/>
                  <a:gd name="T12" fmla="*/ 907 w 1022"/>
                  <a:gd name="T13" fmla="*/ 962 h 1028"/>
                  <a:gd name="T14" fmla="*/ 956 w 1022"/>
                  <a:gd name="T15" fmla="*/ 913 h 1028"/>
                  <a:gd name="T16" fmla="*/ 956 w 1022"/>
                  <a:gd name="T17" fmla="*/ 673 h 1028"/>
                  <a:gd name="T18" fmla="*/ 956 w 1022"/>
                  <a:gd name="T19" fmla="*/ 673 h 1028"/>
                  <a:gd name="T20" fmla="*/ 956 w 1022"/>
                  <a:gd name="T21" fmla="*/ 673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2" h="1028">
                    <a:moveTo>
                      <a:pt x="956" y="673"/>
                    </a:moveTo>
                    <a:cubicBezTo>
                      <a:pt x="285" y="2"/>
                      <a:pt x="285" y="2"/>
                      <a:pt x="285" y="2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12" y="118"/>
                      <a:pt x="115" y="219"/>
                      <a:pt x="0" y="295"/>
                    </a:cubicBezTo>
                    <a:cubicBezTo>
                      <a:pt x="2" y="296"/>
                      <a:pt x="2" y="296"/>
                      <a:pt x="2" y="296"/>
                    </a:cubicBezTo>
                    <a:cubicBezTo>
                      <a:pt x="668" y="962"/>
                      <a:pt x="668" y="962"/>
                      <a:pt x="668" y="962"/>
                    </a:cubicBezTo>
                    <a:cubicBezTo>
                      <a:pt x="733" y="1028"/>
                      <a:pt x="841" y="1028"/>
                      <a:pt x="907" y="962"/>
                    </a:cubicBezTo>
                    <a:cubicBezTo>
                      <a:pt x="956" y="913"/>
                      <a:pt x="956" y="913"/>
                      <a:pt x="956" y="913"/>
                    </a:cubicBezTo>
                    <a:cubicBezTo>
                      <a:pt x="1022" y="847"/>
                      <a:pt x="1022" y="739"/>
                      <a:pt x="956" y="673"/>
                    </a:cubicBezTo>
                    <a:close/>
                    <a:moveTo>
                      <a:pt x="956" y="673"/>
                    </a:moveTo>
                    <a:cubicBezTo>
                      <a:pt x="956" y="673"/>
                      <a:pt x="956" y="673"/>
                      <a:pt x="956" y="67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595" y="2228215"/>
            <a:ext cx="3256280" cy="1949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7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44074" y="2932574"/>
            <a:ext cx="3214736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  <a:cs typeface="微软雅黑" panose="020B0503020204020204" pitchFamily="34" charset="-122"/>
              </a:rPr>
              <a:t>Implementation</a:t>
            </a:r>
            <a:endParaRPr lang="en-US" altLang="zh-CN" sz="2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03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8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46625" y="17841"/>
            <a:ext cx="2698115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592"/>
              <a:ext cx="1612901" cy="368300"/>
              <a:chOff x="4991099" y="55916"/>
              <a:chExt cx="1612901" cy="3683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Implementation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916"/>
                <a:ext cx="471535" cy="36830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直接连接符 4"/>
          <p:cNvCxnSpPr/>
          <p:nvPr/>
        </p:nvCxnSpPr>
        <p:spPr>
          <a:xfrm>
            <a:off x="777281" y="6038903"/>
            <a:ext cx="2007384" cy="24077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headEnd type="oval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775585" y="4930140"/>
            <a:ext cx="8890" cy="110871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776220" y="4919345"/>
            <a:ext cx="1797685" cy="1968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2712063" y="4919355"/>
            <a:ext cx="3428031" cy="713424"/>
            <a:chOff x="5934075" y="1860541"/>
            <a:chExt cx="3428031" cy="713424"/>
          </a:xfrm>
        </p:grpSpPr>
        <p:sp>
          <p:nvSpPr>
            <p:cNvPr id="53" name="椭圆 52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229651" y="1860541"/>
              <a:ext cx="94424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en-US" altLang="zh-CN" sz="2000" b="1" kern="0" dirty="0">
                  <a:ea typeface="微软雅黑" panose="020B0503020204020204" pitchFamily="34" charset="-122"/>
                </a:rPr>
                <a:t>Step 1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229651" y="2163120"/>
              <a:ext cx="3132455" cy="410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en-US" altLang="zh-CN" sz="1600" kern="0" dirty="0">
                  <a:ea typeface="微软雅黑" panose="020B0503020204020204" pitchFamily="34" charset="-122"/>
                </a:rPr>
                <a:t>Generate obstacles and boundry</a:t>
              </a:r>
              <a:endParaRPr lang="en-US" altLang="zh-CN" sz="1600" kern="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右箭头 27"/>
          <p:cNvSpPr/>
          <p:nvPr/>
        </p:nvSpPr>
        <p:spPr>
          <a:xfrm rot="19500137">
            <a:off x="414955" y="2513087"/>
            <a:ext cx="5877424" cy="1046731"/>
          </a:xfrm>
          <a:custGeom>
            <a:avLst/>
            <a:gdLst>
              <a:gd name="connsiteX0" fmla="*/ 0 w 6825124"/>
              <a:gd name="connsiteY0" fmla="*/ 277640 h 1110560"/>
              <a:gd name="connsiteX1" fmla="*/ 5525769 w 6825124"/>
              <a:gd name="connsiteY1" fmla="*/ 277640 h 1110560"/>
              <a:gd name="connsiteX2" fmla="*/ 5525769 w 6825124"/>
              <a:gd name="connsiteY2" fmla="*/ 0 h 1110560"/>
              <a:gd name="connsiteX3" fmla="*/ 6825124 w 6825124"/>
              <a:gd name="connsiteY3" fmla="*/ 555280 h 1110560"/>
              <a:gd name="connsiteX4" fmla="*/ 5525769 w 6825124"/>
              <a:gd name="connsiteY4" fmla="*/ 1110560 h 1110560"/>
              <a:gd name="connsiteX5" fmla="*/ 5525769 w 6825124"/>
              <a:gd name="connsiteY5" fmla="*/ 832920 h 1110560"/>
              <a:gd name="connsiteX6" fmla="*/ 0 w 6825124"/>
              <a:gd name="connsiteY6" fmla="*/ 832920 h 1110560"/>
              <a:gd name="connsiteX7" fmla="*/ 0 w 6825124"/>
              <a:gd name="connsiteY7" fmla="*/ 277640 h 1110560"/>
              <a:gd name="connsiteX0-1" fmla="*/ 0 w 6825124"/>
              <a:gd name="connsiteY0-2" fmla="*/ 277640 h 1110560"/>
              <a:gd name="connsiteX1-3" fmla="*/ 5525769 w 6825124"/>
              <a:gd name="connsiteY1-4" fmla="*/ 277640 h 1110560"/>
              <a:gd name="connsiteX2-5" fmla="*/ 5525769 w 6825124"/>
              <a:gd name="connsiteY2-6" fmla="*/ 0 h 1110560"/>
              <a:gd name="connsiteX3-7" fmla="*/ 6825124 w 6825124"/>
              <a:gd name="connsiteY3-8" fmla="*/ 555280 h 1110560"/>
              <a:gd name="connsiteX4-9" fmla="*/ 5525769 w 6825124"/>
              <a:gd name="connsiteY4-10" fmla="*/ 1110560 h 1110560"/>
              <a:gd name="connsiteX5-11" fmla="*/ 5525769 w 6825124"/>
              <a:gd name="connsiteY5-12" fmla="*/ 832920 h 1110560"/>
              <a:gd name="connsiteX6-13" fmla="*/ 0 w 6825124"/>
              <a:gd name="connsiteY6-14" fmla="*/ 277640 h 1110560"/>
              <a:gd name="connsiteX0-15" fmla="*/ 0 w 6812661"/>
              <a:gd name="connsiteY0-16" fmla="*/ 503414 h 1110560"/>
              <a:gd name="connsiteX1-17" fmla="*/ 5513306 w 6812661"/>
              <a:gd name="connsiteY1-18" fmla="*/ 277640 h 1110560"/>
              <a:gd name="connsiteX2-19" fmla="*/ 5513306 w 6812661"/>
              <a:gd name="connsiteY2-20" fmla="*/ 0 h 1110560"/>
              <a:gd name="connsiteX3-21" fmla="*/ 6812661 w 6812661"/>
              <a:gd name="connsiteY3-22" fmla="*/ 555280 h 1110560"/>
              <a:gd name="connsiteX4-23" fmla="*/ 5513306 w 6812661"/>
              <a:gd name="connsiteY4-24" fmla="*/ 1110560 h 1110560"/>
              <a:gd name="connsiteX5-25" fmla="*/ 5513306 w 6812661"/>
              <a:gd name="connsiteY5-26" fmla="*/ 832920 h 1110560"/>
              <a:gd name="connsiteX6-27" fmla="*/ 0 w 6812661"/>
              <a:gd name="connsiteY6-28" fmla="*/ 503414 h 1110560"/>
              <a:gd name="connsiteX0-29" fmla="*/ 0 w 6812661"/>
              <a:gd name="connsiteY0-30" fmla="*/ 503414 h 1110560"/>
              <a:gd name="connsiteX1-31" fmla="*/ 5513306 w 6812661"/>
              <a:gd name="connsiteY1-32" fmla="*/ 277640 h 1110560"/>
              <a:gd name="connsiteX2-33" fmla="*/ 5513306 w 6812661"/>
              <a:gd name="connsiteY2-34" fmla="*/ 0 h 1110560"/>
              <a:gd name="connsiteX3-35" fmla="*/ 6812661 w 6812661"/>
              <a:gd name="connsiteY3-36" fmla="*/ 555280 h 1110560"/>
              <a:gd name="connsiteX4-37" fmla="*/ 5513306 w 6812661"/>
              <a:gd name="connsiteY4-38" fmla="*/ 1110560 h 1110560"/>
              <a:gd name="connsiteX5-39" fmla="*/ 5513306 w 6812661"/>
              <a:gd name="connsiteY5-40" fmla="*/ 832920 h 1110560"/>
              <a:gd name="connsiteX6-41" fmla="*/ 0 w 6812661"/>
              <a:gd name="connsiteY6-42" fmla="*/ 503414 h 1110560"/>
              <a:gd name="connsiteX0-43" fmla="*/ 0 w 6812661"/>
              <a:gd name="connsiteY0-44" fmla="*/ 503414 h 1110560"/>
              <a:gd name="connsiteX1-45" fmla="*/ 5513306 w 6812661"/>
              <a:gd name="connsiteY1-46" fmla="*/ 277640 h 1110560"/>
              <a:gd name="connsiteX2-47" fmla="*/ 5513306 w 6812661"/>
              <a:gd name="connsiteY2-48" fmla="*/ 0 h 1110560"/>
              <a:gd name="connsiteX3-49" fmla="*/ 6812661 w 6812661"/>
              <a:gd name="connsiteY3-50" fmla="*/ 555280 h 1110560"/>
              <a:gd name="connsiteX4-51" fmla="*/ 5513306 w 6812661"/>
              <a:gd name="connsiteY4-52" fmla="*/ 1110560 h 1110560"/>
              <a:gd name="connsiteX5-53" fmla="*/ 5513306 w 6812661"/>
              <a:gd name="connsiteY5-54" fmla="*/ 832920 h 1110560"/>
              <a:gd name="connsiteX6-55" fmla="*/ 0 w 6812661"/>
              <a:gd name="connsiteY6-56" fmla="*/ 503414 h 1110560"/>
              <a:gd name="connsiteX0-57" fmla="*/ 0 w 6812661"/>
              <a:gd name="connsiteY0-58" fmla="*/ 503414 h 1110560"/>
              <a:gd name="connsiteX1-59" fmla="*/ 5513306 w 6812661"/>
              <a:gd name="connsiteY1-60" fmla="*/ 277640 h 1110560"/>
              <a:gd name="connsiteX2-61" fmla="*/ 5513306 w 6812661"/>
              <a:gd name="connsiteY2-62" fmla="*/ 0 h 1110560"/>
              <a:gd name="connsiteX3-63" fmla="*/ 6812661 w 6812661"/>
              <a:gd name="connsiteY3-64" fmla="*/ 555280 h 1110560"/>
              <a:gd name="connsiteX4-65" fmla="*/ 5513306 w 6812661"/>
              <a:gd name="connsiteY4-66" fmla="*/ 1110560 h 1110560"/>
              <a:gd name="connsiteX5-67" fmla="*/ 5513306 w 6812661"/>
              <a:gd name="connsiteY5-68" fmla="*/ 832920 h 1110560"/>
              <a:gd name="connsiteX6-69" fmla="*/ 0 w 6812661"/>
              <a:gd name="connsiteY6-70" fmla="*/ 503414 h 1110560"/>
              <a:gd name="connsiteX0-71" fmla="*/ 0 w 6812661"/>
              <a:gd name="connsiteY0-72" fmla="*/ 503414 h 1110560"/>
              <a:gd name="connsiteX1-73" fmla="*/ 5513306 w 6812661"/>
              <a:gd name="connsiteY1-74" fmla="*/ 277640 h 1110560"/>
              <a:gd name="connsiteX2-75" fmla="*/ 5513306 w 6812661"/>
              <a:gd name="connsiteY2-76" fmla="*/ 0 h 1110560"/>
              <a:gd name="connsiteX3-77" fmla="*/ 6812661 w 6812661"/>
              <a:gd name="connsiteY3-78" fmla="*/ 555280 h 1110560"/>
              <a:gd name="connsiteX4-79" fmla="*/ 5513306 w 6812661"/>
              <a:gd name="connsiteY4-80" fmla="*/ 1110560 h 1110560"/>
              <a:gd name="connsiteX5-81" fmla="*/ 5513306 w 6812661"/>
              <a:gd name="connsiteY5-82" fmla="*/ 832920 h 1110560"/>
              <a:gd name="connsiteX6-83" fmla="*/ 0 w 6812661"/>
              <a:gd name="connsiteY6-84" fmla="*/ 503414 h 1110560"/>
              <a:gd name="connsiteX0-85" fmla="*/ 0 w 6846029"/>
              <a:gd name="connsiteY0-86" fmla="*/ 503414 h 1110560"/>
              <a:gd name="connsiteX1-87" fmla="*/ 5513306 w 6846029"/>
              <a:gd name="connsiteY1-88" fmla="*/ 277640 h 1110560"/>
              <a:gd name="connsiteX2-89" fmla="*/ 5513306 w 6846029"/>
              <a:gd name="connsiteY2-90" fmla="*/ 0 h 1110560"/>
              <a:gd name="connsiteX3-91" fmla="*/ 6846029 w 6846029"/>
              <a:gd name="connsiteY3-92" fmla="*/ 633901 h 1110560"/>
              <a:gd name="connsiteX4-93" fmla="*/ 5513306 w 6846029"/>
              <a:gd name="connsiteY4-94" fmla="*/ 1110560 h 1110560"/>
              <a:gd name="connsiteX5-95" fmla="*/ 5513306 w 6846029"/>
              <a:gd name="connsiteY5-96" fmla="*/ 832920 h 1110560"/>
              <a:gd name="connsiteX6-97" fmla="*/ 0 w 6846029"/>
              <a:gd name="connsiteY6-98" fmla="*/ 503414 h 1110560"/>
              <a:gd name="connsiteX0-99" fmla="*/ 0 w 6846029"/>
              <a:gd name="connsiteY0-100" fmla="*/ 503414 h 1110560"/>
              <a:gd name="connsiteX1-101" fmla="*/ 5664602 w 6846029"/>
              <a:gd name="connsiteY1-102" fmla="*/ 361466 h 1110560"/>
              <a:gd name="connsiteX2-103" fmla="*/ 5513306 w 6846029"/>
              <a:gd name="connsiteY2-104" fmla="*/ 0 h 1110560"/>
              <a:gd name="connsiteX3-105" fmla="*/ 6846029 w 6846029"/>
              <a:gd name="connsiteY3-106" fmla="*/ 633901 h 1110560"/>
              <a:gd name="connsiteX4-107" fmla="*/ 5513306 w 6846029"/>
              <a:gd name="connsiteY4-108" fmla="*/ 1110560 h 1110560"/>
              <a:gd name="connsiteX5-109" fmla="*/ 5513306 w 6846029"/>
              <a:gd name="connsiteY5-110" fmla="*/ 832920 h 1110560"/>
              <a:gd name="connsiteX6-111" fmla="*/ 0 w 6846029"/>
              <a:gd name="connsiteY6-112" fmla="*/ 503414 h 1110560"/>
              <a:gd name="connsiteX0-113" fmla="*/ 0 w 6846029"/>
              <a:gd name="connsiteY0-114" fmla="*/ 503414 h 1110560"/>
              <a:gd name="connsiteX1-115" fmla="*/ 5664602 w 6846029"/>
              <a:gd name="connsiteY1-116" fmla="*/ 361466 h 1110560"/>
              <a:gd name="connsiteX2-117" fmla="*/ 5513306 w 6846029"/>
              <a:gd name="connsiteY2-118" fmla="*/ 0 h 1110560"/>
              <a:gd name="connsiteX3-119" fmla="*/ 6846029 w 6846029"/>
              <a:gd name="connsiteY3-120" fmla="*/ 633901 h 1110560"/>
              <a:gd name="connsiteX4-121" fmla="*/ 5513306 w 6846029"/>
              <a:gd name="connsiteY4-122" fmla="*/ 1110560 h 1110560"/>
              <a:gd name="connsiteX5-123" fmla="*/ 5513306 w 6846029"/>
              <a:gd name="connsiteY5-124" fmla="*/ 832920 h 1110560"/>
              <a:gd name="connsiteX6-125" fmla="*/ 0 w 6846029"/>
              <a:gd name="connsiteY6-126" fmla="*/ 503414 h 1110560"/>
              <a:gd name="connsiteX0-127" fmla="*/ 0 w 6846029"/>
              <a:gd name="connsiteY0-128" fmla="*/ 503414 h 1110560"/>
              <a:gd name="connsiteX1-129" fmla="*/ 5664602 w 6846029"/>
              <a:gd name="connsiteY1-130" fmla="*/ 361466 h 1110560"/>
              <a:gd name="connsiteX2-131" fmla="*/ 5513306 w 6846029"/>
              <a:gd name="connsiteY2-132" fmla="*/ 0 h 1110560"/>
              <a:gd name="connsiteX3-133" fmla="*/ 6846029 w 6846029"/>
              <a:gd name="connsiteY3-134" fmla="*/ 633901 h 1110560"/>
              <a:gd name="connsiteX4-135" fmla="*/ 5513306 w 6846029"/>
              <a:gd name="connsiteY4-136" fmla="*/ 1110560 h 1110560"/>
              <a:gd name="connsiteX5-137" fmla="*/ 5649047 w 6846029"/>
              <a:gd name="connsiteY5-138" fmla="*/ 717972 h 1110560"/>
              <a:gd name="connsiteX6-139" fmla="*/ 0 w 6846029"/>
              <a:gd name="connsiteY6-140" fmla="*/ 503414 h 1110560"/>
              <a:gd name="connsiteX0-141" fmla="*/ 0 w 6846029"/>
              <a:gd name="connsiteY0-142" fmla="*/ 503414 h 1110560"/>
              <a:gd name="connsiteX1-143" fmla="*/ 5664602 w 6846029"/>
              <a:gd name="connsiteY1-144" fmla="*/ 361466 h 1110560"/>
              <a:gd name="connsiteX2-145" fmla="*/ 5513306 w 6846029"/>
              <a:gd name="connsiteY2-146" fmla="*/ 0 h 1110560"/>
              <a:gd name="connsiteX3-147" fmla="*/ 6846029 w 6846029"/>
              <a:gd name="connsiteY3-148" fmla="*/ 633901 h 1110560"/>
              <a:gd name="connsiteX4-149" fmla="*/ 5513306 w 6846029"/>
              <a:gd name="connsiteY4-150" fmla="*/ 1110560 h 1110560"/>
              <a:gd name="connsiteX5-151" fmla="*/ 5649047 w 6846029"/>
              <a:gd name="connsiteY5-152" fmla="*/ 717972 h 1110560"/>
              <a:gd name="connsiteX6-153" fmla="*/ 0 w 6846029"/>
              <a:gd name="connsiteY6-154" fmla="*/ 503414 h 1110560"/>
              <a:gd name="connsiteX0-155" fmla="*/ 0 w 6608706"/>
              <a:gd name="connsiteY0-156" fmla="*/ 669575 h 1110560"/>
              <a:gd name="connsiteX1-157" fmla="*/ 5427279 w 6608706"/>
              <a:gd name="connsiteY1-158" fmla="*/ 361466 h 1110560"/>
              <a:gd name="connsiteX2-159" fmla="*/ 5275983 w 6608706"/>
              <a:gd name="connsiteY2-160" fmla="*/ 0 h 1110560"/>
              <a:gd name="connsiteX3-161" fmla="*/ 6608706 w 6608706"/>
              <a:gd name="connsiteY3-162" fmla="*/ 633901 h 1110560"/>
              <a:gd name="connsiteX4-163" fmla="*/ 5275983 w 6608706"/>
              <a:gd name="connsiteY4-164" fmla="*/ 1110560 h 1110560"/>
              <a:gd name="connsiteX5-165" fmla="*/ 5411724 w 6608706"/>
              <a:gd name="connsiteY5-166" fmla="*/ 717972 h 1110560"/>
              <a:gd name="connsiteX6-167" fmla="*/ 0 w 6608706"/>
              <a:gd name="connsiteY6-168" fmla="*/ 669575 h 1110560"/>
              <a:gd name="connsiteX0-169" fmla="*/ 0 w 6608706"/>
              <a:gd name="connsiteY0-170" fmla="*/ 695406 h 1136391"/>
              <a:gd name="connsiteX1-171" fmla="*/ 5427279 w 6608706"/>
              <a:gd name="connsiteY1-172" fmla="*/ 387297 h 1136391"/>
              <a:gd name="connsiteX2-173" fmla="*/ 5275983 w 6608706"/>
              <a:gd name="connsiteY2-174" fmla="*/ 25831 h 1136391"/>
              <a:gd name="connsiteX3-175" fmla="*/ 6608706 w 6608706"/>
              <a:gd name="connsiteY3-176" fmla="*/ 659732 h 1136391"/>
              <a:gd name="connsiteX4-177" fmla="*/ 5275983 w 6608706"/>
              <a:gd name="connsiteY4-178" fmla="*/ 1136391 h 1136391"/>
              <a:gd name="connsiteX5-179" fmla="*/ 5411724 w 6608706"/>
              <a:gd name="connsiteY5-180" fmla="*/ 743803 h 1136391"/>
              <a:gd name="connsiteX6-181" fmla="*/ 0 w 6608706"/>
              <a:gd name="connsiteY6-182" fmla="*/ 695406 h 1136391"/>
              <a:gd name="connsiteX0-183" fmla="*/ 0 w 6608706"/>
              <a:gd name="connsiteY0-184" fmla="*/ 726491 h 1167476"/>
              <a:gd name="connsiteX1-185" fmla="*/ 5427279 w 6608706"/>
              <a:gd name="connsiteY1-186" fmla="*/ 418382 h 1167476"/>
              <a:gd name="connsiteX2-187" fmla="*/ 5275983 w 6608706"/>
              <a:gd name="connsiteY2-188" fmla="*/ 56916 h 1167476"/>
              <a:gd name="connsiteX3-189" fmla="*/ 6608706 w 6608706"/>
              <a:gd name="connsiteY3-190" fmla="*/ 690817 h 1167476"/>
              <a:gd name="connsiteX4-191" fmla="*/ 5275983 w 6608706"/>
              <a:gd name="connsiteY4-192" fmla="*/ 1167476 h 1167476"/>
              <a:gd name="connsiteX5-193" fmla="*/ 5411724 w 6608706"/>
              <a:gd name="connsiteY5-194" fmla="*/ 774888 h 1167476"/>
              <a:gd name="connsiteX6-195" fmla="*/ 0 w 6608706"/>
              <a:gd name="connsiteY6-196" fmla="*/ 726491 h 1167476"/>
              <a:gd name="connsiteX0-197" fmla="*/ 0 w 6608706"/>
              <a:gd name="connsiteY0-198" fmla="*/ 669575 h 1110560"/>
              <a:gd name="connsiteX1-199" fmla="*/ 5427279 w 6608706"/>
              <a:gd name="connsiteY1-200" fmla="*/ 361466 h 1110560"/>
              <a:gd name="connsiteX2-201" fmla="*/ 5275983 w 6608706"/>
              <a:gd name="connsiteY2-202" fmla="*/ 0 h 1110560"/>
              <a:gd name="connsiteX3-203" fmla="*/ 6608706 w 6608706"/>
              <a:gd name="connsiteY3-204" fmla="*/ 633901 h 1110560"/>
              <a:gd name="connsiteX4-205" fmla="*/ 5275983 w 6608706"/>
              <a:gd name="connsiteY4-206" fmla="*/ 1110560 h 1110560"/>
              <a:gd name="connsiteX5-207" fmla="*/ 5411724 w 6608706"/>
              <a:gd name="connsiteY5-208" fmla="*/ 717972 h 1110560"/>
              <a:gd name="connsiteX6-209" fmla="*/ 0 w 6608706"/>
              <a:gd name="connsiteY6-210" fmla="*/ 669575 h 1110560"/>
              <a:gd name="connsiteX0-211" fmla="*/ 0 w 6608706"/>
              <a:gd name="connsiteY0-212" fmla="*/ 669575 h 1110560"/>
              <a:gd name="connsiteX1-213" fmla="*/ 5427279 w 6608706"/>
              <a:gd name="connsiteY1-214" fmla="*/ 361466 h 1110560"/>
              <a:gd name="connsiteX2-215" fmla="*/ 5275983 w 6608706"/>
              <a:gd name="connsiteY2-216" fmla="*/ 0 h 1110560"/>
              <a:gd name="connsiteX3-217" fmla="*/ 6608706 w 6608706"/>
              <a:gd name="connsiteY3-218" fmla="*/ 633901 h 1110560"/>
              <a:gd name="connsiteX4-219" fmla="*/ 5275983 w 6608706"/>
              <a:gd name="connsiteY4-220" fmla="*/ 1110560 h 1110560"/>
              <a:gd name="connsiteX5-221" fmla="*/ 5411724 w 6608706"/>
              <a:gd name="connsiteY5-222" fmla="*/ 717972 h 1110560"/>
              <a:gd name="connsiteX6-223" fmla="*/ 0 w 6608706"/>
              <a:gd name="connsiteY6-224" fmla="*/ 669575 h 1110560"/>
              <a:gd name="connsiteX0-225" fmla="*/ 0 w 6608706"/>
              <a:gd name="connsiteY0-226" fmla="*/ 669575 h 1110560"/>
              <a:gd name="connsiteX1-227" fmla="*/ 5381302 w 6608706"/>
              <a:gd name="connsiteY1-228" fmla="*/ 285067 h 1110560"/>
              <a:gd name="connsiteX2-229" fmla="*/ 5275983 w 6608706"/>
              <a:gd name="connsiteY2-230" fmla="*/ 0 h 1110560"/>
              <a:gd name="connsiteX3-231" fmla="*/ 6608706 w 6608706"/>
              <a:gd name="connsiteY3-232" fmla="*/ 633901 h 1110560"/>
              <a:gd name="connsiteX4-233" fmla="*/ 5275983 w 6608706"/>
              <a:gd name="connsiteY4-234" fmla="*/ 1110560 h 1110560"/>
              <a:gd name="connsiteX5-235" fmla="*/ 5411724 w 6608706"/>
              <a:gd name="connsiteY5-236" fmla="*/ 717972 h 1110560"/>
              <a:gd name="connsiteX6-237" fmla="*/ 0 w 6608706"/>
              <a:gd name="connsiteY6-238" fmla="*/ 669575 h 1110560"/>
              <a:gd name="connsiteX0-239" fmla="*/ 0 w 6608706"/>
              <a:gd name="connsiteY0-240" fmla="*/ 669575 h 1110560"/>
              <a:gd name="connsiteX1-241" fmla="*/ 5381302 w 6608706"/>
              <a:gd name="connsiteY1-242" fmla="*/ 285067 h 1110560"/>
              <a:gd name="connsiteX2-243" fmla="*/ 5275983 w 6608706"/>
              <a:gd name="connsiteY2-244" fmla="*/ 0 h 1110560"/>
              <a:gd name="connsiteX3-245" fmla="*/ 6608706 w 6608706"/>
              <a:gd name="connsiteY3-246" fmla="*/ 633901 h 1110560"/>
              <a:gd name="connsiteX4-247" fmla="*/ 5275983 w 6608706"/>
              <a:gd name="connsiteY4-248" fmla="*/ 1110560 h 1110560"/>
              <a:gd name="connsiteX5-249" fmla="*/ 5372407 w 6608706"/>
              <a:gd name="connsiteY5-250" fmla="*/ 789911 h 1110560"/>
              <a:gd name="connsiteX6-251" fmla="*/ 0 w 6608706"/>
              <a:gd name="connsiteY6-252" fmla="*/ 669575 h 1110560"/>
              <a:gd name="connsiteX0-253" fmla="*/ 0 w 6608706"/>
              <a:gd name="connsiteY0-254" fmla="*/ 669575 h 1110560"/>
              <a:gd name="connsiteX1-255" fmla="*/ 5381302 w 6608706"/>
              <a:gd name="connsiteY1-256" fmla="*/ 285067 h 1110560"/>
              <a:gd name="connsiteX2-257" fmla="*/ 5275983 w 6608706"/>
              <a:gd name="connsiteY2-258" fmla="*/ 0 h 1110560"/>
              <a:gd name="connsiteX3-259" fmla="*/ 6608706 w 6608706"/>
              <a:gd name="connsiteY3-260" fmla="*/ 633901 h 1110560"/>
              <a:gd name="connsiteX4-261" fmla="*/ 5275983 w 6608706"/>
              <a:gd name="connsiteY4-262" fmla="*/ 1110560 h 1110560"/>
              <a:gd name="connsiteX5-263" fmla="*/ 5372407 w 6608706"/>
              <a:gd name="connsiteY5-264" fmla="*/ 789911 h 1110560"/>
              <a:gd name="connsiteX6-265" fmla="*/ 0 w 6608706"/>
              <a:gd name="connsiteY6-266" fmla="*/ 669575 h 1110560"/>
              <a:gd name="connsiteX0-267" fmla="*/ 0 w 6608706"/>
              <a:gd name="connsiteY0-268" fmla="*/ 731948 h 1172933"/>
              <a:gd name="connsiteX1-269" fmla="*/ 5381302 w 6608706"/>
              <a:gd name="connsiteY1-270" fmla="*/ 347440 h 1172933"/>
              <a:gd name="connsiteX2-271" fmla="*/ 5275983 w 6608706"/>
              <a:gd name="connsiteY2-272" fmla="*/ 62373 h 1172933"/>
              <a:gd name="connsiteX3-273" fmla="*/ 6608706 w 6608706"/>
              <a:gd name="connsiteY3-274" fmla="*/ 696274 h 1172933"/>
              <a:gd name="connsiteX4-275" fmla="*/ 5275983 w 6608706"/>
              <a:gd name="connsiteY4-276" fmla="*/ 1172933 h 1172933"/>
              <a:gd name="connsiteX5-277" fmla="*/ 5372407 w 6608706"/>
              <a:gd name="connsiteY5-278" fmla="*/ 852284 h 1172933"/>
              <a:gd name="connsiteX6-279" fmla="*/ 0 w 6608706"/>
              <a:gd name="connsiteY6-280" fmla="*/ 731948 h 1172933"/>
              <a:gd name="connsiteX0-281" fmla="*/ 0 w 6237854"/>
              <a:gd name="connsiteY0-282" fmla="*/ 686648 h 1199540"/>
              <a:gd name="connsiteX1-283" fmla="*/ 5010450 w 6237854"/>
              <a:gd name="connsiteY1-284" fmla="*/ 374047 h 1199540"/>
              <a:gd name="connsiteX2-285" fmla="*/ 4905131 w 6237854"/>
              <a:gd name="connsiteY2-286" fmla="*/ 88980 h 1199540"/>
              <a:gd name="connsiteX3-287" fmla="*/ 6237854 w 6237854"/>
              <a:gd name="connsiteY3-288" fmla="*/ 722881 h 1199540"/>
              <a:gd name="connsiteX4-289" fmla="*/ 4905131 w 6237854"/>
              <a:gd name="connsiteY4-290" fmla="*/ 1199540 h 1199540"/>
              <a:gd name="connsiteX5-291" fmla="*/ 5001555 w 6237854"/>
              <a:gd name="connsiteY5-292" fmla="*/ 878891 h 1199540"/>
              <a:gd name="connsiteX6-293" fmla="*/ 0 w 6237854"/>
              <a:gd name="connsiteY6-294" fmla="*/ 686648 h 1199540"/>
              <a:gd name="connsiteX0-295" fmla="*/ 0 w 6237854"/>
              <a:gd name="connsiteY0-296" fmla="*/ 664591 h 1177483"/>
              <a:gd name="connsiteX1-297" fmla="*/ 5010450 w 6237854"/>
              <a:gd name="connsiteY1-298" fmla="*/ 351990 h 1177483"/>
              <a:gd name="connsiteX2-299" fmla="*/ 4905131 w 6237854"/>
              <a:gd name="connsiteY2-300" fmla="*/ 66923 h 1177483"/>
              <a:gd name="connsiteX3-301" fmla="*/ 6237854 w 6237854"/>
              <a:gd name="connsiteY3-302" fmla="*/ 700824 h 1177483"/>
              <a:gd name="connsiteX4-303" fmla="*/ 4905131 w 6237854"/>
              <a:gd name="connsiteY4-304" fmla="*/ 1177483 h 1177483"/>
              <a:gd name="connsiteX5-305" fmla="*/ 5001555 w 6237854"/>
              <a:gd name="connsiteY5-306" fmla="*/ 856834 h 1177483"/>
              <a:gd name="connsiteX6-307" fmla="*/ 0 w 6237854"/>
              <a:gd name="connsiteY6-308" fmla="*/ 664591 h 1177483"/>
              <a:gd name="connsiteX0-309" fmla="*/ 0 w 6237854"/>
              <a:gd name="connsiteY0-310" fmla="*/ 690146 h 1203038"/>
              <a:gd name="connsiteX1-311" fmla="*/ 5010450 w 6237854"/>
              <a:gd name="connsiteY1-312" fmla="*/ 377545 h 1203038"/>
              <a:gd name="connsiteX2-313" fmla="*/ 4905131 w 6237854"/>
              <a:gd name="connsiteY2-314" fmla="*/ 92478 h 1203038"/>
              <a:gd name="connsiteX3-315" fmla="*/ 6237854 w 6237854"/>
              <a:gd name="connsiteY3-316" fmla="*/ 726379 h 1203038"/>
              <a:gd name="connsiteX4-317" fmla="*/ 4905131 w 6237854"/>
              <a:gd name="connsiteY4-318" fmla="*/ 1203038 h 1203038"/>
              <a:gd name="connsiteX5-319" fmla="*/ 5001555 w 6237854"/>
              <a:gd name="connsiteY5-320" fmla="*/ 882389 h 1203038"/>
              <a:gd name="connsiteX6-321" fmla="*/ 0 w 6237854"/>
              <a:gd name="connsiteY6-322" fmla="*/ 690146 h 1203038"/>
              <a:gd name="connsiteX0-323" fmla="*/ 0 w 6237854"/>
              <a:gd name="connsiteY0-324" fmla="*/ 690146 h 1203038"/>
              <a:gd name="connsiteX1-325" fmla="*/ 5010450 w 6237854"/>
              <a:gd name="connsiteY1-326" fmla="*/ 377545 h 1203038"/>
              <a:gd name="connsiteX2-327" fmla="*/ 4905131 w 6237854"/>
              <a:gd name="connsiteY2-328" fmla="*/ 92478 h 1203038"/>
              <a:gd name="connsiteX3-329" fmla="*/ 6237854 w 6237854"/>
              <a:gd name="connsiteY3-330" fmla="*/ 726379 h 1203038"/>
              <a:gd name="connsiteX4-331" fmla="*/ 4905131 w 6237854"/>
              <a:gd name="connsiteY4-332" fmla="*/ 1203038 h 1203038"/>
              <a:gd name="connsiteX5-333" fmla="*/ 5001555 w 6237854"/>
              <a:gd name="connsiteY5-334" fmla="*/ 882389 h 1203038"/>
              <a:gd name="connsiteX6-335" fmla="*/ 0 w 6237854"/>
              <a:gd name="connsiteY6-336" fmla="*/ 690146 h 1203038"/>
              <a:gd name="connsiteX0-337" fmla="*/ 0 w 6194079"/>
              <a:gd name="connsiteY0-338" fmla="*/ 690146 h 1203038"/>
              <a:gd name="connsiteX1-339" fmla="*/ 5010450 w 6194079"/>
              <a:gd name="connsiteY1-340" fmla="*/ 377545 h 1203038"/>
              <a:gd name="connsiteX2-341" fmla="*/ 4905131 w 6194079"/>
              <a:gd name="connsiteY2-342" fmla="*/ 92478 h 1203038"/>
              <a:gd name="connsiteX3-343" fmla="*/ 6194079 w 6194079"/>
              <a:gd name="connsiteY3-344" fmla="*/ 883613 h 1203038"/>
              <a:gd name="connsiteX4-345" fmla="*/ 4905131 w 6194079"/>
              <a:gd name="connsiteY4-346" fmla="*/ 1203038 h 1203038"/>
              <a:gd name="connsiteX5-347" fmla="*/ 5001555 w 6194079"/>
              <a:gd name="connsiteY5-348" fmla="*/ 882389 h 1203038"/>
              <a:gd name="connsiteX6-349" fmla="*/ 0 w 6194079"/>
              <a:gd name="connsiteY6-350" fmla="*/ 690146 h 1203038"/>
              <a:gd name="connsiteX0-351" fmla="*/ 0 w 6194079"/>
              <a:gd name="connsiteY0-352" fmla="*/ 690146 h 1203038"/>
              <a:gd name="connsiteX1-353" fmla="*/ 5010450 w 6194079"/>
              <a:gd name="connsiteY1-354" fmla="*/ 377545 h 1203038"/>
              <a:gd name="connsiteX2-355" fmla="*/ 4905131 w 6194079"/>
              <a:gd name="connsiteY2-356" fmla="*/ 92478 h 1203038"/>
              <a:gd name="connsiteX3-357" fmla="*/ 6194079 w 6194079"/>
              <a:gd name="connsiteY3-358" fmla="*/ 883613 h 1203038"/>
              <a:gd name="connsiteX4-359" fmla="*/ 4905131 w 6194079"/>
              <a:gd name="connsiteY4-360" fmla="*/ 1203038 h 1203038"/>
              <a:gd name="connsiteX5-361" fmla="*/ 5044574 w 6194079"/>
              <a:gd name="connsiteY5-362" fmla="*/ 868301 h 1203038"/>
              <a:gd name="connsiteX6-363" fmla="*/ 0 w 6194079"/>
              <a:gd name="connsiteY6-364" fmla="*/ 690146 h 1203038"/>
              <a:gd name="connsiteX0-365" fmla="*/ 0 w 6194079"/>
              <a:gd name="connsiteY0-366" fmla="*/ 690146 h 1176330"/>
              <a:gd name="connsiteX1-367" fmla="*/ 5010450 w 6194079"/>
              <a:gd name="connsiteY1-368" fmla="*/ 377545 h 1176330"/>
              <a:gd name="connsiteX2-369" fmla="*/ 4905131 w 6194079"/>
              <a:gd name="connsiteY2-370" fmla="*/ 92478 h 1176330"/>
              <a:gd name="connsiteX3-371" fmla="*/ 6194079 w 6194079"/>
              <a:gd name="connsiteY3-372" fmla="*/ 883613 h 1176330"/>
              <a:gd name="connsiteX4-373" fmla="*/ 4835414 w 6194079"/>
              <a:gd name="connsiteY4-374" fmla="*/ 1176330 h 1176330"/>
              <a:gd name="connsiteX5-375" fmla="*/ 5044574 w 6194079"/>
              <a:gd name="connsiteY5-376" fmla="*/ 868301 h 1176330"/>
              <a:gd name="connsiteX6-377" fmla="*/ 0 w 6194079"/>
              <a:gd name="connsiteY6-378" fmla="*/ 690146 h 1176330"/>
              <a:gd name="connsiteX0-379" fmla="*/ 0 w 6209646"/>
              <a:gd name="connsiteY0-380" fmla="*/ 690146 h 1176330"/>
              <a:gd name="connsiteX1-381" fmla="*/ 5010450 w 6209646"/>
              <a:gd name="connsiteY1-382" fmla="*/ 377545 h 1176330"/>
              <a:gd name="connsiteX2-383" fmla="*/ 4905131 w 6209646"/>
              <a:gd name="connsiteY2-384" fmla="*/ 92478 h 1176330"/>
              <a:gd name="connsiteX3-385" fmla="*/ 6209646 w 6209646"/>
              <a:gd name="connsiteY3-386" fmla="*/ 971875 h 1176330"/>
              <a:gd name="connsiteX4-387" fmla="*/ 4835414 w 6209646"/>
              <a:gd name="connsiteY4-388" fmla="*/ 1176330 h 1176330"/>
              <a:gd name="connsiteX5-389" fmla="*/ 5044574 w 6209646"/>
              <a:gd name="connsiteY5-390" fmla="*/ 868301 h 1176330"/>
              <a:gd name="connsiteX6-391" fmla="*/ 0 w 6209646"/>
              <a:gd name="connsiteY6-392" fmla="*/ 690146 h 1176330"/>
              <a:gd name="connsiteX0-393" fmla="*/ 0 w 6145867"/>
              <a:gd name="connsiteY0-394" fmla="*/ 731873 h 1151299"/>
              <a:gd name="connsiteX1-395" fmla="*/ 4946671 w 6145867"/>
              <a:gd name="connsiteY1-396" fmla="*/ 352514 h 1151299"/>
              <a:gd name="connsiteX2-397" fmla="*/ 4841352 w 6145867"/>
              <a:gd name="connsiteY2-398" fmla="*/ 67447 h 1151299"/>
              <a:gd name="connsiteX3-399" fmla="*/ 6145867 w 6145867"/>
              <a:gd name="connsiteY3-400" fmla="*/ 946844 h 1151299"/>
              <a:gd name="connsiteX4-401" fmla="*/ 4771635 w 6145867"/>
              <a:gd name="connsiteY4-402" fmla="*/ 1151299 h 1151299"/>
              <a:gd name="connsiteX5-403" fmla="*/ 4980795 w 6145867"/>
              <a:gd name="connsiteY5-404" fmla="*/ 843270 h 1151299"/>
              <a:gd name="connsiteX6-405" fmla="*/ 0 w 6145867"/>
              <a:gd name="connsiteY6-406" fmla="*/ 731873 h 1151299"/>
              <a:gd name="connsiteX0-407" fmla="*/ 0 w 6145867"/>
              <a:gd name="connsiteY0-408" fmla="*/ 870964 h 1290390"/>
              <a:gd name="connsiteX1-409" fmla="*/ 4946671 w 6145867"/>
              <a:gd name="connsiteY1-410" fmla="*/ 491605 h 1290390"/>
              <a:gd name="connsiteX2-411" fmla="*/ 4841352 w 6145867"/>
              <a:gd name="connsiteY2-412" fmla="*/ 206538 h 1290390"/>
              <a:gd name="connsiteX3-413" fmla="*/ 6145867 w 6145867"/>
              <a:gd name="connsiteY3-414" fmla="*/ 1085935 h 1290390"/>
              <a:gd name="connsiteX4-415" fmla="*/ 4771635 w 6145867"/>
              <a:gd name="connsiteY4-416" fmla="*/ 1290390 h 1290390"/>
              <a:gd name="connsiteX5-417" fmla="*/ 4980795 w 6145867"/>
              <a:gd name="connsiteY5-418" fmla="*/ 982361 h 1290390"/>
              <a:gd name="connsiteX6-419" fmla="*/ 0 w 6145867"/>
              <a:gd name="connsiteY6-420" fmla="*/ 870964 h 1290390"/>
              <a:gd name="connsiteX0-421" fmla="*/ 0 w 6145867"/>
              <a:gd name="connsiteY0-422" fmla="*/ 962315 h 1381741"/>
              <a:gd name="connsiteX1-423" fmla="*/ 4946671 w 6145867"/>
              <a:gd name="connsiteY1-424" fmla="*/ 582956 h 1381741"/>
              <a:gd name="connsiteX2-425" fmla="*/ 4841352 w 6145867"/>
              <a:gd name="connsiteY2-426" fmla="*/ 297889 h 1381741"/>
              <a:gd name="connsiteX3-427" fmla="*/ 6145867 w 6145867"/>
              <a:gd name="connsiteY3-428" fmla="*/ 1177286 h 1381741"/>
              <a:gd name="connsiteX4-429" fmla="*/ 4771635 w 6145867"/>
              <a:gd name="connsiteY4-430" fmla="*/ 1381741 h 1381741"/>
              <a:gd name="connsiteX5-431" fmla="*/ 4980795 w 6145867"/>
              <a:gd name="connsiteY5-432" fmla="*/ 1073712 h 1381741"/>
              <a:gd name="connsiteX6-433" fmla="*/ 0 w 6145867"/>
              <a:gd name="connsiteY6-434" fmla="*/ 962315 h 1381741"/>
              <a:gd name="connsiteX0-435" fmla="*/ 0 w 6145867"/>
              <a:gd name="connsiteY0-436" fmla="*/ 962315 h 1381741"/>
              <a:gd name="connsiteX1-437" fmla="*/ 4946671 w 6145867"/>
              <a:gd name="connsiteY1-438" fmla="*/ 582956 h 1381741"/>
              <a:gd name="connsiteX2-439" fmla="*/ 4841352 w 6145867"/>
              <a:gd name="connsiteY2-440" fmla="*/ 297889 h 1381741"/>
              <a:gd name="connsiteX3-441" fmla="*/ 6145867 w 6145867"/>
              <a:gd name="connsiteY3-442" fmla="*/ 1177286 h 1381741"/>
              <a:gd name="connsiteX4-443" fmla="*/ 4771635 w 6145867"/>
              <a:gd name="connsiteY4-444" fmla="*/ 1381741 h 1381741"/>
              <a:gd name="connsiteX5-445" fmla="*/ 4980795 w 6145867"/>
              <a:gd name="connsiteY5-446" fmla="*/ 1073712 h 1381741"/>
              <a:gd name="connsiteX6-447" fmla="*/ 0 w 6145867"/>
              <a:gd name="connsiteY6-448" fmla="*/ 962315 h 1381741"/>
              <a:gd name="connsiteX0-449" fmla="*/ 0 w 6145867"/>
              <a:gd name="connsiteY0-450" fmla="*/ 962315 h 1381741"/>
              <a:gd name="connsiteX1-451" fmla="*/ 4946671 w 6145867"/>
              <a:gd name="connsiteY1-452" fmla="*/ 582956 h 1381741"/>
              <a:gd name="connsiteX2-453" fmla="*/ 4841352 w 6145867"/>
              <a:gd name="connsiteY2-454" fmla="*/ 297889 h 1381741"/>
              <a:gd name="connsiteX3-455" fmla="*/ 6145867 w 6145867"/>
              <a:gd name="connsiteY3-456" fmla="*/ 1177286 h 1381741"/>
              <a:gd name="connsiteX4-457" fmla="*/ 4771635 w 6145867"/>
              <a:gd name="connsiteY4-458" fmla="*/ 1381741 h 1381741"/>
              <a:gd name="connsiteX5-459" fmla="*/ 4980795 w 6145867"/>
              <a:gd name="connsiteY5-460" fmla="*/ 1073712 h 1381741"/>
              <a:gd name="connsiteX6-461" fmla="*/ 0 w 6145867"/>
              <a:gd name="connsiteY6-462" fmla="*/ 962315 h 1381741"/>
              <a:gd name="connsiteX0-463" fmla="*/ 0 w 6145867"/>
              <a:gd name="connsiteY0-464" fmla="*/ 962315 h 1381741"/>
              <a:gd name="connsiteX1-465" fmla="*/ 4946671 w 6145867"/>
              <a:gd name="connsiteY1-466" fmla="*/ 582956 h 1381741"/>
              <a:gd name="connsiteX2-467" fmla="*/ 4841352 w 6145867"/>
              <a:gd name="connsiteY2-468" fmla="*/ 297889 h 1381741"/>
              <a:gd name="connsiteX3-469" fmla="*/ 6145867 w 6145867"/>
              <a:gd name="connsiteY3-470" fmla="*/ 1177286 h 1381741"/>
              <a:gd name="connsiteX4-471" fmla="*/ 4771635 w 6145867"/>
              <a:gd name="connsiteY4-472" fmla="*/ 1381741 h 1381741"/>
              <a:gd name="connsiteX5-473" fmla="*/ 4980795 w 6145867"/>
              <a:gd name="connsiteY5-474" fmla="*/ 1073712 h 1381741"/>
              <a:gd name="connsiteX6-475" fmla="*/ 0 w 6145867"/>
              <a:gd name="connsiteY6-476" fmla="*/ 962315 h 1381741"/>
              <a:gd name="connsiteX0-477" fmla="*/ 0 w 6145867"/>
              <a:gd name="connsiteY0-478" fmla="*/ 837485 h 1256911"/>
              <a:gd name="connsiteX1-479" fmla="*/ 4946671 w 6145867"/>
              <a:gd name="connsiteY1-480" fmla="*/ 458126 h 1256911"/>
              <a:gd name="connsiteX2-481" fmla="*/ 4841352 w 6145867"/>
              <a:gd name="connsiteY2-482" fmla="*/ 173059 h 1256911"/>
              <a:gd name="connsiteX3-483" fmla="*/ 6145867 w 6145867"/>
              <a:gd name="connsiteY3-484" fmla="*/ 1052456 h 1256911"/>
              <a:gd name="connsiteX4-485" fmla="*/ 4771635 w 6145867"/>
              <a:gd name="connsiteY4-486" fmla="*/ 1256911 h 1256911"/>
              <a:gd name="connsiteX5-487" fmla="*/ 4980795 w 6145867"/>
              <a:gd name="connsiteY5-488" fmla="*/ 948882 h 1256911"/>
              <a:gd name="connsiteX6-489" fmla="*/ 0 w 6145867"/>
              <a:gd name="connsiteY6-490" fmla="*/ 837485 h 1256911"/>
              <a:gd name="connsiteX0-491" fmla="*/ 0 w 6145867"/>
              <a:gd name="connsiteY0-492" fmla="*/ 732757 h 1152183"/>
              <a:gd name="connsiteX1-493" fmla="*/ 4946671 w 6145867"/>
              <a:gd name="connsiteY1-494" fmla="*/ 353398 h 1152183"/>
              <a:gd name="connsiteX2-495" fmla="*/ 4841352 w 6145867"/>
              <a:gd name="connsiteY2-496" fmla="*/ 68331 h 1152183"/>
              <a:gd name="connsiteX3-497" fmla="*/ 6145867 w 6145867"/>
              <a:gd name="connsiteY3-498" fmla="*/ 947728 h 1152183"/>
              <a:gd name="connsiteX4-499" fmla="*/ 4771635 w 6145867"/>
              <a:gd name="connsiteY4-500" fmla="*/ 1152183 h 1152183"/>
              <a:gd name="connsiteX5-501" fmla="*/ 4980795 w 6145867"/>
              <a:gd name="connsiteY5-502" fmla="*/ 844154 h 1152183"/>
              <a:gd name="connsiteX6-503" fmla="*/ 0 w 6145867"/>
              <a:gd name="connsiteY6-504" fmla="*/ 732757 h 1152183"/>
              <a:gd name="connsiteX0-505" fmla="*/ 0 w 6145855"/>
              <a:gd name="connsiteY0-506" fmla="*/ 671118 h 1201055"/>
              <a:gd name="connsiteX1-507" fmla="*/ 4946659 w 6145855"/>
              <a:gd name="connsiteY1-508" fmla="*/ 402270 h 1201055"/>
              <a:gd name="connsiteX2-509" fmla="*/ 4841340 w 6145855"/>
              <a:gd name="connsiteY2-510" fmla="*/ 117203 h 1201055"/>
              <a:gd name="connsiteX3-511" fmla="*/ 6145855 w 6145855"/>
              <a:gd name="connsiteY3-512" fmla="*/ 996600 h 1201055"/>
              <a:gd name="connsiteX4-513" fmla="*/ 4771623 w 6145855"/>
              <a:gd name="connsiteY4-514" fmla="*/ 1201055 h 1201055"/>
              <a:gd name="connsiteX5-515" fmla="*/ 4980783 w 6145855"/>
              <a:gd name="connsiteY5-516" fmla="*/ 893026 h 1201055"/>
              <a:gd name="connsiteX6-517" fmla="*/ 0 w 6145855"/>
              <a:gd name="connsiteY6-518" fmla="*/ 671118 h 1201055"/>
              <a:gd name="connsiteX0-519" fmla="*/ 0 w 6145855"/>
              <a:gd name="connsiteY0-520" fmla="*/ 671118 h 1201055"/>
              <a:gd name="connsiteX1-521" fmla="*/ 4946659 w 6145855"/>
              <a:gd name="connsiteY1-522" fmla="*/ 402270 h 1201055"/>
              <a:gd name="connsiteX2-523" fmla="*/ 4841340 w 6145855"/>
              <a:gd name="connsiteY2-524" fmla="*/ 117203 h 1201055"/>
              <a:gd name="connsiteX3-525" fmla="*/ 6145855 w 6145855"/>
              <a:gd name="connsiteY3-526" fmla="*/ 996600 h 1201055"/>
              <a:gd name="connsiteX4-527" fmla="*/ 4771623 w 6145855"/>
              <a:gd name="connsiteY4-528" fmla="*/ 1201055 h 1201055"/>
              <a:gd name="connsiteX5-529" fmla="*/ 4980783 w 6145855"/>
              <a:gd name="connsiteY5-530" fmla="*/ 893026 h 1201055"/>
              <a:gd name="connsiteX6-531" fmla="*/ 0 w 6145855"/>
              <a:gd name="connsiteY6-532" fmla="*/ 671118 h 1201055"/>
              <a:gd name="connsiteX0-533" fmla="*/ 0 w 6145855"/>
              <a:gd name="connsiteY0-534" fmla="*/ 596066 h 1126003"/>
              <a:gd name="connsiteX1-535" fmla="*/ 4946659 w 6145855"/>
              <a:gd name="connsiteY1-536" fmla="*/ 327218 h 1126003"/>
              <a:gd name="connsiteX2-537" fmla="*/ 4841340 w 6145855"/>
              <a:gd name="connsiteY2-538" fmla="*/ 42151 h 1126003"/>
              <a:gd name="connsiteX3-539" fmla="*/ 6145855 w 6145855"/>
              <a:gd name="connsiteY3-540" fmla="*/ 921548 h 1126003"/>
              <a:gd name="connsiteX4-541" fmla="*/ 4771623 w 6145855"/>
              <a:gd name="connsiteY4-542" fmla="*/ 1126003 h 1126003"/>
              <a:gd name="connsiteX5-543" fmla="*/ 4980783 w 6145855"/>
              <a:gd name="connsiteY5-544" fmla="*/ 817974 h 1126003"/>
              <a:gd name="connsiteX6-545" fmla="*/ 0 w 6145855"/>
              <a:gd name="connsiteY6-546" fmla="*/ 596066 h 1126003"/>
              <a:gd name="connsiteX0-547" fmla="*/ 0 w 6145855"/>
              <a:gd name="connsiteY0-548" fmla="*/ 561357 h 1091294"/>
              <a:gd name="connsiteX1-549" fmla="*/ 4946659 w 6145855"/>
              <a:gd name="connsiteY1-550" fmla="*/ 292509 h 1091294"/>
              <a:gd name="connsiteX2-551" fmla="*/ 4841340 w 6145855"/>
              <a:gd name="connsiteY2-552" fmla="*/ 7442 h 1091294"/>
              <a:gd name="connsiteX3-553" fmla="*/ 6145855 w 6145855"/>
              <a:gd name="connsiteY3-554" fmla="*/ 886839 h 1091294"/>
              <a:gd name="connsiteX4-555" fmla="*/ 4771623 w 6145855"/>
              <a:gd name="connsiteY4-556" fmla="*/ 1091294 h 1091294"/>
              <a:gd name="connsiteX5-557" fmla="*/ 4980783 w 6145855"/>
              <a:gd name="connsiteY5-558" fmla="*/ 783265 h 1091294"/>
              <a:gd name="connsiteX6-559" fmla="*/ 0 w 6145855"/>
              <a:gd name="connsiteY6-560" fmla="*/ 561357 h 1091294"/>
              <a:gd name="connsiteX0-561" fmla="*/ 0 w 6145855"/>
              <a:gd name="connsiteY0-562" fmla="*/ 582619 h 1112556"/>
              <a:gd name="connsiteX1-563" fmla="*/ 4946659 w 6145855"/>
              <a:gd name="connsiteY1-564" fmla="*/ 313771 h 1112556"/>
              <a:gd name="connsiteX2-565" fmla="*/ 4841340 w 6145855"/>
              <a:gd name="connsiteY2-566" fmla="*/ 28704 h 1112556"/>
              <a:gd name="connsiteX3-567" fmla="*/ 6145855 w 6145855"/>
              <a:gd name="connsiteY3-568" fmla="*/ 908101 h 1112556"/>
              <a:gd name="connsiteX4-569" fmla="*/ 4771623 w 6145855"/>
              <a:gd name="connsiteY4-570" fmla="*/ 1112556 h 1112556"/>
              <a:gd name="connsiteX5-571" fmla="*/ 4980783 w 6145855"/>
              <a:gd name="connsiteY5-572" fmla="*/ 804527 h 1112556"/>
              <a:gd name="connsiteX6-573" fmla="*/ 0 w 6145855"/>
              <a:gd name="connsiteY6-574" fmla="*/ 582619 h 1112556"/>
              <a:gd name="connsiteX0-575" fmla="*/ 0 w 6145855"/>
              <a:gd name="connsiteY0-576" fmla="*/ 582619 h 1112556"/>
              <a:gd name="connsiteX1-577" fmla="*/ 4946659 w 6145855"/>
              <a:gd name="connsiteY1-578" fmla="*/ 313771 h 1112556"/>
              <a:gd name="connsiteX2-579" fmla="*/ 4841340 w 6145855"/>
              <a:gd name="connsiteY2-580" fmla="*/ 28704 h 1112556"/>
              <a:gd name="connsiteX3-581" fmla="*/ 6145855 w 6145855"/>
              <a:gd name="connsiteY3-582" fmla="*/ 908101 h 1112556"/>
              <a:gd name="connsiteX4-583" fmla="*/ 4771623 w 6145855"/>
              <a:gd name="connsiteY4-584" fmla="*/ 1112556 h 1112556"/>
              <a:gd name="connsiteX5-585" fmla="*/ 4980783 w 6145855"/>
              <a:gd name="connsiteY5-586" fmla="*/ 804527 h 1112556"/>
              <a:gd name="connsiteX6-587" fmla="*/ 0 w 6145855"/>
              <a:gd name="connsiteY6-588" fmla="*/ 582619 h 1112556"/>
              <a:gd name="connsiteX0-589" fmla="*/ 0 w 6145855"/>
              <a:gd name="connsiteY0-590" fmla="*/ 582619 h 1112556"/>
              <a:gd name="connsiteX1-591" fmla="*/ 4946659 w 6145855"/>
              <a:gd name="connsiteY1-592" fmla="*/ 313771 h 1112556"/>
              <a:gd name="connsiteX2-593" fmla="*/ 4939243 w 6145855"/>
              <a:gd name="connsiteY2-594" fmla="*/ 30939 h 1112556"/>
              <a:gd name="connsiteX3-595" fmla="*/ 6145855 w 6145855"/>
              <a:gd name="connsiteY3-596" fmla="*/ 908101 h 1112556"/>
              <a:gd name="connsiteX4-597" fmla="*/ 4771623 w 6145855"/>
              <a:gd name="connsiteY4-598" fmla="*/ 1112556 h 1112556"/>
              <a:gd name="connsiteX5-599" fmla="*/ 4980783 w 6145855"/>
              <a:gd name="connsiteY5-600" fmla="*/ 804527 h 1112556"/>
              <a:gd name="connsiteX6-601" fmla="*/ 0 w 6145855"/>
              <a:gd name="connsiteY6-602" fmla="*/ 582619 h 1112556"/>
              <a:gd name="connsiteX0-603" fmla="*/ 0 w 6145855"/>
              <a:gd name="connsiteY0-604" fmla="*/ 551680 h 1081617"/>
              <a:gd name="connsiteX1-605" fmla="*/ 5020823 w 6145855"/>
              <a:gd name="connsiteY1-606" fmla="*/ 334758 h 1081617"/>
              <a:gd name="connsiteX2-607" fmla="*/ 4939243 w 6145855"/>
              <a:gd name="connsiteY2-608" fmla="*/ 0 h 1081617"/>
              <a:gd name="connsiteX3-609" fmla="*/ 6145855 w 6145855"/>
              <a:gd name="connsiteY3-610" fmla="*/ 877162 h 1081617"/>
              <a:gd name="connsiteX4-611" fmla="*/ 4771623 w 6145855"/>
              <a:gd name="connsiteY4-612" fmla="*/ 1081617 h 1081617"/>
              <a:gd name="connsiteX5-613" fmla="*/ 4980783 w 6145855"/>
              <a:gd name="connsiteY5-614" fmla="*/ 773588 h 1081617"/>
              <a:gd name="connsiteX6-615" fmla="*/ 0 w 6145855"/>
              <a:gd name="connsiteY6-616" fmla="*/ 551680 h 1081617"/>
              <a:gd name="connsiteX0-617" fmla="*/ 0 w 6145855"/>
              <a:gd name="connsiteY0-618" fmla="*/ 551680 h 1081617"/>
              <a:gd name="connsiteX1-619" fmla="*/ 5020823 w 6145855"/>
              <a:gd name="connsiteY1-620" fmla="*/ 334758 h 1081617"/>
              <a:gd name="connsiteX2-621" fmla="*/ 4939243 w 6145855"/>
              <a:gd name="connsiteY2-622" fmla="*/ 0 h 1081617"/>
              <a:gd name="connsiteX3-623" fmla="*/ 6145855 w 6145855"/>
              <a:gd name="connsiteY3-624" fmla="*/ 877162 h 1081617"/>
              <a:gd name="connsiteX4-625" fmla="*/ 4771623 w 6145855"/>
              <a:gd name="connsiteY4-626" fmla="*/ 1081617 h 1081617"/>
              <a:gd name="connsiteX5-627" fmla="*/ 4925900 w 6145855"/>
              <a:gd name="connsiteY5-628" fmla="*/ 757266 h 1081617"/>
              <a:gd name="connsiteX6-629" fmla="*/ 0 w 6145855"/>
              <a:gd name="connsiteY6-630" fmla="*/ 551680 h 1081617"/>
              <a:gd name="connsiteX0-631" fmla="*/ 0 w 6145855"/>
              <a:gd name="connsiteY0-632" fmla="*/ 551680 h 1051940"/>
              <a:gd name="connsiteX1-633" fmla="*/ 5020823 w 6145855"/>
              <a:gd name="connsiteY1-634" fmla="*/ 334758 h 1051940"/>
              <a:gd name="connsiteX2-635" fmla="*/ 4939243 w 6145855"/>
              <a:gd name="connsiteY2-636" fmla="*/ 0 h 1051940"/>
              <a:gd name="connsiteX3-637" fmla="*/ 6145855 w 6145855"/>
              <a:gd name="connsiteY3-638" fmla="*/ 877162 h 1051940"/>
              <a:gd name="connsiteX4-639" fmla="*/ 4681882 w 6145855"/>
              <a:gd name="connsiteY4-640" fmla="*/ 1051940 h 1051940"/>
              <a:gd name="connsiteX5-641" fmla="*/ 4925900 w 6145855"/>
              <a:gd name="connsiteY5-642" fmla="*/ 757266 h 1051940"/>
              <a:gd name="connsiteX6-643" fmla="*/ 0 w 6145855"/>
              <a:gd name="connsiteY6-644" fmla="*/ 551680 h 1051940"/>
              <a:gd name="connsiteX0-645" fmla="*/ 0 w 6104314"/>
              <a:gd name="connsiteY0-646" fmla="*/ 551680 h 1051940"/>
              <a:gd name="connsiteX1-647" fmla="*/ 5020823 w 6104314"/>
              <a:gd name="connsiteY1-648" fmla="*/ 334758 h 1051940"/>
              <a:gd name="connsiteX2-649" fmla="*/ 4939243 w 6104314"/>
              <a:gd name="connsiteY2-650" fmla="*/ 0 h 1051940"/>
              <a:gd name="connsiteX3-651" fmla="*/ 6104314 w 6104314"/>
              <a:gd name="connsiteY3-652" fmla="*/ 936494 h 1051940"/>
              <a:gd name="connsiteX4-653" fmla="*/ 4681882 w 6104314"/>
              <a:gd name="connsiteY4-654" fmla="*/ 1051940 h 1051940"/>
              <a:gd name="connsiteX5-655" fmla="*/ 4925900 w 6104314"/>
              <a:gd name="connsiteY5-656" fmla="*/ 757266 h 1051940"/>
              <a:gd name="connsiteX6-657" fmla="*/ 0 w 6104314"/>
              <a:gd name="connsiteY6-658" fmla="*/ 551680 h 1051940"/>
              <a:gd name="connsiteX0-659" fmla="*/ 0 w 6081331"/>
              <a:gd name="connsiteY0-660" fmla="*/ 551680 h 1051940"/>
              <a:gd name="connsiteX1-661" fmla="*/ 5020823 w 6081331"/>
              <a:gd name="connsiteY1-662" fmla="*/ 334758 h 1051940"/>
              <a:gd name="connsiteX2-663" fmla="*/ 4939243 w 6081331"/>
              <a:gd name="connsiteY2-664" fmla="*/ 0 h 1051940"/>
              <a:gd name="connsiteX3-665" fmla="*/ 6081331 w 6081331"/>
              <a:gd name="connsiteY3-666" fmla="*/ 843038 h 1051940"/>
              <a:gd name="connsiteX4-667" fmla="*/ 4681882 w 6081331"/>
              <a:gd name="connsiteY4-668" fmla="*/ 1051940 h 1051940"/>
              <a:gd name="connsiteX5-669" fmla="*/ 4925900 w 6081331"/>
              <a:gd name="connsiteY5-670" fmla="*/ 757266 h 1051940"/>
              <a:gd name="connsiteX6-671" fmla="*/ 0 w 6081331"/>
              <a:gd name="connsiteY6-672" fmla="*/ 551680 h 1051940"/>
              <a:gd name="connsiteX0-673" fmla="*/ 0 w 6010595"/>
              <a:gd name="connsiteY0-674" fmla="*/ 694225 h 1051940"/>
              <a:gd name="connsiteX1-675" fmla="*/ 4950087 w 6010595"/>
              <a:gd name="connsiteY1-676" fmla="*/ 334758 h 1051940"/>
              <a:gd name="connsiteX2-677" fmla="*/ 4868507 w 6010595"/>
              <a:gd name="connsiteY2-678" fmla="*/ 0 h 1051940"/>
              <a:gd name="connsiteX3-679" fmla="*/ 6010595 w 6010595"/>
              <a:gd name="connsiteY3-680" fmla="*/ 843038 h 1051940"/>
              <a:gd name="connsiteX4-681" fmla="*/ 4611146 w 6010595"/>
              <a:gd name="connsiteY4-682" fmla="*/ 1051940 h 1051940"/>
              <a:gd name="connsiteX5-683" fmla="*/ 4855164 w 6010595"/>
              <a:gd name="connsiteY5-684" fmla="*/ 757266 h 1051940"/>
              <a:gd name="connsiteX6-685" fmla="*/ 0 w 6010595"/>
              <a:gd name="connsiteY6-686" fmla="*/ 694225 h 1051940"/>
              <a:gd name="connsiteX0-687" fmla="*/ 0 w 6010595"/>
              <a:gd name="connsiteY0-688" fmla="*/ 694225 h 1051940"/>
              <a:gd name="connsiteX1-689" fmla="*/ 4950087 w 6010595"/>
              <a:gd name="connsiteY1-690" fmla="*/ 334758 h 1051940"/>
              <a:gd name="connsiteX2-691" fmla="*/ 4868507 w 6010595"/>
              <a:gd name="connsiteY2-692" fmla="*/ 0 h 1051940"/>
              <a:gd name="connsiteX3-693" fmla="*/ 6010595 w 6010595"/>
              <a:gd name="connsiteY3-694" fmla="*/ 843038 h 1051940"/>
              <a:gd name="connsiteX4-695" fmla="*/ 4611146 w 6010595"/>
              <a:gd name="connsiteY4-696" fmla="*/ 1051940 h 1051940"/>
              <a:gd name="connsiteX5-697" fmla="*/ 4855164 w 6010595"/>
              <a:gd name="connsiteY5-698" fmla="*/ 757266 h 1051940"/>
              <a:gd name="connsiteX6-699" fmla="*/ 0 w 6010595"/>
              <a:gd name="connsiteY6-700" fmla="*/ 694225 h 1051940"/>
              <a:gd name="connsiteX0-701" fmla="*/ 0 w 6010595"/>
              <a:gd name="connsiteY0-702" fmla="*/ 694225 h 1051940"/>
              <a:gd name="connsiteX1-703" fmla="*/ 4950087 w 6010595"/>
              <a:gd name="connsiteY1-704" fmla="*/ 334758 h 1051940"/>
              <a:gd name="connsiteX2-705" fmla="*/ 4868507 w 6010595"/>
              <a:gd name="connsiteY2-706" fmla="*/ 0 h 1051940"/>
              <a:gd name="connsiteX3-707" fmla="*/ 6010595 w 6010595"/>
              <a:gd name="connsiteY3-708" fmla="*/ 843038 h 1051940"/>
              <a:gd name="connsiteX4-709" fmla="*/ 4611146 w 6010595"/>
              <a:gd name="connsiteY4-710" fmla="*/ 1051940 h 1051940"/>
              <a:gd name="connsiteX5-711" fmla="*/ 4855164 w 6010595"/>
              <a:gd name="connsiteY5-712" fmla="*/ 757266 h 1051940"/>
              <a:gd name="connsiteX6-713" fmla="*/ 0 w 6010595"/>
              <a:gd name="connsiteY6-714" fmla="*/ 694225 h 1051940"/>
              <a:gd name="connsiteX0-715" fmla="*/ 0 w 5877424"/>
              <a:gd name="connsiteY0-716" fmla="*/ 725451 h 1051940"/>
              <a:gd name="connsiteX1-717" fmla="*/ 4816916 w 5877424"/>
              <a:gd name="connsiteY1-718" fmla="*/ 334758 h 1051940"/>
              <a:gd name="connsiteX2-719" fmla="*/ 4735336 w 5877424"/>
              <a:gd name="connsiteY2-720" fmla="*/ 0 h 1051940"/>
              <a:gd name="connsiteX3-721" fmla="*/ 5877424 w 5877424"/>
              <a:gd name="connsiteY3-722" fmla="*/ 843038 h 1051940"/>
              <a:gd name="connsiteX4-723" fmla="*/ 4477975 w 5877424"/>
              <a:gd name="connsiteY4-724" fmla="*/ 1051940 h 1051940"/>
              <a:gd name="connsiteX5-725" fmla="*/ 4721993 w 5877424"/>
              <a:gd name="connsiteY5-726" fmla="*/ 757266 h 1051940"/>
              <a:gd name="connsiteX6-727" fmla="*/ 0 w 5877424"/>
              <a:gd name="connsiteY6-728" fmla="*/ 725451 h 1051940"/>
              <a:gd name="connsiteX0-729" fmla="*/ 0 w 5877424"/>
              <a:gd name="connsiteY0-730" fmla="*/ 725451 h 1051940"/>
              <a:gd name="connsiteX1-731" fmla="*/ 4816916 w 5877424"/>
              <a:gd name="connsiteY1-732" fmla="*/ 334758 h 1051940"/>
              <a:gd name="connsiteX2-733" fmla="*/ 4735336 w 5877424"/>
              <a:gd name="connsiteY2-734" fmla="*/ 0 h 1051940"/>
              <a:gd name="connsiteX3-735" fmla="*/ 5877424 w 5877424"/>
              <a:gd name="connsiteY3-736" fmla="*/ 843038 h 1051940"/>
              <a:gd name="connsiteX4-737" fmla="*/ 4477975 w 5877424"/>
              <a:gd name="connsiteY4-738" fmla="*/ 1051940 h 1051940"/>
              <a:gd name="connsiteX5-739" fmla="*/ 4721993 w 5877424"/>
              <a:gd name="connsiteY5-740" fmla="*/ 757266 h 1051940"/>
              <a:gd name="connsiteX6-741" fmla="*/ 0 w 5877424"/>
              <a:gd name="connsiteY6-742" fmla="*/ 725451 h 1051940"/>
              <a:gd name="connsiteX0-743" fmla="*/ 0 w 5877424"/>
              <a:gd name="connsiteY0-744" fmla="*/ 725451 h 1051940"/>
              <a:gd name="connsiteX1-745" fmla="*/ 4816916 w 5877424"/>
              <a:gd name="connsiteY1-746" fmla="*/ 334758 h 1051940"/>
              <a:gd name="connsiteX2-747" fmla="*/ 4735336 w 5877424"/>
              <a:gd name="connsiteY2-748" fmla="*/ 0 h 1051940"/>
              <a:gd name="connsiteX3-749" fmla="*/ 5877424 w 5877424"/>
              <a:gd name="connsiteY3-750" fmla="*/ 843038 h 1051940"/>
              <a:gd name="connsiteX4-751" fmla="*/ 4477975 w 5877424"/>
              <a:gd name="connsiteY4-752" fmla="*/ 1051940 h 1051940"/>
              <a:gd name="connsiteX5-753" fmla="*/ 4721993 w 5877424"/>
              <a:gd name="connsiteY5-754" fmla="*/ 757266 h 1051940"/>
              <a:gd name="connsiteX6-755" fmla="*/ 0 w 5877424"/>
              <a:gd name="connsiteY6-756" fmla="*/ 725451 h 1051940"/>
              <a:gd name="connsiteX0-757" fmla="*/ 0 w 5877424"/>
              <a:gd name="connsiteY0-758" fmla="*/ 725451 h 1051940"/>
              <a:gd name="connsiteX1-759" fmla="*/ 4816916 w 5877424"/>
              <a:gd name="connsiteY1-760" fmla="*/ 334758 h 1051940"/>
              <a:gd name="connsiteX2-761" fmla="*/ 4735336 w 5877424"/>
              <a:gd name="connsiteY2-762" fmla="*/ 0 h 1051940"/>
              <a:gd name="connsiteX3-763" fmla="*/ 5877424 w 5877424"/>
              <a:gd name="connsiteY3-764" fmla="*/ 843038 h 1051940"/>
              <a:gd name="connsiteX4-765" fmla="*/ 4477975 w 5877424"/>
              <a:gd name="connsiteY4-766" fmla="*/ 1051940 h 1051940"/>
              <a:gd name="connsiteX5-767" fmla="*/ 4721993 w 5877424"/>
              <a:gd name="connsiteY5-768" fmla="*/ 757266 h 1051940"/>
              <a:gd name="connsiteX6-769" fmla="*/ 0 w 5877424"/>
              <a:gd name="connsiteY6-770" fmla="*/ 725451 h 1051940"/>
              <a:gd name="connsiteX0-771" fmla="*/ 0 w 5877424"/>
              <a:gd name="connsiteY0-772" fmla="*/ 725451 h 1051940"/>
              <a:gd name="connsiteX1-773" fmla="*/ 4816916 w 5877424"/>
              <a:gd name="connsiteY1-774" fmla="*/ 334758 h 1051940"/>
              <a:gd name="connsiteX2-775" fmla="*/ 4735336 w 5877424"/>
              <a:gd name="connsiteY2-776" fmla="*/ 0 h 1051940"/>
              <a:gd name="connsiteX3-777" fmla="*/ 5877424 w 5877424"/>
              <a:gd name="connsiteY3-778" fmla="*/ 843038 h 1051940"/>
              <a:gd name="connsiteX4-779" fmla="*/ 4477975 w 5877424"/>
              <a:gd name="connsiteY4-780" fmla="*/ 1051940 h 1051940"/>
              <a:gd name="connsiteX5-781" fmla="*/ 4721993 w 5877424"/>
              <a:gd name="connsiteY5-782" fmla="*/ 757266 h 1051940"/>
              <a:gd name="connsiteX6-783" fmla="*/ 0 w 5877424"/>
              <a:gd name="connsiteY6-784" fmla="*/ 725451 h 1051940"/>
              <a:gd name="connsiteX0-785" fmla="*/ 0 w 5877424"/>
              <a:gd name="connsiteY0-786" fmla="*/ 720242 h 1046731"/>
              <a:gd name="connsiteX1-787" fmla="*/ 4816916 w 5877424"/>
              <a:gd name="connsiteY1-788" fmla="*/ 329549 h 1046731"/>
              <a:gd name="connsiteX2-789" fmla="*/ 4809205 w 5877424"/>
              <a:gd name="connsiteY2-790" fmla="*/ 0 h 1046731"/>
              <a:gd name="connsiteX3-791" fmla="*/ 5877424 w 5877424"/>
              <a:gd name="connsiteY3-792" fmla="*/ 837829 h 1046731"/>
              <a:gd name="connsiteX4-793" fmla="*/ 4477975 w 5877424"/>
              <a:gd name="connsiteY4-794" fmla="*/ 1046731 h 1046731"/>
              <a:gd name="connsiteX5-795" fmla="*/ 4721993 w 5877424"/>
              <a:gd name="connsiteY5-796" fmla="*/ 752057 h 1046731"/>
              <a:gd name="connsiteX6-797" fmla="*/ 0 w 5877424"/>
              <a:gd name="connsiteY6-798" fmla="*/ 720242 h 1046731"/>
              <a:gd name="connsiteX0-799" fmla="*/ 0 w 5877424"/>
              <a:gd name="connsiteY0-800" fmla="*/ 720242 h 1046731"/>
              <a:gd name="connsiteX1-801" fmla="*/ 4893905 w 5877424"/>
              <a:gd name="connsiteY1-802" fmla="*/ 352446 h 1046731"/>
              <a:gd name="connsiteX2-803" fmla="*/ 4809205 w 5877424"/>
              <a:gd name="connsiteY2-804" fmla="*/ 0 h 1046731"/>
              <a:gd name="connsiteX3-805" fmla="*/ 5877424 w 5877424"/>
              <a:gd name="connsiteY3-806" fmla="*/ 837829 h 1046731"/>
              <a:gd name="connsiteX4-807" fmla="*/ 4477975 w 5877424"/>
              <a:gd name="connsiteY4-808" fmla="*/ 1046731 h 1046731"/>
              <a:gd name="connsiteX5-809" fmla="*/ 4721993 w 5877424"/>
              <a:gd name="connsiteY5-810" fmla="*/ 752057 h 1046731"/>
              <a:gd name="connsiteX6-811" fmla="*/ 0 w 5877424"/>
              <a:gd name="connsiteY6-812" fmla="*/ 720242 h 1046731"/>
              <a:gd name="connsiteX0-813" fmla="*/ 0 w 5877424"/>
              <a:gd name="connsiteY0-814" fmla="*/ 720242 h 1046731"/>
              <a:gd name="connsiteX1-815" fmla="*/ 4893905 w 5877424"/>
              <a:gd name="connsiteY1-816" fmla="*/ 352446 h 1046731"/>
              <a:gd name="connsiteX2-817" fmla="*/ 4809205 w 5877424"/>
              <a:gd name="connsiteY2-818" fmla="*/ 0 h 1046731"/>
              <a:gd name="connsiteX3-819" fmla="*/ 5877424 w 5877424"/>
              <a:gd name="connsiteY3-820" fmla="*/ 837829 h 1046731"/>
              <a:gd name="connsiteX4-821" fmla="*/ 4477975 w 5877424"/>
              <a:gd name="connsiteY4-822" fmla="*/ 1046731 h 1046731"/>
              <a:gd name="connsiteX5-823" fmla="*/ 4721993 w 5877424"/>
              <a:gd name="connsiteY5-824" fmla="*/ 752057 h 1046731"/>
              <a:gd name="connsiteX6-825" fmla="*/ 0 w 5877424"/>
              <a:gd name="connsiteY6-826" fmla="*/ 720242 h 104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5877424" h="1046731">
                <a:moveTo>
                  <a:pt x="0" y="720242"/>
                </a:moveTo>
                <a:cubicBezTo>
                  <a:pt x="832834" y="237170"/>
                  <a:pt x="2662355" y="-146402"/>
                  <a:pt x="4893905" y="352446"/>
                </a:cubicBezTo>
                <a:lnTo>
                  <a:pt x="4809205" y="0"/>
                </a:lnTo>
                <a:cubicBezTo>
                  <a:pt x="5165278" y="279276"/>
                  <a:pt x="5550487" y="516939"/>
                  <a:pt x="5877424" y="837829"/>
                </a:cubicBezTo>
                <a:lnTo>
                  <a:pt x="4477975" y="1046731"/>
                </a:lnTo>
                <a:lnTo>
                  <a:pt x="4721993" y="752057"/>
                </a:lnTo>
                <a:cubicBezTo>
                  <a:pt x="3037032" y="439756"/>
                  <a:pt x="2240935" y="428981"/>
                  <a:pt x="0" y="720242"/>
                </a:cubicBezTo>
                <a:close/>
              </a:path>
            </a:pathLst>
          </a:custGeom>
          <a:gradFill flip="none" rotWithShape="1">
            <a:gsLst>
              <a:gs pos="25000">
                <a:srgbClr val="7D4178">
                  <a:alpha val="77000"/>
                </a:srgbClr>
              </a:gs>
              <a:gs pos="60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585970" y="3837305"/>
            <a:ext cx="8890" cy="110871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86605" y="3826510"/>
            <a:ext cx="1797685" cy="1968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522448" y="3826520"/>
            <a:ext cx="1653206" cy="713424"/>
            <a:chOff x="5934075" y="1860541"/>
            <a:chExt cx="1653206" cy="713424"/>
          </a:xfrm>
        </p:grpSpPr>
        <p:sp>
          <p:nvSpPr>
            <p:cNvPr id="8" name="椭圆 7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29651" y="1860541"/>
              <a:ext cx="944245" cy="3987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defRPr/>
              </a:pPr>
              <a:r>
                <a:rPr lang="en-US" altLang="zh-CN" sz="2000" b="1" kern="0" dirty="0">
                  <a:ea typeface="微软雅黑" panose="020B0503020204020204" pitchFamily="34" charset="-122"/>
                </a:rPr>
                <a:t>Step 2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29651" y="2163120"/>
              <a:ext cx="1357630" cy="4108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lnSpc>
                  <a:spcPct val="130000"/>
                </a:lnSpc>
                <a:defRPr/>
              </a:pPr>
              <a:r>
                <a:rPr lang="en-US" altLang="zh-CN" sz="1600" kern="0" dirty="0">
                  <a:ea typeface="微软雅黑" panose="020B0503020204020204" pitchFamily="34" charset="-122"/>
                </a:rPr>
                <a:t>Triangulation</a:t>
              </a:r>
              <a:endParaRPr lang="en-US" altLang="zh-CN" sz="1600" kern="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6384290" y="2735580"/>
            <a:ext cx="8890" cy="110871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84925" y="2724785"/>
            <a:ext cx="1797685" cy="1968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320768" y="2724795"/>
            <a:ext cx="2218356" cy="713424"/>
            <a:chOff x="5934075" y="1860541"/>
            <a:chExt cx="2218356" cy="713424"/>
          </a:xfrm>
        </p:grpSpPr>
        <p:sp>
          <p:nvSpPr>
            <p:cNvPr id="20" name="椭圆 19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29651" y="1860541"/>
              <a:ext cx="944245" cy="3987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defRPr/>
              </a:pPr>
              <a:r>
                <a:rPr lang="en-US" altLang="zh-CN" sz="2000" b="1" kern="0" dirty="0">
                  <a:ea typeface="微软雅黑" panose="020B0503020204020204" pitchFamily="34" charset="-122"/>
                </a:rPr>
                <a:t>Step 3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29651" y="2163120"/>
              <a:ext cx="1922780" cy="4108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lnSpc>
                  <a:spcPct val="130000"/>
                </a:lnSpc>
                <a:defRPr/>
              </a:pPr>
              <a:r>
                <a:rPr lang="en-US" altLang="zh-CN" sz="1600" kern="0" dirty="0">
                  <a:ea typeface="微软雅黑" panose="020B0503020204020204" pitchFamily="34" charset="-122"/>
                </a:rPr>
                <a:t>Generate Ray Cast</a:t>
              </a:r>
              <a:endParaRPr lang="en-US" altLang="zh-CN" sz="1600" kern="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8180070" y="1626235"/>
            <a:ext cx="8890" cy="110871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180705" y="1615440"/>
            <a:ext cx="1797685" cy="1968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8116548" y="1615450"/>
            <a:ext cx="1879901" cy="713424"/>
            <a:chOff x="5934075" y="1860541"/>
            <a:chExt cx="1879901" cy="713424"/>
          </a:xfrm>
        </p:grpSpPr>
        <p:sp>
          <p:nvSpPr>
            <p:cNvPr id="33" name="椭圆 32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229651" y="1860541"/>
              <a:ext cx="944245" cy="3987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defRPr/>
              </a:pPr>
              <a:r>
                <a:rPr lang="en-US" altLang="zh-CN" sz="2000" b="1" kern="0" dirty="0">
                  <a:ea typeface="微软雅黑" panose="020B0503020204020204" pitchFamily="34" charset="-122"/>
                </a:rPr>
                <a:t>Step 4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29651" y="2163120"/>
              <a:ext cx="1584325" cy="4108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defTabSz="1219200">
                <a:lnSpc>
                  <a:spcPct val="130000"/>
                </a:lnSpc>
                <a:defRPr/>
              </a:pPr>
              <a:r>
                <a:rPr lang="en-US" altLang="zh-CN" sz="1600" kern="0" dirty="0">
                  <a:ea typeface="微软雅黑" panose="020B0503020204020204" pitchFamily="34" charset="-122"/>
                </a:rPr>
                <a:t>Generate Mesh</a:t>
              </a:r>
              <a:endParaRPr lang="en-US" altLang="zh-CN" sz="1600" kern="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433175" y="631190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j-ea"/>
                <a:ea typeface="+mj-ea"/>
              </a:rPr>
              <a:t>9</a:t>
            </a:r>
            <a:endParaRPr lang="en-US" altLang="zh-CN" sz="12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演示</Application>
  <PresentationFormat>自定义</PresentationFormat>
  <Paragraphs>214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chich</cp:lastModifiedBy>
  <cp:revision>214</cp:revision>
  <dcterms:created xsi:type="dcterms:W3CDTF">2015-11-30T07:24:00Z</dcterms:created>
  <dcterms:modified xsi:type="dcterms:W3CDTF">2019-04-19T14:39:58Z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