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5" r:id="rId5"/>
    <p:sldId id="271" r:id="rId6"/>
    <p:sldId id="261" r:id="rId7"/>
    <p:sldId id="270" r:id="rId8"/>
    <p:sldId id="266" r:id="rId9"/>
    <p:sldId id="262" r:id="rId10"/>
    <p:sldId id="268" r:id="rId11"/>
    <p:sldId id="267" r:id="rId12"/>
    <p:sldId id="269" r:id="rId13"/>
    <p:sldId id="263" r:id="rId14"/>
    <p:sldId id="277" r:id="rId15"/>
    <p:sldId id="278" r:id="rId16"/>
    <p:sldId id="264" r:id="rId17"/>
    <p:sldId id="276" r:id="rId18"/>
    <p:sldId id="279" r:id="rId19"/>
    <p:sldId id="27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3C57"/>
    <a:srgbClr val="B85171"/>
    <a:srgbClr val="C65072"/>
    <a:srgbClr val="BE6A8A"/>
    <a:srgbClr val="C54F71"/>
    <a:srgbClr val="7D4178"/>
    <a:srgbClr val="AB4A70"/>
    <a:srgbClr val="536275"/>
    <a:srgbClr val="C81920"/>
    <a:srgbClr val="8C9B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21" autoAdjust="0"/>
    <p:restoredTop sz="93230" autoAdjust="0"/>
  </p:normalViewPr>
  <p:slideViewPr>
    <p:cSldViewPr snapToGrid="0">
      <p:cViewPr>
        <p:scale>
          <a:sx n="82" d="100"/>
          <a:sy n="82" d="100"/>
        </p:scale>
        <p:origin x="-56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solidFill>
                <a:latin typeface="+mj-ea"/>
                <a:ea typeface="+mj-ea"/>
                <a:cs typeface="+mn-cs"/>
              </a:defRPr>
            </a:pPr>
            <a:r>
              <a:rPr lang="zh-CN" altLang="en-US" sz="2000" b="1" dirty="0" smtClean="0">
                <a:solidFill>
                  <a:schemeClr val="tx1"/>
                </a:solidFill>
                <a:latin typeface="+mj-ea"/>
                <a:ea typeface="+mj-ea"/>
              </a:rPr>
              <a:t>方法</a:t>
            </a:r>
            <a:r>
              <a:rPr lang="en-US" altLang="zh-CN" sz="2000" b="1" dirty="0" smtClean="0">
                <a:solidFill>
                  <a:schemeClr val="tx1"/>
                </a:solidFill>
                <a:latin typeface="+mj-ea"/>
                <a:ea typeface="+mj-ea"/>
              </a:rPr>
              <a:t>A VS </a:t>
            </a:r>
            <a:r>
              <a:rPr lang="zh-CN" altLang="en-US" sz="2000" b="1" dirty="0" smtClean="0">
                <a:solidFill>
                  <a:schemeClr val="tx1"/>
                </a:solidFill>
                <a:latin typeface="+mj-ea"/>
                <a:ea typeface="+mj-ea"/>
              </a:rPr>
              <a:t>方法</a:t>
            </a:r>
            <a:r>
              <a:rPr lang="en-US" altLang="zh-CN" sz="2000" b="1" dirty="0" smtClean="0">
                <a:solidFill>
                  <a:schemeClr val="tx1"/>
                </a:solidFill>
                <a:latin typeface="+mj-ea"/>
                <a:ea typeface="+mj-ea"/>
              </a:rPr>
              <a:t>B</a:t>
            </a:r>
            <a:endParaRPr lang="zh-CN" altLang="en-US" sz="2000" b="1" dirty="0">
              <a:solidFill>
                <a:schemeClr val="tx1"/>
              </a:solidFill>
              <a:latin typeface="+mj-ea"/>
              <a:ea typeface="+mj-ea"/>
            </a:endParaRPr>
          </a:p>
        </c:rich>
      </c:tx>
      <c:layout>
        <c:manualLayout>
          <c:xMode val="edge"/>
          <c:yMode val="edge"/>
          <c:x val="0.33500566423683553"/>
          <c:y val="9.7239743950654281E-3"/>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系列 1</c:v>
                </c:pt>
              </c:strCache>
            </c:strRef>
          </c:tx>
          <c:spPr>
            <a:solidFill>
              <a:srgbClr val="AB4A70"/>
            </a:solidFill>
            <a:ln>
              <a:noFill/>
            </a:ln>
            <a:effectLst/>
          </c:spPr>
          <c:invertIfNegative val="0"/>
          <c:cat>
            <c:strRef>
              <c:f>Sheet1!$A$2:$A$3</c:f>
              <c:strCache>
                <c:ptCount val="2"/>
                <c:pt idx="0">
                  <c:v>XX方面</c:v>
                </c:pt>
                <c:pt idx="1">
                  <c:v>YY方面</c:v>
                </c:pt>
              </c:strCache>
            </c:strRef>
          </c:cat>
          <c:val>
            <c:numRef>
              <c:f>Sheet1!$B$2:$B$3</c:f>
              <c:numCache>
                <c:formatCode>General</c:formatCode>
                <c:ptCount val="2"/>
                <c:pt idx="0">
                  <c:v>4.3</c:v>
                </c:pt>
                <c:pt idx="1">
                  <c:v>5</c:v>
                </c:pt>
              </c:numCache>
            </c:numRef>
          </c:val>
        </c:ser>
        <c:ser>
          <c:idx val="1"/>
          <c:order val="1"/>
          <c:tx>
            <c:strRef>
              <c:f>Sheet1!$C$1</c:f>
              <c:strCache>
                <c:ptCount val="1"/>
                <c:pt idx="0">
                  <c:v>系列 2</c:v>
                </c:pt>
              </c:strCache>
            </c:strRef>
          </c:tx>
          <c:spPr>
            <a:solidFill>
              <a:schemeClr val="tx2">
                <a:lumMod val="75000"/>
              </a:schemeClr>
            </a:solidFill>
            <a:ln>
              <a:noFill/>
            </a:ln>
            <a:effectLst/>
          </c:spPr>
          <c:invertIfNegative val="0"/>
          <c:cat>
            <c:strRef>
              <c:f>Sheet1!$A$2:$A$3</c:f>
              <c:strCache>
                <c:ptCount val="2"/>
                <c:pt idx="0">
                  <c:v>XX方面</c:v>
                </c:pt>
                <c:pt idx="1">
                  <c:v>YY方面</c:v>
                </c:pt>
              </c:strCache>
            </c:strRef>
          </c:cat>
          <c:val>
            <c:numRef>
              <c:f>Sheet1!$C$2:$C$3</c:f>
              <c:numCache>
                <c:formatCode>General</c:formatCode>
                <c:ptCount val="2"/>
                <c:pt idx="0">
                  <c:v>2.4</c:v>
                </c:pt>
                <c:pt idx="1">
                  <c:v>4</c:v>
                </c:pt>
              </c:numCache>
            </c:numRef>
          </c:val>
        </c:ser>
        <c:dLbls>
          <c:showLegendKey val="0"/>
          <c:showVal val="0"/>
          <c:showCatName val="0"/>
          <c:showSerName val="0"/>
          <c:showPercent val="0"/>
          <c:showBubbleSize val="0"/>
        </c:dLbls>
        <c:gapWidth val="219"/>
        <c:overlap val="-27"/>
        <c:axId val="37530624"/>
        <c:axId val="39183104"/>
      </c:barChart>
      <c:catAx>
        <c:axId val="37530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j-ea"/>
                <a:ea typeface="+mj-ea"/>
                <a:cs typeface="+mn-cs"/>
              </a:defRPr>
            </a:pPr>
            <a:endParaRPr lang="zh-CN"/>
          </a:p>
        </c:txPr>
        <c:crossAx val="39183104"/>
        <c:crosses val="autoZero"/>
        <c:auto val="1"/>
        <c:lblAlgn val="ctr"/>
        <c:lblOffset val="100"/>
        <c:noMultiLvlLbl val="0"/>
      </c:catAx>
      <c:valAx>
        <c:axId val="39183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7530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7D4178"/>
              </a:solidFill>
              <a:round/>
            </a:ln>
            <a:effectLst/>
          </c:spPr>
          <c:marker>
            <c:symbol val="circle"/>
            <c:size val="6"/>
            <c:spPr>
              <a:solidFill>
                <a:srgbClr val="AB4A70"/>
              </a:solidFill>
              <a:ln w="38100">
                <a:noFill/>
              </a:ln>
              <a:effectLst/>
            </c:spPr>
          </c:marker>
          <c:cat>
            <c:numRef>
              <c:f>Sheet1!$A$2:$A$6</c:f>
              <c:numCache>
                <c:formatCode>General</c:formatCode>
                <c:ptCount val="5"/>
                <c:pt idx="0">
                  <c:v>2013</c:v>
                </c:pt>
                <c:pt idx="1">
                  <c:v>2014</c:v>
                </c:pt>
                <c:pt idx="2">
                  <c:v>2015</c:v>
                </c:pt>
                <c:pt idx="3">
                  <c:v>2016</c:v>
                </c:pt>
                <c:pt idx="4">
                  <c:v>2017</c:v>
                </c:pt>
              </c:numCache>
            </c:numRef>
          </c:cat>
          <c:val>
            <c:numRef>
              <c:f>Sheet1!$B$2:$B$6</c:f>
              <c:numCache>
                <c:formatCode>General</c:formatCode>
                <c:ptCount val="5"/>
                <c:pt idx="0">
                  <c:v>100</c:v>
                </c:pt>
                <c:pt idx="1">
                  <c:v>150</c:v>
                </c:pt>
                <c:pt idx="2">
                  <c:v>123</c:v>
                </c:pt>
                <c:pt idx="3">
                  <c:v>180</c:v>
                </c:pt>
                <c:pt idx="4">
                  <c:v>200</c:v>
                </c:pt>
              </c:numCache>
            </c:numRef>
          </c:val>
          <c:smooth val="0"/>
        </c:ser>
        <c:dLbls>
          <c:showLegendKey val="0"/>
          <c:showVal val="0"/>
          <c:showCatName val="0"/>
          <c:showSerName val="0"/>
          <c:showPercent val="0"/>
          <c:showBubbleSize val="0"/>
        </c:dLbls>
        <c:marker val="1"/>
        <c:smooth val="0"/>
        <c:axId val="39470976"/>
        <c:axId val="39473152"/>
      </c:lineChart>
      <c:catAx>
        <c:axId val="39470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j-ea"/>
                <a:ea typeface="+mj-ea"/>
                <a:cs typeface="+mn-cs"/>
              </a:defRPr>
            </a:pPr>
            <a:endParaRPr lang="zh-CN"/>
          </a:p>
        </c:txPr>
        <c:crossAx val="39473152"/>
        <c:crosses val="autoZero"/>
        <c:auto val="1"/>
        <c:lblAlgn val="ctr"/>
        <c:lblOffset val="100"/>
        <c:noMultiLvlLbl val="0"/>
      </c:catAx>
      <c:valAx>
        <c:axId val="39473152"/>
        <c:scaling>
          <c:orientation val="minMax"/>
          <c:max val="220"/>
          <c:min val="50"/>
        </c:scaling>
        <c:delete val="0"/>
        <c:axPos val="l"/>
        <c:majorGridlines>
          <c:spPr>
            <a:ln w="9525" cap="flat" cmpd="sng" algn="ctr">
              <a:solidFill>
                <a:schemeClr val="tx2">
                  <a:lumMod val="60000"/>
                  <a:lumOff val="4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9470976"/>
        <c:crosses val="autoZero"/>
        <c:crossBetween val="between"/>
        <c:majorUnit val="40"/>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0"/>
        <c:ser>
          <c:idx val="0"/>
          <c:order val="0"/>
          <c:tx>
            <c:strRef>
              <c:f>Sheet1!$B$1</c:f>
              <c:strCache>
                <c:ptCount val="1"/>
                <c:pt idx="0">
                  <c:v>销售额</c:v>
                </c:pt>
              </c:strCache>
            </c:strRef>
          </c:tx>
          <c:spPr>
            <a:no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idx val="0"/>
            <c:bubble3D val="0"/>
            <c:spPr>
              <a:solidFill>
                <a:srgbClr val="7D4178"/>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Pt>
            <c:idx val="1"/>
            <c:bubble3D val="0"/>
            <c:spPr>
              <a:solidFill>
                <a:srgbClr val="B85171">
                  <a:alpha val="52000"/>
                </a:srgbClr>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Pt>
            <c:idx val="2"/>
            <c:bubble3D val="0"/>
            <c:spPr>
              <a:solidFill>
                <a:srgbClr val="BE6A8A"/>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Pt>
            <c:idx val="3"/>
            <c:bubble3D val="0"/>
            <c:spPr>
              <a:solidFill>
                <a:srgbClr val="B85171"/>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8262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
        <p:nvSpPr>
          <p:cNvPr id="2" name="任意多边形 1"/>
          <p:cNvSpPr/>
          <p:nvPr userDrawn="1"/>
        </p:nvSpPr>
        <p:spPr>
          <a:xfrm rot="2734300">
            <a:off x="-521330" y="714579"/>
            <a:ext cx="13432082" cy="5235322"/>
          </a:xfrm>
          <a:custGeom>
            <a:avLst/>
            <a:gdLst>
              <a:gd name="connsiteX0" fmla="*/ 0 w 13432082"/>
              <a:gd name="connsiteY0" fmla="*/ 4708845 h 5235322"/>
              <a:gd name="connsiteX1" fmla="*/ 4615806 w 13432082"/>
              <a:gd name="connsiteY1" fmla="*/ 0 h 5235322"/>
              <a:gd name="connsiteX2" fmla="*/ 12612970 w 13432082"/>
              <a:gd name="connsiteY2" fmla="*/ 0 h 5235322"/>
              <a:gd name="connsiteX3" fmla="*/ 13432082 w 13432082"/>
              <a:gd name="connsiteY3" fmla="*/ 802927 h 5235322"/>
              <a:gd name="connsiteX4" fmla="*/ 9087265 w 13432082"/>
              <a:gd name="connsiteY4" fmla="*/ 5235322 h 5235322"/>
              <a:gd name="connsiteX5" fmla="*/ 537088 w 13432082"/>
              <a:gd name="connsiteY5" fmla="*/ 5235321 h 523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2082" h="5235322">
                <a:moveTo>
                  <a:pt x="0" y="4708845"/>
                </a:moveTo>
                <a:lnTo>
                  <a:pt x="4615806" y="0"/>
                </a:lnTo>
                <a:lnTo>
                  <a:pt x="12612970" y="0"/>
                </a:lnTo>
                <a:lnTo>
                  <a:pt x="13432082" y="802927"/>
                </a:lnTo>
                <a:lnTo>
                  <a:pt x="9087265" y="5235322"/>
                </a:lnTo>
                <a:lnTo>
                  <a:pt x="537088" y="5235321"/>
                </a:lnTo>
                <a:close/>
              </a:path>
            </a:pathLst>
          </a:custGeom>
          <a:gradFill flip="none" rotWithShape="1">
            <a:gsLst>
              <a:gs pos="0">
                <a:srgbClr val="7D4178">
                  <a:alpha val="77000"/>
                </a:srgbClr>
              </a:gs>
              <a:gs pos="45000">
                <a:srgbClr val="AB4A70">
                  <a:alpha val="68000"/>
                </a:srgbClr>
              </a:gs>
              <a:gs pos="100000">
                <a:srgbClr val="C54F71">
                  <a:alpha val="6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03115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
        <p:nvSpPr>
          <p:cNvPr id="18" name="矩形 17"/>
          <p:cNvSpPr/>
          <p:nvPr userDrawn="1"/>
        </p:nvSpPr>
        <p:spPr>
          <a:xfrm>
            <a:off x="0" y="2019300"/>
            <a:ext cx="12192000" cy="2194846"/>
          </a:xfrm>
          <a:prstGeom prst="rect">
            <a:avLst/>
          </a:prstGeom>
          <a:gradFill flip="none" rotWithShape="1">
            <a:gsLst>
              <a:gs pos="0">
                <a:srgbClr val="7D4178">
                  <a:alpha val="77000"/>
                </a:srgbClr>
              </a:gs>
              <a:gs pos="45000">
                <a:srgbClr val="AB4A70">
                  <a:alpha val="68000"/>
                </a:srgbClr>
              </a:gs>
              <a:gs pos="100000">
                <a:srgbClr val="C54F71">
                  <a:alpha val="6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userDrawn="1"/>
        </p:nvGrpSpPr>
        <p:grpSpPr>
          <a:xfrm>
            <a:off x="196424" y="4342728"/>
            <a:ext cx="5525366" cy="212379"/>
            <a:chOff x="196424" y="4342728"/>
            <a:chExt cx="5525366" cy="212379"/>
          </a:xfrm>
        </p:grpSpPr>
        <p:sp>
          <p:nvSpPr>
            <p:cNvPr id="24" name="矩形 23"/>
            <p:cNvSpPr/>
            <p:nvPr/>
          </p:nvSpPr>
          <p:spPr>
            <a:xfrm>
              <a:off x="196424" y="4342728"/>
              <a:ext cx="212379" cy="212379"/>
            </a:xfrm>
            <a:prstGeom prst="rect">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箭头连接符 24"/>
            <p:cNvCxnSpPr/>
            <p:nvPr/>
          </p:nvCxnSpPr>
          <p:spPr>
            <a:xfrm>
              <a:off x="314278" y="4449963"/>
              <a:ext cx="5407512" cy="0"/>
            </a:xfrm>
            <a:prstGeom prst="straightConnector1">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userDrawn="1"/>
        </p:nvGrpSpPr>
        <p:grpSpPr>
          <a:xfrm rot="10800000">
            <a:off x="8420100" y="1745118"/>
            <a:ext cx="3687918" cy="212379"/>
            <a:chOff x="196424" y="4342728"/>
            <a:chExt cx="3687918" cy="212379"/>
          </a:xfrm>
        </p:grpSpPr>
        <p:sp>
          <p:nvSpPr>
            <p:cNvPr id="27" name="矩形 26"/>
            <p:cNvSpPr/>
            <p:nvPr/>
          </p:nvSpPr>
          <p:spPr>
            <a:xfrm>
              <a:off x="196424" y="4342728"/>
              <a:ext cx="212379" cy="212379"/>
            </a:xfrm>
            <a:prstGeom prst="rect">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箭头连接符 27"/>
            <p:cNvCxnSpPr/>
            <p:nvPr/>
          </p:nvCxnSpPr>
          <p:spPr>
            <a:xfrm rot="10800000" flipH="1">
              <a:off x="314278" y="4440910"/>
              <a:ext cx="3570064" cy="0"/>
            </a:xfrm>
            <a:prstGeom prst="straightConnector1">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29043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68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943C5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76917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22448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0"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600401" y="5660543"/>
            <a:ext cx="1005403" cy="338554"/>
          </a:xfrm>
          <a:prstGeom prst="rect">
            <a:avLst/>
          </a:prstGeom>
          <a:noFill/>
        </p:spPr>
        <p:txBody>
          <a:bodyPr wrap="none" rtlCol="0">
            <a:spAutoFit/>
          </a:bodyPr>
          <a:lstStyle/>
          <a:p>
            <a:pPr algn="ctr"/>
            <a:r>
              <a:rPr lang="zh-CN" altLang="en-US" sz="1600" dirty="0" smtClean="0">
                <a:latin typeface="+mj-ea"/>
                <a:ea typeface="+mj-ea"/>
              </a:rPr>
              <a:t>报告人</a:t>
            </a:r>
            <a:r>
              <a:rPr lang="zh-CN" altLang="en-US" sz="1600" dirty="0" smtClean="0">
                <a:latin typeface="+mj-ea"/>
                <a:ea typeface="+mj-ea"/>
              </a:rPr>
              <a:t>：</a:t>
            </a:r>
            <a:endParaRPr lang="zh-CN" altLang="en-US" sz="1600" dirty="0">
              <a:latin typeface="+mj-ea"/>
              <a:ea typeface="+mj-ea"/>
            </a:endParaRPr>
          </a:p>
        </p:txBody>
      </p:sp>
      <p:sp>
        <p:nvSpPr>
          <p:cNvPr id="21" name="文本框 20"/>
          <p:cNvSpPr txBox="1"/>
          <p:nvPr/>
        </p:nvSpPr>
        <p:spPr>
          <a:xfrm>
            <a:off x="5497808" y="5974983"/>
            <a:ext cx="1210588" cy="338554"/>
          </a:xfrm>
          <a:prstGeom prst="rect">
            <a:avLst/>
          </a:prstGeom>
          <a:noFill/>
        </p:spPr>
        <p:txBody>
          <a:bodyPr wrap="none" rtlCol="0">
            <a:spAutoFit/>
          </a:bodyPr>
          <a:lstStyle/>
          <a:p>
            <a:pPr algn="ctr"/>
            <a:r>
              <a:rPr lang="zh-CN" altLang="en-US" sz="1600" dirty="0" smtClean="0">
                <a:latin typeface="+mj-ea"/>
                <a:ea typeface="+mj-ea"/>
              </a:rPr>
              <a:t>指导老师</a:t>
            </a:r>
            <a:r>
              <a:rPr lang="zh-CN" altLang="en-US" sz="1600" dirty="0" smtClean="0">
                <a:latin typeface="+mj-ea"/>
                <a:ea typeface="+mj-ea"/>
              </a:rPr>
              <a:t>：</a:t>
            </a:r>
            <a:endParaRPr lang="zh-CN" altLang="en-US" sz="1600" dirty="0">
              <a:latin typeface="+mj-ea"/>
              <a:ea typeface="+mj-ea"/>
            </a:endParaRPr>
          </a:p>
        </p:txBody>
      </p:sp>
      <p:grpSp>
        <p:nvGrpSpPr>
          <p:cNvPr id="28" name="组合 27"/>
          <p:cNvGrpSpPr/>
          <p:nvPr/>
        </p:nvGrpSpPr>
        <p:grpSpPr>
          <a:xfrm>
            <a:off x="9949936" y="172491"/>
            <a:ext cx="2089300" cy="338554"/>
            <a:chOff x="9959825" y="309146"/>
            <a:chExt cx="2089300" cy="338554"/>
          </a:xfrm>
        </p:grpSpPr>
        <p:sp>
          <p:nvSpPr>
            <p:cNvPr id="24" name="文本框 23"/>
            <p:cNvSpPr txBox="1"/>
            <p:nvPr/>
          </p:nvSpPr>
          <p:spPr>
            <a:xfrm>
              <a:off x="10887633" y="309146"/>
              <a:ext cx="1161492" cy="338554"/>
            </a:xfrm>
            <a:prstGeom prst="rect">
              <a:avLst/>
            </a:prstGeom>
            <a:noFill/>
            <a:ln>
              <a:noFill/>
            </a:ln>
          </p:spPr>
          <p:txBody>
            <a:bodyPr wrap="square" rtlCol="0">
              <a:spAutoFit/>
            </a:bodyPr>
            <a:lstStyle/>
            <a:p>
              <a:pPr algn="ctr"/>
              <a:r>
                <a:rPr lang="zh-CN" altLang="en-US" sz="1600" dirty="0">
                  <a:solidFill>
                    <a:schemeClr val="bg1"/>
                  </a:solidFill>
                  <a:latin typeface="+mj-ea"/>
                  <a:ea typeface="+mj-ea"/>
                </a:rPr>
                <a:t>营销</a:t>
              </a:r>
              <a:r>
                <a:rPr lang="zh-CN" altLang="en-US" sz="1600" dirty="0" smtClean="0">
                  <a:solidFill>
                    <a:schemeClr val="bg1"/>
                  </a:solidFill>
                  <a:latin typeface="+mj-ea"/>
                  <a:ea typeface="+mj-ea"/>
                </a:rPr>
                <a:t>专业</a:t>
              </a:r>
              <a:endParaRPr lang="zh-CN" altLang="en-US" sz="1600" dirty="0">
                <a:solidFill>
                  <a:schemeClr val="bg1"/>
                </a:solidFill>
                <a:latin typeface="+mj-ea"/>
                <a:ea typeface="+mj-ea"/>
              </a:endParaRPr>
            </a:p>
          </p:txBody>
        </p:sp>
        <p:sp>
          <p:nvSpPr>
            <p:cNvPr id="26" name="矩形 25"/>
            <p:cNvSpPr/>
            <p:nvPr/>
          </p:nvSpPr>
          <p:spPr>
            <a:xfrm>
              <a:off x="9959825" y="309146"/>
              <a:ext cx="1005403" cy="338554"/>
            </a:xfrm>
            <a:prstGeom prst="rect">
              <a:avLst/>
            </a:prstGeom>
            <a:solidFill>
              <a:schemeClr val="bg1"/>
            </a:solidFill>
          </p:spPr>
          <p:txBody>
            <a:bodyPr wrap="none">
              <a:spAutoFit/>
            </a:bodyPr>
            <a:lstStyle/>
            <a:p>
              <a:r>
                <a:rPr lang="zh-CN" altLang="en-US" sz="1600" dirty="0" smtClean="0">
                  <a:solidFill>
                    <a:srgbClr val="536275"/>
                  </a:solidFill>
                  <a:latin typeface="微软雅黑" panose="020B0503020204020204" pitchFamily="34" charset="-122"/>
                  <a:ea typeface="微软雅黑" panose="020B0503020204020204" pitchFamily="34" charset="-122"/>
                </a:rPr>
                <a:t>管理学院</a:t>
              </a:r>
              <a:endParaRPr lang="zh-CN" altLang="en-US" dirty="0">
                <a:solidFill>
                  <a:srgbClr val="536275"/>
                </a:solidFill>
              </a:endParaRPr>
            </a:p>
          </p:txBody>
        </p:sp>
        <p:sp>
          <p:nvSpPr>
            <p:cNvPr id="27" name="矩形 26"/>
            <p:cNvSpPr/>
            <p:nvPr/>
          </p:nvSpPr>
          <p:spPr>
            <a:xfrm>
              <a:off x="9959825" y="309146"/>
              <a:ext cx="2022624" cy="33855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702445" y="1108758"/>
            <a:ext cx="4801314" cy="4022388"/>
            <a:chOff x="3702445" y="1108758"/>
            <a:chExt cx="4801314" cy="4022388"/>
          </a:xfrm>
        </p:grpSpPr>
        <p:sp>
          <p:nvSpPr>
            <p:cNvPr id="10" name="任意多边形 9"/>
            <p:cNvSpPr/>
            <p:nvPr/>
          </p:nvSpPr>
          <p:spPr>
            <a:xfrm rot="2700000" flipH="1">
              <a:off x="4434162" y="1118361"/>
              <a:ext cx="3337881" cy="3318675"/>
            </a:xfrm>
            <a:custGeom>
              <a:avLst/>
              <a:gdLst>
                <a:gd name="connsiteX0" fmla="*/ 3530600 w 3530600"/>
                <a:gd name="connsiteY0" fmla="*/ 1765300 h 3530600"/>
                <a:gd name="connsiteX1" fmla="*/ 3530600 w 3530600"/>
                <a:gd name="connsiteY1" fmla="*/ 0 h 3530600"/>
                <a:gd name="connsiteX2" fmla="*/ 1765300 w 3530600"/>
                <a:gd name="connsiteY2" fmla="*/ 0 h 3530600"/>
                <a:gd name="connsiteX3" fmla="*/ 0 w 3530600"/>
                <a:gd name="connsiteY3" fmla="*/ 1765300 h 3530600"/>
                <a:gd name="connsiteX4" fmla="*/ 0 w 3530600"/>
                <a:gd name="connsiteY4" fmla="*/ 3530600 h 3530600"/>
                <a:gd name="connsiteX5" fmla="*/ 1765300 w 3530600"/>
                <a:gd name="connsiteY5" fmla="*/ 3530600 h 3530600"/>
                <a:gd name="connsiteX0" fmla="*/ 3530600 w 3530600"/>
                <a:gd name="connsiteY0" fmla="*/ 1966884 h 3732184"/>
                <a:gd name="connsiteX1" fmla="*/ 3530600 w 3530600"/>
                <a:gd name="connsiteY1" fmla="*/ 201584 h 3732184"/>
                <a:gd name="connsiteX2" fmla="*/ 1563717 w 3530600"/>
                <a:gd name="connsiteY2" fmla="*/ 0 h 3732184"/>
                <a:gd name="connsiteX3" fmla="*/ 0 w 3530600"/>
                <a:gd name="connsiteY3" fmla="*/ 1966884 h 3732184"/>
                <a:gd name="connsiteX4" fmla="*/ 0 w 3530600"/>
                <a:gd name="connsiteY4" fmla="*/ 3732184 h 3732184"/>
                <a:gd name="connsiteX5" fmla="*/ 1765300 w 3530600"/>
                <a:gd name="connsiteY5" fmla="*/ 3732184 h 3732184"/>
                <a:gd name="connsiteX6" fmla="*/ 3530600 w 3530600"/>
                <a:gd name="connsiteY6" fmla="*/ 1966884 h 3732184"/>
                <a:gd name="connsiteX0" fmla="*/ 3753783 w 3753783"/>
                <a:gd name="connsiteY0" fmla="*/ 2204465 h 3732184"/>
                <a:gd name="connsiteX1" fmla="*/ 3530600 w 3753783"/>
                <a:gd name="connsiteY1" fmla="*/ 201584 h 3732184"/>
                <a:gd name="connsiteX2" fmla="*/ 1563717 w 3753783"/>
                <a:gd name="connsiteY2" fmla="*/ 0 h 3732184"/>
                <a:gd name="connsiteX3" fmla="*/ 0 w 3753783"/>
                <a:gd name="connsiteY3" fmla="*/ 1966884 h 3732184"/>
                <a:gd name="connsiteX4" fmla="*/ 0 w 3753783"/>
                <a:gd name="connsiteY4" fmla="*/ 3732184 h 3732184"/>
                <a:gd name="connsiteX5" fmla="*/ 1765300 w 3753783"/>
                <a:gd name="connsiteY5" fmla="*/ 3732184 h 3732184"/>
                <a:gd name="connsiteX6" fmla="*/ 3753783 w 3753783"/>
                <a:gd name="connsiteY6" fmla="*/ 2204465 h 373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3783" h="3732184">
                  <a:moveTo>
                    <a:pt x="3753783" y="2204465"/>
                  </a:moveTo>
                  <a:lnTo>
                    <a:pt x="3530600" y="201584"/>
                  </a:lnTo>
                  <a:lnTo>
                    <a:pt x="1563717" y="0"/>
                  </a:lnTo>
                  <a:lnTo>
                    <a:pt x="0" y="1966884"/>
                  </a:lnTo>
                  <a:lnTo>
                    <a:pt x="0" y="3732184"/>
                  </a:lnTo>
                  <a:lnTo>
                    <a:pt x="1765300" y="3732184"/>
                  </a:lnTo>
                  <a:lnTo>
                    <a:pt x="3753783" y="2204465"/>
                  </a:lnTo>
                  <a:close/>
                </a:path>
              </a:pathLst>
            </a:custGeom>
            <a:noFill/>
            <a:ln>
              <a:solidFill>
                <a:srgbClr val="7D4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矩形 17"/>
            <p:cNvSpPr/>
            <p:nvPr/>
          </p:nvSpPr>
          <p:spPr>
            <a:xfrm>
              <a:off x="4906245" y="3271838"/>
              <a:ext cx="2393714" cy="461962"/>
            </a:xfrm>
            <a:custGeom>
              <a:avLst/>
              <a:gdLst>
                <a:gd name="connsiteX0" fmla="*/ 0 w 2267508"/>
                <a:gd name="connsiteY0" fmla="*/ 0 h 457200"/>
                <a:gd name="connsiteX1" fmla="*/ 2267508 w 2267508"/>
                <a:gd name="connsiteY1" fmla="*/ 0 h 457200"/>
                <a:gd name="connsiteX2" fmla="*/ 2267508 w 2267508"/>
                <a:gd name="connsiteY2" fmla="*/ 457200 h 457200"/>
                <a:gd name="connsiteX3" fmla="*/ 0 w 2267508"/>
                <a:gd name="connsiteY3" fmla="*/ 457200 h 457200"/>
                <a:gd name="connsiteX4" fmla="*/ 0 w 2267508"/>
                <a:gd name="connsiteY4" fmla="*/ 0 h 457200"/>
                <a:gd name="connsiteX0" fmla="*/ 0 w 2331802"/>
                <a:gd name="connsiteY0" fmla="*/ 0 h 461962"/>
                <a:gd name="connsiteX1" fmla="*/ 2331802 w 2331802"/>
                <a:gd name="connsiteY1" fmla="*/ 4762 h 461962"/>
                <a:gd name="connsiteX2" fmla="*/ 2331802 w 2331802"/>
                <a:gd name="connsiteY2" fmla="*/ 461962 h 461962"/>
                <a:gd name="connsiteX3" fmla="*/ 64294 w 2331802"/>
                <a:gd name="connsiteY3" fmla="*/ 461962 h 461962"/>
                <a:gd name="connsiteX4" fmla="*/ 0 w 2331802"/>
                <a:gd name="connsiteY4" fmla="*/ 0 h 461962"/>
                <a:gd name="connsiteX0" fmla="*/ 0 w 2331802"/>
                <a:gd name="connsiteY0" fmla="*/ 0 h 461962"/>
                <a:gd name="connsiteX1" fmla="*/ 2331802 w 2331802"/>
                <a:gd name="connsiteY1" fmla="*/ 4762 h 461962"/>
                <a:gd name="connsiteX2" fmla="*/ 2331802 w 2331802"/>
                <a:gd name="connsiteY2" fmla="*/ 461962 h 461962"/>
                <a:gd name="connsiteX3" fmla="*/ 59531 w 2331802"/>
                <a:gd name="connsiteY3" fmla="*/ 461962 h 461962"/>
                <a:gd name="connsiteX4" fmla="*/ 0 w 2331802"/>
                <a:gd name="connsiteY4" fmla="*/ 0 h 461962"/>
                <a:gd name="connsiteX0" fmla="*/ 0 w 2393714"/>
                <a:gd name="connsiteY0" fmla="*/ 0 h 461962"/>
                <a:gd name="connsiteX1" fmla="*/ 2393714 w 2393714"/>
                <a:gd name="connsiteY1" fmla="*/ 4762 h 461962"/>
                <a:gd name="connsiteX2" fmla="*/ 2331802 w 2393714"/>
                <a:gd name="connsiteY2" fmla="*/ 461962 h 461962"/>
                <a:gd name="connsiteX3" fmla="*/ 59531 w 2393714"/>
                <a:gd name="connsiteY3" fmla="*/ 461962 h 461962"/>
                <a:gd name="connsiteX4" fmla="*/ 0 w 2393714"/>
                <a:gd name="connsiteY4" fmla="*/ 0 h 461962"/>
                <a:gd name="connsiteX0" fmla="*/ 0 w 2393714"/>
                <a:gd name="connsiteY0" fmla="*/ 0 h 461962"/>
                <a:gd name="connsiteX1" fmla="*/ 2393714 w 2393714"/>
                <a:gd name="connsiteY1" fmla="*/ 4762 h 461962"/>
                <a:gd name="connsiteX2" fmla="*/ 2341327 w 2393714"/>
                <a:gd name="connsiteY2" fmla="*/ 461962 h 461962"/>
                <a:gd name="connsiteX3" fmla="*/ 59531 w 2393714"/>
                <a:gd name="connsiteY3" fmla="*/ 461962 h 461962"/>
                <a:gd name="connsiteX4" fmla="*/ 0 w 2393714"/>
                <a:gd name="connsiteY4" fmla="*/ 0 h 461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3714" h="461962">
                  <a:moveTo>
                    <a:pt x="0" y="0"/>
                  </a:moveTo>
                  <a:lnTo>
                    <a:pt x="2393714" y="4762"/>
                  </a:lnTo>
                  <a:lnTo>
                    <a:pt x="2341327" y="461962"/>
                  </a:lnTo>
                  <a:lnTo>
                    <a:pt x="59531" y="461962"/>
                  </a:lnTo>
                  <a:lnTo>
                    <a:pt x="0" y="0"/>
                  </a:lnTo>
                  <a:close/>
                </a:path>
              </a:pathLst>
            </a:cu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87440" y="3266801"/>
              <a:ext cx="2031325" cy="461665"/>
            </a:xfrm>
            <a:prstGeom prst="rect">
              <a:avLst/>
            </a:prstGeom>
            <a:noFill/>
          </p:spPr>
          <p:txBody>
            <a:bodyPr wrap="none" rtlCol="0">
              <a:spAutoFit/>
            </a:bodyPr>
            <a:lstStyle/>
            <a:p>
              <a:r>
                <a:rPr lang="zh-CN" altLang="en-US" sz="2400" dirty="0" smtClean="0">
                  <a:solidFill>
                    <a:schemeClr val="bg1"/>
                  </a:solidFill>
                  <a:latin typeface="+mj-ea"/>
                  <a:ea typeface="+mj-ea"/>
                </a:rPr>
                <a:t>毕业论文答辩</a:t>
              </a:r>
              <a:endParaRPr lang="zh-CN" altLang="en-US" sz="2400" dirty="0">
                <a:solidFill>
                  <a:schemeClr val="bg1"/>
                </a:solidFill>
                <a:latin typeface="+mj-ea"/>
                <a:ea typeface="+mj-ea"/>
              </a:endParaRPr>
            </a:p>
          </p:txBody>
        </p:sp>
        <p:sp useBgFill="1">
          <p:nvSpPr>
            <p:cNvPr id="5" name="文本框 4"/>
            <p:cNvSpPr txBox="1"/>
            <p:nvPr/>
          </p:nvSpPr>
          <p:spPr>
            <a:xfrm>
              <a:off x="3702445" y="2000643"/>
              <a:ext cx="4801314" cy="707886"/>
            </a:xfrm>
            <a:prstGeom prst="rect">
              <a:avLst/>
            </a:prstGeom>
          </p:spPr>
          <p:txBody>
            <a:bodyPr wrap="none" rtlCol="0">
              <a:spAutoFit/>
            </a:bodyPr>
            <a:lstStyle/>
            <a:p>
              <a:pPr algn="ctr"/>
              <a:r>
                <a:rPr lang="zh-CN" altLang="en-US" sz="4000" b="1" dirty="0" smtClean="0">
                  <a:latin typeface="+mj-ea"/>
                  <a:ea typeface="+mj-ea"/>
                </a:rPr>
                <a:t>请添加你的论文题目</a:t>
              </a:r>
              <a:endParaRPr lang="zh-CN" altLang="en-US" sz="4000" b="1" dirty="0">
                <a:latin typeface="+mj-ea"/>
                <a:ea typeface="+mj-ea"/>
              </a:endParaRPr>
            </a:p>
          </p:txBody>
        </p:sp>
        <p:sp useBgFill="1">
          <p:nvSpPr>
            <p:cNvPr id="13" name="文本框 12"/>
            <p:cNvSpPr txBox="1"/>
            <p:nvPr/>
          </p:nvSpPr>
          <p:spPr>
            <a:xfrm>
              <a:off x="4528633" y="2697212"/>
              <a:ext cx="3148939" cy="369332"/>
            </a:xfrm>
            <a:prstGeom prst="rect">
              <a:avLst/>
            </a:prstGeom>
          </p:spPr>
          <p:txBody>
            <a:bodyPr wrap="none" rtlCol="0">
              <a:spAutoFit/>
            </a:bodyPr>
            <a:lstStyle/>
            <a:p>
              <a:pPr algn="ctr"/>
              <a:r>
                <a:rPr lang="en-US" altLang="zh-CN" dirty="0" smtClean="0">
                  <a:latin typeface="+mj-ea"/>
                  <a:ea typeface="+mj-ea"/>
                </a:rPr>
                <a:t>Please add your paper title</a:t>
              </a:r>
              <a:endParaRPr lang="zh-CN" altLang="en-US" dirty="0">
                <a:latin typeface="+mj-ea"/>
                <a:ea typeface="+mj-ea"/>
              </a:endParaRPr>
            </a:p>
          </p:txBody>
        </p:sp>
        <p:cxnSp>
          <p:nvCxnSpPr>
            <p:cNvPr id="15" name="直接连接符 14"/>
            <p:cNvCxnSpPr>
              <a:stCxn id="10" idx="4"/>
            </p:cNvCxnSpPr>
            <p:nvPr/>
          </p:nvCxnSpPr>
          <p:spPr>
            <a:xfrm flipH="1" flipV="1">
              <a:off x="6103102" y="4284922"/>
              <a:ext cx="6791" cy="846224"/>
            </a:xfrm>
            <a:prstGeom prst="line">
              <a:avLst/>
            </a:prstGeom>
            <a:ln w="12700" cap="rnd">
              <a:solidFill>
                <a:srgbClr val="7D4178"/>
              </a:solidFill>
              <a:round/>
              <a:tailEnd type="none" w="sm" len="sm"/>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6065116" y="4266331"/>
              <a:ext cx="75971" cy="75971"/>
            </a:xfrm>
            <a:prstGeom prst="ellipse">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11"/>
            <p:cNvSpPr>
              <a:spLocks noEditPoints="1"/>
            </p:cNvSpPr>
            <p:nvPr/>
          </p:nvSpPr>
          <p:spPr bwMode="auto">
            <a:xfrm>
              <a:off x="5633526" y="1192181"/>
              <a:ext cx="952734" cy="545478"/>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grpSp>
    </p:spTree>
    <p:extLst>
      <p:ext uri="{BB962C8B-B14F-4D97-AF65-F5344CB8AC3E}">
        <p14:creationId xmlns:p14="http://schemas.microsoft.com/office/powerpoint/2010/main" val="2451472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289550" y="0"/>
            <a:ext cx="1612901"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制作过程</a:t>
                </a: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03</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5" name="直接连接符 4"/>
          <p:cNvCxnSpPr/>
          <p:nvPr/>
        </p:nvCxnSpPr>
        <p:spPr>
          <a:xfrm>
            <a:off x="1420536" y="6275123"/>
            <a:ext cx="2007384" cy="24077"/>
          </a:xfrm>
          <a:prstGeom prst="line">
            <a:avLst/>
          </a:prstGeom>
          <a:ln w="12700" cap="rnd">
            <a:solidFill>
              <a:srgbClr val="536275">
                <a:alpha val="99000"/>
              </a:srgbClr>
            </a:solidFill>
            <a:round/>
            <a:headEnd type="oval" w="lg" len="lg"/>
            <a:tailEnd type="none" w="sm" len="sm"/>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427920" y="4646069"/>
            <a:ext cx="0" cy="1656000"/>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427920" y="4644414"/>
            <a:ext cx="2715857" cy="32575"/>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2103882" y="5000000"/>
            <a:ext cx="3586592" cy="1003477"/>
            <a:chOff x="4674384" y="1860541"/>
            <a:chExt cx="3586592" cy="1003477"/>
          </a:xfrm>
        </p:grpSpPr>
        <p:sp>
          <p:nvSpPr>
            <p:cNvPr id="53" name="椭圆 52"/>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6229651" y="1860541"/>
              <a:ext cx="954107" cy="400110"/>
            </a:xfrm>
            <a:prstGeom prst="rect">
              <a:avLst/>
            </a:prstGeom>
          </p:spPr>
          <p:txBody>
            <a:bodyPr wrap="none">
              <a:spAutoFit/>
            </a:bodyPr>
            <a:lstStyle/>
            <a:p>
              <a:pPr defTabSz="1219170">
                <a:defRPr/>
              </a:pPr>
              <a:r>
                <a:rPr lang="zh-CN" altLang="en-US" sz="2000" b="1" kern="0" dirty="0" smtClean="0">
                  <a:ea typeface="微软雅黑" charset="0"/>
                </a:rPr>
                <a:t>步骤一</a:t>
              </a:r>
              <a:endParaRPr lang="en-US" altLang="zh-CN" sz="2000" b="1" kern="0" dirty="0">
                <a:ea typeface="微软雅黑" charset="0"/>
              </a:endParaRPr>
            </a:p>
          </p:txBody>
        </p:sp>
        <p:sp>
          <p:nvSpPr>
            <p:cNvPr id="55" name="矩形 54"/>
            <p:cNvSpPr/>
            <p:nvPr/>
          </p:nvSpPr>
          <p:spPr>
            <a:xfrm>
              <a:off x="6229651" y="2163120"/>
              <a:ext cx="2031325" cy="700898"/>
            </a:xfrm>
            <a:prstGeom prst="rect">
              <a:avLst/>
            </a:prstGeom>
          </p:spPr>
          <p:txBody>
            <a:bodyPr wrap="none">
              <a:spAutoFit/>
            </a:bodyPr>
            <a:lstStyle/>
            <a:p>
              <a:pPr defTabSz="1219170">
                <a:lnSpc>
                  <a:spcPct val="130000"/>
                </a:lnSpc>
                <a:defRPr/>
              </a:pPr>
              <a:r>
                <a:rPr lang="zh-CN" altLang="en-US" sz="1600" kern="0" dirty="0" smtClean="0">
                  <a:ea typeface="微软雅黑" charset="0"/>
                </a:rPr>
                <a:t>简要描述过程</a:t>
              </a:r>
              <a:r>
                <a:rPr lang="zh-CN" altLang="en-US" sz="1600" kern="0" dirty="0">
                  <a:ea typeface="微软雅黑" charset="0"/>
                </a:rPr>
                <a:t>的</a:t>
              </a:r>
              <a:r>
                <a:rPr lang="zh-CN" altLang="en-US" sz="1600" kern="0" dirty="0" smtClean="0">
                  <a:ea typeface="微软雅黑" charset="0"/>
                </a:rPr>
                <a:t>内容</a:t>
              </a:r>
              <a:endParaRPr lang="en-US" altLang="zh-CN" sz="1600" kern="0" dirty="0" smtClean="0">
                <a:ea typeface="微软雅黑" charset="0"/>
              </a:endParaRPr>
            </a:p>
            <a:p>
              <a:pPr defTabSz="1219170">
                <a:lnSpc>
                  <a:spcPct val="130000"/>
                </a:lnSpc>
                <a:defRPr/>
              </a:pPr>
              <a:r>
                <a:rPr lang="zh-CN" altLang="en-US" sz="1600" kern="0" dirty="0" smtClean="0">
                  <a:ea typeface="微软雅黑" charset="0"/>
                </a:rPr>
                <a:t>简要</a:t>
              </a:r>
              <a:r>
                <a:rPr lang="zh-CN" altLang="en-US" sz="1600" kern="0" dirty="0">
                  <a:ea typeface="微软雅黑" charset="0"/>
                </a:rPr>
                <a:t>描述过程的</a:t>
              </a:r>
              <a:r>
                <a:rPr lang="zh-CN" altLang="en-US" sz="1600" kern="0" dirty="0" smtClean="0">
                  <a:ea typeface="微软雅黑" charset="0"/>
                </a:rPr>
                <a:t>内容</a:t>
              </a:r>
              <a:endParaRPr lang="en-US" altLang="zh-CN" sz="1600" kern="0" dirty="0">
                <a:ea typeface="微软雅黑" charset="0"/>
              </a:endParaRPr>
            </a:p>
          </p:txBody>
        </p:sp>
        <p:sp>
          <p:nvSpPr>
            <p:cNvPr id="56" name="矩形 55"/>
            <p:cNvSpPr/>
            <p:nvPr/>
          </p:nvSpPr>
          <p:spPr>
            <a:xfrm>
              <a:off x="4674384" y="2012029"/>
              <a:ext cx="1199367" cy="400110"/>
            </a:xfrm>
            <a:prstGeom prst="rect">
              <a:avLst/>
            </a:prstGeom>
          </p:spPr>
          <p:txBody>
            <a:bodyPr wrap="none">
              <a:spAutoFit/>
            </a:bodyPr>
            <a:lstStyle/>
            <a:p>
              <a:pPr algn="r" defTabSz="1219170">
                <a:defRPr/>
              </a:pPr>
              <a:r>
                <a:rPr lang="en-US" altLang="zh-CN" sz="2000" kern="0" dirty="0" smtClean="0">
                  <a:latin typeface="+mj-ea"/>
                  <a:ea typeface="+mj-ea"/>
                </a:rPr>
                <a:t>2015-12</a:t>
              </a:r>
              <a:endParaRPr lang="en-US" altLang="zh-CN" sz="2000" kern="0" dirty="0">
                <a:latin typeface="+mj-ea"/>
                <a:ea typeface="+mj-ea"/>
              </a:endParaRPr>
            </a:p>
          </p:txBody>
        </p:sp>
      </p:grpSp>
      <p:cxnSp>
        <p:nvCxnSpPr>
          <p:cNvPr id="68" name="直接连接符 67"/>
          <p:cNvCxnSpPr/>
          <p:nvPr/>
        </p:nvCxnSpPr>
        <p:spPr>
          <a:xfrm>
            <a:off x="6143777" y="3011009"/>
            <a:ext cx="0" cy="1656000"/>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143777" y="3009354"/>
            <a:ext cx="2715857" cy="32575"/>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4819739" y="3364940"/>
            <a:ext cx="3586592" cy="1003477"/>
            <a:chOff x="4674384" y="1860541"/>
            <a:chExt cx="3586592" cy="1003477"/>
          </a:xfrm>
        </p:grpSpPr>
        <p:sp>
          <p:nvSpPr>
            <p:cNvPr id="74" name="椭圆 73"/>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6229651" y="1860541"/>
              <a:ext cx="954107" cy="400110"/>
            </a:xfrm>
            <a:prstGeom prst="rect">
              <a:avLst/>
            </a:prstGeom>
          </p:spPr>
          <p:txBody>
            <a:bodyPr wrap="none">
              <a:spAutoFit/>
            </a:bodyPr>
            <a:lstStyle/>
            <a:p>
              <a:pPr defTabSz="1219170">
                <a:defRPr/>
              </a:pPr>
              <a:r>
                <a:rPr lang="zh-CN" altLang="en-US" sz="2000" b="1" kern="0" dirty="0" smtClean="0">
                  <a:ea typeface="微软雅黑" charset="0"/>
                </a:rPr>
                <a:t>步骤二</a:t>
              </a:r>
              <a:endParaRPr lang="en-US" altLang="zh-CN" sz="2000" b="1" kern="0" dirty="0">
                <a:ea typeface="微软雅黑" charset="0"/>
              </a:endParaRPr>
            </a:p>
          </p:txBody>
        </p:sp>
        <p:sp>
          <p:nvSpPr>
            <p:cNvPr id="76" name="矩形 75"/>
            <p:cNvSpPr/>
            <p:nvPr/>
          </p:nvSpPr>
          <p:spPr>
            <a:xfrm>
              <a:off x="6229651" y="2163120"/>
              <a:ext cx="2031325" cy="700898"/>
            </a:xfrm>
            <a:prstGeom prst="rect">
              <a:avLst/>
            </a:prstGeom>
          </p:spPr>
          <p:txBody>
            <a:bodyPr wrap="none">
              <a:spAutoFit/>
            </a:bodyPr>
            <a:lstStyle/>
            <a:p>
              <a:pPr defTabSz="1219170">
                <a:lnSpc>
                  <a:spcPct val="130000"/>
                </a:lnSpc>
                <a:defRPr/>
              </a:pPr>
              <a:r>
                <a:rPr lang="zh-CN" altLang="en-US" sz="1600" kern="0" dirty="0" smtClean="0">
                  <a:ea typeface="微软雅黑" charset="0"/>
                </a:rPr>
                <a:t>简要描述过程</a:t>
              </a:r>
              <a:r>
                <a:rPr lang="zh-CN" altLang="en-US" sz="1600" kern="0" dirty="0">
                  <a:ea typeface="微软雅黑" charset="0"/>
                </a:rPr>
                <a:t>的</a:t>
              </a:r>
              <a:r>
                <a:rPr lang="zh-CN" altLang="en-US" sz="1600" kern="0" dirty="0" smtClean="0">
                  <a:ea typeface="微软雅黑" charset="0"/>
                </a:rPr>
                <a:t>内容</a:t>
              </a:r>
              <a:endParaRPr lang="en-US" altLang="zh-CN" sz="1600" kern="0" dirty="0" smtClean="0">
                <a:ea typeface="微软雅黑" charset="0"/>
              </a:endParaRPr>
            </a:p>
            <a:p>
              <a:pPr defTabSz="1219170">
                <a:lnSpc>
                  <a:spcPct val="130000"/>
                </a:lnSpc>
                <a:defRPr/>
              </a:pPr>
              <a:r>
                <a:rPr lang="zh-CN" altLang="en-US" sz="1600" kern="0" dirty="0" smtClean="0">
                  <a:ea typeface="微软雅黑" charset="0"/>
                </a:rPr>
                <a:t>简要</a:t>
              </a:r>
              <a:r>
                <a:rPr lang="zh-CN" altLang="en-US" sz="1600" kern="0" dirty="0">
                  <a:ea typeface="微软雅黑" charset="0"/>
                </a:rPr>
                <a:t>描述过程的</a:t>
              </a:r>
              <a:r>
                <a:rPr lang="zh-CN" altLang="en-US" sz="1600" kern="0" dirty="0" smtClean="0">
                  <a:ea typeface="微软雅黑" charset="0"/>
                </a:rPr>
                <a:t>内容</a:t>
              </a:r>
              <a:endParaRPr lang="en-US" altLang="zh-CN" sz="1600" kern="0" dirty="0">
                <a:ea typeface="微软雅黑" charset="0"/>
              </a:endParaRPr>
            </a:p>
          </p:txBody>
        </p:sp>
        <p:sp>
          <p:nvSpPr>
            <p:cNvPr id="85" name="矩形 84"/>
            <p:cNvSpPr/>
            <p:nvPr/>
          </p:nvSpPr>
          <p:spPr>
            <a:xfrm>
              <a:off x="4674384" y="2012029"/>
              <a:ext cx="1199367" cy="400110"/>
            </a:xfrm>
            <a:prstGeom prst="rect">
              <a:avLst/>
            </a:prstGeom>
          </p:spPr>
          <p:txBody>
            <a:bodyPr wrap="none">
              <a:spAutoFit/>
            </a:bodyPr>
            <a:lstStyle/>
            <a:p>
              <a:pPr algn="r" defTabSz="1219170">
                <a:defRPr/>
              </a:pPr>
              <a:r>
                <a:rPr lang="en-US" altLang="zh-CN" sz="2000" kern="0" dirty="0" smtClean="0">
                  <a:latin typeface="+mj-ea"/>
                  <a:ea typeface="+mj-ea"/>
                </a:rPr>
                <a:t>2016-02</a:t>
              </a:r>
              <a:endParaRPr lang="en-US" altLang="zh-CN" sz="2000" kern="0" dirty="0">
                <a:latin typeface="+mj-ea"/>
                <a:ea typeface="+mj-ea"/>
              </a:endParaRPr>
            </a:p>
          </p:txBody>
        </p:sp>
      </p:grpSp>
      <p:cxnSp>
        <p:nvCxnSpPr>
          <p:cNvPr id="86" name="直接连接符 85"/>
          <p:cNvCxnSpPr/>
          <p:nvPr/>
        </p:nvCxnSpPr>
        <p:spPr>
          <a:xfrm>
            <a:off x="8859634" y="1422419"/>
            <a:ext cx="0" cy="1656000"/>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8859634" y="1420764"/>
            <a:ext cx="2715857" cy="32575"/>
          </a:xfrm>
          <a:prstGeom prst="line">
            <a:avLst/>
          </a:prstGeom>
          <a:ln w="12700" cap="rnd">
            <a:solidFill>
              <a:srgbClr val="536275">
                <a:alpha val="99000"/>
              </a:srgbClr>
            </a:solidFill>
            <a:round/>
            <a:tailEnd type="triangle" w="lg" len="lg"/>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7535596" y="1776350"/>
            <a:ext cx="3586592" cy="1003477"/>
            <a:chOff x="4674384" y="1860541"/>
            <a:chExt cx="3586592" cy="1003477"/>
          </a:xfrm>
        </p:grpSpPr>
        <p:sp>
          <p:nvSpPr>
            <p:cNvPr id="89" name="椭圆 88"/>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6229651" y="1860541"/>
              <a:ext cx="954107" cy="400110"/>
            </a:xfrm>
            <a:prstGeom prst="rect">
              <a:avLst/>
            </a:prstGeom>
          </p:spPr>
          <p:txBody>
            <a:bodyPr wrap="none">
              <a:spAutoFit/>
            </a:bodyPr>
            <a:lstStyle/>
            <a:p>
              <a:pPr defTabSz="1219170">
                <a:defRPr/>
              </a:pPr>
              <a:r>
                <a:rPr lang="zh-CN" altLang="en-US" sz="2000" b="1" kern="0" dirty="0" smtClean="0">
                  <a:ea typeface="微软雅黑" charset="0"/>
                </a:rPr>
                <a:t>步骤三</a:t>
              </a:r>
              <a:endParaRPr lang="en-US" altLang="zh-CN" sz="2000" b="1" kern="0" dirty="0">
                <a:ea typeface="微软雅黑" charset="0"/>
              </a:endParaRPr>
            </a:p>
          </p:txBody>
        </p:sp>
        <p:sp>
          <p:nvSpPr>
            <p:cNvPr id="91" name="矩形 90"/>
            <p:cNvSpPr/>
            <p:nvPr/>
          </p:nvSpPr>
          <p:spPr>
            <a:xfrm>
              <a:off x="6229651" y="2163120"/>
              <a:ext cx="2031325" cy="700898"/>
            </a:xfrm>
            <a:prstGeom prst="rect">
              <a:avLst/>
            </a:prstGeom>
          </p:spPr>
          <p:txBody>
            <a:bodyPr wrap="none">
              <a:spAutoFit/>
            </a:bodyPr>
            <a:lstStyle/>
            <a:p>
              <a:pPr defTabSz="1219170">
                <a:lnSpc>
                  <a:spcPct val="130000"/>
                </a:lnSpc>
                <a:defRPr/>
              </a:pPr>
              <a:r>
                <a:rPr lang="zh-CN" altLang="en-US" sz="1600" kern="0" dirty="0" smtClean="0">
                  <a:ea typeface="微软雅黑" charset="0"/>
                </a:rPr>
                <a:t>简要描述过程</a:t>
              </a:r>
              <a:r>
                <a:rPr lang="zh-CN" altLang="en-US" sz="1600" kern="0" dirty="0">
                  <a:ea typeface="微软雅黑" charset="0"/>
                </a:rPr>
                <a:t>的</a:t>
              </a:r>
              <a:r>
                <a:rPr lang="zh-CN" altLang="en-US" sz="1600" kern="0" dirty="0" smtClean="0">
                  <a:ea typeface="微软雅黑" charset="0"/>
                </a:rPr>
                <a:t>内容</a:t>
              </a:r>
              <a:endParaRPr lang="en-US" altLang="zh-CN" sz="1600" kern="0" dirty="0" smtClean="0">
                <a:ea typeface="微软雅黑" charset="0"/>
              </a:endParaRPr>
            </a:p>
            <a:p>
              <a:pPr defTabSz="1219170">
                <a:lnSpc>
                  <a:spcPct val="130000"/>
                </a:lnSpc>
                <a:defRPr/>
              </a:pPr>
              <a:r>
                <a:rPr lang="zh-CN" altLang="en-US" sz="1600" kern="0" dirty="0" smtClean="0">
                  <a:ea typeface="微软雅黑" charset="0"/>
                </a:rPr>
                <a:t>简要</a:t>
              </a:r>
              <a:r>
                <a:rPr lang="zh-CN" altLang="en-US" sz="1600" kern="0" dirty="0">
                  <a:ea typeface="微软雅黑" charset="0"/>
                </a:rPr>
                <a:t>描述过程的</a:t>
              </a:r>
              <a:r>
                <a:rPr lang="zh-CN" altLang="en-US" sz="1600" kern="0" dirty="0" smtClean="0">
                  <a:ea typeface="微软雅黑" charset="0"/>
                </a:rPr>
                <a:t>内容</a:t>
              </a:r>
              <a:endParaRPr lang="en-US" altLang="zh-CN" sz="1600" kern="0" dirty="0">
                <a:ea typeface="微软雅黑" charset="0"/>
              </a:endParaRPr>
            </a:p>
          </p:txBody>
        </p:sp>
        <p:sp>
          <p:nvSpPr>
            <p:cNvPr id="92" name="矩形 91"/>
            <p:cNvSpPr/>
            <p:nvPr/>
          </p:nvSpPr>
          <p:spPr>
            <a:xfrm>
              <a:off x="4674384" y="2012029"/>
              <a:ext cx="1199367" cy="400110"/>
            </a:xfrm>
            <a:prstGeom prst="rect">
              <a:avLst/>
            </a:prstGeom>
          </p:spPr>
          <p:txBody>
            <a:bodyPr wrap="none">
              <a:spAutoFit/>
            </a:bodyPr>
            <a:lstStyle/>
            <a:p>
              <a:pPr algn="r" defTabSz="1219170">
                <a:defRPr/>
              </a:pPr>
              <a:r>
                <a:rPr lang="en-US" altLang="zh-CN" sz="2000" kern="0" dirty="0" smtClean="0">
                  <a:latin typeface="+mj-ea"/>
                  <a:ea typeface="+mj-ea"/>
                </a:rPr>
                <a:t>2016-04</a:t>
              </a:r>
              <a:endParaRPr lang="en-US" altLang="zh-CN" sz="2000" kern="0" dirty="0">
                <a:latin typeface="+mj-ea"/>
                <a:ea typeface="+mj-ea"/>
              </a:endParaRPr>
            </a:p>
          </p:txBody>
        </p:sp>
      </p:grpSp>
      <p:sp>
        <p:nvSpPr>
          <p:cNvPr id="28" name="右箭头 27"/>
          <p:cNvSpPr/>
          <p:nvPr/>
        </p:nvSpPr>
        <p:spPr>
          <a:xfrm rot="19500137">
            <a:off x="414955" y="2513087"/>
            <a:ext cx="5877424" cy="1046731"/>
          </a:xfrm>
          <a:custGeom>
            <a:avLst/>
            <a:gdLst>
              <a:gd name="connsiteX0" fmla="*/ 0 w 6825124"/>
              <a:gd name="connsiteY0" fmla="*/ 277640 h 1110560"/>
              <a:gd name="connsiteX1" fmla="*/ 5525769 w 6825124"/>
              <a:gd name="connsiteY1" fmla="*/ 277640 h 1110560"/>
              <a:gd name="connsiteX2" fmla="*/ 5525769 w 6825124"/>
              <a:gd name="connsiteY2" fmla="*/ 0 h 1110560"/>
              <a:gd name="connsiteX3" fmla="*/ 6825124 w 6825124"/>
              <a:gd name="connsiteY3" fmla="*/ 555280 h 1110560"/>
              <a:gd name="connsiteX4" fmla="*/ 5525769 w 6825124"/>
              <a:gd name="connsiteY4" fmla="*/ 1110560 h 1110560"/>
              <a:gd name="connsiteX5" fmla="*/ 5525769 w 6825124"/>
              <a:gd name="connsiteY5" fmla="*/ 832920 h 1110560"/>
              <a:gd name="connsiteX6" fmla="*/ 0 w 6825124"/>
              <a:gd name="connsiteY6" fmla="*/ 832920 h 1110560"/>
              <a:gd name="connsiteX7" fmla="*/ 0 w 6825124"/>
              <a:gd name="connsiteY7" fmla="*/ 277640 h 1110560"/>
              <a:gd name="connsiteX0" fmla="*/ 0 w 6825124"/>
              <a:gd name="connsiteY0" fmla="*/ 277640 h 1110560"/>
              <a:gd name="connsiteX1" fmla="*/ 5525769 w 6825124"/>
              <a:gd name="connsiteY1" fmla="*/ 277640 h 1110560"/>
              <a:gd name="connsiteX2" fmla="*/ 5525769 w 6825124"/>
              <a:gd name="connsiteY2" fmla="*/ 0 h 1110560"/>
              <a:gd name="connsiteX3" fmla="*/ 6825124 w 6825124"/>
              <a:gd name="connsiteY3" fmla="*/ 555280 h 1110560"/>
              <a:gd name="connsiteX4" fmla="*/ 5525769 w 6825124"/>
              <a:gd name="connsiteY4" fmla="*/ 1110560 h 1110560"/>
              <a:gd name="connsiteX5" fmla="*/ 5525769 w 6825124"/>
              <a:gd name="connsiteY5" fmla="*/ 832920 h 1110560"/>
              <a:gd name="connsiteX6" fmla="*/ 0 w 6825124"/>
              <a:gd name="connsiteY6" fmla="*/ 277640 h 1110560"/>
              <a:gd name="connsiteX0" fmla="*/ 0 w 6812661"/>
              <a:gd name="connsiteY0" fmla="*/ 503414 h 1110560"/>
              <a:gd name="connsiteX1" fmla="*/ 5513306 w 6812661"/>
              <a:gd name="connsiteY1" fmla="*/ 277640 h 1110560"/>
              <a:gd name="connsiteX2" fmla="*/ 5513306 w 6812661"/>
              <a:gd name="connsiteY2" fmla="*/ 0 h 1110560"/>
              <a:gd name="connsiteX3" fmla="*/ 6812661 w 6812661"/>
              <a:gd name="connsiteY3" fmla="*/ 555280 h 1110560"/>
              <a:gd name="connsiteX4" fmla="*/ 5513306 w 6812661"/>
              <a:gd name="connsiteY4" fmla="*/ 1110560 h 1110560"/>
              <a:gd name="connsiteX5" fmla="*/ 5513306 w 6812661"/>
              <a:gd name="connsiteY5" fmla="*/ 832920 h 1110560"/>
              <a:gd name="connsiteX6" fmla="*/ 0 w 6812661"/>
              <a:gd name="connsiteY6" fmla="*/ 503414 h 1110560"/>
              <a:gd name="connsiteX0" fmla="*/ 0 w 6812661"/>
              <a:gd name="connsiteY0" fmla="*/ 503414 h 1110560"/>
              <a:gd name="connsiteX1" fmla="*/ 5513306 w 6812661"/>
              <a:gd name="connsiteY1" fmla="*/ 277640 h 1110560"/>
              <a:gd name="connsiteX2" fmla="*/ 5513306 w 6812661"/>
              <a:gd name="connsiteY2" fmla="*/ 0 h 1110560"/>
              <a:gd name="connsiteX3" fmla="*/ 6812661 w 6812661"/>
              <a:gd name="connsiteY3" fmla="*/ 555280 h 1110560"/>
              <a:gd name="connsiteX4" fmla="*/ 5513306 w 6812661"/>
              <a:gd name="connsiteY4" fmla="*/ 1110560 h 1110560"/>
              <a:gd name="connsiteX5" fmla="*/ 5513306 w 6812661"/>
              <a:gd name="connsiteY5" fmla="*/ 832920 h 1110560"/>
              <a:gd name="connsiteX6" fmla="*/ 0 w 6812661"/>
              <a:gd name="connsiteY6" fmla="*/ 503414 h 1110560"/>
              <a:gd name="connsiteX0" fmla="*/ 0 w 6812661"/>
              <a:gd name="connsiteY0" fmla="*/ 503414 h 1110560"/>
              <a:gd name="connsiteX1" fmla="*/ 5513306 w 6812661"/>
              <a:gd name="connsiteY1" fmla="*/ 277640 h 1110560"/>
              <a:gd name="connsiteX2" fmla="*/ 5513306 w 6812661"/>
              <a:gd name="connsiteY2" fmla="*/ 0 h 1110560"/>
              <a:gd name="connsiteX3" fmla="*/ 6812661 w 6812661"/>
              <a:gd name="connsiteY3" fmla="*/ 555280 h 1110560"/>
              <a:gd name="connsiteX4" fmla="*/ 5513306 w 6812661"/>
              <a:gd name="connsiteY4" fmla="*/ 1110560 h 1110560"/>
              <a:gd name="connsiteX5" fmla="*/ 5513306 w 6812661"/>
              <a:gd name="connsiteY5" fmla="*/ 832920 h 1110560"/>
              <a:gd name="connsiteX6" fmla="*/ 0 w 6812661"/>
              <a:gd name="connsiteY6" fmla="*/ 503414 h 1110560"/>
              <a:gd name="connsiteX0" fmla="*/ 0 w 6812661"/>
              <a:gd name="connsiteY0" fmla="*/ 503414 h 1110560"/>
              <a:gd name="connsiteX1" fmla="*/ 5513306 w 6812661"/>
              <a:gd name="connsiteY1" fmla="*/ 277640 h 1110560"/>
              <a:gd name="connsiteX2" fmla="*/ 5513306 w 6812661"/>
              <a:gd name="connsiteY2" fmla="*/ 0 h 1110560"/>
              <a:gd name="connsiteX3" fmla="*/ 6812661 w 6812661"/>
              <a:gd name="connsiteY3" fmla="*/ 555280 h 1110560"/>
              <a:gd name="connsiteX4" fmla="*/ 5513306 w 6812661"/>
              <a:gd name="connsiteY4" fmla="*/ 1110560 h 1110560"/>
              <a:gd name="connsiteX5" fmla="*/ 5513306 w 6812661"/>
              <a:gd name="connsiteY5" fmla="*/ 832920 h 1110560"/>
              <a:gd name="connsiteX6" fmla="*/ 0 w 6812661"/>
              <a:gd name="connsiteY6" fmla="*/ 503414 h 1110560"/>
              <a:gd name="connsiteX0" fmla="*/ 0 w 6812661"/>
              <a:gd name="connsiteY0" fmla="*/ 503414 h 1110560"/>
              <a:gd name="connsiteX1" fmla="*/ 5513306 w 6812661"/>
              <a:gd name="connsiteY1" fmla="*/ 277640 h 1110560"/>
              <a:gd name="connsiteX2" fmla="*/ 5513306 w 6812661"/>
              <a:gd name="connsiteY2" fmla="*/ 0 h 1110560"/>
              <a:gd name="connsiteX3" fmla="*/ 6812661 w 6812661"/>
              <a:gd name="connsiteY3" fmla="*/ 555280 h 1110560"/>
              <a:gd name="connsiteX4" fmla="*/ 5513306 w 6812661"/>
              <a:gd name="connsiteY4" fmla="*/ 1110560 h 1110560"/>
              <a:gd name="connsiteX5" fmla="*/ 5513306 w 6812661"/>
              <a:gd name="connsiteY5" fmla="*/ 832920 h 1110560"/>
              <a:gd name="connsiteX6" fmla="*/ 0 w 6812661"/>
              <a:gd name="connsiteY6" fmla="*/ 503414 h 1110560"/>
              <a:gd name="connsiteX0" fmla="*/ 0 w 6846029"/>
              <a:gd name="connsiteY0" fmla="*/ 503414 h 1110560"/>
              <a:gd name="connsiteX1" fmla="*/ 5513306 w 6846029"/>
              <a:gd name="connsiteY1" fmla="*/ 277640 h 1110560"/>
              <a:gd name="connsiteX2" fmla="*/ 5513306 w 6846029"/>
              <a:gd name="connsiteY2" fmla="*/ 0 h 1110560"/>
              <a:gd name="connsiteX3" fmla="*/ 6846029 w 6846029"/>
              <a:gd name="connsiteY3" fmla="*/ 633901 h 1110560"/>
              <a:gd name="connsiteX4" fmla="*/ 5513306 w 6846029"/>
              <a:gd name="connsiteY4" fmla="*/ 1110560 h 1110560"/>
              <a:gd name="connsiteX5" fmla="*/ 5513306 w 6846029"/>
              <a:gd name="connsiteY5" fmla="*/ 832920 h 1110560"/>
              <a:gd name="connsiteX6" fmla="*/ 0 w 6846029"/>
              <a:gd name="connsiteY6" fmla="*/ 503414 h 1110560"/>
              <a:gd name="connsiteX0" fmla="*/ 0 w 6846029"/>
              <a:gd name="connsiteY0" fmla="*/ 503414 h 1110560"/>
              <a:gd name="connsiteX1" fmla="*/ 5664602 w 6846029"/>
              <a:gd name="connsiteY1" fmla="*/ 361466 h 1110560"/>
              <a:gd name="connsiteX2" fmla="*/ 5513306 w 6846029"/>
              <a:gd name="connsiteY2" fmla="*/ 0 h 1110560"/>
              <a:gd name="connsiteX3" fmla="*/ 6846029 w 6846029"/>
              <a:gd name="connsiteY3" fmla="*/ 633901 h 1110560"/>
              <a:gd name="connsiteX4" fmla="*/ 5513306 w 6846029"/>
              <a:gd name="connsiteY4" fmla="*/ 1110560 h 1110560"/>
              <a:gd name="connsiteX5" fmla="*/ 5513306 w 6846029"/>
              <a:gd name="connsiteY5" fmla="*/ 832920 h 1110560"/>
              <a:gd name="connsiteX6" fmla="*/ 0 w 6846029"/>
              <a:gd name="connsiteY6" fmla="*/ 503414 h 1110560"/>
              <a:gd name="connsiteX0" fmla="*/ 0 w 6846029"/>
              <a:gd name="connsiteY0" fmla="*/ 503414 h 1110560"/>
              <a:gd name="connsiteX1" fmla="*/ 5664602 w 6846029"/>
              <a:gd name="connsiteY1" fmla="*/ 361466 h 1110560"/>
              <a:gd name="connsiteX2" fmla="*/ 5513306 w 6846029"/>
              <a:gd name="connsiteY2" fmla="*/ 0 h 1110560"/>
              <a:gd name="connsiteX3" fmla="*/ 6846029 w 6846029"/>
              <a:gd name="connsiteY3" fmla="*/ 633901 h 1110560"/>
              <a:gd name="connsiteX4" fmla="*/ 5513306 w 6846029"/>
              <a:gd name="connsiteY4" fmla="*/ 1110560 h 1110560"/>
              <a:gd name="connsiteX5" fmla="*/ 5513306 w 6846029"/>
              <a:gd name="connsiteY5" fmla="*/ 832920 h 1110560"/>
              <a:gd name="connsiteX6" fmla="*/ 0 w 6846029"/>
              <a:gd name="connsiteY6" fmla="*/ 503414 h 1110560"/>
              <a:gd name="connsiteX0" fmla="*/ 0 w 6846029"/>
              <a:gd name="connsiteY0" fmla="*/ 503414 h 1110560"/>
              <a:gd name="connsiteX1" fmla="*/ 5664602 w 6846029"/>
              <a:gd name="connsiteY1" fmla="*/ 361466 h 1110560"/>
              <a:gd name="connsiteX2" fmla="*/ 5513306 w 6846029"/>
              <a:gd name="connsiteY2" fmla="*/ 0 h 1110560"/>
              <a:gd name="connsiteX3" fmla="*/ 6846029 w 6846029"/>
              <a:gd name="connsiteY3" fmla="*/ 633901 h 1110560"/>
              <a:gd name="connsiteX4" fmla="*/ 5513306 w 6846029"/>
              <a:gd name="connsiteY4" fmla="*/ 1110560 h 1110560"/>
              <a:gd name="connsiteX5" fmla="*/ 5649047 w 6846029"/>
              <a:gd name="connsiteY5" fmla="*/ 717972 h 1110560"/>
              <a:gd name="connsiteX6" fmla="*/ 0 w 6846029"/>
              <a:gd name="connsiteY6" fmla="*/ 503414 h 1110560"/>
              <a:gd name="connsiteX0" fmla="*/ 0 w 6846029"/>
              <a:gd name="connsiteY0" fmla="*/ 503414 h 1110560"/>
              <a:gd name="connsiteX1" fmla="*/ 5664602 w 6846029"/>
              <a:gd name="connsiteY1" fmla="*/ 361466 h 1110560"/>
              <a:gd name="connsiteX2" fmla="*/ 5513306 w 6846029"/>
              <a:gd name="connsiteY2" fmla="*/ 0 h 1110560"/>
              <a:gd name="connsiteX3" fmla="*/ 6846029 w 6846029"/>
              <a:gd name="connsiteY3" fmla="*/ 633901 h 1110560"/>
              <a:gd name="connsiteX4" fmla="*/ 5513306 w 6846029"/>
              <a:gd name="connsiteY4" fmla="*/ 1110560 h 1110560"/>
              <a:gd name="connsiteX5" fmla="*/ 5649047 w 6846029"/>
              <a:gd name="connsiteY5" fmla="*/ 717972 h 1110560"/>
              <a:gd name="connsiteX6" fmla="*/ 0 w 6846029"/>
              <a:gd name="connsiteY6" fmla="*/ 503414 h 1110560"/>
              <a:gd name="connsiteX0" fmla="*/ 0 w 6608706"/>
              <a:gd name="connsiteY0" fmla="*/ 669575 h 1110560"/>
              <a:gd name="connsiteX1" fmla="*/ 5427279 w 6608706"/>
              <a:gd name="connsiteY1" fmla="*/ 361466 h 1110560"/>
              <a:gd name="connsiteX2" fmla="*/ 5275983 w 6608706"/>
              <a:gd name="connsiteY2" fmla="*/ 0 h 1110560"/>
              <a:gd name="connsiteX3" fmla="*/ 6608706 w 6608706"/>
              <a:gd name="connsiteY3" fmla="*/ 633901 h 1110560"/>
              <a:gd name="connsiteX4" fmla="*/ 5275983 w 6608706"/>
              <a:gd name="connsiteY4" fmla="*/ 1110560 h 1110560"/>
              <a:gd name="connsiteX5" fmla="*/ 5411724 w 6608706"/>
              <a:gd name="connsiteY5" fmla="*/ 717972 h 1110560"/>
              <a:gd name="connsiteX6" fmla="*/ 0 w 6608706"/>
              <a:gd name="connsiteY6" fmla="*/ 669575 h 1110560"/>
              <a:gd name="connsiteX0" fmla="*/ 0 w 6608706"/>
              <a:gd name="connsiteY0" fmla="*/ 695406 h 1136391"/>
              <a:gd name="connsiteX1" fmla="*/ 5427279 w 6608706"/>
              <a:gd name="connsiteY1" fmla="*/ 387297 h 1136391"/>
              <a:gd name="connsiteX2" fmla="*/ 5275983 w 6608706"/>
              <a:gd name="connsiteY2" fmla="*/ 25831 h 1136391"/>
              <a:gd name="connsiteX3" fmla="*/ 6608706 w 6608706"/>
              <a:gd name="connsiteY3" fmla="*/ 659732 h 1136391"/>
              <a:gd name="connsiteX4" fmla="*/ 5275983 w 6608706"/>
              <a:gd name="connsiteY4" fmla="*/ 1136391 h 1136391"/>
              <a:gd name="connsiteX5" fmla="*/ 5411724 w 6608706"/>
              <a:gd name="connsiteY5" fmla="*/ 743803 h 1136391"/>
              <a:gd name="connsiteX6" fmla="*/ 0 w 6608706"/>
              <a:gd name="connsiteY6" fmla="*/ 695406 h 1136391"/>
              <a:gd name="connsiteX0" fmla="*/ 0 w 6608706"/>
              <a:gd name="connsiteY0" fmla="*/ 726491 h 1167476"/>
              <a:gd name="connsiteX1" fmla="*/ 5427279 w 6608706"/>
              <a:gd name="connsiteY1" fmla="*/ 418382 h 1167476"/>
              <a:gd name="connsiteX2" fmla="*/ 5275983 w 6608706"/>
              <a:gd name="connsiteY2" fmla="*/ 56916 h 1167476"/>
              <a:gd name="connsiteX3" fmla="*/ 6608706 w 6608706"/>
              <a:gd name="connsiteY3" fmla="*/ 690817 h 1167476"/>
              <a:gd name="connsiteX4" fmla="*/ 5275983 w 6608706"/>
              <a:gd name="connsiteY4" fmla="*/ 1167476 h 1167476"/>
              <a:gd name="connsiteX5" fmla="*/ 5411724 w 6608706"/>
              <a:gd name="connsiteY5" fmla="*/ 774888 h 1167476"/>
              <a:gd name="connsiteX6" fmla="*/ 0 w 6608706"/>
              <a:gd name="connsiteY6" fmla="*/ 726491 h 1167476"/>
              <a:gd name="connsiteX0" fmla="*/ 0 w 6608706"/>
              <a:gd name="connsiteY0" fmla="*/ 669575 h 1110560"/>
              <a:gd name="connsiteX1" fmla="*/ 5427279 w 6608706"/>
              <a:gd name="connsiteY1" fmla="*/ 361466 h 1110560"/>
              <a:gd name="connsiteX2" fmla="*/ 5275983 w 6608706"/>
              <a:gd name="connsiteY2" fmla="*/ 0 h 1110560"/>
              <a:gd name="connsiteX3" fmla="*/ 6608706 w 6608706"/>
              <a:gd name="connsiteY3" fmla="*/ 633901 h 1110560"/>
              <a:gd name="connsiteX4" fmla="*/ 5275983 w 6608706"/>
              <a:gd name="connsiteY4" fmla="*/ 1110560 h 1110560"/>
              <a:gd name="connsiteX5" fmla="*/ 5411724 w 6608706"/>
              <a:gd name="connsiteY5" fmla="*/ 717972 h 1110560"/>
              <a:gd name="connsiteX6" fmla="*/ 0 w 6608706"/>
              <a:gd name="connsiteY6" fmla="*/ 669575 h 1110560"/>
              <a:gd name="connsiteX0" fmla="*/ 0 w 6608706"/>
              <a:gd name="connsiteY0" fmla="*/ 669575 h 1110560"/>
              <a:gd name="connsiteX1" fmla="*/ 5427279 w 6608706"/>
              <a:gd name="connsiteY1" fmla="*/ 361466 h 1110560"/>
              <a:gd name="connsiteX2" fmla="*/ 5275983 w 6608706"/>
              <a:gd name="connsiteY2" fmla="*/ 0 h 1110560"/>
              <a:gd name="connsiteX3" fmla="*/ 6608706 w 6608706"/>
              <a:gd name="connsiteY3" fmla="*/ 633901 h 1110560"/>
              <a:gd name="connsiteX4" fmla="*/ 5275983 w 6608706"/>
              <a:gd name="connsiteY4" fmla="*/ 1110560 h 1110560"/>
              <a:gd name="connsiteX5" fmla="*/ 5411724 w 6608706"/>
              <a:gd name="connsiteY5" fmla="*/ 717972 h 1110560"/>
              <a:gd name="connsiteX6" fmla="*/ 0 w 6608706"/>
              <a:gd name="connsiteY6" fmla="*/ 669575 h 1110560"/>
              <a:gd name="connsiteX0" fmla="*/ 0 w 6608706"/>
              <a:gd name="connsiteY0" fmla="*/ 669575 h 1110560"/>
              <a:gd name="connsiteX1" fmla="*/ 5381302 w 6608706"/>
              <a:gd name="connsiteY1" fmla="*/ 285067 h 1110560"/>
              <a:gd name="connsiteX2" fmla="*/ 5275983 w 6608706"/>
              <a:gd name="connsiteY2" fmla="*/ 0 h 1110560"/>
              <a:gd name="connsiteX3" fmla="*/ 6608706 w 6608706"/>
              <a:gd name="connsiteY3" fmla="*/ 633901 h 1110560"/>
              <a:gd name="connsiteX4" fmla="*/ 5275983 w 6608706"/>
              <a:gd name="connsiteY4" fmla="*/ 1110560 h 1110560"/>
              <a:gd name="connsiteX5" fmla="*/ 5411724 w 6608706"/>
              <a:gd name="connsiteY5" fmla="*/ 717972 h 1110560"/>
              <a:gd name="connsiteX6" fmla="*/ 0 w 6608706"/>
              <a:gd name="connsiteY6" fmla="*/ 669575 h 1110560"/>
              <a:gd name="connsiteX0" fmla="*/ 0 w 6608706"/>
              <a:gd name="connsiteY0" fmla="*/ 669575 h 1110560"/>
              <a:gd name="connsiteX1" fmla="*/ 5381302 w 6608706"/>
              <a:gd name="connsiteY1" fmla="*/ 285067 h 1110560"/>
              <a:gd name="connsiteX2" fmla="*/ 5275983 w 6608706"/>
              <a:gd name="connsiteY2" fmla="*/ 0 h 1110560"/>
              <a:gd name="connsiteX3" fmla="*/ 6608706 w 6608706"/>
              <a:gd name="connsiteY3" fmla="*/ 633901 h 1110560"/>
              <a:gd name="connsiteX4" fmla="*/ 5275983 w 6608706"/>
              <a:gd name="connsiteY4" fmla="*/ 1110560 h 1110560"/>
              <a:gd name="connsiteX5" fmla="*/ 5372407 w 6608706"/>
              <a:gd name="connsiteY5" fmla="*/ 789911 h 1110560"/>
              <a:gd name="connsiteX6" fmla="*/ 0 w 6608706"/>
              <a:gd name="connsiteY6" fmla="*/ 669575 h 1110560"/>
              <a:gd name="connsiteX0" fmla="*/ 0 w 6608706"/>
              <a:gd name="connsiteY0" fmla="*/ 669575 h 1110560"/>
              <a:gd name="connsiteX1" fmla="*/ 5381302 w 6608706"/>
              <a:gd name="connsiteY1" fmla="*/ 285067 h 1110560"/>
              <a:gd name="connsiteX2" fmla="*/ 5275983 w 6608706"/>
              <a:gd name="connsiteY2" fmla="*/ 0 h 1110560"/>
              <a:gd name="connsiteX3" fmla="*/ 6608706 w 6608706"/>
              <a:gd name="connsiteY3" fmla="*/ 633901 h 1110560"/>
              <a:gd name="connsiteX4" fmla="*/ 5275983 w 6608706"/>
              <a:gd name="connsiteY4" fmla="*/ 1110560 h 1110560"/>
              <a:gd name="connsiteX5" fmla="*/ 5372407 w 6608706"/>
              <a:gd name="connsiteY5" fmla="*/ 789911 h 1110560"/>
              <a:gd name="connsiteX6" fmla="*/ 0 w 6608706"/>
              <a:gd name="connsiteY6" fmla="*/ 669575 h 1110560"/>
              <a:gd name="connsiteX0" fmla="*/ 0 w 6608706"/>
              <a:gd name="connsiteY0" fmla="*/ 731948 h 1172933"/>
              <a:gd name="connsiteX1" fmla="*/ 5381302 w 6608706"/>
              <a:gd name="connsiteY1" fmla="*/ 347440 h 1172933"/>
              <a:gd name="connsiteX2" fmla="*/ 5275983 w 6608706"/>
              <a:gd name="connsiteY2" fmla="*/ 62373 h 1172933"/>
              <a:gd name="connsiteX3" fmla="*/ 6608706 w 6608706"/>
              <a:gd name="connsiteY3" fmla="*/ 696274 h 1172933"/>
              <a:gd name="connsiteX4" fmla="*/ 5275983 w 6608706"/>
              <a:gd name="connsiteY4" fmla="*/ 1172933 h 1172933"/>
              <a:gd name="connsiteX5" fmla="*/ 5372407 w 6608706"/>
              <a:gd name="connsiteY5" fmla="*/ 852284 h 1172933"/>
              <a:gd name="connsiteX6" fmla="*/ 0 w 6608706"/>
              <a:gd name="connsiteY6" fmla="*/ 731948 h 1172933"/>
              <a:gd name="connsiteX0" fmla="*/ 0 w 6237854"/>
              <a:gd name="connsiteY0" fmla="*/ 686648 h 1199540"/>
              <a:gd name="connsiteX1" fmla="*/ 5010450 w 6237854"/>
              <a:gd name="connsiteY1" fmla="*/ 374047 h 1199540"/>
              <a:gd name="connsiteX2" fmla="*/ 4905131 w 6237854"/>
              <a:gd name="connsiteY2" fmla="*/ 88980 h 1199540"/>
              <a:gd name="connsiteX3" fmla="*/ 6237854 w 6237854"/>
              <a:gd name="connsiteY3" fmla="*/ 722881 h 1199540"/>
              <a:gd name="connsiteX4" fmla="*/ 4905131 w 6237854"/>
              <a:gd name="connsiteY4" fmla="*/ 1199540 h 1199540"/>
              <a:gd name="connsiteX5" fmla="*/ 5001555 w 6237854"/>
              <a:gd name="connsiteY5" fmla="*/ 878891 h 1199540"/>
              <a:gd name="connsiteX6" fmla="*/ 0 w 6237854"/>
              <a:gd name="connsiteY6" fmla="*/ 686648 h 1199540"/>
              <a:gd name="connsiteX0" fmla="*/ 0 w 6237854"/>
              <a:gd name="connsiteY0" fmla="*/ 664591 h 1177483"/>
              <a:gd name="connsiteX1" fmla="*/ 5010450 w 6237854"/>
              <a:gd name="connsiteY1" fmla="*/ 351990 h 1177483"/>
              <a:gd name="connsiteX2" fmla="*/ 4905131 w 6237854"/>
              <a:gd name="connsiteY2" fmla="*/ 66923 h 1177483"/>
              <a:gd name="connsiteX3" fmla="*/ 6237854 w 6237854"/>
              <a:gd name="connsiteY3" fmla="*/ 700824 h 1177483"/>
              <a:gd name="connsiteX4" fmla="*/ 4905131 w 6237854"/>
              <a:gd name="connsiteY4" fmla="*/ 1177483 h 1177483"/>
              <a:gd name="connsiteX5" fmla="*/ 5001555 w 6237854"/>
              <a:gd name="connsiteY5" fmla="*/ 856834 h 1177483"/>
              <a:gd name="connsiteX6" fmla="*/ 0 w 6237854"/>
              <a:gd name="connsiteY6" fmla="*/ 664591 h 1177483"/>
              <a:gd name="connsiteX0" fmla="*/ 0 w 6237854"/>
              <a:gd name="connsiteY0" fmla="*/ 690146 h 1203038"/>
              <a:gd name="connsiteX1" fmla="*/ 5010450 w 6237854"/>
              <a:gd name="connsiteY1" fmla="*/ 377545 h 1203038"/>
              <a:gd name="connsiteX2" fmla="*/ 4905131 w 6237854"/>
              <a:gd name="connsiteY2" fmla="*/ 92478 h 1203038"/>
              <a:gd name="connsiteX3" fmla="*/ 6237854 w 6237854"/>
              <a:gd name="connsiteY3" fmla="*/ 726379 h 1203038"/>
              <a:gd name="connsiteX4" fmla="*/ 4905131 w 6237854"/>
              <a:gd name="connsiteY4" fmla="*/ 1203038 h 1203038"/>
              <a:gd name="connsiteX5" fmla="*/ 5001555 w 6237854"/>
              <a:gd name="connsiteY5" fmla="*/ 882389 h 1203038"/>
              <a:gd name="connsiteX6" fmla="*/ 0 w 6237854"/>
              <a:gd name="connsiteY6" fmla="*/ 690146 h 1203038"/>
              <a:gd name="connsiteX0" fmla="*/ 0 w 6237854"/>
              <a:gd name="connsiteY0" fmla="*/ 690146 h 1203038"/>
              <a:gd name="connsiteX1" fmla="*/ 5010450 w 6237854"/>
              <a:gd name="connsiteY1" fmla="*/ 377545 h 1203038"/>
              <a:gd name="connsiteX2" fmla="*/ 4905131 w 6237854"/>
              <a:gd name="connsiteY2" fmla="*/ 92478 h 1203038"/>
              <a:gd name="connsiteX3" fmla="*/ 6237854 w 6237854"/>
              <a:gd name="connsiteY3" fmla="*/ 726379 h 1203038"/>
              <a:gd name="connsiteX4" fmla="*/ 4905131 w 6237854"/>
              <a:gd name="connsiteY4" fmla="*/ 1203038 h 1203038"/>
              <a:gd name="connsiteX5" fmla="*/ 5001555 w 6237854"/>
              <a:gd name="connsiteY5" fmla="*/ 882389 h 1203038"/>
              <a:gd name="connsiteX6" fmla="*/ 0 w 6237854"/>
              <a:gd name="connsiteY6" fmla="*/ 690146 h 1203038"/>
              <a:gd name="connsiteX0" fmla="*/ 0 w 6194079"/>
              <a:gd name="connsiteY0" fmla="*/ 690146 h 1203038"/>
              <a:gd name="connsiteX1" fmla="*/ 5010450 w 6194079"/>
              <a:gd name="connsiteY1" fmla="*/ 377545 h 1203038"/>
              <a:gd name="connsiteX2" fmla="*/ 4905131 w 6194079"/>
              <a:gd name="connsiteY2" fmla="*/ 92478 h 1203038"/>
              <a:gd name="connsiteX3" fmla="*/ 6194079 w 6194079"/>
              <a:gd name="connsiteY3" fmla="*/ 883613 h 1203038"/>
              <a:gd name="connsiteX4" fmla="*/ 4905131 w 6194079"/>
              <a:gd name="connsiteY4" fmla="*/ 1203038 h 1203038"/>
              <a:gd name="connsiteX5" fmla="*/ 5001555 w 6194079"/>
              <a:gd name="connsiteY5" fmla="*/ 882389 h 1203038"/>
              <a:gd name="connsiteX6" fmla="*/ 0 w 6194079"/>
              <a:gd name="connsiteY6" fmla="*/ 690146 h 1203038"/>
              <a:gd name="connsiteX0" fmla="*/ 0 w 6194079"/>
              <a:gd name="connsiteY0" fmla="*/ 690146 h 1203038"/>
              <a:gd name="connsiteX1" fmla="*/ 5010450 w 6194079"/>
              <a:gd name="connsiteY1" fmla="*/ 377545 h 1203038"/>
              <a:gd name="connsiteX2" fmla="*/ 4905131 w 6194079"/>
              <a:gd name="connsiteY2" fmla="*/ 92478 h 1203038"/>
              <a:gd name="connsiteX3" fmla="*/ 6194079 w 6194079"/>
              <a:gd name="connsiteY3" fmla="*/ 883613 h 1203038"/>
              <a:gd name="connsiteX4" fmla="*/ 4905131 w 6194079"/>
              <a:gd name="connsiteY4" fmla="*/ 1203038 h 1203038"/>
              <a:gd name="connsiteX5" fmla="*/ 5044574 w 6194079"/>
              <a:gd name="connsiteY5" fmla="*/ 868301 h 1203038"/>
              <a:gd name="connsiteX6" fmla="*/ 0 w 6194079"/>
              <a:gd name="connsiteY6" fmla="*/ 690146 h 1203038"/>
              <a:gd name="connsiteX0" fmla="*/ 0 w 6194079"/>
              <a:gd name="connsiteY0" fmla="*/ 690146 h 1176330"/>
              <a:gd name="connsiteX1" fmla="*/ 5010450 w 6194079"/>
              <a:gd name="connsiteY1" fmla="*/ 377545 h 1176330"/>
              <a:gd name="connsiteX2" fmla="*/ 4905131 w 6194079"/>
              <a:gd name="connsiteY2" fmla="*/ 92478 h 1176330"/>
              <a:gd name="connsiteX3" fmla="*/ 6194079 w 6194079"/>
              <a:gd name="connsiteY3" fmla="*/ 883613 h 1176330"/>
              <a:gd name="connsiteX4" fmla="*/ 4835414 w 6194079"/>
              <a:gd name="connsiteY4" fmla="*/ 1176330 h 1176330"/>
              <a:gd name="connsiteX5" fmla="*/ 5044574 w 6194079"/>
              <a:gd name="connsiteY5" fmla="*/ 868301 h 1176330"/>
              <a:gd name="connsiteX6" fmla="*/ 0 w 6194079"/>
              <a:gd name="connsiteY6" fmla="*/ 690146 h 1176330"/>
              <a:gd name="connsiteX0" fmla="*/ 0 w 6209646"/>
              <a:gd name="connsiteY0" fmla="*/ 690146 h 1176330"/>
              <a:gd name="connsiteX1" fmla="*/ 5010450 w 6209646"/>
              <a:gd name="connsiteY1" fmla="*/ 377545 h 1176330"/>
              <a:gd name="connsiteX2" fmla="*/ 4905131 w 6209646"/>
              <a:gd name="connsiteY2" fmla="*/ 92478 h 1176330"/>
              <a:gd name="connsiteX3" fmla="*/ 6209646 w 6209646"/>
              <a:gd name="connsiteY3" fmla="*/ 971875 h 1176330"/>
              <a:gd name="connsiteX4" fmla="*/ 4835414 w 6209646"/>
              <a:gd name="connsiteY4" fmla="*/ 1176330 h 1176330"/>
              <a:gd name="connsiteX5" fmla="*/ 5044574 w 6209646"/>
              <a:gd name="connsiteY5" fmla="*/ 868301 h 1176330"/>
              <a:gd name="connsiteX6" fmla="*/ 0 w 6209646"/>
              <a:gd name="connsiteY6" fmla="*/ 690146 h 1176330"/>
              <a:gd name="connsiteX0" fmla="*/ 0 w 6145867"/>
              <a:gd name="connsiteY0" fmla="*/ 731873 h 1151299"/>
              <a:gd name="connsiteX1" fmla="*/ 4946671 w 6145867"/>
              <a:gd name="connsiteY1" fmla="*/ 352514 h 1151299"/>
              <a:gd name="connsiteX2" fmla="*/ 4841352 w 6145867"/>
              <a:gd name="connsiteY2" fmla="*/ 67447 h 1151299"/>
              <a:gd name="connsiteX3" fmla="*/ 6145867 w 6145867"/>
              <a:gd name="connsiteY3" fmla="*/ 946844 h 1151299"/>
              <a:gd name="connsiteX4" fmla="*/ 4771635 w 6145867"/>
              <a:gd name="connsiteY4" fmla="*/ 1151299 h 1151299"/>
              <a:gd name="connsiteX5" fmla="*/ 4980795 w 6145867"/>
              <a:gd name="connsiteY5" fmla="*/ 843270 h 1151299"/>
              <a:gd name="connsiteX6" fmla="*/ 0 w 6145867"/>
              <a:gd name="connsiteY6" fmla="*/ 731873 h 1151299"/>
              <a:gd name="connsiteX0" fmla="*/ 0 w 6145867"/>
              <a:gd name="connsiteY0" fmla="*/ 870964 h 1290390"/>
              <a:gd name="connsiteX1" fmla="*/ 4946671 w 6145867"/>
              <a:gd name="connsiteY1" fmla="*/ 491605 h 1290390"/>
              <a:gd name="connsiteX2" fmla="*/ 4841352 w 6145867"/>
              <a:gd name="connsiteY2" fmla="*/ 206538 h 1290390"/>
              <a:gd name="connsiteX3" fmla="*/ 6145867 w 6145867"/>
              <a:gd name="connsiteY3" fmla="*/ 1085935 h 1290390"/>
              <a:gd name="connsiteX4" fmla="*/ 4771635 w 6145867"/>
              <a:gd name="connsiteY4" fmla="*/ 1290390 h 1290390"/>
              <a:gd name="connsiteX5" fmla="*/ 4980795 w 6145867"/>
              <a:gd name="connsiteY5" fmla="*/ 982361 h 1290390"/>
              <a:gd name="connsiteX6" fmla="*/ 0 w 6145867"/>
              <a:gd name="connsiteY6" fmla="*/ 870964 h 1290390"/>
              <a:gd name="connsiteX0" fmla="*/ 0 w 6145867"/>
              <a:gd name="connsiteY0" fmla="*/ 962315 h 1381741"/>
              <a:gd name="connsiteX1" fmla="*/ 4946671 w 6145867"/>
              <a:gd name="connsiteY1" fmla="*/ 582956 h 1381741"/>
              <a:gd name="connsiteX2" fmla="*/ 4841352 w 6145867"/>
              <a:gd name="connsiteY2" fmla="*/ 297889 h 1381741"/>
              <a:gd name="connsiteX3" fmla="*/ 6145867 w 6145867"/>
              <a:gd name="connsiteY3" fmla="*/ 1177286 h 1381741"/>
              <a:gd name="connsiteX4" fmla="*/ 4771635 w 6145867"/>
              <a:gd name="connsiteY4" fmla="*/ 1381741 h 1381741"/>
              <a:gd name="connsiteX5" fmla="*/ 4980795 w 6145867"/>
              <a:gd name="connsiteY5" fmla="*/ 1073712 h 1381741"/>
              <a:gd name="connsiteX6" fmla="*/ 0 w 6145867"/>
              <a:gd name="connsiteY6" fmla="*/ 962315 h 1381741"/>
              <a:gd name="connsiteX0" fmla="*/ 0 w 6145867"/>
              <a:gd name="connsiteY0" fmla="*/ 962315 h 1381741"/>
              <a:gd name="connsiteX1" fmla="*/ 4946671 w 6145867"/>
              <a:gd name="connsiteY1" fmla="*/ 582956 h 1381741"/>
              <a:gd name="connsiteX2" fmla="*/ 4841352 w 6145867"/>
              <a:gd name="connsiteY2" fmla="*/ 297889 h 1381741"/>
              <a:gd name="connsiteX3" fmla="*/ 6145867 w 6145867"/>
              <a:gd name="connsiteY3" fmla="*/ 1177286 h 1381741"/>
              <a:gd name="connsiteX4" fmla="*/ 4771635 w 6145867"/>
              <a:gd name="connsiteY4" fmla="*/ 1381741 h 1381741"/>
              <a:gd name="connsiteX5" fmla="*/ 4980795 w 6145867"/>
              <a:gd name="connsiteY5" fmla="*/ 1073712 h 1381741"/>
              <a:gd name="connsiteX6" fmla="*/ 0 w 6145867"/>
              <a:gd name="connsiteY6" fmla="*/ 962315 h 1381741"/>
              <a:gd name="connsiteX0" fmla="*/ 0 w 6145867"/>
              <a:gd name="connsiteY0" fmla="*/ 962315 h 1381741"/>
              <a:gd name="connsiteX1" fmla="*/ 4946671 w 6145867"/>
              <a:gd name="connsiteY1" fmla="*/ 582956 h 1381741"/>
              <a:gd name="connsiteX2" fmla="*/ 4841352 w 6145867"/>
              <a:gd name="connsiteY2" fmla="*/ 297889 h 1381741"/>
              <a:gd name="connsiteX3" fmla="*/ 6145867 w 6145867"/>
              <a:gd name="connsiteY3" fmla="*/ 1177286 h 1381741"/>
              <a:gd name="connsiteX4" fmla="*/ 4771635 w 6145867"/>
              <a:gd name="connsiteY4" fmla="*/ 1381741 h 1381741"/>
              <a:gd name="connsiteX5" fmla="*/ 4980795 w 6145867"/>
              <a:gd name="connsiteY5" fmla="*/ 1073712 h 1381741"/>
              <a:gd name="connsiteX6" fmla="*/ 0 w 6145867"/>
              <a:gd name="connsiteY6" fmla="*/ 962315 h 1381741"/>
              <a:gd name="connsiteX0" fmla="*/ 0 w 6145867"/>
              <a:gd name="connsiteY0" fmla="*/ 962315 h 1381741"/>
              <a:gd name="connsiteX1" fmla="*/ 4946671 w 6145867"/>
              <a:gd name="connsiteY1" fmla="*/ 582956 h 1381741"/>
              <a:gd name="connsiteX2" fmla="*/ 4841352 w 6145867"/>
              <a:gd name="connsiteY2" fmla="*/ 297889 h 1381741"/>
              <a:gd name="connsiteX3" fmla="*/ 6145867 w 6145867"/>
              <a:gd name="connsiteY3" fmla="*/ 1177286 h 1381741"/>
              <a:gd name="connsiteX4" fmla="*/ 4771635 w 6145867"/>
              <a:gd name="connsiteY4" fmla="*/ 1381741 h 1381741"/>
              <a:gd name="connsiteX5" fmla="*/ 4980795 w 6145867"/>
              <a:gd name="connsiteY5" fmla="*/ 1073712 h 1381741"/>
              <a:gd name="connsiteX6" fmla="*/ 0 w 6145867"/>
              <a:gd name="connsiteY6" fmla="*/ 962315 h 1381741"/>
              <a:gd name="connsiteX0" fmla="*/ 0 w 6145867"/>
              <a:gd name="connsiteY0" fmla="*/ 837485 h 1256911"/>
              <a:gd name="connsiteX1" fmla="*/ 4946671 w 6145867"/>
              <a:gd name="connsiteY1" fmla="*/ 458126 h 1256911"/>
              <a:gd name="connsiteX2" fmla="*/ 4841352 w 6145867"/>
              <a:gd name="connsiteY2" fmla="*/ 173059 h 1256911"/>
              <a:gd name="connsiteX3" fmla="*/ 6145867 w 6145867"/>
              <a:gd name="connsiteY3" fmla="*/ 1052456 h 1256911"/>
              <a:gd name="connsiteX4" fmla="*/ 4771635 w 6145867"/>
              <a:gd name="connsiteY4" fmla="*/ 1256911 h 1256911"/>
              <a:gd name="connsiteX5" fmla="*/ 4980795 w 6145867"/>
              <a:gd name="connsiteY5" fmla="*/ 948882 h 1256911"/>
              <a:gd name="connsiteX6" fmla="*/ 0 w 6145867"/>
              <a:gd name="connsiteY6" fmla="*/ 837485 h 1256911"/>
              <a:gd name="connsiteX0" fmla="*/ 0 w 6145867"/>
              <a:gd name="connsiteY0" fmla="*/ 732757 h 1152183"/>
              <a:gd name="connsiteX1" fmla="*/ 4946671 w 6145867"/>
              <a:gd name="connsiteY1" fmla="*/ 353398 h 1152183"/>
              <a:gd name="connsiteX2" fmla="*/ 4841352 w 6145867"/>
              <a:gd name="connsiteY2" fmla="*/ 68331 h 1152183"/>
              <a:gd name="connsiteX3" fmla="*/ 6145867 w 6145867"/>
              <a:gd name="connsiteY3" fmla="*/ 947728 h 1152183"/>
              <a:gd name="connsiteX4" fmla="*/ 4771635 w 6145867"/>
              <a:gd name="connsiteY4" fmla="*/ 1152183 h 1152183"/>
              <a:gd name="connsiteX5" fmla="*/ 4980795 w 6145867"/>
              <a:gd name="connsiteY5" fmla="*/ 844154 h 1152183"/>
              <a:gd name="connsiteX6" fmla="*/ 0 w 6145867"/>
              <a:gd name="connsiteY6" fmla="*/ 732757 h 1152183"/>
              <a:gd name="connsiteX0" fmla="*/ 0 w 6145855"/>
              <a:gd name="connsiteY0" fmla="*/ 671118 h 1201055"/>
              <a:gd name="connsiteX1" fmla="*/ 4946659 w 6145855"/>
              <a:gd name="connsiteY1" fmla="*/ 402270 h 1201055"/>
              <a:gd name="connsiteX2" fmla="*/ 4841340 w 6145855"/>
              <a:gd name="connsiteY2" fmla="*/ 117203 h 1201055"/>
              <a:gd name="connsiteX3" fmla="*/ 6145855 w 6145855"/>
              <a:gd name="connsiteY3" fmla="*/ 996600 h 1201055"/>
              <a:gd name="connsiteX4" fmla="*/ 4771623 w 6145855"/>
              <a:gd name="connsiteY4" fmla="*/ 1201055 h 1201055"/>
              <a:gd name="connsiteX5" fmla="*/ 4980783 w 6145855"/>
              <a:gd name="connsiteY5" fmla="*/ 893026 h 1201055"/>
              <a:gd name="connsiteX6" fmla="*/ 0 w 6145855"/>
              <a:gd name="connsiteY6" fmla="*/ 671118 h 1201055"/>
              <a:gd name="connsiteX0" fmla="*/ 0 w 6145855"/>
              <a:gd name="connsiteY0" fmla="*/ 671118 h 1201055"/>
              <a:gd name="connsiteX1" fmla="*/ 4946659 w 6145855"/>
              <a:gd name="connsiteY1" fmla="*/ 402270 h 1201055"/>
              <a:gd name="connsiteX2" fmla="*/ 4841340 w 6145855"/>
              <a:gd name="connsiteY2" fmla="*/ 117203 h 1201055"/>
              <a:gd name="connsiteX3" fmla="*/ 6145855 w 6145855"/>
              <a:gd name="connsiteY3" fmla="*/ 996600 h 1201055"/>
              <a:gd name="connsiteX4" fmla="*/ 4771623 w 6145855"/>
              <a:gd name="connsiteY4" fmla="*/ 1201055 h 1201055"/>
              <a:gd name="connsiteX5" fmla="*/ 4980783 w 6145855"/>
              <a:gd name="connsiteY5" fmla="*/ 893026 h 1201055"/>
              <a:gd name="connsiteX6" fmla="*/ 0 w 6145855"/>
              <a:gd name="connsiteY6" fmla="*/ 671118 h 1201055"/>
              <a:gd name="connsiteX0" fmla="*/ 0 w 6145855"/>
              <a:gd name="connsiteY0" fmla="*/ 596066 h 1126003"/>
              <a:gd name="connsiteX1" fmla="*/ 4946659 w 6145855"/>
              <a:gd name="connsiteY1" fmla="*/ 327218 h 1126003"/>
              <a:gd name="connsiteX2" fmla="*/ 4841340 w 6145855"/>
              <a:gd name="connsiteY2" fmla="*/ 42151 h 1126003"/>
              <a:gd name="connsiteX3" fmla="*/ 6145855 w 6145855"/>
              <a:gd name="connsiteY3" fmla="*/ 921548 h 1126003"/>
              <a:gd name="connsiteX4" fmla="*/ 4771623 w 6145855"/>
              <a:gd name="connsiteY4" fmla="*/ 1126003 h 1126003"/>
              <a:gd name="connsiteX5" fmla="*/ 4980783 w 6145855"/>
              <a:gd name="connsiteY5" fmla="*/ 817974 h 1126003"/>
              <a:gd name="connsiteX6" fmla="*/ 0 w 6145855"/>
              <a:gd name="connsiteY6" fmla="*/ 596066 h 1126003"/>
              <a:gd name="connsiteX0" fmla="*/ 0 w 6145855"/>
              <a:gd name="connsiteY0" fmla="*/ 561357 h 1091294"/>
              <a:gd name="connsiteX1" fmla="*/ 4946659 w 6145855"/>
              <a:gd name="connsiteY1" fmla="*/ 292509 h 1091294"/>
              <a:gd name="connsiteX2" fmla="*/ 4841340 w 6145855"/>
              <a:gd name="connsiteY2" fmla="*/ 7442 h 1091294"/>
              <a:gd name="connsiteX3" fmla="*/ 6145855 w 6145855"/>
              <a:gd name="connsiteY3" fmla="*/ 886839 h 1091294"/>
              <a:gd name="connsiteX4" fmla="*/ 4771623 w 6145855"/>
              <a:gd name="connsiteY4" fmla="*/ 1091294 h 1091294"/>
              <a:gd name="connsiteX5" fmla="*/ 4980783 w 6145855"/>
              <a:gd name="connsiteY5" fmla="*/ 783265 h 1091294"/>
              <a:gd name="connsiteX6" fmla="*/ 0 w 6145855"/>
              <a:gd name="connsiteY6" fmla="*/ 561357 h 1091294"/>
              <a:gd name="connsiteX0" fmla="*/ 0 w 6145855"/>
              <a:gd name="connsiteY0" fmla="*/ 582619 h 1112556"/>
              <a:gd name="connsiteX1" fmla="*/ 4946659 w 6145855"/>
              <a:gd name="connsiteY1" fmla="*/ 313771 h 1112556"/>
              <a:gd name="connsiteX2" fmla="*/ 4841340 w 6145855"/>
              <a:gd name="connsiteY2" fmla="*/ 28704 h 1112556"/>
              <a:gd name="connsiteX3" fmla="*/ 6145855 w 6145855"/>
              <a:gd name="connsiteY3" fmla="*/ 908101 h 1112556"/>
              <a:gd name="connsiteX4" fmla="*/ 4771623 w 6145855"/>
              <a:gd name="connsiteY4" fmla="*/ 1112556 h 1112556"/>
              <a:gd name="connsiteX5" fmla="*/ 4980783 w 6145855"/>
              <a:gd name="connsiteY5" fmla="*/ 804527 h 1112556"/>
              <a:gd name="connsiteX6" fmla="*/ 0 w 6145855"/>
              <a:gd name="connsiteY6" fmla="*/ 582619 h 1112556"/>
              <a:gd name="connsiteX0" fmla="*/ 0 w 6145855"/>
              <a:gd name="connsiteY0" fmla="*/ 582619 h 1112556"/>
              <a:gd name="connsiteX1" fmla="*/ 4946659 w 6145855"/>
              <a:gd name="connsiteY1" fmla="*/ 313771 h 1112556"/>
              <a:gd name="connsiteX2" fmla="*/ 4841340 w 6145855"/>
              <a:gd name="connsiteY2" fmla="*/ 28704 h 1112556"/>
              <a:gd name="connsiteX3" fmla="*/ 6145855 w 6145855"/>
              <a:gd name="connsiteY3" fmla="*/ 908101 h 1112556"/>
              <a:gd name="connsiteX4" fmla="*/ 4771623 w 6145855"/>
              <a:gd name="connsiteY4" fmla="*/ 1112556 h 1112556"/>
              <a:gd name="connsiteX5" fmla="*/ 4980783 w 6145855"/>
              <a:gd name="connsiteY5" fmla="*/ 804527 h 1112556"/>
              <a:gd name="connsiteX6" fmla="*/ 0 w 6145855"/>
              <a:gd name="connsiteY6" fmla="*/ 582619 h 1112556"/>
              <a:gd name="connsiteX0" fmla="*/ 0 w 6145855"/>
              <a:gd name="connsiteY0" fmla="*/ 582619 h 1112556"/>
              <a:gd name="connsiteX1" fmla="*/ 4946659 w 6145855"/>
              <a:gd name="connsiteY1" fmla="*/ 313771 h 1112556"/>
              <a:gd name="connsiteX2" fmla="*/ 4939243 w 6145855"/>
              <a:gd name="connsiteY2" fmla="*/ 30939 h 1112556"/>
              <a:gd name="connsiteX3" fmla="*/ 6145855 w 6145855"/>
              <a:gd name="connsiteY3" fmla="*/ 908101 h 1112556"/>
              <a:gd name="connsiteX4" fmla="*/ 4771623 w 6145855"/>
              <a:gd name="connsiteY4" fmla="*/ 1112556 h 1112556"/>
              <a:gd name="connsiteX5" fmla="*/ 4980783 w 6145855"/>
              <a:gd name="connsiteY5" fmla="*/ 804527 h 1112556"/>
              <a:gd name="connsiteX6" fmla="*/ 0 w 6145855"/>
              <a:gd name="connsiteY6" fmla="*/ 582619 h 1112556"/>
              <a:gd name="connsiteX0" fmla="*/ 0 w 6145855"/>
              <a:gd name="connsiteY0" fmla="*/ 551680 h 1081617"/>
              <a:gd name="connsiteX1" fmla="*/ 5020823 w 6145855"/>
              <a:gd name="connsiteY1" fmla="*/ 334758 h 1081617"/>
              <a:gd name="connsiteX2" fmla="*/ 4939243 w 6145855"/>
              <a:gd name="connsiteY2" fmla="*/ 0 h 1081617"/>
              <a:gd name="connsiteX3" fmla="*/ 6145855 w 6145855"/>
              <a:gd name="connsiteY3" fmla="*/ 877162 h 1081617"/>
              <a:gd name="connsiteX4" fmla="*/ 4771623 w 6145855"/>
              <a:gd name="connsiteY4" fmla="*/ 1081617 h 1081617"/>
              <a:gd name="connsiteX5" fmla="*/ 4980783 w 6145855"/>
              <a:gd name="connsiteY5" fmla="*/ 773588 h 1081617"/>
              <a:gd name="connsiteX6" fmla="*/ 0 w 6145855"/>
              <a:gd name="connsiteY6" fmla="*/ 551680 h 1081617"/>
              <a:gd name="connsiteX0" fmla="*/ 0 w 6145855"/>
              <a:gd name="connsiteY0" fmla="*/ 551680 h 1081617"/>
              <a:gd name="connsiteX1" fmla="*/ 5020823 w 6145855"/>
              <a:gd name="connsiteY1" fmla="*/ 334758 h 1081617"/>
              <a:gd name="connsiteX2" fmla="*/ 4939243 w 6145855"/>
              <a:gd name="connsiteY2" fmla="*/ 0 h 1081617"/>
              <a:gd name="connsiteX3" fmla="*/ 6145855 w 6145855"/>
              <a:gd name="connsiteY3" fmla="*/ 877162 h 1081617"/>
              <a:gd name="connsiteX4" fmla="*/ 4771623 w 6145855"/>
              <a:gd name="connsiteY4" fmla="*/ 1081617 h 1081617"/>
              <a:gd name="connsiteX5" fmla="*/ 4925900 w 6145855"/>
              <a:gd name="connsiteY5" fmla="*/ 757266 h 1081617"/>
              <a:gd name="connsiteX6" fmla="*/ 0 w 6145855"/>
              <a:gd name="connsiteY6" fmla="*/ 551680 h 1081617"/>
              <a:gd name="connsiteX0" fmla="*/ 0 w 6145855"/>
              <a:gd name="connsiteY0" fmla="*/ 551680 h 1051940"/>
              <a:gd name="connsiteX1" fmla="*/ 5020823 w 6145855"/>
              <a:gd name="connsiteY1" fmla="*/ 334758 h 1051940"/>
              <a:gd name="connsiteX2" fmla="*/ 4939243 w 6145855"/>
              <a:gd name="connsiteY2" fmla="*/ 0 h 1051940"/>
              <a:gd name="connsiteX3" fmla="*/ 6145855 w 6145855"/>
              <a:gd name="connsiteY3" fmla="*/ 877162 h 1051940"/>
              <a:gd name="connsiteX4" fmla="*/ 4681882 w 6145855"/>
              <a:gd name="connsiteY4" fmla="*/ 1051940 h 1051940"/>
              <a:gd name="connsiteX5" fmla="*/ 4925900 w 6145855"/>
              <a:gd name="connsiteY5" fmla="*/ 757266 h 1051940"/>
              <a:gd name="connsiteX6" fmla="*/ 0 w 6145855"/>
              <a:gd name="connsiteY6" fmla="*/ 551680 h 1051940"/>
              <a:gd name="connsiteX0" fmla="*/ 0 w 6104314"/>
              <a:gd name="connsiteY0" fmla="*/ 551680 h 1051940"/>
              <a:gd name="connsiteX1" fmla="*/ 5020823 w 6104314"/>
              <a:gd name="connsiteY1" fmla="*/ 334758 h 1051940"/>
              <a:gd name="connsiteX2" fmla="*/ 4939243 w 6104314"/>
              <a:gd name="connsiteY2" fmla="*/ 0 h 1051940"/>
              <a:gd name="connsiteX3" fmla="*/ 6104314 w 6104314"/>
              <a:gd name="connsiteY3" fmla="*/ 936494 h 1051940"/>
              <a:gd name="connsiteX4" fmla="*/ 4681882 w 6104314"/>
              <a:gd name="connsiteY4" fmla="*/ 1051940 h 1051940"/>
              <a:gd name="connsiteX5" fmla="*/ 4925900 w 6104314"/>
              <a:gd name="connsiteY5" fmla="*/ 757266 h 1051940"/>
              <a:gd name="connsiteX6" fmla="*/ 0 w 6104314"/>
              <a:gd name="connsiteY6" fmla="*/ 551680 h 1051940"/>
              <a:gd name="connsiteX0" fmla="*/ 0 w 6081331"/>
              <a:gd name="connsiteY0" fmla="*/ 551680 h 1051940"/>
              <a:gd name="connsiteX1" fmla="*/ 5020823 w 6081331"/>
              <a:gd name="connsiteY1" fmla="*/ 334758 h 1051940"/>
              <a:gd name="connsiteX2" fmla="*/ 4939243 w 6081331"/>
              <a:gd name="connsiteY2" fmla="*/ 0 h 1051940"/>
              <a:gd name="connsiteX3" fmla="*/ 6081331 w 6081331"/>
              <a:gd name="connsiteY3" fmla="*/ 843038 h 1051940"/>
              <a:gd name="connsiteX4" fmla="*/ 4681882 w 6081331"/>
              <a:gd name="connsiteY4" fmla="*/ 1051940 h 1051940"/>
              <a:gd name="connsiteX5" fmla="*/ 4925900 w 6081331"/>
              <a:gd name="connsiteY5" fmla="*/ 757266 h 1051940"/>
              <a:gd name="connsiteX6" fmla="*/ 0 w 6081331"/>
              <a:gd name="connsiteY6" fmla="*/ 551680 h 1051940"/>
              <a:gd name="connsiteX0" fmla="*/ 0 w 6010595"/>
              <a:gd name="connsiteY0" fmla="*/ 694225 h 1051940"/>
              <a:gd name="connsiteX1" fmla="*/ 4950087 w 6010595"/>
              <a:gd name="connsiteY1" fmla="*/ 334758 h 1051940"/>
              <a:gd name="connsiteX2" fmla="*/ 4868507 w 6010595"/>
              <a:gd name="connsiteY2" fmla="*/ 0 h 1051940"/>
              <a:gd name="connsiteX3" fmla="*/ 6010595 w 6010595"/>
              <a:gd name="connsiteY3" fmla="*/ 843038 h 1051940"/>
              <a:gd name="connsiteX4" fmla="*/ 4611146 w 6010595"/>
              <a:gd name="connsiteY4" fmla="*/ 1051940 h 1051940"/>
              <a:gd name="connsiteX5" fmla="*/ 4855164 w 6010595"/>
              <a:gd name="connsiteY5" fmla="*/ 757266 h 1051940"/>
              <a:gd name="connsiteX6" fmla="*/ 0 w 6010595"/>
              <a:gd name="connsiteY6" fmla="*/ 694225 h 1051940"/>
              <a:gd name="connsiteX0" fmla="*/ 0 w 6010595"/>
              <a:gd name="connsiteY0" fmla="*/ 694225 h 1051940"/>
              <a:gd name="connsiteX1" fmla="*/ 4950087 w 6010595"/>
              <a:gd name="connsiteY1" fmla="*/ 334758 h 1051940"/>
              <a:gd name="connsiteX2" fmla="*/ 4868507 w 6010595"/>
              <a:gd name="connsiteY2" fmla="*/ 0 h 1051940"/>
              <a:gd name="connsiteX3" fmla="*/ 6010595 w 6010595"/>
              <a:gd name="connsiteY3" fmla="*/ 843038 h 1051940"/>
              <a:gd name="connsiteX4" fmla="*/ 4611146 w 6010595"/>
              <a:gd name="connsiteY4" fmla="*/ 1051940 h 1051940"/>
              <a:gd name="connsiteX5" fmla="*/ 4855164 w 6010595"/>
              <a:gd name="connsiteY5" fmla="*/ 757266 h 1051940"/>
              <a:gd name="connsiteX6" fmla="*/ 0 w 6010595"/>
              <a:gd name="connsiteY6" fmla="*/ 694225 h 1051940"/>
              <a:gd name="connsiteX0" fmla="*/ 0 w 6010595"/>
              <a:gd name="connsiteY0" fmla="*/ 694225 h 1051940"/>
              <a:gd name="connsiteX1" fmla="*/ 4950087 w 6010595"/>
              <a:gd name="connsiteY1" fmla="*/ 334758 h 1051940"/>
              <a:gd name="connsiteX2" fmla="*/ 4868507 w 6010595"/>
              <a:gd name="connsiteY2" fmla="*/ 0 h 1051940"/>
              <a:gd name="connsiteX3" fmla="*/ 6010595 w 6010595"/>
              <a:gd name="connsiteY3" fmla="*/ 843038 h 1051940"/>
              <a:gd name="connsiteX4" fmla="*/ 4611146 w 6010595"/>
              <a:gd name="connsiteY4" fmla="*/ 1051940 h 1051940"/>
              <a:gd name="connsiteX5" fmla="*/ 4855164 w 6010595"/>
              <a:gd name="connsiteY5" fmla="*/ 757266 h 1051940"/>
              <a:gd name="connsiteX6" fmla="*/ 0 w 6010595"/>
              <a:gd name="connsiteY6" fmla="*/ 694225 h 1051940"/>
              <a:gd name="connsiteX0" fmla="*/ 0 w 5877424"/>
              <a:gd name="connsiteY0" fmla="*/ 725451 h 1051940"/>
              <a:gd name="connsiteX1" fmla="*/ 4816916 w 5877424"/>
              <a:gd name="connsiteY1" fmla="*/ 334758 h 1051940"/>
              <a:gd name="connsiteX2" fmla="*/ 4735336 w 5877424"/>
              <a:gd name="connsiteY2" fmla="*/ 0 h 1051940"/>
              <a:gd name="connsiteX3" fmla="*/ 5877424 w 5877424"/>
              <a:gd name="connsiteY3" fmla="*/ 843038 h 1051940"/>
              <a:gd name="connsiteX4" fmla="*/ 4477975 w 5877424"/>
              <a:gd name="connsiteY4" fmla="*/ 1051940 h 1051940"/>
              <a:gd name="connsiteX5" fmla="*/ 4721993 w 5877424"/>
              <a:gd name="connsiteY5" fmla="*/ 757266 h 1051940"/>
              <a:gd name="connsiteX6" fmla="*/ 0 w 5877424"/>
              <a:gd name="connsiteY6" fmla="*/ 725451 h 1051940"/>
              <a:gd name="connsiteX0" fmla="*/ 0 w 5877424"/>
              <a:gd name="connsiteY0" fmla="*/ 725451 h 1051940"/>
              <a:gd name="connsiteX1" fmla="*/ 4816916 w 5877424"/>
              <a:gd name="connsiteY1" fmla="*/ 334758 h 1051940"/>
              <a:gd name="connsiteX2" fmla="*/ 4735336 w 5877424"/>
              <a:gd name="connsiteY2" fmla="*/ 0 h 1051940"/>
              <a:gd name="connsiteX3" fmla="*/ 5877424 w 5877424"/>
              <a:gd name="connsiteY3" fmla="*/ 843038 h 1051940"/>
              <a:gd name="connsiteX4" fmla="*/ 4477975 w 5877424"/>
              <a:gd name="connsiteY4" fmla="*/ 1051940 h 1051940"/>
              <a:gd name="connsiteX5" fmla="*/ 4721993 w 5877424"/>
              <a:gd name="connsiteY5" fmla="*/ 757266 h 1051940"/>
              <a:gd name="connsiteX6" fmla="*/ 0 w 5877424"/>
              <a:gd name="connsiteY6" fmla="*/ 725451 h 1051940"/>
              <a:gd name="connsiteX0" fmla="*/ 0 w 5877424"/>
              <a:gd name="connsiteY0" fmla="*/ 725451 h 1051940"/>
              <a:gd name="connsiteX1" fmla="*/ 4816916 w 5877424"/>
              <a:gd name="connsiteY1" fmla="*/ 334758 h 1051940"/>
              <a:gd name="connsiteX2" fmla="*/ 4735336 w 5877424"/>
              <a:gd name="connsiteY2" fmla="*/ 0 h 1051940"/>
              <a:gd name="connsiteX3" fmla="*/ 5877424 w 5877424"/>
              <a:gd name="connsiteY3" fmla="*/ 843038 h 1051940"/>
              <a:gd name="connsiteX4" fmla="*/ 4477975 w 5877424"/>
              <a:gd name="connsiteY4" fmla="*/ 1051940 h 1051940"/>
              <a:gd name="connsiteX5" fmla="*/ 4721993 w 5877424"/>
              <a:gd name="connsiteY5" fmla="*/ 757266 h 1051940"/>
              <a:gd name="connsiteX6" fmla="*/ 0 w 5877424"/>
              <a:gd name="connsiteY6" fmla="*/ 725451 h 1051940"/>
              <a:gd name="connsiteX0" fmla="*/ 0 w 5877424"/>
              <a:gd name="connsiteY0" fmla="*/ 725451 h 1051940"/>
              <a:gd name="connsiteX1" fmla="*/ 4816916 w 5877424"/>
              <a:gd name="connsiteY1" fmla="*/ 334758 h 1051940"/>
              <a:gd name="connsiteX2" fmla="*/ 4735336 w 5877424"/>
              <a:gd name="connsiteY2" fmla="*/ 0 h 1051940"/>
              <a:gd name="connsiteX3" fmla="*/ 5877424 w 5877424"/>
              <a:gd name="connsiteY3" fmla="*/ 843038 h 1051940"/>
              <a:gd name="connsiteX4" fmla="*/ 4477975 w 5877424"/>
              <a:gd name="connsiteY4" fmla="*/ 1051940 h 1051940"/>
              <a:gd name="connsiteX5" fmla="*/ 4721993 w 5877424"/>
              <a:gd name="connsiteY5" fmla="*/ 757266 h 1051940"/>
              <a:gd name="connsiteX6" fmla="*/ 0 w 5877424"/>
              <a:gd name="connsiteY6" fmla="*/ 725451 h 1051940"/>
              <a:gd name="connsiteX0" fmla="*/ 0 w 5877424"/>
              <a:gd name="connsiteY0" fmla="*/ 725451 h 1051940"/>
              <a:gd name="connsiteX1" fmla="*/ 4816916 w 5877424"/>
              <a:gd name="connsiteY1" fmla="*/ 334758 h 1051940"/>
              <a:gd name="connsiteX2" fmla="*/ 4735336 w 5877424"/>
              <a:gd name="connsiteY2" fmla="*/ 0 h 1051940"/>
              <a:gd name="connsiteX3" fmla="*/ 5877424 w 5877424"/>
              <a:gd name="connsiteY3" fmla="*/ 843038 h 1051940"/>
              <a:gd name="connsiteX4" fmla="*/ 4477975 w 5877424"/>
              <a:gd name="connsiteY4" fmla="*/ 1051940 h 1051940"/>
              <a:gd name="connsiteX5" fmla="*/ 4721993 w 5877424"/>
              <a:gd name="connsiteY5" fmla="*/ 757266 h 1051940"/>
              <a:gd name="connsiteX6" fmla="*/ 0 w 5877424"/>
              <a:gd name="connsiteY6" fmla="*/ 725451 h 1051940"/>
              <a:gd name="connsiteX0" fmla="*/ 0 w 5877424"/>
              <a:gd name="connsiteY0" fmla="*/ 720242 h 1046731"/>
              <a:gd name="connsiteX1" fmla="*/ 4816916 w 5877424"/>
              <a:gd name="connsiteY1" fmla="*/ 329549 h 1046731"/>
              <a:gd name="connsiteX2" fmla="*/ 4809205 w 5877424"/>
              <a:gd name="connsiteY2" fmla="*/ 0 h 1046731"/>
              <a:gd name="connsiteX3" fmla="*/ 5877424 w 5877424"/>
              <a:gd name="connsiteY3" fmla="*/ 837829 h 1046731"/>
              <a:gd name="connsiteX4" fmla="*/ 4477975 w 5877424"/>
              <a:gd name="connsiteY4" fmla="*/ 1046731 h 1046731"/>
              <a:gd name="connsiteX5" fmla="*/ 4721993 w 5877424"/>
              <a:gd name="connsiteY5" fmla="*/ 752057 h 1046731"/>
              <a:gd name="connsiteX6" fmla="*/ 0 w 5877424"/>
              <a:gd name="connsiteY6" fmla="*/ 720242 h 1046731"/>
              <a:gd name="connsiteX0" fmla="*/ 0 w 5877424"/>
              <a:gd name="connsiteY0" fmla="*/ 720242 h 1046731"/>
              <a:gd name="connsiteX1" fmla="*/ 4893905 w 5877424"/>
              <a:gd name="connsiteY1" fmla="*/ 352446 h 1046731"/>
              <a:gd name="connsiteX2" fmla="*/ 4809205 w 5877424"/>
              <a:gd name="connsiteY2" fmla="*/ 0 h 1046731"/>
              <a:gd name="connsiteX3" fmla="*/ 5877424 w 5877424"/>
              <a:gd name="connsiteY3" fmla="*/ 837829 h 1046731"/>
              <a:gd name="connsiteX4" fmla="*/ 4477975 w 5877424"/>
              <a:gd name="connsiteY4" fmla="*/ 1046731 h 1046731"/>
              <a:gd name="connsiteX5" fmla="*/ 4721993 w 5877424"/>
              <a:gd name="connsiteY5" fmla="*/ 752057 h 1046731"/>
              <a:gd name="connsiteX6" fmla="*/ 0 w 5877424"/>
              <a:gd name="connsiteY6" fmla="*/ 720242 h 1046731"/>
              <a:gd name="connsiteX0" fmla="*/ 0 w 5877424"/>
              <a:gd name="connsiteY0" fmla="*/ 720242 h 1046731"/>
              <a:gd name="connsiteX1" fmla="*/ 4893905 w 5877424"/>
              <a:gd name="connsiteY1" fmla="*/ 352446 h 1046731"/>
              <a:gd name="connsiteX2" fmla="*/ 4809205 w 5877424"/>
              <a:gd name="connsiteY2" fmla="*/ 0 h 1046731"/>
              <a:gd name="connsiteX3" fmla="*/ 5877424 w 5877424"/>
              <a:gd name="connsiteY3" fmla="*/ 837829 h 1046731"/>
              <a:gd name="connsiteX4" fmla="*/ 4477975 w 5877424"/>
              <a:gd name="connsiteY4" fmla="*/ 1046731 h 1046731"/>
              <a:gd name="connsiteX5" fmla="*/ 4721993 w 5877424"/>
              <a:gd name="connsiteY5" fmla="*/ 752057 h 1046731"/>
              <a:gd name="connsiteX6" fmla="*/ 0 w 5877424"/>
              <a:gd name="connsiteY6" fmla="*/ 720242 h 104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7424" h="1046731">
                <a:moveTo>
                  <a:pt x="0" y="720242"/>
                </a:moveTo>
                <a:cubicBezTo>
                  <a:pt x="832834" y="237170"/>
                  <a:pt x="2662355" y="-146402"/>
                  <a:pt x="4893905" y="352446"/>
                </a:cubicBezTo>
                <a:lnTo>
                  <a:pt x="4809205" y="0"/>
                </a:lnTo>
                <a:cubicBezTo>
                  <a:pt x="5165278" y="279276"/>
                  <a:pt x="5550487" y="516939"/>
                  <a:pt x="5877424" y="837829"/>
                </a:cubicBezTo>
                <a:lnTo>
                  <a:pt x="4477975" y="1046731"/>
                </a:lnTo>
                <a:lnTo>
                  <a:pt x="4721993" y="752057"/>
                </a:lnTo>
                <a:cubicBezTo>
                  <a:pt x="3037032" y="439756"/>
                  <a:pt x="2240935" y="428981"/>
                  <a:pt x="0" y="720242"/>
                </a:cubicBezTo>
                <a:close/>
              </a:path>
            </a:pathLst>
          </a:custGeom>
          <a:gradFill flip="none" rotWithShape="1">
            <a:gsLst>
              <a:gs pos="25000">
                <a:srgbClr val="7D4178">
                  <a:alpha val="77000"/>
                </a:srgbClr>
              </a:gs>
              <a:gs pos="60000">
                <a:srgbClr val="AB4A70">
                  <a:alpha val="68000"/>
                </a:srgbClr>
              </a:gs>
              <a:gs pos="100000">
                <a:srgbClr val="C54F71">
                  <a:alpha val="68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88394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289550" y="0"/>
            <a:ext cx="1612901"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制作过程</a:t>
                </a: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03</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7" name="直接连接符 6"/>
          <p:cNvCxnSpPr/>
          <p:nvPr/>
        </p:nvCxnSpPr>
        <p:spPr>
          <a:xfrm>
            <a:off x="5994400" y="754743"/>
            <a:ext cx="0" cy="5836557"/>
          </a:xfrm>
          <a:prstGeom prst="line">
            <a:avLst/>
          </a:prstGeom>
          <a:ln w="12700" cap="rnd">
            <a:gradFill>
              <a:gsLst>
                <a:gs pos="0">
                  <a:schemeClr val="tx2">
                    <a:lumMod val="60000"/>
                    <a:lumOff val="40000"/>
                    <a:alpha val="53000"/>
                  </a:schemeClr>
                </a:gs>
                <a:gs pos="38000">
                  <a:schemeClr val="tx2"/>
                </a:gs>
                <a:gs pos="63000">
                  <a:schemeClr val="tx2"/>
                </a:gs>
                <a:gs pos="100000">
                  <a:schemeClr val="tx2">
                    <a:lumMod val="60000"/>
                    <a:lumOff val="40000"/>
                    <a:alpha val="33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3788148" y="819088"/>
            <a:ext cx="3507219" cy="715000"/>
            <a:chOff x="3788148" y="819088"/>
            <a:chExt cx="3507219" cy="715000"/>
          </a:xfrm>
        </p:grpSpPr>
        <p:sp>
          <p:nvSpPr>
            <p:cNvPr id="8" name="椭圆 7"/>
            <p:cNvSpPr/>
            <p:nvPr/>
          </p:nvSpPr>
          <p:spPr>
            <a:xfrm>
              <a:off x="5934075" y="1095375"/>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865367" y="819088"/>
              <a:ext cx="954107" cy="400110"/>
            </a:xfrm>
            <a:prstGeom prst="rect">
              <a:avLst/>
            </a:prstGeom>
          </p:spPr>
          <p:txBody>
            <a:bodyPr wrap="none">
              <a:spAutoFit/>
            </a:bodyPr>
            <a:lstStyle/>
            <a:p>
              <a:pPr algn="r" defTabSz="1219170">
                <a:defRPr/>
              </a:pPr>
              <a:r>
                <a:rPr lang="zh-CN" altLang="en-US" sz="2000" b="1" kern="0" dirty="0" smtClean="0">
                  <a:ea typeface="微软雅黑" charset="0"/>
                </a:rPr>
                <a:t>步骤一</a:t>
              </a:r>
              <a:endParaRPr lang="en-US" altLang="zh-CN" sz="2000" b="1" kern="0" dirty="0">
                <a:ea typeface="微软雅黑" charset="0"/>
              </a:endParaRPr>
            </a:p>
          </p:txBody>
        </p:sp>
        <p:sp>
          <p:nvSpPr>
            <p:cNvPr id="42" name="矩形 41"/>
            <p:cNvSpPr/>
            <p:nvPr/>
          </p:nvSpPr>
          <p:spPr>
            <a:xfrm>
              <a:off x="3788148" y="1121667"/>
              <a:ext cx="2031326" cy="412421"/>
            </a:xfrm>
            <a:prstGeom prst="rect">
              <a:avLst/>
            </a:prstGeom>
          </p:spPr>
          <p:txBody>
            <a:bodyPr wrap="none">
              <a:spAutoFit/>
            </a:bodyPr>
            <a:lstStyle/>
            <a:p>
              <a:pPr algn="r" defTabSz="1219170">
                <a:lnSpc>
                  <a:spcPct val="130000"/>
                </a:lnSpc>
                <a:defRPr/>
              </a:pPr>
              <a:r>
                <a:rPr lang="zh-CN" altLang="en-US" sz="1600" kern="0" dirty="0" smtClean="0">
                  <a:ea typeface="微软雅黑" charset="0"/>
                </a:rPr>
                <a:t>简要描述过程的内容</a:t>
              </a:r>
              <a:endParaRPr lang="en-US" altLang="zh-CN" sz="1600" kern="0" dirty="0">
                <a:ea typeface="微软雅黑" charset="0"/>
              </a:endParaRPr>
            </a:p>
          </p:txBody>
        </p:sp>
        <p:sp>
          <p:nvSpPr>
            <p:cNvPr id="43" name="矩形 42"/>
            <p:cNvSpPr/>
            <p:nvPr/>
          </p:nvSpPr>
          <p:spPr>
            <a:xfrm>
              <a:off x="6096000" y="970576"/>
              <a:ext cx="1199367" cy="400110"/>
            </a:xfrm>
            <a:prstGeom prst="rect">
              <a:avLst/>
            </a:prstGeom>
          </p:spPr>
          <p:txBody>
            <a:bodyPr wrap="none">
              <a:spAutoFit/>
            </a:bodyPr>
            <a:lstStyle/>
            <a:p>
              <a:pPr algn="r" defTabSz="1219170">
                <a:defRPr/>
              </a:pPr>
              <a:r>
                <a:rPr lang="en-US" altLang="zh-CN" sz="2000" kern="0" dirty="0" smtClean="0">
                  <a:latin typeface="+mj-ea"/>
                  <a:ea typeface="+mj-ea"/>
                </a:rPr>
                <a:t>2015-12</a:t>
              </a:r>
              <a:endParaRPr lang="en-US" altLang="zh-CN" sz="2000" kern="0" dirty="0">
                <a:latin typeface="+mj-ea"/>
                <a:ea typeface="+mj-ea"/>
              </a:endParaRPr>
            </a:p>
          </p:txBody>
        </p:sp>
      </p:grpSp>
      <p:grpSp>
        <p:nvGrpSpPr>
          <p:cNvPr id="15" name="组合 14"/>
          <p:cNvGrpSpPr/>
          <p:nvPr/>
        </p:nvGrpSpPr>
        <p:grpSpPr>
          <a:xfrm>
            <a:off x="3788148" y="3071342"/>
            <a:ext cx="3507219" cy="715000"/>
            <a:chOff x="3788148" y="3071342"/>
            <a:chExt cx="3507219" cy="715000"/>
          </a:xfrm>
        </p:grpSpPr>
        <p:sp>
          <p:nvSpPr>
            <p:cNvPr id="35" name="椭圆 34"/>
            <p:cNvSpPr/>
            <p:nvPr/>
          </p:nvSpPr>
          <p:spPr>
            <a:xfrm>
              <a:off x="5934075" y="3340379"/>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865367" y="3071342"/>
              <a:ext cx="954107" cy="400110"/>
            </a:xfrm>
            <a:prstGeom prst="rect">
              <a:avLst/>
            </a:prstGeom>
          </p:spPr>
          <p:txBody>
            <a:bodyPr wrap="none">
              <a:spAutoFit/>
            </a:bodyPr>
            <a:lstStyle/>
            <a:p>
              <a:pPr algn="r" defTabSz="1219170">
                <a:defRPr/>
              </a:pPr>
              <a:r>
                <a:rPr lang="zh-CN" altLang="en-US" sz="2000" b="1" kern="0" dirty="0" smtClean="0">
                  <a:ea typeface="微软雅黑" charset="0"/>
                </a:rPr>
                <a:t>步骤</a:t>
              </a:r>
              <a:r>
                <a:rPr lang="zh-CN" altLang="en-US" sz="2000" b="1" kern="0" dirty="0">
                  <a:ea typeface="微软雅黑" charset="0"/>
                </a:rPr>
                <a:t>三</a:t>
              </a:r>
              <a:endParaRPr lang="en-US" altLang="zh-CN" sz="2000" b="1" kern="0" dirty="0">
                <a:ea typeface="微软雅黑" charset="0"/>
              </a:endParaRPr>
            </a:p>
          </p:txBody>
        </p:sp>
        <p:sp>
          <p:nvSpPr>
            <p:cNvPr id="51" name="矩形 50"/>
            <p:cNvSpPr/>
            <p:nvPr/>
          </p:nvSpPr>
          <p:spPr>
            <a:xfrm>
              <a:off x="3788148" y="3373921"/>
              <a:ext cx="2031326" cy="412421"/>
            </a:xfrm>
            <a:prstGeom prst="rect">
              <a:avLst/>
            </a:prstGeom>
          </p:spPr>
          <p:txBody>
            <a:bodyPr wrap="none">
              <a:spAutoFit/>
            </a:bodyPr>
            <a:lstStyle/>
            <a:p>
              <a:pPr algn="r" defTabSz="1219170">
                <a:lnSpc>
                  <a:spcPct val="130000"/>
                </a:lnSpc>
                <a:defRPr/>
              </a:pPr>
              <a:r>
                <a:rPr lang="zh-CN" altLang="en-US" sz="1600" kern="0" dirty="0" smtClean="0">
                  <a:ea typeface="微软雅黑" charset="0"/>
                </a:rPr>
                <a:t>简要描述过程的内容</a:t>
              </a:r>
              <a:endParaRPr lang="en-US" altLang="zh-CN" sz="1600" kern="0" dirty="0">
                <a:ea typeface="微软雅黑" charset="0"/>
              </a:endParaRPr>
            </a:p>
          </p:txBody>
        </p:sp>
        <p:sp>
          <p:nvSpPr>
            <p:cNvPr id="64" name="矩形 63"/>
            <p:cNvSpPr/>
            <p:nvPr/>
          </p:nvSpPr>
          <p:spPr>
            <a:xfrm>
              <a:off x="6096000" y="3222830"/>
              <a:ext cx="1199367" cy="400110"/>
            </a:xfrm>
            <a:prstGeom prst="rect">
              <a:avLst/>
            </a:prstGeom>
          </p:spPr>
          <p:txBody>
            <a:bodyPr wrap="none">
              <a:spAutoFit/>
            </a:bodyPr>
            <a:lstStyle/>
            <a:p>
              <a:pPr algn="r" defTabSz="1219170">
                <a:defRPr/>
              </a:pPr>
              <a:r>
                <a:rPr lang="en-US" altLang="zh-CN" sz="2000" kern="0" dirty="0" smtClean="0">
                  <a:latin typeface="+mj-ea"/>
                  <a:ea typeface="+mj-ea"/>
                </a:rPr>
                <a:t>2016-03</a:t>
              </a:r>
              <a:endParaRPr lang="en-US" altLang="zh-CN" sz="2000" kern="0" dirty="0">
                <a:latin typeface="+mj-ea"/>
                <a:ea typeface="+mj-ea"/>
              </a:endParaRPr>
            </a:p>
          </p:txBody>
        </p:sp>
      </p:grpSp>
      <p:grpSp>
        <p:nvGrpSpPr>
          <p:cNvPr id="18" name="组合 17"/>
          <p:cNvGrpSpPr/>
          <p:nvPr/>
        </p:nvGrpSpPr>
        <p:grpSpPr>
          <a:xfrm>
            <a:off x="3788148" y="5547438"/>
            <a:ext cx="3507219" cy="715000"/>
            <a:chOff x="3788148" y="5369638"/>
            <a:chExt cx="3507219" cy="715000"/>
          </a:xfrm>
        </p:grpSpPr>
        <p:sp>
          <p:nvSpPr>
            <p:cNvPr id="37" name="椭圆 36"/>
            <p:cNvSpPr/>
            <p:nvPr/>
          </p:nvSpPr>
          <p:spPr>
            <a:xfrm>
              <a:off x="5934075" y="5624840"/>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4865367" y="5369638"/>
              <a:ext cx="954107" cy="400110"/>
            </a:xfrm>
            <a:prstGeom prst="rect">
              <a:avLst/>
            </a:prstGeom>
          </p:spPr>
          <p:txBody>
            <a:bodyPr wrap="none">
              <a:spAutoFit/>
            </a:bodyPr>
            <a:lstStyle/>
            <a:p>
              <a:pPr algn="r" defTabSz="1219170">
                <a:defRPr/>
              </a:pPr>
              <a:r>
                <a:rPr lang="zh-CN" altLang="en-US" sz="2000" b="1" kern="0" dirty="0" smtClean="0">
                  <a:ea typeface="微软雅黑" charset="0"/>
                </a:rPr>
                <a:t>步骤五</a:t>
              </a:r>
              <a:endParaRPr lang="en-US" altLang="zh-CN" sz="2000" b="1" kern="0" dirty="0">
                <a:ea typeface="微软雅黑" charset="0"/>
              </a:endParaRPr>
            </a:p>
          </p:txBody>
        </p:sp>
        <p:sp>
          <p:nvSpPr>
            <p:cNvPr id="72" name="矩形 71"/>
            <p:cNvSpPr/>
            <p:nvPr/>
          </p:nvSpPr>
          <p:spPr>
            <a:xfrm>
              <a:off x="3788148" y="5672217"/>
              <a:ext cx="2031326" cy="412421"/>
            </a:xfrm>
            <a:prstGeom prst="rect">
              <a:avLst/>
            </a:prstGeom>
          </p:spPr>
          <p:txBody>
            <a:bodyPr wrap="none">
              <a:spAutoFit/>
            </a:bodyPr>
            <a:lstStyle/>
            <a:p>
              <a:pPr algn="r" defTabSz="1219170">
                <a:lnSpc>
                  <a:spcPct val="130000"/>
                </a:lnSpc>
                <a:defRPr/>
              </a:pPr>
              <a:r>
                <a:rPr lang="zh-CN" altLang="en-US" sz="1600" kern="0" dirty="0" smtClean="0">
                  <a:ea typeface="微软雅黑" charset="0"/>
                </a:rPr>
                <a:t>简要描述过程的内容</a:t>
              </a:r>
              <a:endParaRPr lang="en-US" altLang="zh-CN" sz="1600" kern="0" dirty="0">
                <a:ea typeface="微软雅黑" charset="0"/>
              </a:endParaRPr>
            </a:p>
          </p:txBody>
        </p:sp>
        <p:sp>
          <p:nvSpPr>
            <p:cNvPr id="73" name="矩形 72"/>
            <p:cNvSpPr/>
            <p:nvPr/>
          </p:nvSpPr>
          <p:spPr>
            <a:xfrm>
              <a:off x="6096000" y="5521126"/>
              <a:ext cx="1199367" cy="400110"/>
            </a:xfrm>
            <a:prstGeom prst="rect">
              <a:avLst/>
            </a:prstGeom>
          </p:spPr>
          <p:txBody>
            <a:bodyPr wrap="none">
              <a:spAutoFit/>
            </a:bodyPr>
            <a:lstStyle/>
            <a:p>
              <a:pPr algn="r" defTabSz="1219170">
                <a:defRPr/>
              </a:pPr>
              <a:r>
                <a:rPr lang="en-US" altLang="zh-CN" sz="2000" kern="0" dirty="0" smtClean="0">
                  <a:latin typeface="+mj-ea"/>
                  <a:ea typeface="+mj-ea"/>
                </a:rPr>
                <a:t>2016-05</a:t>
              </a:r>
              <a:endParaRPr lang="en-US" altLang="zh-CN" sz="2000" kern="0" dirty="0">
                <a:latin typeface="+mj-ea"/>
                <a:ea typeface="+mj-ea"/>
              </a:endParaRPr>
            </a:p>
          </p:txBody>
        </p:sp>
      </p:grpSp>
      <p:grpSp>
        <p:nvGrpSpPr>
          <p:cNvPr id="16" name="组合 15"/>
          <p:cNvGrpSpPr/>
          <p:nvPr/>
        </p:nvGrpSpPr>
        <p:grpSpPr>
          <a:xfrm>
            <a:off x="4674384" y="1936741"/>
            <a:ext cx="3586593" cy="715000"/>
            <a:chOff x="4674384" y="1860541"/>
            <a:chExt cx="3586593" cy="715000"/>
          </a:xfrm>
        </p:grpSpPr>
        <p:sp>
          <p:nvSpPr>
            <p:cNvPr id="77" name="椭圆 76"/>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229651" y="1860541"/>
              <a:ext cx="954107" cy="400110"/>
            </a:xfrm>
            <a:prstGeom prst="rect">
              <a:avLst/>
            </a:prstGeom>
          </p:spPr>
          <p:txBody>
            <a:bodyPr wrap="none">
              <a:spAutoFit/>
            </a:bodyPr>
            <a:lstStyle/>
            <a:p>
              <a:pPr defTabSz="1219170">
                <a:defRPr/>
              </a:pPr>
              <a:r>
                <a:rPr lang="zh-CN" altLang="en-US" sz="2000" b="1" kern="0" dirty="0" smtClean="0">
                  <a:ea typeface="微软雅黑" charset="0"/>
                </a:rPr>
                <a:t>步骤二</a:t>
              </a:r>
              <a:endParaRPr lang="en-US" altLang="zh-CN" sz="2000" b="1" kern="0" dirty="0">
                <a:ea typeface="微软雅黑" charset="0"/>
              </a:endParaRPr>
            </a:p>
          </p:txBody>
        </p:sp>
        <p:sp>
          <p:nvSpPr>
            <p:cNvPr id="79" name="矩形 78"/>
            <p:cNvSpPr/>
            <p:nvPr/>
          </p:nvSpPr>
          <p:spPr>
            <a:xfrm>
              <a:off x="6229651" y="2163120"/>
              <a:ext cx="2031326" cy="412421"/>
            </a:xfrm>
            <a:prstGeom prst="rect">
              <a:avLst/>
            </a:prstGeom>
          </p:spPr>
          <p:txBody>
            <a:bodyPr wrap="none">
              <a:spAutoFit/>
            </a:bodyPr>
            <a:lstStyle/>
            <a:p>
              <a:pPr defTabSz="1219170">
                <a:lnSpc>
                  <a:spcPct val="130000"/>
                </a:lnSpc>
                <a:defRPr/>
              </a:pPr>
              <a:r>
                <a:rPr lang="zh-CN" altLang="en-US" sz="1600" kern="0" dirty="0" smtClean="0">
                  <a:ea typeface="微软雅黑" charset="0"/>
                </a:rPr>
                <a:t>简要描述过程的内容</a:t>
              </a:r>
              <a:endParaRPr lang="en-US" altLang="zh-CN" sz="1600" kern="0" dirty="0">
                <a:ea typeface="微软雅黑" charset="0"/>
              </a:endParaRPr>
            </a:p>
          </p:txBody>
        </p:sp>
        <p:sp>
          <p:nvSpPr>
            <p:cNvPr id="80" name="矩形 79"/>
            <p:cNvSpPr/>
            <p:nvPr/>
          </p:nvSpPr>
          <p:spPr>
            <a:xfrm>
              <a:off x="4674384" y="2012029"/>
              <a:ext cx="1199367" cy="400110"/>
            </a:xfrm>
            <a:prstGeom prst="rect">
              <a:avLst/>
            </a:prstGeom>
          </p:spPr>
          <p:txBody>
            <a:bodyPr wrap="none">
              <a:spAutoFit/>
            </a:bodyPr>
            <a:lstStyle/>
            <a:p>
              <a:pPr algn="r" defTabSz="1219170">
                <a:defRPr/>
              </a:pPr>
              <a:r>
                <a:rPr lang="en-US" altLang="zh-CN" sz="2000" kern="0" dirty="0" smtClean="0">
                  <a:latin typeface="+mj-ea"/>
                  <a:ea typeface="+mj-ea"/>
                </a:rPr>
                <a:t>2016-02</a:t>
              </a:r>
              <a:endParaRPr lang="en-US" altLang="zh-CN" sz="2000" kern="0" dirty="0">
                <a:latin typeface="+mj-ea"/>
                <a:ea typeface="+mj-ea"/>
              </a:endParaRPr>
            </a:p>
          </p:txBody>
        </p:sp>
      </p:grpSp>
      <p:grpSp>
        <p:nvGrpSpPr>
          <p:cNvPr id="13" name="组合 12"/>
          <p:cNvGrpSpPr/>
          <p:nvPr/>
        </p:nvGrpSpPr>
        <p:grpSpPr>
          <a:xfrm>
            <a:off x="4674384" y="4246876"/>
            <a:ext cx="3586593" cy="715000"/>
            <a:chOff x="4674384" y="4018276"/>
            <a:chExt cx="3586593" cy="715000"/>
          </a:xfrm>
        </p:grpSpPr>
        <p:sp>
          <p:nvSpPr>
            <p:cNvPr id="81" name="椭圆 80"/>
            <p:cNvSpPr/>
            <p:nvPr/>
          </p:nvSpPr>
          <p:spPr>
            <a:xfrm>
              <a:off x="5934075" y="4294563"/>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6229651" y="4018276"/>
              <a:ext cx="954107" cy="400110"/>
            </a:xfrm>
            <a:prstGeom prst="rect">
              <a:avLst/>
            </a:prstGeom>
          </p:spPr>
          <p:txBody>
            <a:bodyPr wrap="none">
              <a:spAutoFit/>
            </a:bodyPr>
            <a:lstStyle/>
            <a:p>
              <a:pPr defTabSz="1219170">
                <a:defRPr/>
              </a:pPr>
              <a:r>
                <a:rPr lang="zh-CN" altLang="en-US" sz="2000" b="1" kern="0" dirty="0" smtClean="0">
                  <a:ea typeface="微软雅黑" charset="0"/>
                </a:rPr>
                <a:t>步骤四</a:t>
              </a:r>
              <a:endParaRPr lang="en-US" altLang="zh-CN" sz="2000" b="1" kern="0" dirty="0">
                <a:ea typeface="微软雅黑" charset="0"/>
              </a:endParaRPr>
            </a:p>
          </p:txBody>
        </p:sp>
        <p:sp>
          <p:nvSpPr>
            <p:cNvPr id="83" name="矩形 82"/>
            <p:cNvSpPr/>
            <p:nvPr/>
          </p:nvSpPr>
          <p:spPr>
            <a:xfrm>
              <a:off x="6229651" y="4320855"/>
              <a:ext cx="2031326" cy="412421"/>
            </a:xfrm>
            <a:prstGeom prst="rect">
              <a:avLst/>
            </a:prstGeom>
          </p:spPr>
          <p:txBody>
            <a:bodyPr wrap="none">
              <a:spAutoFit/>
            </a:bodyPr>
            <a:lstStyle/>
            <a:p>
              <a:pPr defTabSz="1219170">
                <a:lnSpc>
                  <a:spcPct val="130000"/>
                </a:lnSpc>
                <a:defRPr/>
              </a:pPr>
              <a:r>
                <a:rPr lang="zh-CN" altLang="en-US" sz="1600" kern="0" dirty="0" smtClean="0">
                  <a:ea typeface="微软雅黑" charset="0"/>
                </a:rPr>
                <a:t>简要描述过程的内容</a:t>
              </a:r>
              <a:endParaRPr lang="en-US" altLang="zh-CN" sz="1600" kern="0" dirty="0">
                <a:ea typeface="微软雅黑" charset="0"/>
              </a:endParaRPr>
            </a:p>
          </p:txBody>
        </p:sp>
        <p:sp>
          <p:nvSpPr>
            <p:cNvPr id="84" name="矩形 83"/>
            <p:cNvSpPr/>
            <p:nvPr/>
          </p:nvSpPr>
          <p:spPr>
            <a:xfrm>
              <a:off x="4674384" y="4169764"/>
              <a:ext cx="1199367" cy="400110"/>
            </a:xfrm>
            <a:prstGeom prst="rect">
              <a:avLst/>
            </a:prstGeom>
          </p:spPr>
          <p:txBody>
            <a:bodyPr wrap="none">
              <a:spAutoFit/>
            </a:bodyPr>
            <a:lstStyle/>
            <a:p>
              <a:pPr algn="r" defTabSz="1219170">
                <a:defRPr/>
              </a:pPr>
              <a:r>
                <a:rPr lang="en-US" altLang="zh-CN" sz="2000" kern="0" dirty="0" smtClean="0">
                  <a:latin typeface="+mj-ea"/>
                  <a:ea typeface="+mj-ea"/>
                </a:rPr>
                <a:t>2016-04</a:t>
              </a:r>
              <a:endParaRPr lang="en-US" altLang="zh-CN" sz="2000" kern="0" dirty="0">
                <a:latin typeface="+mj-ea"/>
                <a:ea typeface="+mj-ea"/>
              </a:endParaRPr>
            </a:p>
          </p:txBody>
        </p:sp>
      </p:grpSp>
    </p:spTree>
    <p:extLst>
      <p:ext uri="{BB962C8B-B14F-4D97-AF65-F5344CB8AC3E}">
        <p14:creationId xmlns:p14="http://schemas.microsoft.com/office/powerpoint/2010/main" val="2394634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6322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114798" y="0"/>
            <a:ext cx="1612901"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制作过程</a:t>
                </a: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03</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7" name="直接连接符 6"/>
          <p:cNvCxnSpPr/>
          <p:nvPr/>
        </p:nvCxnSpPr>
        <p:spPr>
          <a:xfrm>
            <a:off x="1860924" y="703943"/>
            <a:ext cx="0" cy="5836557"/>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31891" y="1103596"/>
            <a:ext cx="2430000" cy="400110"/>
            <a:chOff x="731891" y="1098032"/>
            <a:chExt cx="2430000" cy="400110"/>
          </a:xfrm>
        </p:grpSpPr>
        <p:sp>
          <p:nvSpPr>
            <p:cNvPr id="8" name="椭圆 7"/>
            <p:cNvSpPr/>
            <p:nvPr/>
          </p:nvSpPr>
          <p:spPr>
            <a:xfrm>
              <a:off x="1800599" y="1237762"/>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矩形 40"/>
            <p:cNvSpPr/>
            <p:nvPr/>
          </p:nvSpPr>
          <p:spPr>
            <a:xfrm>
              <a:off x="731891" y="1098032"/>
              <a:ext cx="954107" cy="400110"/>
            </a:xfrm>
            <a:prstGeom prst="rect">
              <a:avLst/>
            </a:prstGeom>
          </p:spPr>
          <p:txBody>
            <a:bodyPr wrap="none">
              <a:spAutoFit/>
            </a:bodyPr>
            <a:lstStyle/>
            <a:p>
              <a:pPr algn="r" defTabSz="1219170">
                <a:defRPr/>
              </a:pPr>
              <a:r>
                <a:rPr lang="zh-CN" altLang="en-US" sz="2000" kern="0" dirty="0" smtClean="0">
                  <a:solidFill>
                    <a:schemeClr val="bg1"/>
                  </a:solidFill>
                  <a:ea typeface="微软雅黑" charset="0"/>
                </a:rPr>
                <a:t>步骤一</a:t>
              </a:r>
              <a:endParaRPr lang="en-US" altLang="zh-CN" sz="2000" kern="0" dirty="0">
                <a:solidFill>
                  <a:schemeClr val="bg1"/>
                </a:solidFill>
                <a:ea typeface="微软雅黑" charset="0"/>
              </a:endParaRPr>
            </a:p>
          </p:txBody>
        </p:sp>
        <p:sp>
          <p:nvSpPr>
            <p:cNvPr id="43" name="矩形 42"/>
            <p:cNvSpPr/>
            <p:nvPr/>
          </p:nvSpPr>
          <p:spPr>
            <a:xfrm>
              <a:off x="1962524" y="1098032"/>
              <a:ext cx="1199367" cy="400110"/>
            </a:xfrm>
            <a:prstGeom prst="rect">
              <a:avLst/>
            </a:prstGeom>
          </p:spPr>
          <p:txBody>
            <a:bodyPr wrap="none">
              <a:spAutoFit/>
            </a:bodyPr>
            <a:lstStyle/>
            <a:p>
              <a:pPr algn="r" defTabSz="1219170">
                <a:defRPr/>
              </a:pPr>
              <a:r>
                <a:rPr lang="en-US" altLang="zh-CN" sz="2000" kern="0" dirty="0" smtClean="0">
                  <a:solidFill>
                    <a:schemeClr val="bg1"/>
                  </a:solidFill>
                  <a:latin typeface="+mj-ea"/>
                  <a:ea typeface="+mj-ea"/>
                </a:rPr>
                <a:t>2015-12</a:t>
              </a:r>
              <a:endParaRPr lang="en-US" altLang="zh-CN" sz="2000" kern="0" dirty="0">
                <a:solidFill>
                  <a:schemeClr val="bg1"/>
                </a:solidFill>
                <a:latin typeface="+mj-ea"/>
                <a:ea typeface="+mj-ea"/>
              </a:endParaRPr>
            </a:p>
          </p:txBody>
        </p:sp>
      </p:grpSp>
      <p:grpSp>
        <p:nvGrpSpPr>
          <p:cNvPr id="6" name="组合 5"/>
          <p:cNvGrpSpPr/>
          <p:nvPr/>
        </p:nvGrpSpPr>
        <p:grpSpPr>
          <a:xfrm>
            <a:off x="731891" y="2171121"/>
            <a:ext cx="2430000" cy="400110"/>
            <a:chOff x="731891" y="2107691"/>
            <a:chExt cx="2430000" cy="400110"/>
          </a:xfrm>
        </p:grpSpPr>
        <p:sp>
          <p:nvSpPr>
            <p:cNvPr id="38" name="椭圆 37"/>
            <p:cNvSpPr/>
            <p:nvPr/>
          </p:nvSpPr>
          <p:spPr>
            <a:xfrm>
              <a:off x="1800599" y="2247421"/>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矩形 38"/>
            <p:cNvSpPr/>
            <p:nvPr/>
          </p:nvSpPr>
          <p:spPr>
            <a:xfrm>
              <a:off x="731891" y="2107691"/>
              <a:ext cx="954107" cy="400110"/>
            </a:xfrm>
            <a:prstGeom prst="rect">
              <a:avLst/>
            </a:prstGeom>
          </p:spPr>
          <p:txBody>
            <a:bodyPr wrap="none">
              <a:spAutoFit/>
            </a:bodyPr>
            <a:lstStyle/>
            <a:p>
              <a:pPr algn="r" defTabSz="1219170">
                <a:defRPr/>
              </a:pPr>
              <a:r>
                <a:rPr lang="zh-CN" altLang="en-US" sz="2000" kern="0" dirty="0" smtClean="0">
                  <a:solidFill>
                    <a:schemeClr val="bg1"/>
                  </a:solidFill>
                  <a:ea typeface="微软雅黑" charset="0"/>
                </a:rPr>
                <a:t>步骤二</a:t>
              </a:r>
              <a:endParaRPr lang="en-US" altLang="zh-CN" sz="2000" kern="0" dirty="0">
                <a:solidFill>
                  <a:schemeClr val="bg1"/>
                </a:solidFill>
                <a:ea typeface="微软雅黑" charset="0"/>
              </a:endParaRPr>
            </a:p>
          </p:txBody>
        </p:sp>
        <p:sp>
          <p:nvSpPr>
            <p:cNvPr id="40" name="矩形 39"/>
            <p:cNvSpPr/>
            <p:nvPr/>
          </p:nvSpPr>
          <p:spPr>
            <a:xfrm>
              <a:off x="1962524" y="2107691"/>
              <a:ext cx="1199367" cy="400110"/>
            </a:xfrm>
            <a:prstGeom prst="rect">
              <a:avLst/>
            </a:prstGeom>
          </p:spPr>
          <p:txBody>
            <a:bodyPr wrap="none">
              <a:spAutoFit/>
            </a:bodyPr>
            <a:lstStyle/>
            <a:p>
              <a:pPr algn="r" defTabSz="1219170">
                <a:defRPr/>
              </a:pPr>
              <a:r>
                <a:rPr lang="en-US" altLang="zh-CN" sz="2000" kern="0" dirty="0" smtClean="0">
                  <a:solidFill>
                    <a:schemeClr val="bg1"/>
                  </a:solidFill>
                  <a:latin typeface="+mj-ea"/>
                  <a:ea typeface="+mj-ea"/>
                </a:rPr>
                <a:t>2016-02</a:t>
              </a:r>
              <a:endParaRPr lang="en-US" altLang="zh-CN" sz="2000" kern="0" dirty="0">
                <a:solidFill>
                  <a:schemeClr val="bg1"/>
                </a:solidFill>
                <a:latin typeface="+mj-ea"/>
                <a:ea typeface="+mj-ea"/>
              </a:endParaRPr>
            </a:p>
          </p:txBody>
        </p:sp>
      </p:grpSp>
      <p:grpSp>
        <p:nvGrpSpPr>
          <p:cNvPr id="21" name="组合 20"/>
          <p:cNvGrpSpPr/>
          <p:nvPr/>
        </p:nvGrpSpPr>
        <p:grpSpPr>
          <a:xfrm>
            <a:off x="731891" y="3218880"/>
            <a:ext cx="2430000" cy="400110"/>
            <a:chOff x="731891" y="3117350"/>
            <a:chExt cx="2430000" cy="400110"/>
          </a:xfrm>
        </p:grpSpPr>
        <p:sp>
          <p:nvSpPr>
            <p:cNvPr id="45" name="椭圆 44"/>
            <p:cNvSpPr/>
            <p:nvPr/>
          </p:nvSpPr>
          <p:spPr>
            <a:xfrm>
              <a:off x="1800599" y="3257080"/>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6" name="矩形 45"/>
            <p:cNvSpPr/>
            <p:nvPr/>
          </p:nvSpPr>
          <p:spPr>
            <a:xfrm>
              <a:off x="731891" y="3117350"/>
              <a:ext cx="954107" cy="400110"/>
            </a:xfrm>
            <a:prstGeom prst="rect">
              <a:avLst/>
            </a:prstGeom>
          </p:spPr>
          <p:txBody>
            <a:bodyPr wrap="none">
              <a:spAutoFit/>
            </a:bodyPr>
            <a:lstStyle/>
            <a:p>
              <a:pPr algn="r" defTabSz="1219170">
                <a:defRPr/>
              </a:pPr>
              <a:r>
                <a:rPr lang="zh-CN" altLang="en-US" sz="2000" kern="0" dirty="0" smtClean="0">
                  <a:solidFill>
                    <a:schemeClr val="bg1"/>
                  </a:solidFill>
                  <a:ea typeface="微软雅黑" charset="0"/>
                </a:rPr>
                <a:t>步骤三</a:t>
              </a:r>
              <a:endParaRPr lang="en-US" altLang="zh-CN" sz="2000" kern="0" dirty="0">
                <a:solidFill>
                  <a:schemeClr val="bg1"/>
                </a:solidFill>
                <a:ea typeface="微软雅黑" charset="0"/>
              </a:endParaRPr>
            </a:p>
          </p:txBody>
        </p:sp>
        <p:sp>
          <p:nvSpPr>
            <p:cNvPr id="47" name="矩形 46"/>
            <p:cNvSpPr/>
            <p:nvPr/>
          </p:nvSpPr>
          <p:spPr>
            <a:xfrm>
              <a:off x="1962524" y="3117350"/>
              <a:ext cx="1199367" cy="400110"/>
            </a:xfrm>
            <a:prstGeom prst="rect">
              <a:avLst/>
            </a:prstGeom>
          </p:spPr>
          <p:txBody>
            <a:bodyPr wrap="none">
              <a:spAutoFit/>
            </a:bodyPr>
            <a:lstStyle/>
            <a:p>
              <a:pPr algn="r" defTabSz="1219170">
                <a:defRPr/>
              </a:pPr>
              <a:r>
                <a:rPr lang="en-US" altLang="zh-CN" sz="2000" kern="0" dirty="0" smtClean="0">
                  <a:solidFill>
                    <a:schemeClr val="bg1"/>
                  </a:solidFill>
                  <a:latin typeface="+mj-ea"/>
                  <a:ea typeface="+mj-ea"/>
                </a:rPr>
                <a:t>2016-03</a:t>
              </a:r>
              <a:endParaRPr lang="en-US" altLang="zh-CN" sz="2000" kern="0" dirty="0">
                <a:solidFill>
                  <a:schemeClr val="bg1"/>
                </a:solidFill>
                <a:latin typeface="+mj-ea"/>
                <a:ea typeface="+mj-ea"/>
              </a:endParaRPr>
            </a:p>
          </p:txBody>
        </p:sp>
      </p:grpSp>
      <p:grpSp>
        <p:nvGrpSpPr>
          <p:cNvPr id="20" name="组合 19"/>
          <p:cNvGrpSpPr/>
          <p:nvPr/>
        </p:nvGrpSpPr>
        <p:grpSpPr>
          <a:xfrm>
            <a:off x="731891" y="4279339"/>
            <a:ext cx="2430000" cy="400110"/>
            <a:chOff x="731891" y="4127009"/>
            <a:chExt cx="2430000" cy="400110"/>
          </a:xfrm>
        </p:grpSpPr>
        <p:sp>
          <p:nvSpPr>
            <p:cNvPr id="49" name="椭圆 48"/>
            <p:cNvSpPr/>
            <p:nvPr/>
          </p:nvSpPr>
          <p:spPr>
            <a:xfrm>
              <a:off x="1800599" y="4266739"/>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矩形 51"/>
            <p:cNvSpPr/>
            <p:nvPr/>
          </p:nvSpPr>
          <p:spPr>
            <a:xfrm>
              <a:off x="731891" y="4127009"/>
              <a:ext cx="954107" cy="400110"/>
            </a:xfrm>
            <a:prstGeom prst="rect">
              <a:avLst/>
            </a:prstGeom>
          </p:spPr>
          <p:txBody>
            <a:bodyPr wrap="none">
              <a:spAutoFit/>
            </a:bodyPr>
            <a:lstStyle/>
            <a:p>
              <a:pPr algn="r" defTabSz="1219170">
                <a:defRPr/>
              </a:pPr>
              <a:r>
                <a:rPr lang="zh-CN" altLang="en-US" sz="2000" kern="0" dirty="0" smtClean="0">
                  <a:solidFill>
                    <a:schemeClr val="bg1"/>
                  </a:solidFill>
                  <a:ea typeface="微软雅黑" charset="0"/>
                </a:rPr>
                <a:t>步骤四</a:t>
              </a:r>
              <a:endParaRPr lang="en-US" altLang="zh-CN" sz="2000" kern="0" dirty="0">
                <a:solidFill>
                  <a:schemeClr val="bg1"/>
                </a:solidFill>
                <a:ea typeface="微软雅黑" charset="0"/>
              </a:endParaRPr>
            </a:p>
          </p:txBody>
        </p:sp>
        <p:sp>
          <p:nvSpPr>
            <p:cNvPr id="53" name="矩形 52"/>
            <p:cNvSpPr/>
            <p:nvPr/>
          </p:nvSpPr>
          <p:spPr>
            <a:xfrm>
              <a:off x="1962524" y="4127009"/>
              <a:ext cx="1199367" cy="400110"/>
            </a:xfrm>
            <a:prstGeom prst="rect">
              <a:avLst/>
            </a:prstGeom>
          </p:spPr>
          <p:txBody>
            <a:bodyPr wrap="none">
              <a:spAutoFit/>
            </a:bodyPr>
            <a:lstStyle/>
            <a:p>
              <a:pPr algn="r" defTabSz="1219170">
                <a:defRPr/>
              </a:pPr>
              <a:r>
                <a:rPr lang="en-US" altLang="zh-CN" sz="2000" kern="0" dirty="0" smtClean="0">
                  <a:solidFill>
                    <a:schemeClr val="bg1"/>
                  </a:solidFill>
                  <a:latin typeface="+mj-ea"/>
                  <a:ea typeface="+mj-ea"/>
                </a:rPr>
                <a:t>2016-04</a:t>
              </a:r>
              <a:endParaRPr lang="en-US" altLang="zh-CN" sz="2000" kern="0" dirty="0">
                <a:solidFill>
                  <a:schemeClr val="bg1"/>
                </a:solidFill>
                <a:latin typeface="+mj-ea"/>
                <a:ea typeface="+mj-ea"/>
              </a:endParaRPr>
            </a:p>
          </p:txBody>
        </p:sp>
      </p:grpSp>
      <p:grpSp>
        <p:nvGrpSpPr>
          <p:cNvPr id="9" name="组合 8"/>
          <p:cNvGrpSpPr/>
          <p:nvPr/>
        </p:nvGrpSpPr>
        <p:grpSpPr>
          <a:xfrm>
            <a:off x="731891" y="5390598"/>
            <a:ext cx="2430000" cy="400110"/>
            <a:chOff x="731891" y="5136666"/>
            <a:chExt cx="2430000" cy="400110"/>
          </a:xfrm>
        </p:grpSpPr>
        <p:sp>
          <p:nvSpPr>
            <p:cNvPr id="55" name="椭圆 54"/>
            <p:cNvSpPr/>
            <p:nvPr/>
          </p:nvSpPr>
          <p:spPr>
            <a:xfrm>
              <a:off x="1800599" y="5276396"/>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矩形 55"/>
            <p:cNvSpPr/>
            <p:nvPr/>
          </p:nvSpPr>
          <p:spPr>
            <a:xfrm>
              <a:off x="731891" y="5136666"/>
              <a:ext cx="954107" cy="400110"/>
            </a:xfrm>
            <a:prstGeom prst="rect">
              <a:avLst/>
            </a:prstGeom>
          </p:spPr>
          <p:txBody>
            <a:bodyPr wrap="none">
              <a:spAutoFit/>
            </a:bodyPr>
            <a:lstStyle/>
            <a:p>
              <a:pPr algn="r" defTabSz="1219170">
                <a:defRPr/>
              </a:pPr>
              <a:r>
                <a:rPr lang="zh-CN" altLang="en-US" sz="2000" kern="0" dirty="0" smtClean="0">
                  <a:solidFill>
                    <a:schemeClr val="bg1"/>
                  </a:solidFill>
                  <a:ea typeface="微软雅黑" charset="0"/>
                </a:rPr>
                <a:t>步骤五</a:t>
              </a:r>
              <a:endParaRPr lang="en-US" altLang="zh-CN" sz="2000" kern="0" dirty="0">
                <a:solidFill>
                  <a:schemeClr val="bg1"/>
                </a:solidFill>
                <a:ea typeface="微软雅黑" charset="0"/>
              </a:endParaRPr>
            </a:p>
          </p:txBody>
        </p:sp>
        <p:sp>
          <p:nvSpPr>
            <p:cNvPr id="57" name="矩形 56"/>
            <p:cNvSpPr/>
            <p:nvPr/>
          </p:nvSpPr>
          <p:spPr>
            <a:xfrm>
              <a:off x="1962524" y="5136666"/>
              <a:ext cx="1199367" cy="400110"/>
            </a:xfrm>
            <a:prstGeom prst="rect">
              <a:avLst/>
            </a:prstGeom>
          </p:spPr>
          <p:txBody>
            <a:bodyPr wrap="none">
              <a:spAutoFit/>
            </a:bodyPr>
            <a:lstStyle/>
            <a:p>
              <a:pPr algn="r" defTabSz="1219170">
                <a:defRPr/>
              </a:pPr>
              <a:r>
                <a:rPr lang="en-US" altLang="zh-CN" sz="2000" kern="0" dirty="0" smtClean="0">
                  <a:solidFill>
                    <a:schemeClr val="bg1"/>
                  </a:solidFill>
                  <a:latin typeface="+mj-ea"/>
                  <a:ea typeface="+mj-ea"/>
                </a:rPr>
                <a:t>2016-05</a:t>
              </a:r>
              <a:endParaRPr lang="en-US" altLang="zh-CN" sz="2000" kern="0" dirty="0">
                <a:solidFill>
                  <a:schemeClr val="bg1"/>
                </a:solidFill>
                <a:latin typeface="+mj-ea"/>
                <a:ea typeface="+mj-ea"/>
              </a:endParaRPr>
            </a:p>
          </p:txBody>
        </p:sp>
      </p:grpSp>
      <p:grpSp>
        <p:nvGrpSpPr>
          <p:cNvPr id="29" name="组合 28"/>
          <p:cNvGrpSpPr/>
          <p:nvPr/>
        </p:nvGrpSpPr>
        <p:grpSpPr>
          <a:xfrm>
            <a:off x="4668718" y="937397"/>
            <a:ext cx="7037507" cy="732508"/>
            <a:chOff x="4668718" y="937397"/>
            <a:chExt cx="7037507" cy="732508"/>
          </a:xfrm>
        </p:grpSpPr>
        <p:sp>
          <p:nvSpPr>
            <p:cNvPr id="68" name="矩形 67"/>
            <p:cNvSpPr/>
            <p:nvPr/>
          </p:nvSpPr>
          <p:spPr>
            <a:xfrm>
              <a:off x="5661545" y="937397"/>
              <a:ext cx="6044680" cy="732508"/>
            </a:xfrm>
            <a:prstGeom prst="rect">
              <a:avLst/>
            </a:prstGeom>
          </p:spPr>
          <p:txBody>
            <a:bodyPr wrap="square">
              <a:spAutoFit/>
            </a:bodyPr>
            <a:lstStyle/>
            <a:p>
              <a:pPr defTabSz="1219170">
                <a:lnSpc>
                  <a:spcPct val="130000"/>
                </a:lnSpc>
                <a:defRPr/>
              </a:pPr>
              <a:r>
                <a:rPr lang="zh-CN" altLang="en-US" sz="1600" kern="0" dirty="0" smtClean="0">
                  <a:ea typeface="微软雅黑" charset="0"/>
                </a:rPr>
                <a:t>详细描述</a:t>
              </a:r>
              <a:r>
                <a:rPr lang="zh-CN" altLang="en-US" sz="1600" kern="0" dirty="0">
                  <a:ea typeface="微软雅黑" charset="0"/>
                </a:rPr>
                <a:t>本</a:t>
              </a:r>
              <a:r>
                <a:rPr lang="zh-CN" altLang="en-US" sz="1600" kern="0" dirty="0" smtClean="0">
                  <a:ea typeface="微软雅黑" charset="0"/>
                </a:rPr>
                <a:t>步骤所做的具体工作，</a:t>
              </a:r>
              <a:r>
                <a:rPr lang="zh-CN" altLang="en-US" sz="1600" kern="0" dirty="0">
                  <a:ea typeface="微软雅黑" charset="0"/>
                </a:rPr>
                <a:t>详细描述本步骤所做的具体工作</a:t>
              </a:r>
              <a:r>
                <a:rPr lang="zh-CN" altLang="en-US" sz="1600" kern="0" dirty="0" smtClean="0">
                  <a:ea typeface="微软雅黑" charset="0"/>
                </a:rPr>
                <a:t>，详细</a:t>
              </a:r>
              <a:r>
                <a:rPr lang="zh-CN" altLang="en-US" sz="1600" kern="0" dirty="0">
                  <a:ea typeface="微软雅黑" charset="0"/>
                </a:rPr>
                <a:t>描述本步骤所做的具体</a:t>
              </a:r>
              <a:r>
                <a:rPr lang="zh-CN" altLang="en-US" sz="1600" kern="0" dirty="0" smtClean="0">
                  <a:ea typeface="微软雅黑" charset="0"/>
                </a:rPr>
                <a:t>工作</a:t>
              </a:r>
              <a:endParaRPr lang="en-US" altLang="zh-CN" sz="1600" kern="0" dirty="0">
                <a:ea typeface="微软雅黑" charset="0"/>
              </a:endParaRPr>
            </a:p>
          </p:txBody>
        </p:sp>
        <p:sp>
          <p:nvSpPr>
            <p:cNvPr id="65" name="椭圆 64"/>
            <p:cNvSpPr/>
            <p:nvPr/>
          </p:nvSpPr>
          <p:spPr>
            <a:xfrm>
              <a:off x="4668718" y="979651"/>
              <a:ext cx="648000" cy="648000"/>
            </a:xfrm>
            <a:prstGeom prst="ellipse">
              <a:avLst/>
            </a:prstGeom>
            <a:solidFill>
              <a:srgbClr val="C54F7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22" name="矩形 21"/>
            <p:cNvSpPr/>
            <p:nvPr/>
          </p:nvSpPr>
          <p:spPr>
            <a:xfrm>
              <a:off x="4690392" y="1042041"/>
              <a:ext cx="604653" cy="523220"/>
            </a:xfrm>
            <a:prstGeom prst="rect">
              <a:avLst/>
            </a:prstGeom>
          </p:spPr>
          <p:txBody>
            <a:bodyPr wrap="none">
              <a:spAutoFit/>
            </a:bodyPr>
            <a:lstStyle/>
            <a:p>
              <a:r>
                <a:rPr lang="en-US" altLang="zh-CN" sz="2800" kern="0" dirty="0">
                  <a:solidFill>
                    <a:schemeClr val="bg1"/>
                  </a:solidFill>
                  <a:latin typeface="+mj-ea"/>
                  <a:ea typeface="+mj-ea"/>
                </a:rPr>
                <a:t>01</a:t>
              </a:r>
              <a:endParaRPr lang="zh-CN" altLang="en-US" sz="3200" dirty="0">
                <a:solidFill>
                  <a:schemeClr val="bg1"/>
                </a:solidFill>
                <a:latin typeface="+mj-ea"/>
                <a:ea typeface="+mj-ea"/>
              </a:endParaRPr>
            </a:p>
          </p:txBody>
        </p:sp>
      </p:grpSp>
      <p:grpSp>
        <p:nvGrpSpPr>
          <p:cNvPr id="30" name="组合 29"/>
          <p:cNvGrpSpPr/>
          <p:nvPr/>
        </p:nvGrpSpPr>
        <p:grpSpPr>
          <a:xfrm>
            <a:off x="4668718" y="2004922"/>
            <a:ext cx="7037507" cy="732508"/>
            <a:chOff x="4668718" y="2004922"/>
            <a:chExt cx="7037507" cy="732508"/>
          </a:xfrm>
        </p:grpSpPr>
        <p:sp>
          <p:nvSpPr>
            <p:cNvPr id="70" name="矩形 69"/>
            <p:cNvSpPr/>
            <p:nvPr/>
          </p:nvSpPr>
          <p:spPr>
            <a:xfrm>
              <a:off x="5661545" y="2004922"/>
              <a:ext cx="6044680" cy="732508"/>
            </a:xfrm>
            <a:prstGeom prst="rect">
              <a:avLst/>
            </a:prstGeom>
          </p:spPr>
          <p:txBody>
            <a:bodyPr wrap="square">
              <a:spAutoFit/>
            </a:bodyPr>
            <a:lstStyle/>
            <a:p>
              <a:pPr defTabSz="1219170">
                <a:lnSpc>
                  <a:spcPct val="130000"/>
                </a:lnSpc>
                <a:defRPr/>
              </a:pPr>
              <a:r>
                <a:rPr lang="zh-CN" altLang="en-US" sz="1600" kern="0" dirty="0" smtClean="0">
                  <a:ea typeface="微软雅黑" charset="0"/>
                </a:rPr>
                <a:t>详细描述</a:t>
              </a:r>
              <a:r>
                <a:rPr lang="zh-CN" altLang="en-US" sz="1600" kern="0" dirty="0">
                  <a:ea typeface="微软雅黑" charset="0"/>
                </a:rPr>
                <a:t>本</a:t>
              </a:r>
              <a:r>
                <a:rPr lang="zh-CN" altLang="en-US" sz="1600" kern="0" dirty="0" smtClean="0">
                  <a:ea typeface="微软雅黑" charset="0"/>
                </a:rPr>
                <a:t>步骤所做的具体工作，</a:t>
              </a:r>
              <a:r>
                <a:rPr lang="zh-CN" altLang="en-US" sz="1600" kern="0" dirty="0">
                  <a:ea typeface="微软雅黑" charset="0"/>
                </a:rPr>
                <a:t>详细描述本步骤所做的具体工作</a:t>
              </a:r>
              <a:r>
                <a:rPr lang="zh-CN" altLang="en-US" sz="1600" kern="0" dirty="0" smtClean="0">
                  <a:ea typeface="微软雅黑" charset="0"/>
                </a:rPr>
                <a:t>，详细</a:t>
              </a:r>
              <a:r>
                <a:rPr lang="zh-CN" altLang="en-US" sz="1600" kern="0" dirty="0">
                  <a:ea typeface="微软雅黑" charset="0"/>
                </a:rPr>
                <a:t>描述本步骤所做的具体</a:t>
              </a:r>
              <a:r>
                <a:rPr lang="zh-CN" altLang="en-US" sz="1600" kern="0" dirty="0" smtClean="0">
                  <a:ea typeface="微软雅黑" charset="0"/>
                </a:rPr>
                <a:t>工作</a:t>
              </a:r>
              <a:endParaRPr lang="en-US" altLang="zh-CN" sz="1600" kern="0" dirty="0">
                <a:ea typeface="微软雅黑" charset="0"/>
              </a:endParaRPr>
            </a:p>
          </p:txBody>
        </p:sp>
        <p:sp>
          <p:nvSpPr>
            <p:cNvPr id="75" name="椭圆 74"/>
            <p:cNvSpPr/>
            <p:nvPr/>
          </p:nvSpPr>
          <p:spPr>
            <a:xfrm>
              <a:off x="4668718" y="2047176"/>
              <a:ext cx="648000" cy="648000"/>
            </a:xfrm>
            <a:prstGeom prst="ellipse">
              <a:avLst/>
            </a:prstGeom>
            <a:solidFill>
              <a:srgbClr val="7D4178"/>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76" name="矩形 75"/>
            <p:cNvSpPr/>
            <p:nvPr/>
          </p:nvSpPr>
          <p:spPr>
            <a:xfrm>
              <a:off x="4690392" y="2109566"/>
              <a:ext cx="604653" cy="523220"/>
            </a:xfrm>
            <a:prstGeom prst="rect">
              <a:avLst/>
            </a:prstGeom>
          </p:spPr>
          <p:txBody>
            <a:bodyPr wrap="none">
              <a:spAutoFit/>
            </a:bodyPr>
            <a:lstStyle/>
            <a:p>
              <a:r>
                <a:rPr lang="en-US" altLang="zh-CN" sz="2800" kern="0" dirty="0" smtClean="0">
                  <a:solidFill>
                    <a:schemeClr val="bg1"/>
                  </a:solidFill>
                  <a:latin typeface="+mj-ea"/>
                  <a:ea typeface="+mj-ea"/>
                </a:rPr>
                <a:t>02</a:t>
              </a:r>
              <a:endParaRPr lang="zh-CN" altLang="en-US" sz="3200" dirty="0">
                <a:solidFill>
                  <a:schemeClr val="bg1"/>
                </a:solidFill>
                <a:latin typeface="+mj-ea"/>
                <a:ea typeface="+mj-ea"/>
              </a:endParaRPr>
            </a:p>
          </p:txBody>
        </p:sp>
      </p:grpSp>
      <p:grpSp>
        <p:nvGrpSpPr>
          <p:cNvPr id="31" name="组合 30"/>
          <p:cNvGrpSpPr/>
          <p:nvPr/>
        </p:nvGrpSpPr>
        <p:grpSpPr>
          <a:xfrm>
            <a:off x="4668718" y="3052681"/>
            <a:ext cx="7037507" cy="732508"/>
            <a:chOff x="4668718" y="3052681"/>
            <a:chExt cx="7037507" cy="732508"/>
          </a:xfrm>
        </p:grpSpPr>
        <p:sp>
          <p:nvSpPr>
            <p:cNvPr id="85" name="矩形 84"/>
            <p:cNvSpPr/>
            <p:nvPr/>
          </p:nvSpPr>
          <p:spPr>
            <a:xfrm>
              <a:off x="5661545" y="3052681"/>
              <a:ext cx="6044680" cy="732508"/>
            </a:xfrm>
            <a:prstGeom prst="rect">
              <a:avLst/>
            </a:prstGeom>
          </p:spPr>
          <p:txBody>
            <a:bodyPr wrap="square">
              <a:spAutoFit/>
            </a:bodyPr>
            <a:lstStyle/>
            <a:p>
              <a:pPr defTabSz="1219170">
                <a:lnSpc>
                  <a:spcPct val="130000"/>
                </a:lnSpc>
                <a:defRPr/>
              </a:pPr>
              <a:r>
                <a:rPr lang="zh-CN" altLang="en-US" sz="1600" kern="0" dirty="0" smtClean="0">
                  <a:ea typeface="微软雅黑" charset="0"/>
                </a:rPr>
                <a:t>详细描述</a:t>
              </a:r>
              <a:r>
                <a:rPr lang="zh-CN" altLang="en-US" sz="1600" kern="0" dirty="0">
                  <a:ea typeface="微软雅黑" charset="0"/>
                </a:rPr>
                <a:t>本</a:t>
              </a:r>
              <a:r>
                <a:rPr lang="zh-CN" altLang="en-US" sz="1600" kern="0" dirty="0" smtClean="0">
                  <a:ea typeface="微软雅黑" charset="0"/>
                </a:rPr>
                <a:t>步骤所做的具体工作，</a:t>
              </a:r>
              <a:r>
                <a:rPr lang="zh-CN" altLang="en-US" sz="1600" kern="0" dirty="0">
                  <a:ea typeface="微软雅黑" charset="0"/>
                </a:rPr>
                <a:t>详细描述本步骤所做的具体工作</a:t>
              </a:r>
              <a:r>
                <a:rPr lang="zh-CN" altLang="en-US" sz="1600" kern="0" dirty="0" smtClean="0">
                  <a:ea typeface="微软雅黑" charset="0"/>
                </a:rPr>
                <a:t>，详细</a:t>
              </a:r>
              <a:r>
                <a:rPr lang="zh-CN" altLang="en-US" sz="1600" kern="0" dirty="0">
                  <a:ea typeface="微软雅黑" charset="0"/>
                </a:rPr>
                <a:t>描述本步骤所做的具体</a:t>
              </a:r>
              <a:r>
                <a:rPr lang="zh-CN" altLang="en-US" sz="1600" kern="0" dirty="0" smtClean="0">
                  <a:ea typeface="微软雅黑" charset="0"/>
                </a:rPr>
                <a:t>工作</a:t>
              </a:r>
              <a:endParaRPr lang="en-US" altLang="zh-CN" sz="1600" kern="0" dirty="0">
                <a:ea typeface="微软雅黑" charset="0"/>
              </a:endParaRPr>
            </a:p>
          </p:txBody>
        </p:sp>
        <p:sp>
          <p:nvSpPr>
            <p:cNvPr id="87" name="椭圆 86"/>
            <p:cNvSpPr/>
            <p:nvPr/>
          </p:nvSpPr>
          <p:spPr>
            <a:xfrm>
              <a:off x="4668718" y="3094935"/>
              <a:ext cx="648000" cy="648000"/>
            </a:xfrm>
            <a:prstGeom prst="ellipse">
              <a:avLst/>
            </a:prstGeom>
            <a:solidFill>
              <a:srgbClr val="C54F7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88" name="矩形 87"/>
            <p:cNvSpPr/>
            <p:nvPr/>
          </p:nvSpPr>
          <p:spPr>
            <a:xfrm>
              <a:off x="4690392" y="3157325"/>
              <a:ext cx="604653" cy="523220"/>
            </a:xfrm>
            <a:prstGeom prst="rect">
              <a:avLst/>
            </a:prstGeom>
          </p:spPr>
          <p:txBody>
            <a:bodyPr wrap="none">
              <a:spAutoFit/>
            </a:bodyPr>
            <a:lstStyle/>
            <a:p>
              <a:r>
                <a:rPr lang="en-US" altLang="zh-CN" sz="2800" kern="0" dirty="0" smtClean="0">
                  <a:solidFill>
                    <a:schemeClr val="bg1"/>
                  </a:solidFill>
                  <a:latin typeface="+mj-ea"/>
                  <a:ea typeface="+mj-ea"/>
                </a:rPr>
                <a:t>03</a:t>
              </a:r>
              <a:endParaRPr lang="zh-CN" altLang="en-US" sz="3200" dirty="0">
                <a:solidFill>
                  <a:schemeClr val="bg1"/>
                </a:solidFill>
                <a:latin typeface="+mj-ea"/>
                <a:ea typeface="+mj-ea"/>
              </a:endParaRPr>
            </a:p>
          </p:txBody>
        </p:sp>
      </p:grpSp>
      <p:grpSp>
        <p:nvGrpSpPr>
          <p:cNvPr id="32" name="组合 31"/>
          <p:cNvGrpSpPr/>
          <p:nvPr/>
        </p:nvGrpSpPr>
        <p:grpSpPr>
          <a:xfrm>
            <a:off x="4668718" y="4113140"/>
            <a:ext cx="7037507" cy="732508"/>
            <a:chOff x="4668718" y="4113140"/>
            <a:chExt cx="7037507" cy="732508"/>
          </a:xfrm>
        </p:grpSpPr>
        <p:sp>
          <p:nvSpPr>
            <p:cNvPr id="89" name="矩形 88"/>
            <p:cNvSpPr/>
            <p:nvPr/>
          </p:nvSpPr>
          <p:spPr>
            <a:xfrm>
              <a:off x="5661545" y="4113140"/>
              <a:ext cx="6044680" cy="732508"/>
            </a:xfrm>
            <a:prstGeom prst="rect">
              <a:avLst/>
            </a:prstGeom>
          </p:spPr>
          <p:txBody>
            <a:bodyPr wrap="square">
              <a:spAutoFit/>
            </a:bodyPr>
            <a:lstStyle/>
            <a:p>
              <a:pPr defTabSz="1219170">
                <a:lnSpc>
                  <a:spcPct val="130000"/>
                </a:lnSpc>
                <a:defRPr/>
              </a:pPr>
              <a:r>
                <a:rPr lang="zh-CN" altLang="en-US" sz="1600" kern="0" dirty="0" smtClean="0">
                  <a:ea typeface="微软雅黑" charset="0"/>
                </a:rPr>
                <a:t>详细描述</a:t>
              </a:r>
              <a:r>
                <a:rPr lang="zh-CN" altLang="en-US" sz="1600" kern="0" dirty="0">
                  <a:ea typeface="微软雅黑" charset="0"/>
                </a:rPr>
                <a:t>本</a:t>
              </a:r>
              <a:r>
                <a:rPr lang="zh-CN" altLang="en-US" sz="1600" kern="0" dirty="0" smtClean="0">
                  <a:ea typeface="微软雅黑" charset="0"/>
                </a:rPr>
                <a:t>步骤所做的具体工作，</a:t>
              </a:r>
              <a:r>
                <a:rPr lang="zh-CN" altLang="en-US" sz="1600" kern="0" dirty="0">
                  <a:ea typeface="微软雅黑" charset="0"/>
                </a:rPr>
                <a:t>详细描述本步骤所做的具体工作</a:t>
              </a:r>
              <a:r>
                <a:rPr lang="zh-CN" altLang="en-US" sz="1600" kern="0" dirty="0" smtClean="0">
                  <a:ea typeface="微软雅黑" charset="0"/>
                </a:rPr>
                <a:t>，详细</a:t>
              </a:r>
              <a:r>
                <a:rPr lang="zh-CN" altLang="en-US" sz="1600" kern="0" dirty="0">
                  <a:ea typeface="微软雅黑" charset="0"/>
                </a:rPr>
                <a:t>描述本步骤所做的具体</a:t>
              </a:r>
              <a:r>
                <a:rPr lang="zh-CN" altLang="en-US" sz="1600" kern="0" dirty="0" smtClean="0">
                  <a:ea typeface="微软雅黑" charset="0"/>
                </a:rPr>
                <a:t>工作</a:t>
              </a:r>
              <a:endParaRPr lang="en-US" altLang="zh-CN" sz="1600" kern="0" dirty="0">
                <a:ea typeface="微软雅黑" charset="0"/>
              </a:endParaRPr>
            </a:p>
          </p:txBody>
        </p:sp>
        <p:sp>
          <p:nvSpPr>
            <p:cNvPr id="91" name="椭圆 90"/>
            <p:cNvSpPr/>
            <p:nvPr/>
          </p:nvSpPr>
          <p:spPr>
            <a:xfrm>
              <a:off x="4668718" y="4155394"/>
              <a:ext cx="648000" cy="648000"/>
            </a:xfrm>
            <a:prstGeom prst="ellipse">
              <a:avLst/>
            </a:prstGeom>
            <a:solidFill>
              <a:srgbClr val="7D4178"/>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92" name="矩形 91"/>
            <p:cNvSpPr/>
            <p:nvPr/>
          </p:nvSpPr>
          <p:spPr>
            <a:xfrm>
              <a:off x="4690392" y="4217784"/>
              <a:ext cx="604653" cy="523220"/>
            </a:xfrm>
            <a:prstGeom prst="rect">
              <a:avLst/>
            </a:prstGeom>
          </p:spPr>
          <p:txBody>
            <a:bodyPr wrap="none">
              <a:spAutoFit/>
            </a:bodyPr>
            <a:lstStyle/>
            <a:p>
              <a:r>
                <a:rPr lang="en-US" altLang="zh-CN" sz="2800" kern="0" dirty="0" smtClean="0">
                  <a:solidFill>
                    <a:schemeClr val="bg1"/>
                  </a:solidFill>
                  <a:latin typeface="+mj-ea"/>
                  <a:ea typeface="+mj-ea"/>
                </a:rPr>
                <a:t>04</a:t>
              </a:r>
              <a:endParaRPr lang="zh-CN" altLang="en-US" sz="3200" dirty="0">
                <a:solidFill>
                  <a:schemeClr val="bg1"/>
                </a:solidFill>
                <a:latin typeface="+mj-ea"/>
                <a:ea typeface="+mj-ea"/>
              </a:endParaRPr>
            </a:p>
          </p:txBody>
        </p:sp>
      </p:grpSp>
      <p:grpSp>
        <p:nvGrpSpPr>
          <p:cNvPr id="33" name="组合 32"/>
          <p:cNvGrpSpPr/>
          <p:nvPr/>
        </p:nvGrpSpPr>
        <p:grpSpPr>
          <a:xfrm>
            <a:off x="4668718" y="5224399"/>
            <a:ext cx="7037507" cy="732508"/>
            <a:chOff x="4668718" y="5224399"/>
            <a:chExt cx="7037507" cy="732508"/>
          </a:xfrm>
        </p:grpSpPr>
        <p:sp>
          <p:nvSpPr>
            <p:cNvPr id="93" name="矩形 92"/>
            <p:cNvSpPr/>
            <p:nvPr/>
          </p:nvSpPr>
          <p:spPr>
            <a:xfrm>
              <a:off x="5661545" y="5224399"/>
              <a:ext cx="6044680" cy="732508"/>
            </a:xfrm>
            <a:prstGeom prst="rect">
              <a:avLst/>
            </a:prstGeom>
          </p:spPr>
          <p:txBody>
            <a:bodyPr wrap="square">
              <a:spAutoFit/>
            </a:bodyPr>
            <a:lstStyle/>
            <a:p>
              <a:pPr defTabSz="1219170">
                <a:lnSpc>
                  <a:spcPct val="130000"/>
                </a:lnSpc>
                <a:defRPr/>
              </a:pPr>
              <a:r>
                <a:rPr lang="zh-CN" altLang="en-US" sz="1600" kern="0" dirty="0" smtClean="0">
                  <a:ea typeface="微软雅黑" charset="0"/>
                </a:rPr>
                <a:t>详细描述</a:t>
              </a:r>
              <a:r>
                <a:rPr lang="zh-CN" altLang="en-US" sz="1600" kern="0" dirty="0">
                  <a:ea typeface="微软雅黑" charset="0"/>
                </a:rPr>
                <a:t>本</a:t>
              </a:r>
              <a:r>
                <a:rPr lang="zh-CN" altLang="en-US" sz="1600" kern="0" dirty="0" smtClean="0">
                  <a:ea typeface="微软雅黑" charset="0"/>
                </a:rPr>
                <a:t>步骤所做的具体工作，</a:t>
              </a:r>
              <a:r>
                <a:rPr lang="zh-CN" altLang="en-US" sz="1600" kern="0" dirty="0">
                  <a:ea typeface="微软雅黑" charset="0"/>
                </a:rPr>
                <a:t>详细描述本步骤所做的具体工作</a:t>
              </a:r>
              <a:r>
                <a:rPr lang="zh-CN" altLang="en-US" sz="1600" kern="0" dirty="0" smtClean="0">
                  <a:ea typeface="微软雅黑" charset="0"/>
                </a:rPr>
                <a:t>，详细</a:t>
              </a:r>
              <a:r>
                <a:rPr lang="zh-CN" altLang="en-US" sz="1600" kern="0" dirty="0">
                  <a:ea typeface="微软雅黑" charset="0"/>
                </a:rPr>
                <a:t>描述本步骤所做的具体</a:t>
              </a:r>
              <a:r>
                <a:rPr lang="zh-CN" altLang="en-US" sz="1600" kern="0" dirty="0" smtClean="0">
                  <a:ea typeface="微软雅黑" charset="0"/>
                </a:rPr>
                <a:t>工作</a:t>
              </a:r>
              <a:endParaRPr lang="en-US" altLang="zh-CN" sz="1600" kern="0" dirty="0">
                <a:ea typeface="微软雅黑" charset="0"/>
              </a:endParaRPr>
            </a:p>
          </p:txBody>
        </p:sp>
        <p:sp>
          <p:nvSpPr>
            <p:cNvPr id="95" name="椭圆 94"/>
            <p:cNvSpPr/>
            <p:nvPr/>
          </p:nvSpPr>
          <p:spPr>
            <a:xfrm>
              <a:off x="4668718" y="5266653"/>
              <a:ext cx="648000" cy="648000"/>
            </a:xfrm>
            <a:prstGeom prst="ellipse">
              <a:avLst/>
            </a:prstGeom>
            <a:solidFill>
              <a:srgbClr val="C54F7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96" name="矩形 95"/>
            <p:cNvSpPr/>
            <p:nvPr/>
          </p:nvSpPr>
          <p:spPr>
            <a:xfrm>
              <a:off x="4690392" y="5329043"/>
              <a:ext cx="604653" cy="523220"/>
            </a:xfrm>
            <a:prstGeom prst="rect">
              <a:avLst/>
            </a:prstGeom>
          </p:spPr>
          <p:txBody>
            <a:bodyPr wrap="none">
              <a:spAutoFit/>
            </a:bodyPr>
            <a:lstStyle/>
            <a:p>
              <a:r>
                <a:rPr lang="en-US" altLang="zh-CN" sz="2800" kern="0" dirty="0" smtClean="0">
                  <a:solidFill>
                    <a:schemeClr val="bg1"/>
                  </a:solidFill>
                  <a:latin typeface="+mj-ea"/>
                  <a:ea typeface="+mj-ea"/>
                </a:rPr>
                <a:t>05</a:t>
              </a:r>
              <a:endParaRPr lang="zh-CN" altLang="en-US" sz="3200" dirty="0">
                <a:solidFill>
                  <a:schemeClr val="bg1"/>
                </a:solidFill>
                <a:latin typeface="+mj-ea"/>
                <a:ea typeface="+mj-ea"/>
              </a:endParaRPr>
            </a:p>
          </p:txBody>
        </p:sp>
      </p:grpSp>
    </p:spTree>
    <p:extLst>
      <p:ext uri="{BB962C8B-B14F-4D97-AF65-F5344CB8AC3E}">
        <p14:creationId xmlns:p14="http://schemas.microsoft.com/office/powerpoint/2010/main" val="527816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3214736" cy="830997"/>
          </a:xfrm>
          <a:prstGeom prst="rect">
            <a:avLst/>
          </a:prstGeom>
        </p:spPr>
        <p:txBody>
          <a:bodyPr wrap="square" anchor="ctr">
            <a:spAutoFit/>
          </a:bodyPr>
          <a:lstStyle/>
          <a:p>
            <a:r>
              <a:rPr lang="zh-CN" altLang="en-US" sz="4800" b="1" dirty="0">
                <a:latin typeface="+mj-ea"/>
                <a:ea typeface="+mj-ea"/>
                <a:cs typeface="微软雅黑"/>
              </a:rPr>
              <a:t>作品展示</a:t>
            </a:r>
          </a:p>
        </p:txBody>
      </p:sp>
      <p:sp>
        <p:nvSpPr>
          <p:cNvPr id="53" name="矩形 52"/>
          <p:cNvSpPr/>
          <p:nvPr/>
        </p:nvSpPr>
        <p:spPr>
          <a:xfrm>
            <a:off x="5065664" y="2580922"/>
            <a:ext cx="1505477"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PRODUCT SHOW</a:t>
            </a: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a:rPr>
              <a:t>04</a:t>
            </a:r>
            <a:endParaRPr lang="en-US" altLang="zh-CN" sz="4800" dirty="0">
              <a:latin typeface="+mj-ea"/>
              <a:ea typeface="+mj-ea"/>
              <a:cs typeface="微软雅黑"/>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24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作品展示</a:t>
                </a:r>
                <a:endParaRPr lang="en-US" altLang="zh-CN" sz="1600" dirty="0">
                  <a:solidFill>
                    <a:schemeClr val="bg1"/>
                  </a:solidFill>
                  <a:latin typeface="+mj-ea"/>
                  <a:ea typeface="+mj-ea"/>
                  <a:cs typeface="微软雅黑"/>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04</a:t>
                </a:r>
                <a:endParaRPr lang="en-US" altLang="zh-CN" dirty="0">
                  <a:solidFill>
                    <a:schemeClr val="bg1"/>
                  </a:solidFill>
                  <a:latin typeface="+mj-ea"/>
                  <a:ea typeface="+mj-ea"/>
                  <a:cs typeface="微软雅黑"/>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pSp>
        <p:nvGrpSpPr>
          <p:cNvPr id="37" name="组合 36"/>
          <p:cNvGrpSpPr/>
          <p:nvPr/>
        </p:nvGrpSpPr>
        <p:grpSpPr>
          <a:xfrm>
            <a:off x="1340000" y="1651194"/>
            <a:ext cx="1957227" cy="4043457"/>
            <a:chOff x="1340000" y="1651194"/>
            <a:chExt cx="1957227" cy="4043457"/>
          </a:xfrm>
        </p:grpSpPr>
        <p:sp>
          <p:nvSpPr>
            <p:cNvPr id="8" name="椭圆 7"/>
            <p:cNvSpPr/>
            <p:nvPr/>
          </p:nvSpPr>
          <p:spPr>
            <a:xfrm>
              <a:off x="1764234"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1486860" y="1651194"/>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空心弧 13"/>
            <p:cNvSpPr/>
            <p:nvPr/>
          </p:nvSpPr>
          <p:spPr>
            <a:xfrm rot="1764921">
              <a:off x="1490856" y="1653548"/>
              <a:ext cx="1655514" cy="1655514"/>
            </a:xfrm>
            <a:prstGeom prst="blockArc">
              <a:avLst>
                <a:gd name="adj1" fmla="val 10800000"/>
                <a:gd name="adj2" fmla="val 9408086"/>
                <a:gd name="adj3" fmla="val 7258"/>
              </a:avLst>
            </a:prstGeom>
            <a:solidFill>
              <a:srgbClr val="7D417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p:cNvSpPr txBox="1"/>
            <p:nvPr/>
          </p:nvSpPr>
          <p:spPr>
            <a:xfrm>
              <a:off x="1841559" y="3523262"/>
              <a:ext cx="954108" cy="400110"/>
            </a:xfrm>
            <a:prstGeom prst="rect">
              <a:avLst/>
            </a:prstGeom>
          </p:spPr>
          <p:txBody>
            <a:bodyPr wrap="none">
              <a:spAutoFit/>
            </a:bodyPr>
            <a:lstStyle>
              <a:defPPr>
                <a:defRPr lang="zh-CN"/>
              </a:defPPr>
              <a:lvl1pPr algn="r" defTabSz="1219170">
                <a:defRPr sz="2000" b="1" kern="0">
                  <a:ea typeface="微软雅黑" charset="0"/>
                </a:defRPr>
              </a:lvl1pPr>
            </a:lstStyle>
            <a:p>
              <a:pPr algn="ctr"/>
              <a:r>
                <a:rPr lang="zh-CN" altLang="en-US" dirty="0" smtClean="0"/>
                <a:t>工作一</a:t>
              </a:r>
              <a:endParaRPr lang="zh-CN" altLang="en-US" dirty="0"/>
            </a:p>
          </p:txBody>
        </p:sp>
        <p:sp>
          <p:nvSpPr>
            <p:cNvPr id="17" name="文本框 16"/>
            <p:cNvSpPr txBox="1"/>
            <p:nvPr/>
          </p:nvSpPr>
          <p:spPr>
            <a:xfrm>
              <a:off x="1340000" y="4001880"/>
              <a:ext cx="1957227" cy="1692771"/>
            </a:xfrm>
            <a:prstGeom prst="rect">
              <a:avLst/>
            </a:prstGeom>
          </p:spPr>
          <p:txBody>
            <a:bodyPr wrap="square">
              <a:spAutoFit/>
            </a:bodyPr>
            <a:lstStyle>
              <a:defPPr>
                <a:defRPr lang="zh-CN"/>
              </a:defPPr>
              <a:lvl1pPr algn="r" defTabSz="1219170">
                <a:lnSpc>
                  <a:spcPct val="130000"/>
                </a:lnSpc>
                <a:defRPr sz="1600" kern="0">
                  <a:ea typeface="微软雅黑" charset="0"/>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sp>
          <p:nvSpPr>
            <p:cNvPr id="18" name="文本框 17"/>
            <p:cNvSpPr txBox="1"/>
            <p:nvPr/>
          </p:nvSpPr>
          <p:spPr>
            <a:xfrm>
              <a:off x="1610727" y="2282892"/>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98%</a:t>
              </a:r>
              <a:endParaRPr lang="zh-CN" altLang="en-US" sz="2000" b="1" dirty="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4014800" y="1651194"/>
            <a:ext cx="1957227" cy="4043457"/>
            <a:chOff x="4014800" y="1651194"/>
            <a:chExt cx="1957227" cy="4043457"/>
          </a:xfrm>
        </p:grpSpPr>
        <p:sp>
          <p:nvSpPr>
            <p:cNvPr id="53" name="椭圆 52"/>
            <p:cNvSpPr/>
            <p:nvPr/>
          </p:nvSpPr>
          <p:spPr>
            <a:xfrm>
              <a:off x="4439033"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285527" y="2282892"/>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75%</a:t>
              </a:r>
              <a:endParaRPr lang="zh-CN" altLang="en-US" sz="2000" b="1"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4516360" y="3523262"/>
              <a:ext cx="954107" cy="400110"/>
            </a:xfrm>
            <a:prstGeom prst="rect">
              <a:avLst/>
            </a:prstGeom>
          </p:spPr>
          <p:txBody>
            <a:bodyPr wrap="none">
              <a:spAutoFit/>
            </a:bodyPr>
            <a:lstStyle>
              <a:defPPr>
                <a:defRPr lang="zh-CN"/>
              </a:defPPr>
              <a:lvl1pPr algn="r" defTabSz="1219170">
                <a:defRPr sz="2000" b="1" kern="0">
                  <a:ea typeface="微软雅黑" charset="0"/>
                </a:defRPr>
              </a:lvl1pPr>
            </a:lstStyle>
            <a:p>
              <a:r>
                <a:rPr lang="zh-CN" altLang="en-US" dirty="0"/>
                <a:t>工作</a:t>
              </a:r>
              <a:r>
                <a:rPr lang="zh-CN" altLang="en-US" dirty="0" smtClean="0"/>
                <a:t>二</a:t>
              </a:r>
              <a:endParaRPr lang="zh-CN" altLang="en-US" dirty="0"/>
            </a:p>
          </p:txBody>
        </p:sp>
        <p:sp>
          <p:nvSpPr>
            <p:cNvPr id="38" name="文本框 37"/>
            <p:cNvSpPr txBox="1"/>
            <p:nvPr/>
          </p:nvSpPr>
          <p:spPr>
            <a:xfrm>
              <a:off x="4014800" y="4001880"/>
              <a:ext cx="1957227" cy="1692771"/>
            </a:xfrm>
            <a:prstGeom prst="rect">
              <a:avLst/>
            </a:prstGeom>
          </p:spPr>
          <p:txBody>
            <a:bodyPr wrap="square">
              <a:spAutoFit/>
            </a:bodyPr>
            <a:lstStyle>
              <a:defPPr>
                <a:defRPr lang="zh-CN"/>
              </a:defPPr>
              <a:lvl1pPr algn="r" defTabSz="1219170">
                <a:lnSpc>
                  <a:spcPct val="130000"/>
                </a:lnSpc>
                <a:defRPr sz="1600" kern="0">
                  <a:ea typeface="微软雅黑" charset="0"/>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sp>
          <p:nvSpPr>
            <p:cNvPr id="47" name="任意多边形 46"/>
            <p:cNvSpPr/>
            <p:nvPr/>
          </p:nvSpPr>
          <p:spPr>
            <a:xfrm>
              <a:off x="4161660" y="1651194"/>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6580256" y="1637968"/>
            <a:ext cx="1957227" cy="4056683"/>
            <a:chOff x="6580256" y="1637968"/>
            <a:chExt cx="1957227" cy="4056683"/>
          </a:xfrm>
        </p:grpSpPr>
        <p:sp>
          <p:nvSpPr>
            <p:cNvPr id="54" name="椭圆 53"/>
            <p:cNvSpPr/>
            <p:nvPr/>
          </p:nvSpPr>
          <p:spPr>
            <a:xfrm>
              <a:off x="7005484"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6727116" y="1637968"/>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空心弧 24"/>
            <p:cNvSpPr/>
            <p:nvPr/>
          </p:nvSpPr>
          <p:spPr>
            <a:xfrm rot="17253377">
              <a:off x="6731112" y="1641964"/>
              <a:ext cx="1655514" cy="1655514"/>
            </a:xfrm>
            <a:prstGeom prst="blockArc">
              <a:avLst>
                <a:gd name="adj1" fmla="val 20400000"/>
                <a:gd name="adj2" fmla="val 9797223"/>
                <a:gd name="adj3" fmla="val 6467"/>
              </a:avLst>
            </a:prstGeom>
            <a:solidFill>
              <a:srgbClr val="B8517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p:cNvSpPr txBox="1"/>
            <p:nvPr/>
          </p:nvSpPr>
          <p:spPr>
            <a:xfrm>
              <a:off x="6850983" y="2269666"/>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7081816" y="3523262"/>
              <a:ext cx="954107" cy="400110"/>
            </a:xfrm>
            <a:prstGeom prst="rect">
              <a:avLst/>
            </a:prstGeom>
          </p:spPr>
          <p:txBody>
            <a:bodyPr wrap="none">
              <a:spAutoFit/>
            </a:bodyPr>
            <a:lstStyle>
              <a:defPPr>
                <a:defRPr lang="zh-CN"/>
              </a:defPPr>
              <a:lvl1pPr algn="r" defTabSz="1219170">
                <a:defRPr sz="2000" b="1" kern="0">
                  <a:ea typeface="微软雅黑" charset="0"/>
                </a:defRPr>
              </a:lvl1pPr>
            </a:lstStyle>
            <a:p>
              <a:r>
                <a:rPr lang="zh-CN" altLang="en-US" dirty="0"/>
                <a:t>工作</a:t>
              </a:r>
              <a:r>
                <a:rPr lang="zh-CN" altLang="en-US" dirty="0" smtClean="0"/>
                <a:t>三</a:t>
              </a:r>
              <a:endParaRPr lang="zh-CN" altLang="en-US" dirty="0"/>
            </a:p>
          </p:txBody>
        </p:sp>
        <p:sp>
          <p:nvSpPr>
            <p:cNvPr id="39" name="文本框 38"/>
            <p:cNvSpPr txBox="1"/>
            <p:nvPr/>
          </p:nvSpPr>
          <p:spPr>
            <a:xfrm>
              <a:off x="6580256" y="4001880"/>
              <a:ext cx="1957227" cy="1692771"/>
            </a:xfrm>
            <a:prstGeom prst="rect">
              <a:avLst/>
            </a:prstGeom>
          </p:spPr>
          <p:txBody>
            <a:bodyPr wrap="square">
              <a:spAutoFit/>
            </a:bodyPr>
            <a:lstStyle>
              <a:defPPr>
                <a:defRPr lang="zh-CN"/>
              </a:defPPr>
              <a:lvl1pPr algn="r" defTabSz="1219170">
                <a:lnSpc>
                  <a:spcPct val="130000"/>
                </a:lnSpc>
                <a:defRPr sz="1600" kern="0">
                  <a:ea typeface="微软雅黑" charset="0"/>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grpSp>
      <p:grpSp>
        <p:nvGrpSpPr>
          <p:cNvPr id="10" name="组合 9"/>
          <p:cNvGrpSpPr/>
          <p:nvPr/>
        </p:nvGrpSpPr>
        <p:grpSpPr>
          <a:xfrm>
            <a:off x="9142050" y="1641905"/>
            <a:ext cx="1957227" cy="4052746"/>
            <a:chOff x="9142050" y="1641905"/>
            <a:chExt cx="1957227" cy="4052746"/>
          </a:xfrm>
        </p:grpSpPr>
        <p:sp>
          <p:nvSpPr>
            <p:cNvPr id="55" name="椭圆 54"/>
            <p:cNvSpPr/>
            <p:nvPr/>
          </p:nvSpPr>
          <p:spPr>
            <a:xfrm>
              <a:off x="9566283"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9288910" y="1651194"/>
              <a:ext cx="1663506" cy="1663506"/>
              <a:chOff x="9288910" y="1651194"/>
              <a:chExt cx="1663506" cy="1663506"/>
            </a:xfrm>
          </p:grpSpPr>
          <p:sp>
            <p:nvSpPr>
              <p:cNvPr id="49" name="任意多边形 48"/>
              <p:cNvSpPr/>
              <p:nvPr/>
            </p:nvSpPr>
            <p:spPr>
              <a:xfrm>
                <a:off x="9288910" y="1651194"/>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412777" y="2282892"/>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25%</a:t>
                </a:r>
                <a:endParaRPr lang="zh-CN" altLang="en-US" sz="2000" b="1" dirty="0">
                  <a:latin typeface="微软雅黑" panose="020B0503020204020204" pitchFamily="34" charset="-122"/>
                  <a:ea typeface="微软雅黑" panose="020B0503020204020204" pitchFamily="34" charset="-122"/>
                </a:endParaRPr>
              </a:p>
            </p:txBody>
          </p:sp>
        </p:grpSp>
        <p:sp>
          <p:nvSpPr>
            <p:cNvPr id="32" name="文本框 31"/>
            <p:cNvSpPr txBox="1"/>
            <p:nvPr/>
          </p:nvSpPr>
          <p:spPr>
            <a:xfrm>
              <a:off x="9643610" y="3523262"/>
              <a:ext cx="954107" cy="400110"/>
            </a:xfrm>
            <a:prstGeom prst="rect">
              <a:avLst/>
            </a:prstGeom>
          </p:spPr>
          <p:txBody>
            <a:bodyPr wrap="none">
              <a:spAutoFit/>
            </a:bodyPr>
            <a:lstStyle>
              <a:defPPr>
                <a:defRPr lang="zh-CN"/>
              </a:defPPr>
              <a:lvl1pPr algn="r" defTabSz="1219170">
                <a:defRPr sz="2000" b="1" kern="0">
                  <a:ea typeface="微软雅黑" charset="0"/>
                </a:defRPr>
              </a:lvl1pPr>
            </a:lstStyle>
            <a:p>
              <a:r>
                <a:rPr lang="zh-CN" altLang="en-US" dirty="0"/>
                <a:t>工作四</a:t>
              </a:r>
            </a:p>
          </p:txBody>
        </p:sp>
        <p:sp>
          <p:nvSpPr>
            <p:cNvPr id="40" name="文本框 39"/>
            <p:cNvSpPr txBox="1"/>
            <p:nvPr/>
          </p:nvSpPr>
          <p:spPr>
            <a:xfrm>
              <a:off x="9142050" y="4001880"/>
              <a:ext cx="1957227" cy="1692771"/>
            </a:xfrm>
            <a:prstGeom prst="rect">
              <a:avLst/>
            </a:prstGeom>
          </p:spPr>
          <p:txBody>
            <a:bodyPr wrap="square">
              <a:spAutoFit/>
            </a:bodyPr>
            <a:lstStyle>
              <a:defPPr>
                <a:defRPr lang="zh-CN"/>
              </a:defPPr>
              <a:lvl1pPr algn="r" defTabSz="1219170">
                <a:lnSpc>
                  <a:spcPct val="130000"/>
                </a:lnSpc>
                <a:defRPr sz="1600" kern="0">
                  <a:ea typeface="微软雅黑" charset="0"/>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sp>
          <p:nvSpPr>
            <p:cNvPr id="30" name="空心弧 29"/>
            <p:cNvSpPr/>
            <p:nvPr/>
          </p:nvSpPr>
          <p:spPr>
            <a:xfrm rot="13454299">
              <a:off x="9292906" y="1641905"/>
              <a:ext cx="1655514" cy="1655514"/>
            </a:xfrm>
            <a:prstGeom prst="blockArc">
              <a:avLst>
                <a:gd name="adj1" fmla="val 3000000"/>
                <a:gd name="adj2" fmla="val 7954351"/>
                <a:gd name="adj3" fmla="val 7861"/>
              </a:avLst>
            </a:prstGeom>
            <a:solidFill>
              <a:srgbClr val="BE6A8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0" name="空心弧 19"/>
          <p:cNvSpPr/>
          <p:nvPr/>
        </p:nvSpPr>
        <p:spPr>
          <a:xfrm rot="1272748">
            <a:off x="4165656" y="1653548"/>
            <a:ext cx="1655514" cy="1655514"/>
          </a:xfrm>
          <a:prstGeom prst="blockArc">
            <a:avLst>
              <a:gd name="adj1" fmla="val 14400000"/>
              <a:gd name="adj2" fmla="val 9408084"/>
              <a:gd name="adj3" fmla="val 7258"/>
            </a:avLst>
          </a:prstGeom>
          <a:solidFill>
            <a:srgbClr val="AB4A7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361685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作品展示</a:t>
                </a:r>
                <a:endParaRPr lang="en-US" altLang="zh-CN" sz="1600" dirty="0">
                  <a:solidFill>
                    <a:schemeClr val="bg1"/>
                  </a:solidFill>
                  <a:latin typeface="+mj-ea"/>
                  <a:ea typeface="+mj-ea"/>
                  <a:cs typeface="微软雅黑"/>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04</a:t>
                </a:r>
                <a:endParaRPr lang="en-US" altLang="zh-CN" dirty="0">
                  <a:solidFill>
                    <a:schemeClr val="bg1"/>
                  </a:solidFill>
                  <a:latin typeface="+mj-ea"/>
                  <a:ea typeface="+mj-ea"/>
                  <a:cs typeface="微软雅黑"/>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aphicFrame>
        <p:nvGraphicFramePr>
          <p:cNvPr id="4" name="图表 3"/>
          <p:cNvGraphicFramePr/>
          <p:nvPr>
            <p:extLst>
              <p:ext uri="{D42A27DB-BD31-4B8C-83A1-F6EECF244321}">
                <p14:modId xmlns:p14="http://schemas.microsoft.com/office/powerpoint/2010/main" val="3523986551"/>
              </p:ext>
            </p:extLst>
          </p:nvPr>
        </p:nvGraphicFramePr>
        <p:xfrm>
          <a:off x="6200474" y="1579370"/>
          <a:ext cx="5877226" cy="3918151"/>
        </p:xfrm>
        <a:graphic>
          <a:graphicData uri="http://schemas.openxmlformats.org/drawingml/2006/chart">
            <c:chart xmlns:c="http://schemas.openxmlformats.org/drawingml/2006/chart" xmlns:r="http://schemas.openxmlformats.org/officeDocument/2006/relationships" r:id="rId2"/>
          </a:graphicData>
        </a:graphic>
      </p:graphicFrame>
      <p:sp>
        <p:nvSpPr>
          <p:cNvPr id="66" name="矩形 65"/>
          <p:cNvSpPr/>
          <p:nvPr/>
        </p:nvSpPr>
        <p:spPr>
          <a:xfrm>
            <a:off x="501651" y="1727553"/>
            <a:ext cx="1040670" cy="400110"/>
          </a:xfrm>
          <a:prstGeom prst="rect">
            <a:avLst/>
          </a:prstGeom>
        </p:spPr>
        <p:txBody>
          <a:bodyPr wrap="none">
            <a:spAutoFit/>
          </a:bodyPr>
          <a:lstStyle/>
          <a:p>
            <a:pPr algn="ctr" defTabSz="1219170">
              <a:defRPr/>
            </a:pPr>
            <a:r>
              <a:rPr lang="en-US" altLang="zh-CN" sz="2000" b="1" kern="0" dirty="0" smtClean="0">
                <a:ea typeface="微软雅黑" charset="0"/>
              </a:rPr>
              <a:t>XX</a:t>
            </a:r>
            <a:r>
              <a:rPr lang="zh-CN" altLang="en-US" sz="2000" b="1" kern="0" dirty="0" smtClean="0">
                <a:ea typeface="微软雅黑" charset="0"/>
              </a:rPr>
              <a:t>方面</a:t>
            </a:r>
            <a:endParaRPr lang="en-US" altLang="zh-CN" sz="2000" b="1" kern="0" dirty="0">
              <a:ea typeface="微软雅黑" charset="0"/>
            </a:endParaRPr>
          </a:p>
        </p:txBody>
      </p:sp>
      <p:sp>
        <p:nvSpPr>
          <p:cNvPr id="67" name="矩形 66"/>
          <p:cNvSpPr/>
          <p:nvPr/>
        </p:nvSpPr>
        <p:spPr>
          <a:xfrm>
            <a:off x="501651" y="2127663"/>
            <a:ext cx="4651578" cy="1052596"/>
          </a:xfrm>
          <a:prstGeom prst="rect">
            <a:avLst/>
          </a:prstGeom>
        </p:spPr>
        <p:txBody>
          <a:bodyPr wrap="square">
            <a:spAutoFit/>
          </a:bodyPr>
          <a:lstStyle/>
          <a:p>
            <a:pPr defTabSz="1219170">
              <a:lnSpc>
                <a:spcPct val="130000"/>
              </a:lnSpc>
              <a:defRPr/>
            </a:pPr>
            <a:r>
              <a:rPr lang="zh-CN" altLang="en-US" sz="1600" kern="0" dirty="0" smtClean="0">
                <a:ea typeface="微软雅黑" charset="0"/>
              </a:rPr>
              <a:t>方法</a:t>
            </a:r>
            <a:r>
              <a:rPr lang="en-US" altLang="zh-CN" sz="1600" kern="0" dirty="0" smtClean="0">
                <a:ea typeface="微软雅黑" charset="0"/>
              </a:rPr>
              <a:t>A</a:t>
            </a:r>
            <a:r>
              <a:rPr lang="zh-CN" altLang="en-US" sz="1600" kern="0" dirty="0" smtClean="0">
                <a:ea typeface="微软雅黑" charset="0"/>
              </a:rPr>
              <a:t>与方法</a:t>
            </a:r>
            <a:r>
              <a:rPr lang="en-US" altLang="zh-CN" sz="1600" kern="0" dirty="0" smtClean="0">
                <a:ea typeface="微软雅黑" charset="0"/>
              </a:rPr>
              <a:t>B</a:t>
            </a:r>
            <a:r>
              <a:rPr lang="zh-CN" altLang="en-US" sz="1600" kern="0" dirty="0" smtClean="0">
                <a:ea typeface="微软雅黑" charset="0"/>
              </a:rPr>
              <a:t>进行对比，发现</a:t>
            </a:r>
            <a:r>
              <a:rPr lang="en-US" altLang="zh-CN" sz="1600" kern="0" dirty="0" smtClean="0">
                <a:ea typeface="微软雅黑" charset="0"/>
              </a:rPr>
              <a:t>XXXX</a:t>
            </a:r>
            <a:r>
              <a:rPr lang="zh-CN" altLang="en-US" sz="1600" kern="0" dirty="0">
                <a:ea typeface="微软雅黑" charset="0"/>
              </a:rPr>
              <a:t>。方法</a:t>
            </a:r>
            <a:r>
              <a:rPr lang="en-US" altLang="zh-CN" sz="1600" kern="0" dirty="0">
                <a:ea typeface="微软雅黑" charset="0"/>
              </a:rPr>
              <a:t>A</a:t>
            </a:r>
            <a:r>
              <a:rPr lang="zh-CN" altLang="en-US" sz="1600" kern="0" dirty="0">
                <a:ea typeface="微软雅黑" charset="0"/>
              </a:rPr>
              <a:t>与方法</a:t>
            </a:r>
            <a:r>
              <a:rPr lang="en-US" altLang="zh-CN" sz="1600" kern="0" dirty="0">
                <a:ea typeface="微软雅黑" charset="0"/>
              </a:rPr>
              <a:t>B</a:t>
            </a:r>
            <a:r>
              <a:rPr lang="zh-CN" altLang="en-US" sz="1600" kern="0" dirty="0">
                <a:ea typeface="微软雅黑" charset="0"/>
              </a:rPr>
              <a:t>进行对比，发现</a:t>
            </a:r>
            <a:r>
              <a:rPr lang="en-US" altLang="zh-CN" sz="1600" kern="0" dirty="0" smtClean="0">
                <a:ea typeface="微软雅黑" charset="0"/>
              </a:rPr>
              <a:t>XXXX</a:t>
            </a:r>
            <a:r>
              <a:rPr lang="zh-CN" altLang="en-US" sz="1600" kern="0" dirty="0">
                <a:ea typeface="微软雅黑" charset="0"/>
              </a:rPr>
              <a:t>方法</a:t>
            </a:r>
            <a:r>
              <a:rPr lang="en-US" altLang="zh-CN" sz="1600" kern="0" dirty="0">
                <a:ea typeface="微软雅黑" charset="0"/>
              </a:rPr>
              <a:t>A</a:t>
            </a:r>
            <a:r>
              <a:rPr lang="zh-CN" altLang="en-US" sz="1600" kern="0" dirty="0">
                <a:ea typeface="微软雅黑" charset="0"/>
              </a:rPr>
              <a:t>与方法</a:t>
            </a:r>
            <a:r>
              <a:rPr lang="en-US" altLang="zh-CN" sz="1600" kern="0" dirty="0">
                <a:ea typeface="微软雅黑" charset="0"/>
              </a:rPr>
              <a:t>B</a:t>
            </a:r>
            <a:r>
              <a:rPr lang="zh-CN" altLang="en-US" sz="1600" kern="0" dirty="0">
                <a:ea typeface="微软雅黑" charset="0"/>
              </a:rPr>
              <a:t>进行对比，发现</a:t>
            </a:r>
            <a:r>
              <a:rPr lang="en-US" altLang="zh-CN" sz="1600" kern="0" dirty="0" smtClean="0">
                <a:ea typeface="微软雅黑" charset="0"/>
              </a:rPr>
              <a:t>XXXX</a:t>
            </a:r>
            <a:r>
              <a:rPr lang="zh-CN" altLang="en-US" sz="1600" kern="0" dirty="0">
                <a:ea typeface="微软雅黑" charset="0"/>
              </a:rPr>
              <a:t>方法</a:t>
            </a:r>
            <a:r>
              <a:rPr lang="en-US" altLang="zh-CN" sz="1600" kern="0" dirty="0">
                <a:ea typeface="微软雅黑" charset="0"/>
              </a:rPr>
              <a:t>A</a:t>
            </a:r>
            <a:r>
              <a:rPr lang="zh-CN" altLang="en-US" sz="1600" kern="0" dirty="0">
                <a:ea typeface="微软雅黑" charset="0"/>
              </a:rPr>
              <a:t>与方法</a:t>
            </a:r>
            <a:r>
              <a:rPr lang="en-US" altLang="zh-CN" sz="1600" kern="0" dirty="0">
                <a:ea typeface="微软雅黑" charset="0"/>
              </a:rPr>
              <a:t>B</a:t>
            </a:r>
            <a:r>
              <a:rPr lang="zh-CN" altLang="en-US" sz="1600" kern="0" dirty="0">
                <a:ea typeface="微软雅黑" charset="0"/>
              </a:rPr>
              <a:t>进行</a:t>
            </a:r>
            <a:r>
              <a:rPr lang="zh-CN" altLang="en-US" sz="1600" kern="0" dirty="0" smtClean="0">
                <a:ea typeface="微软雅黑" charset="0"/>
              </a:rPr>
              <a:t>对比。</a:t>
            </a:r>
            <a:endParaRPr lang="en-US" altLang="zh-CN" sz="1600" kern="0" dirty="0">
              <a:ea typeface="微软雅黑" charset="0"/>
            </a:endParaRPr>
          </a:p>
        </p:txBody>
      </p:sp>
      <p:sp>
        <p:nvSpPr>
          <p:cNvPr id="68" name="矩形 67"/>
          <p:cNvSpPr/>
          <p:nvPr/>
        </p:nvSpPr>
        <p:spPr>
          <a:xfrm>
            <a:off x="501650" y="3899253"/>
            <a:ext cx="1040671" cy="400110"/>
          </a:xfrm>
          <a:prstGeom prst="rect">
            <a:avLst/>
          </a:prstGeom>
        </p:spPr>
        <p:txBody>
          <a:bodyPr wrap="none">
            <a:spAutoFit/>
          </a:bodyPr>
          <a:lstStyle/>
          <a:p>
            <a:pPr algn="ctr" defTabSz="1219170">
              <a:defRPr/>
            </a:pPr>
            <a:r>
              <a:rPr lang="en-US" altLang="zh-CN" sz="2000" b="1" kern="0" dirty="0" smtClean="0">
                <a:ea typeface="微软雅黑" charset="0"/>
              </a:rPr>
              <a:t>YY</a:t>
            </a:r>
            <a:r>
              <a:rPr lang="zh-CN" altLang="en-US" sz="2000" b="1" kern="0" dirty="0" smtClean="0">
                <a:ea typeface="微软雅黑" charset="0"/>
              </a:rPr>
              <a:t>方面</a:t>
            </a:r>
            <a:endParaRPr lang="en-US" altLang="zh-CN" sz="2000" b="1" kern="0" dirty="0">
              <a:ea typeface="微软雅黑" charset="0"/>
            </a:endParaRPr>
          </a:p>
        </p:txBody>
      </p:sp>
      <p:sp>
        <p:nvSpPr>
          <p:cNvPr id="69" name="矩形 68"/>
          <p:cNvSpPr/>
          <p:nvPr/>
        </p:nvSpPr>
        <p:spPr>
          <a:xfrm>
            <a:off x="501651" y="4299363"/>
            <a:ext cx="4651578" cy="1052596"/>
          </a:xfrm>
          <a:prstGeom prst="rect">
            <a:avLst/>
          </a:prstGeom>
        </p:spPr>
        <p:txBody>
          <a:bodyPr wrap="square">
            <a:spAutoFit/>
          </a:bodyPr>
          <a:lstStyle/>
          <a:p>
            <a:pPr defTabSz="1219170">
              <a:lnSpc>
                <a:spcPct val="130000"/>
              </a:lnSpc>
              <a:defRPr/>
            </a:pPr>
            <a:r>
              <a:rPr lang="zh-CN" altLang="en-US" sz="1600" kern="0" dirty="0" smtClean="0">
                <a:ea typeface="微软雅黑" charset="0"/>
              </a:rPr>
              <a:t>方法</a:t>
            </a:r>
            <a:r>
              <a:rPr lang="en-US" altLang="zh-CN" sz="1600" kern="0" dirty="0" smtClean="0">
                <a:ea typeface="微软雅黑" charset="0"/>
              </a:rPr>
              <a:t>A</a:t>
            </a:r>
            <a:r>
              <a:rPr lang="zh-CN" altLang="en-US" sz="1600" kern="0" dirty="0" smtClean="0">
                <a:ea typeface="微软雅黑" charset="0"/>
              </a:rPr>
              <a:t>与方法</a:t>
            </a:r>
            <a:r>
              <a:rPr lang="en-US" altLang="zh-CN" sz="1600" kern="0" dirty="0" smtClean="0">
                <a:ea typeface="微软雅黑" charset="0"/>
              </a:rPr>
              <a:t>B</a:t>
            </a:r>
            <a:r>
              <a:rPr lang="zh-CN" altLang="en-US" sz="1600" kern="0" dirty="0" smtClean="0">
                <a:ea typeface="微软雅黑" charset="0"/>
              </a:rPr>
              <a:t>进行对比，发现</a:t>
            </a:r>
            <a:r>
              <a:rPr lang="en-US" altLang="zh-CN" sz="1600" kern="0" dirty="0" smtClean="0">
                <a:ea typeface="微软雅黑" charset="0"/>
              </a:rPr>
              <a:t>XXXX</a:t>
            </a:r>
            <a:r>
              <a:rPr lang="zh-CN" altLang="en-US" sz="1600" kern="0" dirty="0">
                <a:ea typeface="微软雅黑" charset="0"/>
              </a:rPr>
              <a:t>。方法</a:t>
            </a:r>
            <a:r>
              <a:rPr lang="en-US" altLang="zh-CN" sz="1600" kern="0" dirty="0">
                <a:ea typeface="微软雅黑" charset="0"/>
              </a:rPr>
              <a:t>A</a:t>
            </a:r>
            <a:r>
              <a:rPr lang="zh-CN" altLang="en-US" sz="1600" kern="0" dirty="0">
                <a:ea typeface="微软雅黑" charset="0"/>
              </a:rPr>
              <a:t>与方法</a:t>
            </a:r>
            <a:r>
              <a:rPr lang="en-US" altLang="zh-CN" sz="1600" kern="0" dirty="0">
                <a:ea typeface="微软雅黑" charset="0"/>
              </a:rPr>
              <a:t>B</a:t>
            </a:r>
            <a:r>
              <a:rPr lang="zh-CN" altLang="en-US" sz="1600" kern="0" dirty="0">
                <a:ea typeface="微软雅黑" charset="0"/>
              </a:rPr>
              <a:t>进行对比，发现</a:t>
            </a:r>
            <a:r>
              <a:rPr lang="en-US" altLang="zh-CN" sz="1600" kern="0" dirty="0" smtClean="0">
                <a:ea typeface="微软雅黑" charset="0"/>
              </a:rPr>
              <a:t>XXXX</a:t>
            </a:r>
            <a:r>
              <a:rPr lang="zh-CN" altLang="en-US" sz="1600" kern="0" dirty="0">
                <a:ea typeface="微软雅黑" charset="0"/>
              </a:rPr>
              <a:t>方法</a:t>
            </a:r>
            <a:r>
              <a:rPr lang="en-US" altLang="zh-CN" sz="1600" kern="0" dirty="0">
                <a:ea typeface="微软雅黑" charset="0"/>
              </a:rPr>
              <a:t>A</a:t>
            </a:r>
            <a:r>
              <a:rPr lang="zh-CN" altLang="en-US" sz="1600" kern="0" dirty="0">
                <a:ea typeface="微软雅黑" charset="0"/>
              </a:rPr>
              <a:t>与方法</a:t>
            </a:r>
            <a:r>
              <a:rPr lang="en-US" altLang="zh-CN" sz="1600" kern="0" dirty="0">
                <a:ea typeface="微软雅黑" charset="0"/>
              </a:rPr>
              <a:t>B</a:t>
            </a:r>
            <a:r>
              <a:rPr lang="zh-CN" altLang="en-US" sz="1600" kern="0" dirty="0">
                <a:ea typeface="微软雅黑" charset="0"/>
              </a:rPr>
              <a:t>进行对比，发现</a:t>
            </a:r>
            <a:r>
              <a:rPr lang="en-US" altLang="zh-CN" sz="1600" kern="0" dirty="0" smtClean="0">
                <a:ea typeface="微软雅黑" charset="0"/>
              </a:rPr>
              <a:t>XXXX</a:t>
            </a:r>
            <a:r>
              <a:rPr lang="zh-CN" altLang="en-US" sz="1600" kern="0" dirty="0">
                <a:ea typeface="微软雅黑" charset="0"/>
              </a:rPr>
              <a:t>方法</a:t>
            </a:r>
            <a:r>
              <a:rPr lang="en-US" altLang="zh-CN" sz="1600" kern="0" dirty="0">
                <a:ea typeface="微软雅黑" charset="0"/>
              </a:rPr>
              <a:t>A</a:t>
            </a:r>
            <a:r>
              <a:rPr lang="zh-CN" altLang="en-US" sz="1600" kern="0" dirty="0">
                <a:ea typeface="微软雅黑" charset="0"/>
              </a:rPr>
              <a:t>与方法</a:t>
            </a:r>
            <a:r>
              <a:rPr lang="en-US" altLang="zh-CN" sz="1600" kern="0" dirty="0">
                <a:ea typeface="微软雅黑" charset="0"/>
              </a:rPr>
              <a:t>B</a:t>
            </a:r>
            <a:r>
              <a:rPr lang="zh-CN" altLang="en-US" sz="1600" kern="0" dirty="0">
                <a:ea typeface="微软雅黑" charset="0"/>
              </a:rPr>
              <a:t>进行</a:t>
            </a:r>
            <a:r>
              <a:rPr lang="zh-CN" altLang="en-US" sz="1600" kern="0" dirty="0" smtClean="0">
                <a:ea typeface="微软雅黑" charset="0"/>
              </a:rPr>
              <a:t>对比。</a:t>
            </a:r>
            <a:endParaRPr lang="en-US" altLang="zh-CN" sz="1600" kern="0" dirty="0">
              <a:ea typeface="微软雅黑" charset="0"/>
            </a:endParaRPr>
          </a:p>
        </p:txBody>
      </p:sp>
      <p:cxnSp>
        <p:nvCxnSpPr>
          <p:cNvPr id="7" name="直接连接符 6"/>
          <p:cNvCxnSpPr/>
          <p:nvPr/>
        </p:nvCxnSpPr>
        <p:spPr>
          <a:xfrm>
            <a:off x="393700" y="3555363"/>
            <a:ext cx="5010150" cy="0"/>
          </a:xfrm>
          <a:prstGeom prst="line">
            <a:avLst/>
          </a:prstGeom>
          <a:ln w="12700" cap="rnd">
            <a:solidFill>
              <a:schemeClr val="tx2"/>
            </a:solidFill>
            <a:prstDash val="dash"/>
            <a:round/>
            <a:tailEnd type="none" w="sm" len="sm"/>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1841500" y="1934029"/>
            <a:ext cx="6629400" cy="965200"/>
            <a:chOff x="1841500" y="2108200"/>
            <a:chExt cx="6629400" cy="965200"/>
          </a:xfrm>
        </p:grpSpPr>
        <p:cxnSp>
          <p:nvCxnSpPr>
            <p:cNvPr id="13" name="直接连接符 12"/>
            <p:cNvCxnSpPr/>
            <p:nvPr/>
          </p:nvCxnSpPr>
          <p:spPr>
            <a:xfrm>
              <a:off x="1841500" y="2108200"/>
              <a:ext cx="6007100" cy="0"/>
            </a:xfrm>
            <a:prstGeom prst="line">
              <a:avLst/>
            </a:prstGeom>
            <a:ln w="12700" cap="rnd">
              <a:solidFill>
                <a:schemeClr val="tx2"/>
              </a:solidFill>
              <a:round/>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848600" y="2108200"/>
              <a:ext cx="0" cy="96520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099300" y="3073400"/>
              <a:ext cx="1371600"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71" name="直接连接符 70"/>
          <p:cNvCxnSpPr/>
          <p:nvPr/>
        </p:nvCxnSpPr>
        <p:spPr>
          <a:xfrm>
            <a:off x="2171700" y="5909129"/>
            <a:ext cx="8502651"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10674351" y="5515429"/>
            <a:ext cx="0" cy="39370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V="1">
            <a:off x="9925051" y="5515429"/>
            <a:ext cx="1371600"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2171700" y="5515429"/>
            <a:ext cx="0" cy="393700"/>
          </a:xfrm>
          <a:prstGeom prst="line">
            <a:avLst/>
          </a:prstGeom>
          <a:ln w="12700" cap="rnd">
            <a:solidFill>
              <a:schemeClr val="tx2"/>
            </a:solidFill>
            <a:roun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965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3214736" cy="830997"/>
          </a:xfrm>
          <a:prstGeom prst="rect">
            <a:avLst/>
          </a:prstGeom>
        </p:spPr>
        <p:txBody>
          <a:bodyPr wrap="square" anchor="ctr">
            <a:spAutoFit/>
          </a:bodyPr>
          <a:lstStyle/>
          <a:p>
            <a:r>
              <a:rPr lang="zh-CN" altLang="en-US" sz="4800" b="1" dirty="0">
                <a:latin typeface="+mj-ea"/>
                <a:ea typeface="+mj-ea"/>
                <a:cs typeface="微软雅黑"/>
              </a:rPr>
              <a:t>总结回顾</a:t>
            </a:r>
          </a:p>
        </p:txBody>
      </p:sp>
      <p:sp>
        <p:nvSpPr>
          <p:cNvPr id="53" name="矩形 52"/>
          <p:cNvSpPr/>
          <p:nvPr/>
        </p:nvSpPr>
        <p:spPr>
          <a:xfrm>
            <a:off x="5065664" y="2580922"/>
            <a:ext cx="1321259"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prstClr val="black"/>
                </a:solidFill>
                <a:latin typeface="微软雅黑" panose="020B0503020204020204" pitchFamily="34" charset="-122"/>
                <a:ea typeface="微软雅黑" panose="020B0503020204020204" pitchFamily="34" charset="-122"/>
                <a:cs typeface="微软雅黑"/>
              </a:rPr>
              <a:t>BACKGROUND</a:t>
            </a:r>
            <a:endParaRPr lang="zh-CN" altLang="en-US" sz="1200" dirty="0">
              <a:solidFill>
                <a:prstClr val="black"/>
              </a:solidFill>
              <a:latin typeface="微软雅黑" panose="020B0503020204020204" pitchFamily="34" charset="-122"/>
              <a:ea typeface="微软雅黑" panose="020B0503020204020204" pitchFamily="34" charset="-122"/>
              <a:cs typeface="微软雅黑"/>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a:rPr>
              <a:t>05</a:t>
            </a:r>
            <a:endParaRPr lang="en-US" altLang="zh-CN" sz="4800" dirty="0">
              <a:latin typeface="+mj-ea"/>
              <a:ea typeface="+mj-ea"/>
              <a:cs typeface="微软雅黑"/>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443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235701" y="1079500"/>
            <a:ext cx="5956300" cy="4953000"/>
          </a:xfrm>
          <a:prstGeom prst="rect">
            <a:avLst/>
          </a:prstGeom>
          <a:solidFill>
            <a:srgbClr val="BE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1" y="1079500"/>
            <a:ext cx="6235701" cy="4953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p:cNvGrpSpPr/>
          <p:nvPr/>
        </p:nvGrpSpPr>
        <p:grpSpPr>
          <a:xfrm>
            <a:off x="5289550" y="0"/>
            <a:ext cx="1612901" cy="382408"/>
            <a:chOff x="5289550" y="0"/>
            <a:chExt cx="1612901" cy="382408"/>
          </a:xfrm>
        </p:grpSpPr>
        <p:sp>
          <p:nvSpPr>
            <p:cNvPr id="7" name="矩形 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8" name="组合 7"/>
            <p:cNvGrpSpPr/>
            <p:nvPr/>
          </p:nvGrpSpPr>
          <p:grpSpPr>
            <a:xfrm>
              <a:off x="5289550" y="13076"/>
              <a:ext cx="1612901" cy="369332"/>
              <a:chOff x="4991099" y="55400"/>
              <a:chExt cx="1612901" cy="369332"/>
            </a:xfrm>
          </p:grpSpPr>
          <p:sp>
            <p:nvSpPr>
              <p:cNvPr id="9" name="矩形 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总结回顾</a:t>
                </a: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05</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aphicFrame>
        <p:nvGraphicFramePr>
          <p:cNvPr id="12" name="图表 11"/>
          <p:cNvGraphicFramePr/>
          <p:nvPr>
            <p:extLst>
              <p:ext uri="{D42A27DB-BD31-4B8C-83A1-F6EECF244321}">
                <p14:modId xmlns:p14="http://schemas.microsoft.com/office/powerpoint/2010/main" val="4225951608"/>
              </p:ext>
            </p:extLst>
          </p:nvPr>
        </p:nvGraphicFramePr>
        <p:xfrm>
          <a:off x="560162" y="1909687"/>
          <a:ext cx="5347606" cy="3565071"/>
        </p:xfrm>
        <a:graphic>
          <a:graphicData uri="http://schemas.openxmlformats.org/drawingml/2006/chart">
            <c:chart xmlns:c="http://schemas.openxmlformats.org/drawingml/2006/chart" xmlns:r="http://schemas.openxmlformats.org/officeDocument/2006/relationships" r:id="rId2"/>
          </a:graphicData>
        </a:graphic>
      </p:graphicFrame>
      <p:sp>
        <p:nvSpPr>
          <p:cNvPr id="17" name="矩形 16"/>
          <p:cNvSpPr/>
          <p:nvPr/>
        </p:nvSpPr>
        <p:spPr>
          <a:xfrm>
            <a:off x="2363758" y="1590055"/>
            <a:ext cx="1723549" cy="400110"/>
          </a:xfrm>
          <a:prstGeom prst="rect">
            <a:avLst/>
          </a:prstGeom>
          <a:noFill/>
        </p:spPr>
        <p:txBody>
          <a:bodyPr wrap="none">
            <a:spAutoFit/>
          </a:bodyPr>
          <a:lstStyle/>
          <a:p>
            <a:pPr defTabSz="1219170">
              <a:defRPr/>
            </a:pPr>
            <a:r>
              <a:rPr lang="zh-CN" altLang="en-US" sz="2000" b="1" kern="0" dirty="0" smtClean="0">
                <a:solidFill>
                  <a:srgbClr val="AB4A70"/>
                </a:solidFill>
                <a:ea typeface="微软雅黑" charset="0"/>
              </a:rPr>
              <a:t>发展趋势预测</a:t>
            </a:r>
            <a:endParaRPr lang="en-US" altLang="zh-CN" sz="2000" b="1" kern="0" dirty="0">
              <a:solidFill>
                <a:srgbClr val="AB4A70"/>
              </a:solidFill>
              <a:ea typeface="微软雅黑" charset="0"/>
            </a:endParaRPr>
          </a:p>
        </p:txBody>
      </p:sp>
      <p:sp>
        <p:nvSpPr>
          <p:cNvPr id="21" name="矩形 20"/>
          <p:cNvSpPr/>
          <p:nvPr/>
        </p:nvSpPr>
        <p:spPr>
          <a:xfrm>
            <a:off x="8622946" y="1617517"/>
            <a:ext cx="1210588" cy="400110"/>
          </a:xfrm>
          <a:prstGeom prst="rect">
            <a:avLst/>
          </a:prstGeom>
        </p:spPr>
        <p:txBody>
          <a:bodyPr wrap="none">
            <a:spAutoFit/>
          </a:bodyPr>
          <a:lstStyle/>
          <a:p>
            <a:pPr algn="ctr" defTabSz="1219170">
              <a:defRPr/>
            </a:pPr>
            <a:r>
              <a:rPr lang="zh-CN" altLang="en-US" sz="2000" b="1" kern="0" dirty="0" smtClean="0">
                <a:ea typeface="微软雅黑" charset="0"/>
              </a:rPr>
              <a:t>图表说明</a:t>
            </a:r>
            <a:endParaRPr lang="en-US" altLang="zh-CN" sz="2000" b="1" kern="0" dirty="0">
              <a:ea typeface="微软雅黑" charset="0"/>
            </a:endParaRPr>
          </a:p>
        </p:txBody>
      </p:sp>
      <p:sp>
        <p:nvSpPr>
          <p:cNvPr id="22" name="矩形 21"/>
          <p:cNvSpPr/>
          <p:nvPr/>
        </p:nvSpPr>
        <p:spPr>
          <a:xfrm>
            <a:off x="6902451" y="2183317"/>
            <a:ext cx="4651578" cy="1372683"/>
          </a:xfrm>
          <a:prstGeom prst="rect">
            <a:avLst/>
          </a:prstGeom>
        </p:spPr>
        <p:txBody>
          <a:bodyPr wrap="square">
            <a:spAutoFit/>
          </a:bodyPr>
          <a:lstStyle/>
          <a:p>
            <a:pPr algn="ctr" defTabSz="1219170">
              <a:lnSpc>
                <a:spcPct val="130000"/>
              </a:lnSpc>
              <a:defRPr/>
            </a:pPr>
            <a:r>
              <a:rPr lang="zh-CN" altLang="en-US" sz="1600" kern="0" dirty="0" smtClean="0">
                <a:ea typeface="微软雅黑" charset="0"/>
              </a:rPr>
              <a:t>详细描述图表所代表的含义，总结论文的结论。</a:t>
            </a:r>
            <a:r>
              <a:rPr lang="zh-CN" altLang="en-US" sz="1600" kern="0" dirty="0">
                <a:ea typeface="微软雅黑" charset="0"/>
              </a:rPr>
              <a:t>详细描述图表所代表的含义，总结论文的</a:t>
            </a:r>
            <a:r>
              <a:rPr lang="zh-CN" altLang="en-US" sz="1600" kern="0" dirty="0" smtClean="0">
                <a:ea typeface="微软雅黑" charset="0"/>
              </a:rPr>
              <a:t>结论。</a:t>
            </a:r>
            <a:r>
              <a:rPr lang="zh-CN" altLang="en-US" sz="1600" kern="0" dirty="0">
                <a:ea typeface="微软雅黑" charset="0"/>
              </a:rPr>
              <a:t>详细描述图表所代表的含义，总结论文的</a:t>
            </a:r>
            <a:r>
              <a:rPr lang="zh-CN" altLang="en-US" sz="1600" kern="0" dirty="0" smtClean="0">
                <a:ea typeface="微软雅黑" charset="0"/>
              </a:rPr>
              <a:t>结论。</a:t>
            </a:r>
            <a:r>
              <a:rPr lang="zh-CN" altLang="en-US" sz="1600" kern="0" dirty="0">
                <a:ea typeface="微软雅黑" charset="0"/>
              </a:rPr>
              <a:t>详细描述图表所代表的含义，总结论文的</a:t>
            </a:r>
            <a:r>
              <a:rPr lang="zh-CN" altLang="en-US" sz="1600" kern="0" dirty="0" smtClean="0">
                <a:ea typeface="微软雅黑" charset="0"/>
              </a:rPr>
              <a:t>结论。</a:t>
            </a:r>
            <a:endParaRPr lang="en-US" altLang="zh-CN" sz="1600" kern="0" dirty="0">
              <a:ea typeface="微软雅黑" charset="0"/>
            </a:endParaRPr>
          </a:p>
        </p:txBody>
      </p:sp>
    </p:spTree>
    <p:extLst>
      <p:ext uri="{BB962C8B-B14F-4D97-AF65-F5344CB8AC3E}">
        <p14:creationId xmlns:p14="http://schemas.microsoft.com/office/powerpoint/2010/main" val="2087428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289550" y="0"/>
            <a:ext cx="1612901" cy="382408"/>
            <a:chOff x="5289550" y="0"/>
            <a:chExt cx="1612901" cy="382408"/>
          </a:xfrm>
        </p:grpSpPr>
        <p:sp>
          <p:nvSpPr>
            <p:cNvPr id="7" name="矩形 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8" name="组合 7"/>
            <p:cNvGrpSpPr/>
            <p:nvPr/>
          </p:nvGrpSpPr>
          <p:grpSpPr>
            <a:xfrm>
              <a:off x="5289550" y="13076"/>
              <a:ext cx="1612901" cy="369332"/>
              <a:chOff x="4991099" y="55400"/>
              <a:chExt cx="1612901" cy="369332"/>
            </a:xfrm>
          </p:grpSpPr>
          <p:sp>
            <p:nvSpPr>
              <p:cNvPr id="9" name="矩形 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总结回顾</a:t>
                </a: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05</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pSp>
        <p:nvGrpSpPr>
          <p:cNvPr id="14" name="组合 13"/>
          <p:cNvGrpSpPr/>
          <p:nvPr/>
        </p:nvGrpSpPr>
        <p:grpSpPr>
          <a:xfrm>
            <a:off x="6360962" y="1268821"/>
            <a:ext cx="5416952" cy="4650987"/>
            <a:chOff x="787079" y="1379423"/>
            <a:chExt cx="5416952" cy="4650987"/>
          </a:xfrm>
        </p:grpSpPr>
        <p:graphicFrame>
          <p:nvGraphicFramePr>
            <p:cNvPr id="15" name="图表 14"/>
            <p:cNvGraphicFramePr/>
            <p:nvPr>
              <p:extLst>
                <p:ext uri="{D42A27DB-BD31-4B8C-83A1-F6EECF244321}">
                  <p14:modId xmlns:p14="http://schemas.microsoft.com/office/powerpoint/2010/main" val="3038345339"/>
                </p:ext>
              </p:extLst>
            </p:nvPr>
          </p:nvGraphicFramePr>
          <p:xfrm>
            <a:off x="787079" y="1379423"/>
            <a:ext cx="5416952" cy="4650987"/>
          </p:xfrm>
          <a:graphic>
            <a:graphicData uri="http://schemas.openxmlformats.org/drawingml/2006/chart">
              <c:chart xmlns:c="http://schemas.openxmlformats.org/drawingml/2006/chart" xmlns:r="http://schemas.openxmlformats.org/officeDocument/2006/relationships" r:id="rId2"/>
            </a:graphicData>
          </a:graphic>
        </p:graphicFrame>
        <p:grpSp>
          <p:nvGrpSpPr>
            <p:cNvPr id="16" name="组合 15"/>
            <p:cNvGrpSpPr/>
            <p:nvPr/>
          </p:nvGrpSpPr>
          <p:grpSpPr>
            <a:xfrm>
              <a:off x="2001627" y="1911310"/>
              <a:ext cx="2872351" cy="2268775"/>
              <a:chOff x="2001627" y="1911310"/>
              <a:chExt cx="2872351" cy="2268775"/>
            </a:xfrm>
          </p:grpSpPr>
          <p:sp>
            <p:nvSpPr>
              <p:cNvPr id="18" name="矩形 17"/>
              <p:cNvSpPr/>
              <p:nvPr/>
            </p:nvSpPr>
            <p:spPr>
              <a:xfrm>
                <a:off x="2045999" y="2513468"/>
                <a:ext cx="454483"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CC</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001627" y="3841531"/>
                <a:ext cx="498855"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DD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4150703" y="3354218"/>
                <a:ext cx="723275" cy="523220"/>
              </a:xfrm>
              <a:prstGeom prst="rect">
                <a:avLst/>
              </a:prstGeom>
            </p:spPr>
            <p:txBody>
              <a:bodyPr wrap="non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AA</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2836334" y="1911310"/>
                <a:ext cx="441146"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BB</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sp>
        <p:nvSpPr>
          <p:cNvPr id="26" name="矩形 25"/>
          <p:cNvSpPr/>
          <p:nvPr/>
        </p:nvSpPr>
        <p:spPr>
          <a:xfrm>
            <a:off x="2715632" y="2253084"/>
            <a:ext cx="1210588" cy="400110"/>
          </a:xfrm>
          <a:prstGeom prst="rect">
            <a:avLst/>
          </a:prstGeom>
        </p:spPr>
        <p:txBody>
          <a:bodyPr wrap="none">
            <a:spAutoFit/>
          </a:bodyPr>
          <a:lstStyle/>
          <a:p>
            <a:pPr algn="ctr" defTabSz="1219170">
              <a:defRPr/>
            </a:pPr>
            <a:r>
              <a:rPr lang="zh-CN" altLang="en-US" sz="2000" b="1" kern="0" dirty="0" smtClean="0">
                <a:ea typeface="微软雅黑" charset="0"/>
              </a:rPr>
              <a:t>图表分析</a:t>
            </a:r>
            <a:endParaRPr lang="en-US" altLang="zh-CN" sz="2000" b="1" kern="0" dirty="0">
              <a:ea typeface="微软雅黑" charset="0"/>
            </a:endParaRPr>
          </a:p>
        </p:txBody>
      </p:sp>
      <p:sp>
        <p:nvSpPr>
          <p:cNvPr id="27" name="矩形 26"/>
          <p:cNvSpPr/>
          <p:nvPr/>
        </p:nvSpPr>
        <p:spPr>
          <a:xfrm>
            <a:off x="995137" y="3080494"/>
            <a:ext cx="4651578" cy="1372683"/>
          </a:xfrm>
          <a:prstGeom prst="rect">
            <a:avLst/>
          </a:prstGeom>
        </p:spPr>
        <p:txBody>
          <a:bodyPr wrap="square">
            <a:spAutoFit/>
          </a:bodyPr>
          <a:lstStyle/>
          <a:p>
            <a:pPr algn="ctr" defTabSz="1219170">
              <a:lnSpc>
                <a:spcPct val="130000"/>
              </a:lnSpc>
              <a:defRPr/>
            </a:pPr>
            <a:r>
              <a:rPr lang="zh-CN" altLang="en-US" sz="1600" kern="0" dirty="0" smtClean="0">
                <a:ea typeface="微软雅黑" charset="0"/>
              </a:rPr>
              <a:t>详细描述图表所代表的含义，总结论文的结论。</a:t>
            </a:r>
            <a:r>
              <a:rPr lang="zh-CN" altLang="en-US" sz="1600" kern="0" dirty="0">
                <a:ea typeface="微软雅黑" charset="0"/>
              </a:rPr>
              <a:t>详细描述图表所代表的含义，总结论文的</a:t>
            </a:r>
            <a:r>
              <a:rPr lang="zh-CN" altLang="en-US" sz="1600" kern="0" dirty="0" smtClean="0">
                <a:ea typeface="微软雅黑" charset="0"/>
              </a:rPr>
              <a:t>结论。</a:t>
            </a:r>
            <a:r>
              <a:rPr lang="zh-CN" altLang="en-US" sz="1600" kern="0" dirty="0">
                <a:ea typeface="微软雅黑" charset="0"/>
              </a:rPr>
              <a:t>详细描述图表所代表的含义，总结论文的</a:t>
            </a:r>
            <a:r>
              <a:rPr lang="zh-CN" altLang="en-US" sz="1600" kern="0" dirty="0" smtClean="0">
                <a:ea typeface="微软雅黑" charset="0"/>
              </a:rPr>
              <a:t>结论。</a:t>
            </a:r>
            <a:r>
              <a:rPr lang="zh-CN" altLang="en-US" sz="1600" kern="0" dirty="0">
                <a:ea typeface="微软雅黑" charset="0"/>
              </a:rPr>
              <a:t>详细描述图表所代表的含义，总结论文的</a:t>
            </a:r>
            <a:r>
              <a:rPr lang="zh-CN" altLang="en-US" sz="1600" kern="0" dirty="0" smtClean="0">
                <a:ea typeface="微软雅黑" charset="0"/>
              </a:rPr>
              <a:t>结论。</a:t>
            </a:r>
            <a:endParaRPr lang="en-US" altLang="zh-CN" sz="1600" kern="0" dirty="0">
              <a:ea typeface="微软雅黑" charset="0"/>
            </a:endParaRPr>
          </a:p>
        </p:txBody>
      </p:sp>
      <p:cxnSp>
        <p:nvCxnSpPr>
          <p:cNvPr id="28" name="直接连接符 27"/>
          <p:cNvCxnSpPr/>
          <p:nvPr/>
        </p:nvCxnSpPr>
        <p:spPr>
          <a:xfrm>
            <a:off x="1690769" y="2818884"/>
            <a:ext cx="3048000"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 name="五边形 1"/>
          <p:cNvSpPr/>
          <p:nvPr/>
        </p:nvSpPr>
        <p:spPr>
          <a:xfrm>
            <a:off x="-31874" y="1676426"/>
            <a:ext cx="6705600" cy="3657600"/>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0184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555115" y="3389402"/>
            <a:ext cx="1210588" cy="400110"/>
          </a:xfrm>
          <a:prstGeom prst="rect">
            <a:avLst/>
          </a:prstGeom>
          <a:noFill/>
        </p:spPr>
        <p:txBody>
          <a:bodyPr wrap="none" rtlCol="0">
            <a:spAutoFit/>
          </a:bodyPr>
          <a:lstStyle/>
          <a:p>
            <a:pPr algn="ctr"/>
            <a:r>
              <a:rPr lang="zh-CN" altLang="en-US" sz="2000" dirty="0" smtClean="0">
                <a:latin typeface="+mj-ea"/>
                <a:ea typeface="+mj-ea"/>
              </a:rPr>
              <a:t>报告人</a:t>
            </a:r>
            <a:r>
              <a:rPr lang="zh-CN" altLang="en-US" sz="2000" dirty="0" smtClean="0">
                <a:latin typeface="+mj-ea"/>
                <a:ea typeface="+mj-ea"/>
              </a:rPr>
              <a:t>：</a:t>
            </a:r>
            <a:endParaRPr lang="zh-CN" altLang="en-US" sz="2000" dirty="0">
              <a:latin typeface="+mj-ea"/>
              <a:ea typeface="+mj-ea"/>
            </a:endParaRPr>
          </a:p>
        </p:txBody>
      </p:sp>
      <p:sp>
        <p:nvSpPr>
          <p:cNvPr id="14" name="文本框 13"/>
          <p:cNvSpPr txBox="1"/>
          <p:nvPr/>
        </p:nvSpPr>
        <p:spPr>
          <a:xfrm>
            <a:off x="8426875" y="3823532"/>
            <a:ext cx="1467068" cy="400110"/>
          </a:xfrm>
          <a:prstGeom prst="rect">
            <a:avLst/>
          </a:prstGeom>
          <a:noFill/>
        </p:spPr>
        <p:txBody>
          <a:bodyPr wrap="none" rtlCol="0">
            <a:spAutoFit/>
          </a:bodyPr>
          <a:lstStyle/>
          <a:p>
            <a:pPr algn="ctr"/>
            <a:r>
              <a:rPr lang="zh-CN" altLang="en-US" sz="2000" dirty="0" smtClean="0">
                <a:latin typeface="+mj-ea"/>
                <a:ea typeface="+mj-ea"/>
              </a:rPr>
              <a:t>指导老师</a:t>
            </a:r>
            <a:r>
              <a:rPr lang="zh-CN" altLang="en-US" sz="2000" dirty="0" smtClean="0">
                <a:latin typeface="+mj-ea"/>
                <a:ea typeface="+mj-ea"/>
              </a:rPr>
              <a:t>：</a:t>
            </a:r>
            <a:endParaRPr lang="zh-CN" altLang="en-US" sz="2000" dirty="0">
              <a:latin typeface="+mj-ea"/>
              <a:ea typeface="+mj-ea"/>
            </a:endParaRPr>
          </a:p>
        </p:txBody>
      </p:sp>
      <p:sp>
        <p:nvSpPr>
          <p:cNvPr id="15" name="文本框 14"/>
          <p:cNvSpPr txBox="1"/>
          <p:nvPr/>
        </p:nvSpPr>
        <p:spPr>
          <a:xfrm>
            <a:off x="7598924" y="2591423"/>
            <a:ext cx="3005952" cy="584775"/>
          </a:xfrm>
          <a:prstGeom prst="rect">
            <a:avLst/>
          </a:prstGeom>
          <a:noFill/>
        </p:spPr>
        <p:txBody>
          <a:bodyPr wrap="none" rtlCol="0">
            <a:spAutoFit/>
          </a:bodyPr>
          <a:lstStyle/>
          <a:p>
            <a:pPr algn="ctr"/>
            <a:r>
              <a:rPr lang="en-US" altLang="zh-CN" sz="3200" dirty="0" smtClean="0">
                <a:latin typeface="+mj-ea"/>
                <a:ea typeface="+mj-ea"/>
              </a:rPr>
              <a:t>XX</a:t>
            </a:r>
            <a:r>
              <a:rPr lang="zh-CN" altLang="en-US" sz="3200" dirty="0" smtClean="0">
                <a:latin typeface="+mj-ea"/>
                <a:ea typeface="+mj-ea"/>
              </a:rPr>
              <a:t>学院 </a:t>
            </a:r>
            <a:r>
              <a:rPr lang="en-US" altLang="zh-CN" sz="3200" dirty="0" smtClean="0">
                <a:latin typeface="+mj-ea"/>
                <a:ea typeface="+mj-ea"/>
              </a:rPr>
              <a:t>XX</a:t>
            </a:r>
            <a:r>
              <a:rPr lang="zh-CN" altLang="en-US" sz="3200" dirty="0">
                <a:latin typeface="+mj-ea"/>
                <a:ea typeface="+mj-ea"/>
              </a:rPr>
              <a:t>专业</a:t>
            </a:r>
          </a:p>
        </p:txBody>
      </p:sp>
      <p:grpSp>
        <p:nvGrpSpPr>
          <p:cNvPr id="3" name="组合 2"/>
          <p:cNvGrpSpPr/>
          <p:nvPr/>
        </p:nvGrpSpPr>
        <p:grpSpPr>
          <a:xfrm>
            <a:off x="1301734" y="1371600"/>
            <a:ext cx="4469673" cy="4022389"/>
            <a:chOff x="1301734" y="1371600"/>
            <a:chExt cx="4469673" cy="4022389"/>
          </a:xfrm>
        </p:grpSpPr>
        <p:sp>
          <p:nvSpPr>
            <p:cNvPr id="11" name="任意多边形 10"/>
            <p:cNvSpPr/>
            <p:nvPr/>
          </p:nvSpPr>
          <p:spPr>
            <a:xfrm rot="2700000" flipH="1">
              <a:off x="1749018" y="1381203"/>
              <a:ext cx="3337881" cy="3318675"/>
            </a:xfrm>
            <a:custGeom>
              <a:avLst/>
              <a:gdLst>
                <a:gd name="connsiteX0" fmla="*/ 3530600 w 3530600"/>
                <a:gd name="connsiteY0" fmla="*/ 1765300 h 3530600"/>
                <a:gd name="connsiteX1" fmla="*/ 3530600 w 3530600"/>
                <a:gd name="connsiteY1" fmla="*/ 0 h 3530600"/>
                <a:gd name="connsiteX2" fmla="*/ 1765300 w 3530600"/>
                <a:gd name="connsiteY2" fmla="*/ 0 h 3530600"/>
                <a:gd name="connsiteX3" fmla="*/ 0 w 3530600"/>
                <a:gd name="connsiteY3" fmla="*/ 1765300 h 3530600"/>
                <a:gd name="connsiteX4" fmla="*/ 0 w 3530600"/>
                <a:gd name="connsiteY4" fmla="*/ 3530600 h 3530600"/>
                <a:gd name="connsiteX5" fmla="*/ 1765300 w 3530600"/>
                <a:gd name="connsiteY5" fmla="*/ 3530600 h 3530600"/>
                <a:gd name="connsiteX0" fmla="*/ 3530600 w 3530600"/>
                <a:gd name="connsiteY0" fmla="*/ 1966884 h 3732184"/>
                <a:gd name="connsiteX1" fmla="*/ 3530600 w 3530600"/>
                <a:gd name="connsiteY1" fmla="*/ 201584 h 3732184"/>
                <a:gd name="connsiteX2" fmla="*/ 1563717 w 3530600"/>
                <a:gd name="connsiteY2" fmla="*/ 0 h 3732184"/>
                <a:gd name="connsiteX3" fmla="*/ 0 w 3530600"/>
                <a:gd name="connsiteY3" fmla="*/ 1966884 h 3732184"/>
                <a:gd name="connsiteX4" fmla="*/ 0 w 3530600"/>
                <a:gd name="connsiteY4" fmla="*/ 3732184 h 3732184"/>
                <a:gd name="connsiteX5" fmla="*/ 1765300 w 3530600"/>
                <a:gd name="connsiteY5" fmla="*/ 3732184 h 3732184"/>
                <a:gd name="connsiteX6" fmla="*/ 3530600 w 3530600"/>
                <a:gd name="connsiteY6" fmla="*/ 1966884 h 3732184"/>
                <a:gd name="connsiteX0" fmla="*/ 3753783 w 3753783"/>
                <a:gd name="connsiteY0" fmla="*/ 2204465 h 3732184"/>
                <a:gd name="connsiteX1" fmla="*/ 3530600 w 3753783"/>
                <a:gd name="connsiteY1" fmla="*/ 201584 h 3732184"/>
                <a:gd name="connsiteX2" fmla="*/ 1563717 w 3753783"/>
                <a:gd name="connsiteY2" fmla="*/ 0 h 3732184"/>
                <a:gd name="connsiteX3" fmla="*/ 0 w 3753783"/>
                <a:gd name="connsiteY3" fmla="*/ 1966884 h 3732184"/>
                <a:gd name="connsiteX4" fmla="*/ 0 w 3753783"/>
                <a:gd name="connsiteY4" fmla="*/ 3732184 h 3732184"/>
                <a:gd name="connsiteX5" fmla="*/ 1765300 w 3753783"/>
                <a:gd name="connsiteY5" fmla="*/ 3732184 h 3732184"/>
                <a:gd name="connsiteX6" fmla="*/ 3753783 w 3753783"/>
                <a:gd name="connsiteY6" fmla="*/ 2204465 h 373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3783" h="3732184">
                  <a:moveTo>
                    <a:pt x="3753783" y="2204465"/>
                  </a:moveTo>
                  <a:lnTo>
                    <a:pt x="3530600" y="201584"/>
                  </a:lnTo>
                  <a:lnTo>
                    <a:pt x="1563717" y="0"/>
                  </a:lnTo>
                  <a:lnTo>
                    <a:pt x="0" y="1966884"/>
                  </a:lnTo>
                  <a:lnTo>
                    <a:pt x="0" y="3732184"/>
                  </a:lnTo>
                  <a:lnTo>
                    <a:pt x="1765300" y="3732184"/>
                  </a:lnTo>
                  <a:lnTo>
                    <a:pt x="3753783" y="2204465"/>
                  </a:lnTo>
                  <a:close/>
                </a:path>
              </a:pathLst>
            </a:custGeom>
            <a:noFill/>
            <a:ln>
              <a:solidFill>
                <a:srgbClr val="7D4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矩形 17"/>
            <p:cNvSpPr/>
            <p:nvPr/>
          </p:nvSpPr>
          <p:spPr>
            <a:xfrm>
              <a:off x="2221101" y="3498646"/>
              <a:ext cx="2393714" cy="497996"/>
            </a:xfrm>
            <a:custGeom>
              <a:avLst/>
              <a:gdLst>
                <a:gd name="connsiteX0" fmla="*/ 0 w 2267508"/>
                <a:gd name="connsiteY0" fmla="*/ 0 h 457200"/>
                <a:gd name="connsiteX1" fmla="*/ 2267508 w 2267508"/>
                <a:gd name="connsiteY1" fmla="*/ 0 h 457200"/>
                <a:gd name="connsiteX2" fmla="*/ 2267508 w 2267508"/>
                <a:gd name="connsiteY2" fmla="*/ 457200 h 457200"/>
                <a:gd name="connsiteX3" fmla="*/ 0 w 2267508"/>
                <a:gd name="connsiteY3" fmla="*/ 457200 h 457200"/>
                <a:gd name="connsiteX4" fmla="*/ 0 w 2267508"/>
                <a:gd name="connsiteY4" fmla="*/ 0 h 457200"/>
                <a:gd name="connsiteX0" fmla="*/ 0 w 2331802"/>
                <a:gd name="connsiteY0" fmla="*/ 0 h 461962"/>
                <a:gd name="connsiteX1" fmla="*/ 2331802 w 2331802"/>
                <a:gd name="connsiteY1" fmla="*/ 4762 h 461962"/>
                <a:gd name="connsiteX2" fmla="*/ 2331802 w 2331802"/>
                <a:gd name="connsiteY2" fmla="*/ 461962 h 461962"/>
                <a:gd name="connsiteX3" fmla="*/ 64294 w 2331802"/>
                <a:gd name="connsiteY3" fmla="*/ 461962 h 461962"/>
                <a:gd name="connsiteX4" fmla="*/ 0 w 2331802"/>
                <a:gd name="connsiteY4" fmla="*/ 0 h 461962"/>
                <a:gd name="connsiteX0" fmla="*/ 0 w 2331802"/>
                <a:gd name="connsiteY0" fmla="*/ 0 h 461962"/>
                <a:gd name="connsiteX1" fmla="*/ 2331802 w 2331802"/>
                <a:gd name="connsiteY1" fmla="*/ 4762 h 461962"/>
                <a:gd name="connsiteX2" fmla="*/ 2331802 w 2331802"/>
                <a:gd name="connsiteY2" fmla="*/ 461962 h 461962"/>
                <a:gd name="connsiteX3" fmla="*/ 59531 w 2331802"/>
                <a:gd name="connsiteY3" fmla="*/ 461962 h 461962"/>
                <a:gd name="connsiteX4" fmla="*/ 0 w 2331802"/>
                <a:gd name="connsiteY4" fmla="*/ 0 h 461962"/>
                <a:gd name="connsiteX0" fmla="*/ 0 w 2393714"/>
                <a:gd name="connsiteY0" fmla="*/ 0 h 461962"/>
                <a:gd name="connsiteX1" fmla="*/ 2393714 w 2393714"/>
                <a:gd name="connsiteY1" fmla="*/ 4762 h 461962"/>
                <a:gd name="connsiteX2" fmla="*/ 2331802 w 2393714"/>
                <a:gd name="connsiteY2" fmla="*/ 461962 h 461962"/>
                <a:gd name="connsiteX3" fmla="*/ 59531 w 2393714"/>
                <a:gd name="connsiteY3" fmla="*/ 461962 h 461962"/>
                <a:gd name="connsiteX4" fmla="*/ 0 w 2393714"/>
                <a:gd name="connsiteY4" fmla="*/ 0 h 461962"/>
                <a:gd name="connsiteX0" fmla="*/ 0 w 2393714"/>
                <a:gd name="connsiteY0" fmla="*/ 0 h 461962"/>
                <a:gd name="connsiteX1" fmla="*/ 2393714 w 2393714"/>
                <a:gd name="connsiteY1" fmla="*/ 4762 h 461962"/>
                <a:gd name="connsiteX2" fmla="*/ 2341327 w 2393714"/>
                <a:gd name="connsiteY2" fmla="*/ 461962 h 461962"/>
                <a:gd name="connsiteX3" fmla="*/ 59531 w 2393714"/>
                <a:gd name="connsiteY3" fmla="*/ 461962 h 461962"/>
                <a:gd name="connsiteX4" fmla="*/ 0 w 2393714"/>
                <a:gd name="connsiteY4" fmla="*/ 0 h 461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3714" h="461962">
                  <a:moveTo>
                    <a:pt x="0" y="0"/>
                  </a:moveTo>
                  <a:lnTo>
                    <a:pt x="2393714" y="4762"/>
                  </a:lnTo>
                  <a:lnTo>
                    <a:pt x="2341327" y="461962"/>
                  </a:lnTo>
                  <a:lnTo>
                    <a:pt x="59531" y="461962"/>
                  </a:lnTo>
                  <a:lnTo>
                    <a:pt x="0" y="0"/>
                  </a:lnTo>
                  <a:close/>
                </a:path>
              </a:pathLst>
            </a:cu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2" name="矩形 51"/>
            <p:cNvSpPr/>
            <p:nvPr/>
          </p:nvSpPr>
          <p:spPr>
            <a:xfrm>
              <a:off x="1301734" y="2584369"/>
              <a:ext cx="4469673" cy="646331"/>
            </a:xfrm>
            <a:prstGeom prst="rect">
              <a:avLst/>
            </a:prstGeom>
          </p:spPr>
          <p:txBody>
            <a:bodyPr wrap="square" anchor="ctr">
              <a:spAutoFit/>
            </a:bodyPr>
            <a:lstStyle/>
            <a:p>
              <a:pPr algn="ctr"/>
              <a:r>
                <a:rPr lang="zh-CN" altLang="en-US" sz="3600" b="1" dirty="0" smtClean="0">
                  <a:latin typeface="+mj-ea"/>
                  <a:ea typeface="+mj-ea"/>
                  <a:cs typeface="微软雅黑"/>
                </a:rPr>
                <a:t>感谢老师们精心培养</a:t>
              </a:r>
              <a:endParaRPr lang="zh-CN" altLang="en-US" sz="3600" b="1" dirty="0">
                <a:latin typeface="+mj-ea"/>
                <a:ea typeface="+mj-ea"/>
                <a:cs typeface="微软雅黑"/>
              </a:endParaRPr>
            </a:p>
          </p:txBody>
        </p:sp>
        <p:sp useBgFill="1">
          <p:nvSpPr>
            <p:cNvPr id="53" name="矩形 52"/>
            <p:cNvSpPr/>
            <p:nvPr/>
          </p:nvSpPr>
          <p:spPr>
            <a:xfrm>
              <a:off x="1981090" y="2316423"/>
              <a:ext cx="2873735" cy="276999"/>
            </a:xfrm>
            <a:prstGeom prst="rect">
              <a:avLst/>
            </a:prstGeom>
          </p:spPr>
          <p:txBody>
            <a:bodyPr wrap="none">
              <a:spAutoFit/>
            </a:bodyPr>
            <a:lstStyle/>
            <a:p>
              <a:pPr lvl="0" algn="ctr"/>
              <a:r>
                <a:rPr lang="en-US" altLang="zh-CN" sz="1200" dirty="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cs typeface="微软雅黑"/>
                </a:rPr>
                <a:t>Thank </a:t>
              </a:r>
              <a:r>
                <a:rPr lang="en-US" altLang="zh-CN" sz="1200" dirty="0">
                  <a:latin typeface="微软雅黑" panose="020B0503020204020204" pitchFamily="34" charset="-122"/>
                  <a:ea typeface="微软雅黑" panose="020B0503020204020204" pitchFamily="34" charset="-122"/>
                  <a:cs typeface="微软雅黑"/>
                </a:rPr>
                <a:t>you  for </a:t>
              </a:r>
              <a:r>
                <a:rPr lang="en-US" altLang="zh-CN" sz="1200" dirty="0" smtClean="0"/>
                <a:t>cultivation</a:t>
              </a:r>
              <a:r>
                <a:rPr lang="en-US" altLang="zh-CN" sz="1200" dirty="0" smtClean="0">
                  <a:latin typeface="微软雅黑" panose="020B0503020204020204" pitchFamily="34" charset="-122"/>
                  <a:ea typeface="微软雅黑" panose="020B0503020204020204" pitchFamily="34" charset="-122"/>
                  <a:cs typeface="微软雅黑"/>
                </a:rPr>
                <a:t> of teachers</a:t>
              </a:r>
              <a:endParaRPr lang="zh-CN" altLang="en-US" sz="1200" dirty="0">
                <a:latin typeface="微软雅黑" panose="020B0503020204020204" pitchFamily="34" charset="-122"/>
                <a:ea typeface="微软雅黑" panose="020B0503020204020204" pitchFamily="34" charset="-122"/>
                <a:cs typeface="微软雅黑"/>
              </a:endParaRPr>
            </a:p>
          </p:txBody>
        </p:sp>
        <p:cxnSp>
          <p:nvCxnSpPr>
            <p:cNvPr id="8" name="直接连接符 7"/>
            <p:cNvCxnSpPr/>
            <p:nvPr/>
          </p:nvCxnSpPr>
          <p:spPr>
            <a:xfrm flipH="1" flipV="1">
              <a:off x="3421224" y="4547765"/>
              <a:ext cx="6791" cy="846224"/>
            </a:xfrm>
            <a:prstGeom prst="line">
              <a:avLst/>
            </a:prstGeom>
            <a:ln w="12700" cap="rnd">
              <a:solidFill>
                <a:srgbClr val="7D4178"/>
              </a:solidFill>
              <a:round/>
              <a:tailEnd type="none" w="sm" len="sm"/>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383238" y="4529174"/>
              <a:ext cx="75971" cy="75971"/>
            </a:xfrm>
            <a:prstGeom prst="ellipse">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675352" y="3532399"/>
              <a:ext cx="1415772" cy="461665"/>
            </a:xfrm>
            <a:prstGeom prst="rect">
              <a:avLst/>
            </a:prstGeom>
            <a:noFill/>
          </p:spPr>
          <p:txBody>
            <a:bodyPr wrap="none" rtlCol="0">
              <a:spAutoFit/>
            </a:bodyPr>
            <a:lstStyle/>
            <a:p>
              <a:r>
                <a:rPr lang="zh-CN" altLang="en-US" sz="2400" dirty="0" smtClean="0">
                  <a:solidFill>
                    <a:schemeClr val="bg1"/>
                  </a:solidFill>
                  <a:latin typeface="+mj-ea"/>
                  <a:ea typeface="+mj-ea"/>
                </a:rPr>
                <a:t>汇报完毕</a:t>
              </a:r>
              <a:endParaRPr lang="zh-CN" altLang="en-US" sz="2400" dirty="0">
                <a:solidFill>
                  <a:schemeClr val="bg1"/>
                </a:solidFill>
                <a:latin typeface="+mj-ea"/>
                <a:ea typeface="+mj-ea"/>
              </a:endParaRPr>
            </a:p>
          </p:txBody>
        </p:sp>
        <p:grpSp>
          <p:nvGrpSpPr>
            <p:cNvPr id="20" name="组合 19"/>
            <p:cNvGrpSpPr/>
            <p:nvPr/>
          </p:nvGrpSpPr>
          <p:grpSpPr>
            <a:xfrm>
              <a:off x="3152591" y="1439210"/>
              <a:ext cx="461293" cy="573558"/>
              <a:chOff x="1668463" y="-2081213"/>
              <a:chExt cx="8858250" cy="11014076"/>
            </a:xfrm>
            <a:solidFill>
              <a:schemeClr val="tx2">
                <a:lumMod val="50000"/>
              </a:schemeClr>
            </a:solidFill>
          </p:grpSpPr>
          <p:sp>
            <p:nvSpPr>
              <p:cNvPr id="21" name="Freeform 15"/>
              <p:cNvSpPr>
                <a:spLocks noEditPoints="1"/>
              </p:cNvSpPr>
              <p:nvPr/>
            </p:nvSpPr>
            <p:spPr bwMode="auto">
              <a:xfrm>
                <a:off x="1668463" y="-1466850"/>
                <a:ext cx="8858250" cy="10399713"/>
              </a:xfrm>
              <a:custGeom>
                <a:avLst/>
                <a:gdLst>
                  <a:gd name="T0" fmla="*/ 1927 w 2359"/>
                  <a:gd name="T1" fmla="*/ 183 h 2770"/>
                  <a:gd name="T2" fmla="*/ 2085 w 2359"/>
                  <a:gd name="T3" fmla="*/ 183 h 2770"/>
                  <a:gd name="T4" fmla="*/ 2176 w 2359"/>
                  <a:gd name="T5" fmla="*/ 274 h 2770"/>
                  <a:gd name="T6" fmla="*/ 2176 w 2359"/>
                  <a:gd name="T7" fmla="*/ 2496 h 2770"/>
                  <a:gd name="T8" fmla="*/ 2085 w 2359"/>
                  <a:gd name="T9" fmla="*/ 2588 h 2770"/>
                  <a:gd name="T10" fmla="*/ 274 w 2359"/>
                  <a:gd name="T11" fmla="*/ 2588 h 2770"/>
                  <a:gd name="T12" fmla="*/ 183 w 2359"/>
                  <a:gd name="T13" fmla="*/ 2496 h 2770"/>
                  <a:gd name="T14" fmla="*/ 183 w 2359"/>
                  <a:gd name="T15" fmla="*/ 274 h 2770"/>
                  <a:gd name="T16" fmla="*/ 274 w 2359"/>
                  <a:gd name="T17" fmla="*/ 183 h 2770"/>
                  <a:gd name="T18" fmla="*/ 465 w 2359"/>
                  <a:gd name="T19" fmla="*/ 183 h 2770"/>
                  <a:gd name="T20" fmla="*/ 474 w 2359"/>
                  <a:gd name="T21" fmla="*/ 181 h 2770"/>
                  <a:gd name="T22" fmla="*/ 550 w 2359"/>
                  <a:gd name="T23" fmla="*/ 92 h 2770"/>
                  <a:gd name="T24" fmla="*/ 474 w 2359"/>
                  <a:gd name="T25" fmla="*/ 3 h 2770"/>
                  <a:gd name="T26" fmla="*/ 465 w 2359"/>
                  <a:gd name="T27" fmla="*/ 0 h 2770"/>
                  <a:gd name="T28" fmla="*/ 274 w 2359"/>
                  <a:gd name="T29" fmla="*/ 0 h 2770"/>
                  <a:gd name="T30" fmla="*/ 0 w 2359"/>
                  <a:gd name="T31" fmla="*/ 274 h 2770"/>
                  <a:gd name="T32" fmla="*/ 0 w 2359"/>
                  <a:gd name="T33" fmla="*/ 2496 h 2770"/>
                  <a:gd name="T34" fmla="*/ 274 w 2359"/>
                  <a:gd name="T35" fmla="*/ 2770 h 2770"/>
                  <a:gd name="T36" fmla="*/ 2085 w 2359"/>
                  <a:gd name="T37" fmla="*/ 2770 h 2770"/>
                  <a:gd name="T38" fmla="*/ 2359 w 2359"/>
                  <a:gd name="T39" fmla="*/ 2496 h 2770"/>
                  <a:gd name="T40" fmla="*/ 2359 w 2359"/>
                  <a:gd name="T41" fmla="*/ 274 h 2770"/>
                  <a:gd name="T42" fmla="*/ 2085 w 2359"/>
                  <a:gd name="T43" fmla="*/ 0 h 2770"/>
                  <a:gd name="T44" fmla="*/ 1911 w 2359"/>
                  <a:gd name="T45" fmla="*/ 0 h 2770"/>
                  <a:gd name="T46" fmla="*/ 1880 w 2359"/>
                  <a:gd name="T47" fmla="*/ 1 h 2770"/>
                  <a:gd name="T48" fmla="*/ 1789 w 2359"/>
                  <a:gd name="T49" fmla="*/ 92 h 2770"/>
                  <a:gd name="T50" fmla="*/ 1880 w 2359"/>
                  <a:gd name="T51" fmla="*/ 182 h 2770"/>
                  <a:gd name="T52" fmla="*/ 1927 w 2359"/>
                  <a:gd name="T53" fmla="*/ 183 h 2770"/>
                  <a:gd name="T54" fmla="*/ 1927 w 2359"/>
                  <a:gd name="T55" fmla="*/ 183 h 2770"/>
                  <a:gd name="T56" fmla="*/ 1927 w 2359"/>
                  <a:gd name="T57" fmla="*/ 183 h 2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59" h="2770">
                    <a:moveTo>
                      <a:pt x="1927" y="183"/>
                    </a:moveTo>
                    <a:cubicBezTo>
                      <a:pt x="2085" y="183"/>
                      <a:pt x="2085" y="183"/>
                      <a:pt x="2085" y="183"/>
                    </a:cubicBezTo>
                    <a:cubicBezTo>
                      <a:pt x="2135" y="183"/>
                      <a:pt x="2176" y="224"/>
                      <a:pt x="2176" y="274"/>
                    </a:cubicBezTo>
                    <a:cubicBezTo>
                      <a:pt x="2176" y="2496"/>
                      <a:pt x="2176" y="2496"/>
                      <a:pt x="2176" y="2496"/>
                    </a:cubicBezTo>
                    <a:cubicBezTo>
                      <a:pt x="2176" y="2547"/>
                      <a:pt x="2135" y="2588"/>
                      <a:pt x="2085" y="2588"/>
                    </a:cubicBezTo>
                    <a:cubicBezTo>
                      <a:pt x="274" y="2588"/>
                      <a:pt x="274" y="2588"/>
                      <a:pt x="274" y="2588"/>
                    </a:cubicBezTo>
                    <a:cubicBezTo>
                      <a:pt x="223" y="2588"/>
                      <a:pt x="183" y="2547"/>
                      <a:pt x="183" y="2496"/>
                    </a:cubicBezTo>
                    <a:cubicBezTo>
                      <a:pt x="183" y="274"/>
                      <a:pt x="183" y="274"/>
                      <a:pt x="183" y="274"/>
                    </a:cubicBezTo>
                    <a:cubicBezTo>
                      <a:pt x="183" y="224"/>
                      <a:pt x="223" y="183"/>
                      <a:pt x="274" y="183"/>
                    </a:cubicBezTo>
                    <a:cubicBezTo>
                      <a:pt x="465" y="183"/>
                      <a:pt x="465" y="183"/>
                      <a:pt x="465" y="183"/>
                    </a:cubicBezTo>
                    <a:cubicBezTo>
                      <a:pt x="474" y="181"/>
                      <a:pt x="474" y="181"/>
                      <a:pt x="474" y="181"/>
                    </a:cubicBezTo>
                    <a:cubicBezTo>
                      <a:pt x="517" y="174"/>
                      <a:pt x="550" y="137"/>
                      <a:pt x="550" y="92"/>
                    </a:cubicBezTo>
                    <a:cubicBezTo>
                      <a:pt x="550" y="46"/>
                      <a:pt x="517" y="9"/>
                      <a:pt x="474" y="3"/>
                    </a:cubicBezTo>
                    <a:cubicBezTo>
                      <a:pt x="465" y="0"/>
                      <a:pt x="465" y="0"/>
                      <a:pt x="465" y="0"/>
                    </a:cubicBezTo>
                    <a:cubicBezTo>
                      <a:pt x="274" y="0"/>
                      <a:pt x="274" y="0"/>
                      <a:pt x="274" y="0"/>
                    </a:cubicBezTo>
                    <a:cubicBezTo>
                      <a:pt x="123" y="0"/>
                      <a:pt x="0" y="123"/>
                      <a:pt x="0" y="274"/>
                    </a:cubicBezTo>
                    <a:cubicBezTo>
                      <a:pt x="0" y="2496"/>
                      <a:pt x="0" y="2496"/>
                      <a:pt x="0" y="2496"/>
                    </a:cubicBezTo>
                    <a:cubicBezTo>
                      <a:pt x="0" y="2647"/>
                      <a:pt x="123" y="2770"/>
                      <a:pt x="274" y="2770"/>
                    </a:cubicBezTo>
                    <a:cubicBezTo>
                      <a:pt x="2085" y="2770"/>
                      <a:pt x="2085" y="2770"/>
                      <a:pt x="2085" y="2770"/>
                    </a:cubicBezTo>
                    <a:cubicBezTo>
                      <a:pt x="2236" y="2770"/>
                      <a:pt x="2359" y="2647"/>
                      <a:pt x="2359" y="2496"/>
                    </a:cubicBezTo>
                    <a:cubicBezTo>
                      <a:pt x="2359" y="274"/>
                      <a:pt x="2359" y="274"/>
                      <a:pt x="2359" y="274"/>
                    </a:cubicBezTo>
                    <a:cubicBezTo>
                      <a:pt x="2359" y="123"/>
                      <a:pt x="2236" y="0"/>
                      <a:pt x="2085" y="0"/>
                    </a:cubicBezTo>
                    <a:cubicBezTo>
                      <a:pt x="1911" y="0"/>
                      <a:pt x="1911" y="0"/>
                      <a:pt x="1911" y="0"/>
                    </a:cubicBezTo>
                    <a:cubicBezTo>
                      <a:pt x="1880" y="1"/>
                      <a:pt x="1880" y="1"/>
                      <a:pt x="1880" y="1"/>
                    </a:cubicBezTo>
                    <a:cubicBezTo>
                      <a:pt x="1830" y="1"/>
                      <a:pt x="1789" y="42"/>
                      <a:pt x="1789" y="92"/>
                    </a:cubicBezTo>
                    <a:cubicBezTo>
                      <a:pt x="1789" y="142"/>
                      <a:pt x="1830" y="182"/>
                      <a:pt x="1880" y="182"/>
                    </a:cubicBezTo>
                    <a:cubicBezTo>
                      <a:pt x="1927" y="183"/>
                      <a:pt x="1927" y="183"/>
                      <a:pt x="1927" y="183"/>
                    </a:cubicBezTo>
                    <a:close/>
                    <a:moveTo>
                      <a:pt x="1927" y="183"/>
                    </a:moveTo>
                    <a:cubicBezTo>
                      <a:pt x="1927" y="183"/>
                      <a:pt x="1927" y="183"/>
                      <a:pt x="1927" y="18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6"/>
              <p:cNvSpPr>
                <a:spLocks noEditPoints="1"/>
              </p:cNvSpPr>
              <p:nvPr/>
            </p:nvSpPr>
            <p:spPr bwMode="auto">
              <a:xfrm>
                <a:off x="7218363"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39" y="418"/>
                      <a:pt x="0" y="379"/>
                      <a:pt x="0" y="331"/>
                    </a:cubicBezTo>
                    <a:cubicBezTo>
                      <a:pt x="0" y="87"/>
                      <a:pt x="0" y="87"/>
                      <a:pt x="0" y="87"/>
                    </a:cubicBezTo>
                    <a:cubicBezTo>
                      <a:pt x="0" y="39"/>
                      <a:pt x="39"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7"/>
              <p:cNvSpPr>
                <a:spLocks noEditPoints="1"/>
              </p:cNvSpPr>
              <p:nvPr/>
            </p:nvSpPr>
            <p:spPr bwMode="auto">
              <a:xfrm>
                <a:off x="4251326"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40" y="418"/>
                      <a:pt x="0" y="379"/>
                      <a:pt x="0" y="331"/>
                    </a:cubicBezTo>
                    <a:cubicBezTo>
                      <a:pt x="0" y="87"/>
                      <a:pt x="0" y="87"/>
                      <a:pt x="0" y="87"/>
                    </a:cubicBezTo>
                    <a:cubicBezTo>
                      <a:pt x="0" y="39"/>
                      <a:pt x="40"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8"/>
              <p:cNvSpPr>
                <a:spLocks noEditPoints="1"/>
              </p:cNvSpPr>
              <p:nvPr/>
            </p:nvSpPr>
            <p:spPr bwMode="auto">
              <a:xfrm>
                <a:off x="3902076" y="1239837"/>
                <a:ext cx="4391025" cy="4989513"/>
              </a:xfrm>
              <a:custGeom>
                <a:avLst/>
                <a:gdLst>
                  <a:gd name="T0" fmla="*/ 937 w 1169"/>
                  <a:gd name="T1" fmla="*/ 516 h 1329"/>
                  <a:gd name="T2" fmla="*/ 655 w 1169"/>
                  <a:gd name="T3" fmla="*/ 742 h 1329"/>
                  <a:gd name="T4" fmla="*/ 655 w 1169"/>
                  <a:gd name="T5" fmla="*/ 1252 h 1329"/>
                  <a:gd name="T6" fmla="*/ 583 w 1169"/>
                  <a:gd name="T7" fmla="*/ 1329 h 1329"/>
                  <a:gd name="T8" fmla="*/ 509 w 1169"/>
                  <a:gd name="T9" fmla="*/ 1249 h 1329"/>
                  <a:gd name="T10" fmla="*/ 509 w 1169"/>
                  <a:gd name="T11" fmla="*/ 727 h 1329"/>
                  <a:gd name="T12" fmla="*/ 229 w 1169"/>
                  <a:gd name="T13" fmla="*/ 364 h 1329"/>
                  <a:gd name="T14" fmla="*/ 0 w 1169"/>
                  <a:gd name="T15" fmla="*/ 184 h 1329"/>
                  <a:gd name="T16" fmla="*/ 206 w 1169"/>
                  <a:gd name="T17" fmla="*/ 0 h 1329"/>
                  <a:gd name="T18" fmla="*/ 583 w 1169"/>
                  <a:gd name="T19" fmla="*/ 470 h 1329"/>
                  <a:gd name="T20" fmla="*/ 964 w 1169"/>
                  <a:gd name="T21" fmla="*/ 174 h 1329"/>
                  <a:gd name="T22" fmla="*/ 1169 w 1169"/>
                  <a:gd name="T23" fmla="*/ 363 h 1329"/>
                  <a:gd name="T24" fmla="*/ 937 w 1169"/>
                  <a:gd name="T25" fmla="*/ 516 h 1329"/>
                  <a:gd name="T26" fmla="*/ 937 w 1169"/>
                  <a:gd name="T27" fmla="*/ 516 h 1329"/>
                  <a:gd name="T28" fmla="*/ 937 w 1169"/>
                  <a:gd name="T29" fmla="*/ 516 h 1329"/>
                  <a:gd name="T30" fmla="*/ 937 w 1169"/>
                  <a:gd name="T31" fmla="*/ 516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9" h="1329">
                    <a:moveTo>
                      <a:pt x="937" y="516"/>
                    </a:moveTo>
                    <a:cubicBezTo>
                      <a:pt x="687" y="516"/>
                      <a:pt x="655" y="644"/>
                      <a:pt x="655" y="742"/>
                    </a:cubicBezTo>
                    <a:cubicBezTo>
                      <a:pt x="655" y="1252"/>
                      <a:pt x="655" y="1252"/>
                      <a:pt x="655" y="1252"/>
                    </a:cubicBezTo>
                    <a:cubicBezTo>
                      <a:pt x="655" y="1286"/>
                      <a:pt x="628" y="1329"/>
                      <a:pt x="583" y="1329"/>
                    </a:cubicBezTo>
                    <a:cubicBezTo>
                      <a:pt x="541" y="1329"/>
                      <a:pt x="509" y="1288"/>
                      <a:pt x="509" y="1249"/>
                    </a:cubicBezTo>
                    <a:cubicBezTo>
                      <a:pt x="509" y="727"/>
                      <a:pt x="509" y="727"/>
                      <a:pt x="509" y="727"/>
                    </a:cubicBezTo>
                    <a:cubicBezTo>
                      <a:pt x="509" y="670"/>
                      <a:pt x="493" y="371"/>
                      <a:pt x="229" y="364"/>
                    </a:cubicBezTo>
                    <a:cubicBezTo>
                      <a:pt x="80" y="364"/>
                      <a:pt x="0" y="288"/>
                      <a:pt x="0" y="184"/>
                    </a:cubicBezTo>
                    <a:cubicBezTo>
                      <a:pt x="0" y="96"/>
                      <a:pt x="56" y="0"/>
                      <a:pt x="206" y="0"/>
                    </a:cubicBezTo>
                    <a:cubicBezTo>
                      <a:pt x="481" y="0"/>
                      <a:pt x="583" y="247"/>
                      <a:pt x="583" y="470"/>
                    </a:cubicBezTo>
                    <a:cubicBezTo>
                      <a:pt x="619" y="316"/>
                      <a:pt x="763" y="174"/>
                      <a:pt x="964" y="174"/>
                    </a:cubicBezTo>
                    <a:cubicBezTo>
                      <a:pt x="1065" y="174"/>
                      <a:pt x="1169" y="234"/>
                      <a:pt x="1169" y="363"/>
                    </a:cubicBezTo>
                    <a:cubicBezTo>
                      <a:pt x="1168" y="435"/>
                      <a:pt x="1118" y="516"/>
                      <a:pt x="937" y="516"/>
                    </a:cubicBezTo>
                    <a:cubicBezTo>
                      <a:pt x="937" y="516"/>
                      <a:pt x="937" y="516"/>
                      <a:pt x="937" y="516"/>
                    </a:cubicBezTo>
                    <a:close/>
                    <a:moveTo>
                      <a:pt x="937" y="516"/>
                    </a:moveTo>
                    <a:cubicBezTo>
                      <a:pt x="937" y="516"/>
                      <a:pt x="937" y="516"/>
                      <a:pt x="937" y="5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930343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9715864" y="138303"/>
            <a:ext cx="2319132" cy="923330"/>
          </a:xfrm>
          <a:prstGeom prst="rect">
            <a:avLst/>
          </a:prstGeom>
          <a:noFill/>
        </p:spPr>
        <p:txBody>
          <a:bodyPr wrap="square" anchor="ctr">
            <a:spAutoFit/>
          </a:bodyPr>
          <a:lstStyle/>
          <a:p>
            <a:pPr algn="ctr"/>
            <a:r>
              <a:rPr lang="zh-CN" altLang="en-US" sz="5400" b="1" dirty="0" smtClean="0">
                <a:solidFill>
                  <a:srgbClr val="7D4178"/>
                </a:solidFill>
                <a:latin typeface="+mj-ea"/>
                <a:ea typeface="+mj-ea"/>
                <a:cs typeface="微软雅黑"/>
              </a:rPr>
              <a:t>目录</a:t>
            </a:r>
            <a:endParaRPr lang="en-US" altLang="zh-CN" sz="5400" b="1" dirty="0">
              <a:solidFill>
                <a:srgbClr val="7D4178"/>
              </a:solidFill>
              <a:latin typeface="+mj-ea"/>
              <a:ea typeface="+mj-ea"/>
              <a:cs typeface="微软雅黑"/>
            </a:endParaRPr>
          </a:p>
        </p:txBody>
      </p:sp>
      <p:sp>
        <p:nvSpPr>
          <p:cNvPr id="26" name="矩形 25"/>
          <p:cNvSpPr/>
          <p:nvPr/>
        </p:nvSpPr>
        <p:spPr>
          <a:xfrm>
            <a:off x="298786" y="6221374"/>
            <a:ext cx="1179354" cy="307777"/>
          </a:xfrm>
          <a:prstGeom prst="rect">
            <a:avLst/>
          </a:prstGeom>
        </p:spPr>
        <p:txBody>
          <a:bodyPr wrap="square">
            <a:spAutoFit/>
          </a:bodyPr>
          <a:lstStyle/>
          <a:p>
            <a:pPr lvl="0" algn="ctr"/>
            <a:r>
              <a:rPr kumimoji="1"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CONTENT</a:t>
            </a:r>
            <a:endParaRPr kumimoji="1"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383883" y="676416"/>
            <a:ext cx="5009712" cy="5016313"/>
            <a:chOff x="5431535" y="947360"/>
            <a:chExt cx="5009712" cy="5016313"/>
          </a:xfrm>
        </p:grpSpPr>
        <p:cxnSp>
          <p:nvCxnSpPr>
            <p:cNvPr id="18" name="直接箭头连接符 17"/>
            <p:cNvCxnSpPr/>
            <p:nvPr/>
          </p:nvCxnSpPr>
          <p:spPr>
            <a:xfrm>
              <a:off x="5600700" y="1123126"/>
              <a:ext cx="4840547" cy="4840547"/>
            </a:xfrm>
            <a:prstGeom prst="straightConnector1">
              <a:avLst/>
            </a:prstGeom>
            <a:ln w="12700" cap="rnd">
              <a:solidFill>
                <a:schemeClr val="bg1">
                  <a:alpha val="32000"/>
                </a:schemeClr>
              </a:solidFill>
              <a:round/>
              <a:tailEnd type="triangle"/>
            </a:ln>
          </p:spPr>
          <p:style>
            <a:lnRef idx="1">
              <a:schemeClr val="accent1"/>
            </a:lnRef>
            <a:fillRef idx="0">
              <a:schemeClr val="accent1"/>
            </a:fillRef>
            <a:effectRef idx="0">
              <a:schemeClr val="accent1"/>
            </a:effectRef>
            <a:fontRef idx="minor">
              <a:schemeClr val="tx1"/>
            </a:fontRef>
          </p:style>
        </p:cxnSp>
        <p:sp>
          <p:nvSpPr>
            <p:cNvPr id="57" name="正五边形 56"/>
            <p:cNvSpPr/>
            <p:nvPr/>
          </p:nvSpPr>
          <p:spPr>
            <a:xfrm rot="1800000">
              <a:off x="5431535" y="947360"/>
              <a:ext cx="338330" cy="322219"/>
            </a:xfrm>
            <a:prstGeom prst="pentagon">
              <a:avLst/>
            </a:prstGeom>
            <a:noFill/>
            <a:ln>
              <a:solidFill>
                <a:schemeClr val="bg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69"/>
          <p:cNvGrpSpPr/>
          <p:nvPr/>
        </p:nvGrpSpPr>
        <p:grpSpPr>
          <a:xfrm>
            <a:off x="2095983" y="734134"/>
            <a:ext cx="3105934" cy="923330"/>
            <a:chOff x="2075666" y="885342"/>
            <a:chExt cx="3105934" cy="923330"/>
          </a:xfrm>
        </p:grpSpPr>
        <p:grpSp>
          <p:nvGrpSpPr>
            <p:cNvPr id="2" name="组合 1"/>
            <p:cNvGrpSpPr/>
            <p:nvPr/>
          </p:nvGrpSpPr>
          <p:grpSpPr>
            <a:xfrm>
              <a:off x="3262528" y="942647"/>
              <a:ext cx="1919072" cy="808721"/>
              <a:chOff x="6361328" y="979433"/>
              <a:chExt cx="1919072" cy="808721"/>
            </a:xfrm>
          </p:grpSpPr>
          <p:sp>
            <p:nvSpPr>
              <p:cNvPr id="9" name="矩形 8"/>
              <p:cNvSpPr/>
              <p:nvPr/>
            </p:nvSpPr>
            <p:spPr>
              <a:xfrm>
                <a:off x="6361328" y="979433"/>
                <a:ext cx="1919072" cy="584775"/>
              </a:xfrm>
              <a:prstGeom prst="rect">
                <a:avLst/>
              </a:prstGeom>
            </p:spPr>
            <p:txBody>
              <a:bodyPr wrap="square" anchor="ctr">
                <a:spAutoFit/>
              </a:bodyPr>
              <a:lstStyle/>
              <a:p>
                <a:r>
                  <a:rPr lang="zh-CN" altLang="en-US" sz="3200" b="1" dirty="0" smtClean="0">
                    <a:latin typeface="+mj-ea"/>
                    <a:ea typeface="+mj-ea"/>
                    <a:cs typeface="微软雅黑"/>
                  </a:rPr>
                  <a:t>作品概述</a:t>
                </a:r>
                <a:endParaRPr lang="en-US" altLang="zh-CN" sz="3200" b="1" dirty="0">
                  <a:latin typeface="+mj-ea"/>
                  <a:ea typeface="+mj-ea"/>
                  <a:cs typeface="微软雅黑"/>
                </a:endParaRPr>
              </a:p>
            </p:txBody>
          </p:sp>
          <p:sp>
            <p:nvSpPr>
              <p:cNvPr id="13" name="矩形 12"/>
              <p:cNvSpPr/>
              <p:nvPr/>
            </p:nvSpPr>
            <p:spPr>
              <a:xfrm>
                <a:off x="6361328" y="1511155"/>
                <a:ext cx="1430135"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INTRODUCTION</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28" name="矩形 27"/>
            <p:cNvSpPr/>
            <p:nvPr/>
          </p:nvSpPr>
          <p:spPr>
            <a:xfrm>
              <a:off x="2075666" y="885342"/>
              <a:ext cx="1370449" cy="923330"/>
            </a:xfrm>
            <a:prstGeom prst="rect">
              <a:avLst/>
            </a:prstGeom>
          </p:spPr>
          <p:txBody>
            <a:bodyPr wrap="square" anchor="ctr">
              <a:spAutoFit/>
            </a:bodyPr>
            <a:lstStyle/>
            <a:p>
              <a:pPr algn="ctr"/>
              <a:r>
                <a:rPr lang="en-US" altLang="zh-CN" sz="5400" dirty="0" smtClean="0">
                  <a:latin typeface="+mj-ea"/>
                  <a:ea typeface="+mj-ea"/>
                  <a:cs typeface="微软雅黑"/>
                </a:rPr>
                <a:t>01</a:t>
              </a:r>
              <a:endParaRPr lang="en-US" altLang="zh-CN" sz="5400" dirty="0">
                <a:latin typeface="+mj-ea"/>
                <a:ea typeface="+mj-ea"/>
                <a:cs typeface="微软雅黑"/>
              </a:endParaRPr>
            </a:p>
          </p:txBody>
        </p:sp>
        <p:cxnSp>
          <p:nvCxnSpPr>
            <p:cNvPr id="64" name="直接连接符 63"/>
            <p:cNvCxnSpPr/>
            <p:nvPr/>
          </p:nvCxnSpPr>
          <p:spPr>
            <a:xfrm>
              <a:off x="3249828" y="1005007"/>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3257445" y="1845596"/>
            <a:ext cx="3091103" cy="923330"/>
            <a:chOff x="3237128" y="1915999"/>
            <a:chExt cx="3091103" cy="923330"/>
          </a:xfrm>
        </p:grpSpPr>
        <p:grpSp>
          <p:nvGrpSpPr>
            <p:cNvPr id="3" name="组合 2"/>
            <p:cNvGrpSpPr/>
            <p:nvPr/>
          </p:nvGrpSpPr>
          <p:grpSpPr>
            <a:xfrm>
              <a:off x="4409159" y="1986004"/>
              <a:ext cx="1919072" cy="783321"/>
              <a:chOff x="6361328" y="2039009"/>
              <a:chExt cx="1919072" cy="783321"/>
            </a:xfrm>
          </p:grpSpPr>
          <p:sp>
            <p:nvSpPr>
              <p:cNvPr id="8" name="矩形 7"/>
              <p:cNvSpPr/>
              <p:nvPr/>
            </p:nvSpPr>
            <p:spPr>
              <a:xfrm>
                <a:off x="6361328" y="2039009"/>
                <a:ext cx="1919072" cy="584775"/>
              </a:xfrm>
              <a:prstGeom prst="rect">
                <a:avLst/>
              </a:prstGeom>
            </p:spPr>
            <p:txBody>
              <a:bodyPr wrap="square" anchor="ctr">
                <a:spAutoFit/>
              </a:bodyPr>
              <a:lstStyle/>
              <a:p>
                <a:r>
                  <a:rPr lang="zh-CN" altLang="en-US" sz="3200" b="1" dirty="0">
                    <a:latin typeface="+mj-ea"/>
                    <a:ea typeface="+mj-ea"/>
                    <a:cs typeface="微软雅黑"/>
                  </a:rPr>
                  <a:t>选题</a:t>
                </a:r>
                <a:r>
                  <a:rPr lang="zh-CN" altLang="en-US" sz="3200" b="1" dirty="0" smtClean="0">
                    <a:latin typeface="+mj-ea"/>
                    <a:ea typeface="+mj-ea"/>
                    <a:cs typeface="微软雅黑"/>
                  </a:rPr>
                  <a:t>背景</a:t>
                </a:r>
                <a:endParaRPr lang="en-US" altLang="zh-CN" sz="3200" b="1" dirty="0">
                  <a:latin typeface="+mj-ea"/>
                  <a:ea typeface="+mj-ea"/>
                  <a:cs typeface="微软雅黑"/>
                </a:endParaRPr>
              </a:p>
            </p:txBody>
          </p:sp>
          <p:sp>
            <p:nvSpPr>
              <p:cNvPr id="17" name="矩形 16"/>
              <p:cNvSpPr/>
              <p:nvPr/>
            </p:nvSpPr>
            <p:spPr>
              <a:xfrm>
                <a:off x="6361328" y="2545331"/>
                <a:ext cx="1010277"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SUMMERY</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59" name="矩形 58"/>
            <p:cNvSpPr/>
            <p:nvPr/>
          </p:nvSpPr>
          <p:spPr>
            <a:xfrm>
              <a:off x="3237128" y="1915999"/>
              <a:ext cx="1370449" cy="923330"/>
            </a:xfrm>
            <a:prstGeom prst="rect">
              <a:avLst/>
            </a:prstGeom>
          </p:spPr>
          <p:txBody>
            <a:bodyPr wrap="square" anchor="ctr">
              <a:spAutoFit/>
            </a:bodyPr>
            <a:lstStyle/>
            <a:p>
              <a:pPr algn="ctr"/>
              <a:r>
                <a:rPr lang="en-US" altLang="zh-CN" sz="5400" dirty="0" smtClean="0">
                  <a:latin typeface="+mj-ea"/>
                  <a:ea typeface="+mj-ea"/>
                  <a:cs typeface="微软雅黑"/>
                </a:rPr>
                <a:t>02</a:t>
              </a:r>
              <a:endParaRPr lang="en-US" altLang="zh-CN" sz="5400" dirty="0">
                <a:latin typeface="+mj-ea"/>
                <a:ea typeface="+mj-ea"/>
                <a:cs typeface="微软雅黑"/>
              </a:endParaRPr>
            </a:p>
          </p:txBody>
        </p:sp>
        <p:cxnSp>
          <p:nvCxnSpPr>
            <p:cNvPr id="66" name="直接连接符 65"/>
            <p:cNvCxnSpPr/>
            <p:nvPr/>
          </p:nvCxnSpPr>
          <p:spPr>
            <a:xfrm>
              <a:off x="4407787" y="2035664"/>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4394651" y="2957057"/>
            <a:ext cx="3145438" cy="923330"/>
            <a:chOff x="4374334" y="3136398"/>
            <a:chExt cx="3145438" cy="923330"/>
          </a:xfrm>
        </p:grpSpPr>
        <p:grpSp>
          <p:nvGrpSpPr>
            <p:cNvPr id="4" name="组合 3"/>
            <p:cNvGrpSpPr/>
            <p:nvPr/>
          </p:nvGrpSpPr>
          <p:grpSpPr>
            <a:xfrm>
              <a:off x="5600700" y="3202200"/>
              <a:ext cx="1919072" cy="791727"/>
              <a:chOff x="6361328" y="3098585"/>
              <a:chExt cx="1919072" cy="791727"/>
            </a:xfrm>
          </p:grpSpPr>
          <p:sp>
            <p:nvSpPr>
              <p:cNvPr id="10" name="矩形 9"/>
              <p:cNvSpPr/>
              <p:nvPr/>
            </p:nvSpPr>
            <p:spPr>
              <a:xfrm>
                <a:off x="6361328" y="3098585"/>
                <a:ext cx="1919072" cy="584775"/>
              </a:xfrm>
              <a:prstGeom prst="rect">
                <a:avLst/>
              </a:prstGeom>
            </p:spPr>
            <p:txBody>
              <a:bodyPr wrap="square" anchor="ctr">
                <a:spAutoFit/>
              </a:bodyPr>
              <a:lstStyle/>
              <a:p>
                <a:r>
                  <a:rPr lang="zh-CN" altLang="en-US" sz="3200" b="1" dirty="0" smtClean="0">
                    <a:latin typeface="+mj-ea"/>
                    <a:ea typeface="+mj-ea"/>
                    <a:cs typeface="微软雅黑"/>
                  </a:rPr>
                  <a:t>制作过程</a:t>
                </a:r>
                <a:endParaRPr lang="en-US" altLang="zh-CN" sz="3200" b="1" dirty="0">
                  <a:latin typeface="+mj-ea"/>
                  <a:ea typeface="+mj-ea"/>
                  <a:cs typeface="微软雅黑"/>
                </a:endParaRPr>
              </a:p>
            </p:txBody>
          </p:sp>
          <p:sp>
            <p:nvSpPr>
              <p:cNvPr id="15" name="矩形 14"/>
              <p:cNvSpPr/>
              <p:nvPr/>
            </p:nvSpPr>
            <p:spPr>
              <a:xfrm>
                <a:off x="6361328" y="3613313"/>
                <a:ext cx="1598451"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MAKING PROCESS</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60" name="矩形 59"/>
            <p:cNvSpPr/>
            <p:nvPr/>
          </p:nvSpPr>
          <p:spPr>
            <a:xfrm>
              <a:off x="4374334" y="3136398"/>
              <a:ext cx="1370449" cy="923330"/>
            </a:xfrm>
            <a:prstGeom prst="rect">
              <a:avLst/>
            </a:prstGeom>
          </p:spPr>
          <p:txBody>
            <a:bodyPr wrap="square" anchor="ctr">
              <a:spAutoFit/>
            </a:bodyPr>
            <a:lstStyle/>
            <a:p>
              <a:pPr algn="ctr"/>
              <a:r>
                <a:rPr lang="en-US" altLang="zh-CN" sz="5400" dirty="0" smtClean="0">
                  <a:latin typeface="+mj-ea"/>
                  <a:ea typeface="+mj-ea"/>
                  <a:cs typeface="微软雅黑"/>
                </a:rPr>
                <a:t>03</a:t>
              </a:r>
              <a:endParaRPr lang="en-US" altLang="zh-CN" sz="5400" dirty="0">
                <a:latin typeface="+mj-ea"/>
                <a:ea typeface="+mj-ea"/>
                <a:cs typeface="微软雅黑"/>
              </a:endParaRPr>
            </a:p>
          </p:txBody>
        </p:sp>
        <p:cxnSp>
          <p:nvCxnSpPr>
            <p:cNvPr id="67" name="直接连接符 66"/>
            <p:cNvCxnSpPr/>
            <p:nvPr/>
          </p:nvCxnSpPr>
          <p:spPr>
            <a:xfrm>
              <a:off x="5562600" y="3256063"/>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5076333" y="4068518"/>
            <a:ext cx="3224384" cy="923330"/>
            <a:chOff x="5056016" y="4253472"/>
            <a:chExt cx="3224384" cy="923330"/>
          </a:xfrm>
        </p:grpSpPr>
        <p:grpSp>
          <p:nvGrpSpPr>
            <p:cNvPr id="5" name="组合 4"/>
            <p:cNvGrpSpPr/>
            <p:nvPr/>
          </p:nvGrpSpPr>
          <p:grpSpPr>
            <a:xfrm>
              <a:off x="6361328" y="4336177"/>
              <a:ext cx="1919072" cy="757921"/>
              <a:chOff x="6361328" y="4158161"/>
              <a:chExt cx="1919072" cy="757921"/>
            </a:xfrm>
          </p:grpSpPr>
          <p:sp>
            <p:nvSpPr>
              <p:cNvPr id="11" name="矩形 10"/>
              <p:cNvSpPr/>
              <p:nvPr/>
            </p:nvSpPr>
            <p:spPr>
              <a:xfrm>
                <a:off x="6361328" y="4158161"/>
                <a:ext cx="1919072" cy="584775"/>
              </a:xfrm>
              <a:prstGeom prst="rect">
                <a:avLst/>
              </a:prstGeom>
            </p:spPr>
            <p:txBody>
              <a:bodyPr wrap="square" anchor="ctr">
                <a:spAutoFit/>
              </a:bodyPr>
              <a:lstStyle/>
              <a:p>
                <a:r>
                  <a:rPr lang="zh-CN" altLang="en-US" sz="3200" b="1" dirty="0" smtClean="0">
                    <a:latin typeface="+mj-ea"/>
                    <a:ea typeface="+mj-ea"/>
                    <a:cs typeface="微软雅黑"/>
                  </a:rPr>
                  <a:t>作品展示</a:t>
                </a:r>
              </a:p>
            </p:txBody>
          </p:sp>
          <p:sp>
            <p:nvSpPr>
              <p:cNvPr id="16" name="矩形 15"/>
              <p:cNvSpPr/>
              <p:nvPr/>
            </p:nvSpPr>
            <p:spPr>
              <a:xfrm>
                <a:off x="6361328" y="4639083"/>
                <a:ext cx="1505477"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PRODUCT SHOW</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61" name="矩形 60"/>
            <p:cNvSpPr/>
            <p:nvPr/>
          </p:nvSpPr>
          <p:spPr>
            <a:xfrm>
              <a:off x="5056016" y="4253472"/>
              <a:ext cx="1370449" cy="923330"/>
            </a:xfrm>
            <a:prstGeom prst="rect">
              <a:avLst/>
            </a:prstGeom>
          </p:spPr>
          <p:txBody>
            <a:bodyPr wrap="square" anchor="ctr">
              <a:spAutoFit/>
            </a:bodyPr>
            <a:lstStyle/>
            <a:p>
              <a:pPr algn="ctr"/>
              <a:r>
                <a:rPr lang="en-US" altLang="zh-CN" sz="5400" dirty="0" smtClean="0">
                  <a:latin typeface="+mj-ea"/>
                  <a:ea typeface="+mj-ea"/>
                  <a:cs typeface="微软雅黑"/>
                </a:rPr>
                <a:t>04</a:t>
              </a:r>
              <a:endParaRPr lang="en-US" altLang="zh-CN" sz="5400" dirty="0">
                <a:latin typeface="+mj-ea"/>
                <a:ea typeface="+mj-ea"/>
                <a:cs typeface="微软雅黑"/>
              </a:endParaRPr>
            </a:p>
          </p:txBody>
        </p:sp>
        <p:cxnSp>
          <p:nvCxnSpPr>
            <p:cNvPr id="68" name="直接连接符 67"/>
            <p:cNvCxnSpPr/>
            <p:nvPr/>
          </p:nvCxnSpPr>
          <p:spPr>
            <a:xfrm>
              <a:off x="6305675" y="4373137"/>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6325992" y="5179980"/>
            <a:ext cx="3133169" cy="923330"/>
            <a:chOff x="6305675" y="5331188"/>
            <a:chExt cx="3133169" cy="923330"/>
          </a:xfrm>
        </p:grpSpPr>
        <p:grpSp>
          <p:nvGrpSpPr>
            <p:cNvPr id="6" name="组合 5"/>
            <p:cNvGrpSpPr/>
            <p:nvPr/>
          </p:nvGrpSpPr>
          <p:grpSpPr>
            <a:xfrm>
              <a:off x="7519772" y="5420243"/>
              <a:ext cx="1919072" cy="745221"/>
              <a:chOff x="6361328" y="5217737"/>
              <a:chExt cx="1919072" cy="745221"/>
            </a:xfrm>
          </p:grpSpPr>
          <p:sp>
            <p:nvSpPr>
              <p:cNvPr id="12" name="矩形 11"/>
              <p:cNvSpPr/>
              <p:nvPr/>
            </p:nvSpPr>
            <p:spPr>
              <a:xfrm>
                <a:off x="6361328" y="5217737"/>
                <a:ext cx="1919072" cy="584775"/>
              </a:xfrm>
              <a:prstGeom prst="rect">
                <a:avLst/>
              </a:prstGeom>
            </p:spPr>
            <p:txBody>
              <a:bodyPr wrap="square" anchor="ctr">
                <a:spAutoFit/>
              </a:bodyPr>
              <a:lstStyle/>
              <a:p>
                <a:r>
                  <a:rPr lang="zh-CN" altLang="en-US" sz="3200" b="1" dirty="0" smtClean="0">
                    <a:latin typeface="+mj-ea"/>
                    <a:ea typeface="+mj-ea"/>
                    <a:cs typeface="微软雅黑"/>
                  </a:rPr>
                  <a:t>总结回顾</a:t>
                </a:r>
              </a:p>
            </p:txBody>
          </p:sp>
          <p:sp>
            <p:nvSpPr>
              <p:cNvPr id="14" name="矩形 13"/>
              <p:cNvSpPr/>
              <p:nvPr/>
            </p:nvSpPr>
            <p:spPr>
              <a:xfrm>
                <a:off x="6386728" y="5685959"/>
                <a:ext cx="1276375"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cs typeface="微软雅黑"/>
                  </a:rPr>
                  <a:t>BACKGROUND</a:t>
                </a:r>
                <a:endParaRPr lang="zh-CN" altLang="en-US" sz="1200" dirty="0">
                  <a:solidFill>
                    <a:prstClr val="black"/>
                  </a:solidFill>
                  <a:latin typeface="微软雅黑" panose="020B0503020204020204" pitchFamily="34" charset="-122"/>
                  <a:ea typeface="微软雅黑" panose="020B0503020204020204" pitchFamily="34" charset="-122"/>
                  <a:cs typeface="微软雅黑"/>
                </a:endParaRPr>
              </a:p>
            </p:txBody>
          </p:sp>
        </p:grpSp>
        <p:sp>
          <p:nvSpPr>
            <p:cNvPr id="62" name="矩形 61"/>
            <p:cNvSpPr/>
            <p:nvPr/>
          </p:nvSpPr>
          <p:spPr>
            <a:xfrm>
              <a:off x="6305675" y="5331188"/>
              <a:ext cx="1370449" cy="923330"/>
            </a:xfrm>
            <a:prstGeom prst="rect">
              <a:avLst/>
            </a:prstGeom>
          </p:spPr>
          <p:txBody>
            <a:bodyPr wrap="square" anchor="ctr">
              <a:spAutoFit/>
            </a:bodyPr>
            <a:lstStyle/>
            <a:p>
              <a:pPr algn="ctr"/>
              <a:r>
                <a:rPr lang="en-US" altLang="zh-CN" sz="5400" dirty="0" smtClean="0">
                  <a:latin typeface="+mj-ea"/>
                  <a:ea typeface="+mj-ea"/>
                  <a:cs typeface="微软雅黑"/>
                </a:rPr>
                <a:t>05</a:t>
              </a:r>
              <a:endParaRPr lang="en-US" altLang="zh-CN" sz="5400" dirty="0">
                <a:latin typeface="+mj-ea"/>
                <a:ea typeface="+mj-ea"/>
                <a:cs typeface="微软雅黑"/>
              </a:endParaRPr>
            </a:p>
          </p:txBody>
        </p:sp>
        <p:cxnSp>
          <p:nvCxnSpPr>
            <p:cNvPr id="69" name="直接连接符 68"/>
            <p:cNvCxnSpPr/>
            <p:nvPr/>
          </p:nvCxnSpPr>
          <p:spPr>
            <a:xfrm>
              <a:off x="7494372" y="5481464"/>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76" name="直接箭头连接符 75"/>
          <p:cNvCxnSpPr/>
          <p:nvPr/>
        </p:nvCxnSpPr>
        <p:spPr>
          <a:xfrm>
            <a:off x="-17144" y="1117313"/>
            <a:ext cx="4840547" cy="4840547"/>
          </a:xfrm>
          <a:prstGeom prst="straightConnector1">
            <a:avLst/>
          </a:prstGeom>
          <a:ln w="12700" cap="rnd">
            <a:solidFill>
              <a:srgbClr val="536275">
                <a:alpha val="50000"/>
              </a:srgbClr>
            </a:solidFill>
            <a:round/>
            <a:tailEnd type="triangle"/>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570345" y="5627101"/>
            <a:ext cx="644997" cy="476209"/>
            <a:chOff x="865188" y="-431800"/>
            <a:chExt cx="10458451" cy="7721600"/>
          </a:xfrm>
          <a:solidFill>
            <a:schemeClr val="tx2">
              <a:lumMod val="50000"/>
            </a:schemeClr>
          </a:solidFill>
        </p:grpSpPr>
        <p:sp>
          <p:nvSpPr>
            <p:cNvPr id="40" name="Freeform 26"/>
            <p:cNvSpPr>
              <a:spLocks noEditPoints="1"/>
            </p:cNvSpPr>
            <p:nvPr/>
          </p:nvSpPr>
          <p:spPr bwMode="auto">
            <a:xfrm>
              <a:off x="3613151" y="-431800"/>
              <a:ext cx="7710488" cy="1123950"/>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39 h 299"/>
                <a:gd name="T10" fmla="*/ 39 w 2054"/>
                <a:gd name="T11" fmla="*/ 0 h 299"/>
                <a:gd name="T12" fmla="*/ 2015 w 2054"/>
                <a:gd name="T13" fmla="*/ 0 h 299"/>
                <a:gd name="T14" fmla="*/ 2054 w 2054"/>
                <a:gd name="T15" fmla="*/ 39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1"/>
                    <a:pt x="2036" y="299"/>
                    <a:pt x="2015" y="299"/>
                  </a:cubicBezTo>
                  <a:cubicBezTo>
                    <a:pt x="39" y="299"/>
                    <a:pt x="39" y="299"/>
                    <a:pt x="39" y="299"/>
                  </a:cubicBezTo>
                  <a:cubicBezTo>
                    <a:pt x="17" y="299"/>
                    <a:pt x="0" y="281"/>
                    <a:pt x="0" y="260"/>
                  </a:cubicBezTo>
                  <a:cubicBezTo>
                    <a:pt x="0" y="39"/>
                    <a:pt x="0" y="39"/>
                    <a:pt x="0" y="39"/>
                  </a:cubicBezTo>
                  <a:cubicBezTo>
                    <a:pt x="0" y="18"/>
                    <a:pt x="17" y="0"/>
                    <a:pt x="39" y="0"/>
                  </a:cubicBezTo>
                  <a:cubicBezTo>
                    <a:pt x="2015" y="0"/>
                    <a:pt x="2015" y="0"/>
                    <a:pt x="2015" y="0"/>
                  </a:cubicBezTo>
                  <a:cubicBezTo>
                    <a:pt x="2036" y="0"/>
                    <a:pt x="2054" y="18"/>
                    <a:pt x="2054" y="39"/>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7"/>
            <p:cNvSpPr>
              <a:spLocks noEditPoints="1"/>
            </p:cNvSpPr>
            <p:nvPr/>
          </p:nvSpPr>
          <p:spPr bwMode="auto">
            <a:xfrm>
              <a:off x="3613151" y="2873375"/>
              <a:ext cx="7710488" cy="1122363"/>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39 h 299"/>
                <a:gd name="T10" fmla="*/ 39 w 2054"/>
                <a:gd name="T11" fmla="*/ 0 h 299"/>
                <a:gd name="T12" fmla="*/ 2015 w 2054"/>
                <a:gd name="T13" fmla="*/ 0 h 299"/>
                <a:gd name="T14" fmla="*/ 2054 w 2054"/>
                <a:gd name="T15" fmla="*/ 39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1"/>
                    <a:pt x="2036" y="299"/>
                    <a:pt x="2015" y="299"/>
                  </a:cubicBezTo>
                  <a:cubicBezTo>
                    <a:pt x="39" y="299"/>
                    <a:pt x="39" y="299"/>
                    <a:pt x="39" y="299"/>
                  </a:cubicBezTo>
                  <a:cubicBezTo>
                    <a:pt x="17" y="299"/>
                    <a:pt x="0" y="281"/>
                    <a:pt x="0" y="260"/>
                  </a:cubicBezTo>
                  <a:cubicBezTo>
                    <a:pt x="0" y="39"/>
                    <a:pt x="0" y="39"/>
                    <a:pt x="0" y="39"/>
                  </a:cubicBezTo>
                  <a:cubicBezTo>
                    <a:pt x="0" y="17"/>
                    <a:pt x="17" y="0"/>
                    <a:pt x="39" y="0"/>
                  </a:cubicBezTo>
                  <a:cubicBezTo>
                    <a:pt x="2015" y="0"/>
                    <a:pt x="2015" y="0"/>
                    <a:pt x="2015" y="0"/>
                  </a:cubicBezTo>
                  <a:cubicBezTo>
                    <a:pt x="2036" y="0"/>
                    <a:pt x="2054" y="17"/>
                    <a:pt x="2054" y="39"/>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8"/>
            <p:cNvSpPr>
              <a:spLocks noEditPoints="1"/>
            </p:cNvSpPr>
            <p:nvPr/>
          </p:nvSpPr>
          <p:spPr bwMode="auto">
            <a:xfrm>
              <a:off x="3613151" y="6165850"/>
              <a:ext cx="7710488" cy="1123950"/>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40 h 299"/>
                <a:gd name="T10" fmla="*/ 39 w 2054"/>
                <a:gd name="T11" fmla="*/ 0 h 299"/>
                <a:gd name="T12" fmla="*/ 2015 w 2054"/>
                <a:gd name="T13" fmla="*/ 0 h 299"/>
                <a:gd name="T14" fmla="*/ 2054 w 2054"/>
                <a:gd name="T15" fmla="*/ 40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2"/>
                    <a:pt x="2036" y="299"/>
                    <a:pt x="2015" y="299"/>
                  </a:cubicBezTo>
                  <a:cubicBezTo>
                    <a:pt x="39" y="299"/>
                    <a:pt x="39" y="299"/>
                    <a:pt x="39" y="299"/>
                  </a:cubicBezTo>
                  <a:cubicBezTo>
                    <a:pt x="17" y="299"/>
                    <a:pt x="0" y="282"/>
                    <a:pt x="0" y="260"/>
                  </a:cubicBezTo>
                  <a:cubicBezTo>
                    <a:pt x="0" y="40"/>
                    <a:pt x="0" y="40"/>
                    <a:pt x="0" y="40"/>
                  </a:cubicBezTo>
                  <a:cubicBezTo>
                    <a:pt x="0" y="18"/>
                    <a:pt x="17" y="0"/>
                    <a:pt x="39" y="0"/>
                  </a:cubicBezTo>
                  <a:cubicBezTo>
                    <a:pt x="2015" y="0"/>
                    <a:pt x="2015" y="0"/>
                    <a:pt x="2015" y="0"/>
                  </a:cubicBezTo>
                  <a:cubicBezTo>
                    <a:pt x="2036" y="0"/>
                    <a:pt x="2054" y="18"/>
                    <a:pt x="2054" y="40"/>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9"/>
            <p:cNvSpPr>
              <a:spLocks noEditPoints="1"/>
            </p:cNvSpPr>
            <p:nvPr/>
          </p:nvSpPr>
          <p:spPr bwMode="auto">
            <a:xfrm>
              <a:off x="865188" y="2881313"/>
              <a:ext cx="1108075" cy="1106488"/>
            </a:xfrm>
            <a:custGeom>
              <a:avLst/>
              <a:gdLst>
                <a:gd name="T0" fmla="*/ 295 w 295"/>
                <a:gd name="T1" fmla="*/ 255 h 295"/>
                <a:gd name="T2" fmla="*/ 255 w 295"/>
                <a:gd name="T3" fmla="*/ 295 h 295"/>
                <a:gd name="T4" fmla="*/ 39 w 295"/>
                <a:gd name="T5" fmla="*/ 295 h 295"/>
                <a:gd name="T6" fmla="*/ 0 w 295"/>
                <a:gd name="T7" fmla="*/ 255 h 295"/>
                <a:gd name="T8" fmla="*/ 0 w 295"/>
                <a:gd name="T9" fmla="*/ 39 h 295"/>
                <a:gd name="T10" fmla="*/ 39 w 295"/>
                <a:gd name="T11" fmla="*/ 0 h 295"/>
                <a:gd name="T12" fmla="*/ 255 w 295"/>
                <a:gd name="T13" fmla="*/ 0 h 295"/>
                <a:gd name="T14" fmla="*/ 295 w 295"/>
                <a:gd name="T15" fmla="*/ 39 h 295"/>
                <a:gd name="T16" fmla="*/ 295 w 295"/>
                <a:gd name="T17" fmla="*/ 255 h 295"/>
                <a:gd name="T18" fmla="*/ 295 w 295"/>
                <a:gd name="T19" fmla="*/ 255 h 295"/>
                <a:gd name="T20" fmla="*/ 295 w 295"/>
                <a:gd name="T21" fmla="*/ 25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5">
                  <a:moveTo>
                    <a:pt x="295" y="255"/>
                  </a:moveTo>
                  <a:cubicBezTo>
                    <a:pt x="295" y="277"/>
                    <a:pt x="277" y="295"/>
                    <a:pt x="255" y="295"/>
                  </a:cubicBezTo>
                  <a:cubicBezTo>
                    <a:pt x="39" y="295"/>
                    <a:pt x="39" y="295"/>
                    <a:pt x="39" y="295"/>
                  </a:cubicBezTo>
                  <a:cubicBezTo>
                    <a:pt x="18" y="295"/>
                    <a:pt x="0" y="277"/>
                    <a:pt x="0" y="255"/>
                  </a:cubicBezTo>
                  <a:cubicBezTo>
                    <a:pt x="0" y="39"/>
                    <a:pt x="0" y="39"/>
                    <a:pt x="0" y="39"/>
                  </a:cubicBezTo>
                  <a:cubicBezTo>
                    <a:pt x="0" y="18"/>
                    <a:pt x="18" y="0"/>
                    <a:pt x="39" y="0"/>
                  </a:cubicBezTo>
                  <a:cubicBezTo>
                    <a:pt x="255" y="0"/>
                    <a:pt x="255" y="0"/>
                    <a:pt x="255" y="0"/>
                  </a:cubicBezTo>
                  <a:cubicBezTo>
                    <a:pt x="277" y="0"/>
                    <a:pt x="295" y="18"/>
                    <a:pt x="295" y="39"/>
                  </a:cubicBezTo>
                  <a:cubicBezTo>
                    <a:pt x="295" y="255"/>
                    <a:pt x="295" y="255"/>
                    <a:pt x="295" y="255"/>
                  </a:cubicBezTo>
                  <a:close/>
                  <a:moveTo>
                    <a:pt x="295" y="255"/>
                  </a:moveTo>
                  <a:cubicBezTo>
                    <a:pt x="295" y="255"/>
                    <a:pt x="295" y="255"/>
                    <a:pt x="295" y="2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0"/>
            <p:cNvSpPr>
              <a:spLocks noEditPoints="1"/>
            </p:cNvSpPr>
            <p:nvPr/>
          </p:nvSpPr>
          <p:spPr bwMode="auto">
            <a:xfrm>
              <a:off x="865188" y="6176963"/>
              <a:ext cx="1108075" cy="1104900"/>
            </a:xfrm>
            <a:custGeom>
              <a:avLst/>
              <a:gdLst>
                <a:gd name="T0" fmla="*/ 295 w 295"/>
                <a:gd name="T1" fmla="*/ 255 h 294"/>
                <a:gd name="T2" fmla="*/ 255 w 295"/>
                <a:gd name="T3" fmla="*/ 294 h 294"/>
                <a:gd name="T4" fmla="*/ 39 w 295"/>
                <a:gd name="T5" fmla="*/ 294 h 294"/>
                <a:gd name="T6" fmla="*/ 0 w 295"/>
                <a:gd name="T7" fmla="*/ 255 h 294"/>
                <a:gd name="T8" fmla="*/ 0 w 295"/>
                <a:gd name="T9" fmla="*/ 39 h 294"/>
                <a:gd name="T10" fmla="*/ 39 w 295"/>
                <a:gd name="T11" fmla="*/ 0 h 294"/>
                <a:gd name="T12" fmla="*/ 255 w 295"/>
                <a:gd name="T13" fmla="*/ 0 h 294"/>
                <a:gd name="T14" fmla="*/ 295 w 295"/>
                <a:gd name="T15" fmla="*/ 39 h 294"/>
                <a:gd name="T16" fmla="*/ 295 w 295"/>
                <a:gd name="T17" fmla="*/ 255 h 294"/>
                <a:gd name="T18" fmla="*/ 295 w 295"/>
                <a:gd name="T19" fmla="*/ 255 h 294"/>
                <a:gd name="T20" fmla="*/ 295 w 295"/>
                <a:gd name="T21" fmla="*/ 25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4">
                  <a:moveTo>
                    <a:pt x="295" y="255"/>
                  </a:moveTo>
                  <a:cubicBezTo>
                    <a:pt x="295" y="277"/>
                    <a:pt x="277" y="294"/>
                    <a:pt x="255" y="294"/>
                  </a:cubicBezTo>
                  <a:cubicBezTo>
                    <a:pt x="39" y="294"/>
                    <a:pt x="39" y="294"/>
                    <a:pt x="39" y="294"/>
                  </a:cubicBezTo>
                  <a:cubicBezTo>
                    <a:pt x="18" y="294"/>
                    <a:pt x="0" y="277"/>
                    <a:pt x="0" y="255"/>
                  </a:cubicBezTo>
                  <a:cubicBezTo>
                    <a:pt x="0" y="39"/>
                    <a:pt x="0" y="39"/>
                    <a:pt x="0" y="39"/>
                  </a:cubicBezTo>
                  <a:cubicBezTo>
                    <a:pt x="0" y="17"/>
                    <a:pt x="18" y="0"/>
                    <a:pt x="39" y="0"/>
                  </a:cubicBezTo>
                  <a:cubicBezTo>
                    <a:pt x="255" y="0"/>
                    <a:pt x="255" y="0"/>
                    <a:pt x="255" y="0"/>
                  </a:cubicBezTo>
                  <a:cubicBezTo>
                    <a:pt x="277" y="0"/>
                    <a:pt x="295" y="17"/>
                    <a:pt x="295" y="39"/>
                  </a:cubicBezTo>
                  <a:cubicBezTo>
                    <a:pt x="295" y="255"/>
                    <a:pt x="295" y="255"/>
                    <a:pt x="295" y="255"/>
                  </a:cubicBezTo>
                  <a:close/>
                  <a:moveTo>
                    <a:pt x="295" y="255"/>
                  </a:moveTo>
                  <a:cubicBezTo>
                    <a:pt x="295" y="255"/>
                    <a:pt x="295" y="255"/>
                    <a:pt x="295" y="2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1"/>
            <p:cNvSpPr>
              <a:spLocks noEditPoints="1"/>
            </p:cNvSpPr>
            <p:nvPr/>
          </p:nvSpPr>
          <p:spPr bwMode="auto">
            <a:xfrm>
              <a:off x="865188" y="-423863"/>
              <a:ext cx="1108075" cy="1108075"/>
            </a:xfrm>
            <a:custGeom>
              <a:avLst/>
              <a:gdLst>
                <a:gd name="T0" fmla="*/ 295 w 295"/>
                <a:gd name="T1" fmla="*/ 256 h 295"/>
                <a:gd name="T2" fmla="*/ 255 w 295"/>
                <a:gd name="T3" fmla="*/ 295 h 295"/>
                <a:gd name="T4" fmla="*/ 39 w 295"/>
                <a:gd name="T5" fmla="*/ 295 h 295"/>
                <a:gd name="T6" fmla="*/ 0 w 295"/>
                <a:gd name="T7" fmla="*/ 256 h 295"/>
                <a:gd name="T8" fmla="*/ 0 w 295"/>
                <a:gd name="T9" fmla="*/ 39 h 295"/>
                <a:gd name="T10" fmla="*/ 39 w 295"/>
                <a:gd name="T11" fmla="*/ 0 h 295"/>
                <a:gd name="T12" fmla="*/ 255 w 295"/>
                <a:gd name="T13" fmla="*/ 0 h 295"/>
                <a:gd name="T14" fmla="*/ 295 w 295"/>
                <a:gd name="T15" fmla="*/ 39 h 295"/>
                <a:gd name="T16" fmla="*/ 295 w 295"/>
                <a:gd name="T17" fmla="*/ 256 h 295"/>
                <a:gd name="T18" fmla="*/ 295 w 295"/>
                <a:gd name="T19" fmla="*/ 256 h 295"/>
                <a:gd name="T20" fmla="*/ 295 w 295"/>
                <a:gd name="T21" fmla="*/ 25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5">
                  <a:moveTo>
                    <a:pt x="295" y="256"/>
                  </a:moveTo>
                  <a:cubicBezTo>
                    <a:pt x="295" y="277"/>
                    <a:pt x="277" y="295"/>
                    <a:pt x="255" y="295"/>
                  </a:cubicBezTo>
                  <a:cubicBezTo>
                    <a:pt x="39" y="295"/>
                    <a:pt x="39" y="295"/>
                    <a:pt x="39" y="295"/>
                  </a:cubicBezTo>
                  <a:cubicBezTo>
                    <a:pt x="18" y="295"/>
                    <a:pt x="0" y="277"/>
                    <a:pt x="0" y="256"/>
                  </a:cubicBezTo>
                  <a:cubicBezTo>
                    <a:pt x="0" y="39"/>
                    <a:pt x="0" y="39"/>
                    <a:pt x="0" y="39"/>
                  </a:cubicBezTo>
                  <a:cubicBezTo>
                    <a:pt x="0" y="18"/>
                    <a:pt x="18" y="0"/>
                    <a:pt x="39" y="0"/>
                  </a:cubicBezTo>
                  <a:cubicBezTo>
                    <a:pt x="255" y="0"/>
                    <a:pt x="255" y="0"/>
                    <a:pt x="255" y="0"/>
                  </a:cubicBezTo>
                  <a:cubicBezTo>
                    <a:pt x="277" y="0"/>
                    <a:pt x="295" y="18"/>
                    <a:pt x="295" y="39"/>
                  </a:cubicBezTo>
                  <a:cubicBezTo>
                    <a:pt x="295" y="256"/>
                    <a:pt x="295" y="256"/>
                    <a:pt x="295" y="256"/>
                  </a:cubicBezTo>
                  <a:close/>
                  <a:moveTo>
                    <a:pt x="295" y="256"/>
                  </a:moveTo>
                  <a:cubicBezTo>
                    <a:pt x="295" y="256"/>
                    <a:pt x="295" y="256"/>
                    <a:pt x="295" y="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01331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3214736" cy="830997"/>
          </a:xfrm>
          <a:prstGeom prst="rect">
            <a:avLst/>
          </a:prstGeom>
        </p:spPr>
        <p:txBody>
          <a:bodyPr wrap="square" anchor="ctr">
            <a:spAutoFit/>
          </a:bodyPr>
          <a:lstStyle/>
          <a:p>
            <a:r>
              <a:rPr lang="zh-CN" altLang="en-US" sz="4800" b="1" dirty="0" smtClean="0">
                <a:latin typeface="+mj-ea"/>
                <a:ea typeface="+mj-ea"/>
                <a:cs typeface="微软雅黑"/>
              </a:rPr>
              <a:t>作品概述</a:t>
            </a:r>
            <a:endParaRPr lang="en-US" altLang="zh-CN" sz="4800" b="1" dirty="0">
              <a:latin typeface="+mj-ea"/>
              <a:ea typeface="+mj-ea"/>
              <a:cs typeface="微软雅黑"/>
            </a:endParaRPr>
          </a:p>
        </p:txBody>
      </p:sp>
      <p:sp>
        <p:nvSpPr>
          <p:cNvPr id="53" name="矩形 52"/>
          <p:cNvSpPr/>
          <p:nvPr/>
        </p:nvSpPr>
        <p:spPr>
          <a:xfrm>
            <a:off x="5065664" y="2580922"/>
            <a:ext cx="1430135"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INTRODUCTION</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a:rPr>
              <a:t>01</a:t>
            </a:r>
            <a:endParaRPr lang="en-US" altLang="zh-CN" sz="4800" dirty="0">
              <a:latin typeface="+mj-ea"/>
              <a:ea typeface="+mj-ea"/>
              <a:cs typeface="微软雅黑"/>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562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5289550" y="0"/>
            <a:ext cx="1612901" cy="382408"/>
            <a:chOff x="5594350" y="0"/>
            <a:chExt cx="1612901" cy="382408"/>
          </a:xfrm>
        </p:grpSpPr>
        <p:sp>
          <p:nvSpPr>
            <p:cNvPr id="14" name="矩形 13"/>
            <p:cNvSpPr/>
            <p:nvPr/>
          </p:nvSpPr>
          <p:spPr>
            <a:xfrm>
              <a:off x="55943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5943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smtClean="0">
                    <a:solidFill>
                      <a:schemeClr val="bg1"/>
                    </a:solidFill>
                    <a:latin typeface="+mj-ea"/>
                    <a:ea typeface="+mj-ea"/>
                    <a:cs typeface="微软雅黑"/>
                  </a:rPr>
                  <a:t>作品概述</a:t>
                </a:r>
                <a:endParaRPr lang="en-US" altLang="zh-CN" sz="1600" dirty="0">
                  <a:solidFill>
                    <a:schemeClr val="bg1"/>
                  </a:solidFill>
                  <a:latin typeface="+mj-ea"/>
                  <a:ea typeface="+mj-ea"/>
                  <a:cs typeface="微软雅黑"/>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01</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18" name="矩形 17"/>
          <p:cNvSpPr/>
          <p:nvPr/>
        </p:nvSpPr>
        <p:spPr>
          <a:xfrm>
            <a:off x="1215572" y="1333500"/>
            <a:ext cx="2565400" cy="2045058"/>
          </a:xfrm>
          <a:prstGeom prst="rect">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15572" y="3378558"/>
            <a:ext cx="2565400" cy="2425342"/>
          </a:xfrm>
          <a:prstGeom prst="rect">
            <a:avLst/>
          </a:prstGeom>
          <a:no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100436" y="1447740"/>
            <a:ext cx="800219" cy="338554"/>
          </a:xfrm>
          <a:prstGeom prst="rect">
            <a:avLst/>
          </a:prstGeom>
          <a:noFill/>
          <a:ln>
            <a:noFill/>
          </a:ln>
        </p:spPr>
        <p:txBody>
          <a:bodyPr wrap="none">
            <a:spAutoFit/>
          </a:bodyPr>
          <a:lstStyle/>
          <a:p>
            <a:pPr defTabSz="1219170">
              <a:defRPr/>
            </a:pPr>
            <a:r>
              <a:rPr lang="zh-CN" altLang="en-US" sz="1600" b="1" kern="0" dirty="0" smtClean="0">
                <a:solidFill>
                  <a:schemeClr val="bg1"/>
                </a:solidFill>
                <a:ea typeface="微软雅黑" charset="0"/>
              </a:rPr>
              <a:t>特点</a:t>
            </a:r>
            <a:r>
              <a:rPr lang="zh-CN" altLang="en-US" sz="1600" b="1" kern="0" dirty="0">
                <a:solidFill>
                  <a:schemeClr val="bg1"/>
                </a:solidFill>
                <a:ea typeface="微软雅黑" charset="0"/>
              </a:rPr>
              <a:t>一</a:t>
            </a:r>
            <a:endParaRPr lang="en-US" altLang="zh-CN" sz="1600" b="1" kern="0" dirty="0">
              <a:solidFill>
                <a:schemeClr val="bg1"/>
              </a:solidFill>
              <a:ea typeface="微软雅黑" charset="0"/>
            </a:endParaRPr>
          </a:p>
        </p:txBody>
      </p:sp>
      <p:sp>
        <p:nvSpPr>
          <p:cNvPr id="22" name="矩形 21"/>
          <p:cNvSpPr/>
          <p:nvPr/>
        </p:nvSpPr>
        <p:spPr>
          <a:xfrm>
            <a:off x="1254050" y="2053709"/>
            <a:ext cx="2492990" cy="400110"/>
          </a:xfrm>
          <a:prstGeom prst="rect">
            <a:avLst/>
          </a:prstGeom>
        </p:spPr>
        <p:txBody>
          <a:bodyPr wrap="none">
            <a:spAutoFit/>
          </a:bodyPr>
          <a:lstStyle/>
          <a:p>
            <a:pPr defTabSz="1219170">
              <a:defRPr/>
            </a:pPr>
            <a:r>
              <a:rPr lang="zh-CN" altLang="en-US" sz="2000" b="1" kern="0" dirty="0" smtClean="0">
                <a:solidFill>
                  <a:schemeClr val="bg1"/>
                </a:solidFill>
                <a:ea typeface="微软雅黑" charset="0"/>
              </a:rPr>
              <a:t>总结自己作品的特点</a:t>
            </a:r>
            <a:endParaRPr lang="en-US" altLang="zh-CN" sz="2000" b="1" kern="0" dirty="0">
              <a:solidFill>
                <a:schemeClr val="bg1"/>
              </a:solidFill>
              <a:ea typeface="微软雅黑" charset="0"/>
            </a:endParaRPr>
          </a:p>
        </p:txBody>
      </p:sp>
      <p:sp>
        <p:nvSpPr>
          <p:cNvPr id="24" name="矩形 23"/>
          <p:cNvSpPr/>
          <p:nvPr/>
        </p:nvSpPr>
        <p:spPr>
          <a:xfrm>
            <a:off x="1277425" y="4483816"/>
            <a:ext cx="2441694" cy="584775"/>
          </a:xfrm>
          <a:prstGeom prst="rect">
            <a:avLst/>
          </a:prstGeom>
        </p:spPr>
        <p:txBody>
          <a:bodyPr wrap="none">
            <a:spAutoFit/>
          </a:bodyPr>
          <a:lstStyle/>
          <a:p>
            <a:pPr algn="ctr" defTabSz="1219170">
              <a:defRPr/>
            </a:pPr>
            <a:r>
              <a:rPr lang="zh-CN" altLang="en-US" sz="1600" kern="0" dirty="0" smtClean="0">
                <a:latin typeface="+mj-ea"/>
                <a:ea typeface="+mj-ea"/>
              </a:rPr>
              <a:t>详细说明本作品特点相关</a:t>
            </a:r>
            <a:endParaRPr lang="en-US" altLang="zh-CN" sz="1600" kern="0" dirty="0" smtClean="0">
              <a:latin typeface="+mj-ea"/>
              <a:ea typeface="+mj-ea"/>
            </a:endParaRPr>
          </a:p>
          <a:p>
            <a:pPr algn="ctr" defTabSz="1219170">
              <a:defRPr/>
            </a:pPr>
            <a:r>
              <a:rPr lang="zh-CN" altLang="en-US" sz="1600" kern="0" dirty="0" smtClean="0">
                <a:latin typeface="+mj-ea"/>
                <a:ea typeface="+mj-ea"/>
              </a:rPr>
              <a:t>的具体内容</a:t>
            </a:r>
            <a:endParaRPr lang="en-US" altLang="zh-CN" sz="1600" kern="0" dirty="0">
              <a:latin typeface="+mj-ea"/>
              <a:ea typeface="+mj-ea"/>
            </a:endParaRPr>
          </a:p>
        </p:txBody>
      </p:sp>
      <p:sp>
        <p:nvSpPr>
          <p:cNvPr id="34" name="矩形 33"/>
          <p:cNvSpPr/>
          <p:nvPr/>
        </p:nvSpPr>
        <p:spPr>
          <a:xfrm>
            <a:off x="4784272" y="1333500"/>
            <a:ext cx="2565400" cy="2045058"/>
          </a:xfrm>
          <a:prstGeom prst="rect">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784272" y="3378558"/>
            <a:ext cx="2565400" cy="2425342"/>
          </a:xfrm>
          <a:prstGeom prst="rect">
            <a:avLst/>
          </a:prstGeom>
          <a:no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666863" y="1447740"/>
            <a:ext cx="800219" cy="338554"/>
          </a:xfrm>
          <a:prstGeom prst="rect">
            <a:avLst/>
          </a:prstGeom>
          <a:noFill/>
          <a:ln>
            <a:noFill/>
          </a:ln>
        </p:spPr>
        <p:txBody>
          <a:bodyPr wrap="none">
            <a:spAutoFit/>
          </a:bodyPr>
          <a:lstStyle/>
          <a:p>
            <a:pPr defTabSz="1219170">
              <a:defRPr/>
            </a:pPr>
            <a:r>
              <a:rPr lang="zh-CN" altLang="en-US" sz="1600" b="1" kern="0" dirty="0" smtClean="0">
                <a:solidFill>
                  <a:schemeClr val="bg1"/>
                </a:solidFill>
                <a:ea typeface="微软雅黑" charset="0"/>
              </a:rPr>
              <a:t>特点</a:t>
            </a:r>
            <a:r>
              <a:rPr lang="zh-CN" altLang="en-US" sz="1600" b="1" kern="0" dirty="0">
                <a:solidFill>
                  <a:schemeClr val="bg1"/>
                </a:solidFill>
                <a:ea typeface="微软雅黑" charset="0"/>
              </a:rPr>
              <a:t>二</a:t>
            </a:r>
            <a:endParaRPr lang="en-US" altLang="zh-CN" sz="1600" b="1" kern="0" dirty="0">
              <a:solidFill>
                <a:schemeClr val="bg1"/>
              </a:solidFill>
              <a:ea typeface="微软雅黑" charset="0"/>
            </a:endParaRPr>
          </a:p>
        </p:txBody>
      </p:sp>
      <p:sp>
        <p:nvSpPr>
          <p:cNvPr id="38" name="矩形 37"/>
          <p:cNvSpPr/>
          <p:nvPr/>
        </p:nvSpPr>
        <p:spPr>
          <a:xfrm>
            <a:off x="4820477" y="2053709"/>
            <a:ext cx="2492990" cy="400110"/>
          </a:xfrm>
          <a:prstGeom prst="rect">
            <a:avLst/>
          </a:prstGeom>
        </p:spPr>
        <p:txBody>
          <a:bodyPr wrap="none">
            <a:spAutoFit/>
          </a:bodyPr>
          <a:lstStyle/>
          <a:p>
            <a:pPr defTabSz="1219170">
              <a:defRPr/>
            </a:pPr>
            <a:r>
              <a:rPr lang="zh-CN" altLang="en-US" sz="2000" b="1" kern="0" dirty="0" smtClean="0">
                <a:solidFill>
                  <a:schemeClr val="bg1"/>
                </a:solidFill>
                <a:ea typeface="微软雅黑" charset="0"/>
              </a:rPr>
              <a:t>总结自己作品的特点</a:t>
            </a:r>
            <a:endParaRPr lang="en-US" altLang="zh-CN" sz="2000" b="1" kern="0" dirty="0">
              <a:solidFill>
                <a:schemeClr val="bg1"/>
              </a:solidFill>
              <a:ea typeface="微软雅黑" charset="0"/>
            </a:endParaRPr>
          </a:p>
        </p:txBody>
      </p:sp>
      <p:sp>
        <p:nvSpPr>
          <p:cNvPr id="40" name="矩形 39"/>
          <p:cNvSpPr/>
          <p:nvPr/>
        </p:nvSpPr>
        <p:spPr>
          <a:xfrm>
            <a:off x="4846125" y="4483816"/>
            <a:ext cx="2441694" cy="584775"/>
          </a:xfrm>
          <a:prstGeom prst="rect">
            <a:avLst/>
          </a:prstGeom>
        </p:spPr>
        <p:txBody>
          <a:bodyPr wrap="none">
            <a:spAutoFit/>
          </a:bodyPr>
          <a:lstStyle/>
          <a:p>
            <a:pPr algn="ctr" defTabSz="1219170">
              <a:defRPr/>
            </a:pPr>
            <a:r>
              <a:rPr lang="zh-CN" altLang="en-US" sz="1600" kern="0" dirty="0" smtClean="0">
                <a:latin typeface="+mj-ea"/>
                <a:ea typeface="+mj-ea"/>
              </a:rPr>
              <a:t>详细说明本作品特点相关</a:t>
            </a:r>
            <a:endParaRPr lang="en-US" altLang="zh-CN" sz="1600" kern="0" dirty="0" smtClean="0">
              <a:latin typeface="+mj-ea"/>
              <a:ea typeface="+mj-ea"/>
            </a:endParaRPr>
          </a:p>
          <a:p>
            <a:pPr algn="ctr" defTabSz="1219170">
              <a:defRPr/>
            </a:pPr>
            <a:r>
              <a:rPr lang="zh-CN" altLang="en-US" sz="1600" kern="0" dirty="0" smtClean="0">
                <a:latin typeface="+mj-ea"/>
                <a:ea typeface="+mj-ea"/>
              </a:rPr>
              <a:t>的具体内容</a:t>
            </a:r>
            <a:endParaRPr lang="en-US" altLang="zh-CN" sz="1600" kern="0" dirty="0">
              <a:latin typeface="+mj-ea"/>
              <a:ea typeface="+mj-ea"/>
            </a:endParaRPr>
          </a:p>
        </p:txBody>
      </p:sp>
      <p:sp>
        <p:nvSpPr>
          <p:cNvPr id="41" name="矩形 40"/>
          <p:cNvSpPr/>
          <p:nvPr/>
        </p:nvSpPr>
        <p:spPr>
          <a:xfrm>
            <a:off x="8352972" y="1333500"/>
            <a:ext cx="2565400" cy="2045058"/>
          </a:xfrm>
          <a:prstGeom prst="rect">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8352972" y="3378558"/>
            <a:ext cx="2565400" cy="2425342"/>
          </a:xfrm>
          <a:prstGeom prst="rect">
            <a:avLst/>
          </a:prstGeom>
          <a:no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9237836" y="1447740"/>
            <a:ext cx="800219" cy="338554"/>
          </a:xfrm>
          <a:prstGeom prst="rect">
            <a:avLst/>
          </a:prstGeom>
          <a:noFill/>
          <a:ln>
            <a:noFill/>
          </a:ln>
        </p:spPr>
        <p:txBody>
          <a:bodyPr wrap="none">
            <a:spAutoFit/>
          </a:bodyPr>
          <a:lstStyle/>
          <a:p>
            <a:pPr defTabSz="1219170">
              <a:defRPr/>
            </a:pPr>
            <a:r>
              <a:rPr lang="zh-CN" altLang="en-US" sz="1600" b="1" kern="0" dirty="0" smtClean="0">
                <a:solidFill>
                  <a:schemeClr val="bg1"/>
                </a:solidFill>
                <a:ea typeface="微软雅黑" charset="0"/>
              </a:rPr>
              <a:t>特点二</a:t>
            </a:r>
            <a:endParaRPr lang="en-US" altLang="zh-CN" sz="1600" b="1" kern="0" dirty="0">
              <a:solidFill>
                <a:schemeClr val="bg1"/>
              </a:solidFill>
              <a:ea typeface="微软雅黑" charset="0"/>
            </a:endParaRPr>
          </a:p>
        </p:txBody>
      </p:sp>
      <p:sp>
        <p:nvSpPr>
          <p:cNvPr id="45" name="矩形 44"/>
          <p:cNvSpPr/>
          <p:nvPr/>
        </p:nvSpPr>
        <p:spPr>
          <a:xfrm>
            <a:off x="8391450" y="2053709"/>
            <a:ext cx="2492990" cy="400110"/>
          </a:xfrm>
          <a:prstGeom prst="rect">
            <a:avLst/>
          </a:prstGeom>
        </p:spPr>
        <p:txBody>
          <a:bodyPr wrap="none">
            <a:spAutoFit/>
          </a:bodyPr>
          <a:lstStyle/>
          <a:p>
            <a:pPr defTabSz="1219170">
              <a:defRPr/>
            </a:pPr>
            <a:r>
              <a:rPr lang="zh-CN" altLang="en-US" sz="2000" b="1" kern="0" dirty="0" smtClean="0">
                <a:solidFill>
                  <a:schemeClr val="bg1"/>
                </a:solidFill>
                <a:ea typeface="微软雅黑" charset="0"/>
              </a:rPr>
              <a:t>总结自己作品的特点</a:t>
            </a:r>
            <a:endParaRPr lang="en-US" altLang="zh-CN" sz="2000" b="1" kern="0" dirty="0">
              <a:solidFill>
                <a:schemeClr val="bg1"/>
              </a:solidFill>
              <a:ea typeface="微软雅黑" charset="0"/>
            </a:endParaRPr>
          </a:p>
        </p:txBody>
      </p:sp>
      <p:sp>
        <p:nvSpPr>
          <p:cNvPr id="47" name="矩形 46"/>
          <p:cNvSpPr/>
          <p:nvPr/>
        </p:nvSpPr>
        <p:spPr>
          <a:xfrm>
            <a:off x="8414825" y="4483816"/>
            <a:ext cx="2441694" cy="584775"/>
          </a:xfrm>
          <a:prstGeom prst="rect">
            <a:avLst/>
          </a:prstGeom>
        </p:spPr>
        <p:txBody>
          <a:bodyPr wrap="none">
            <a:spAutoFit/>
          </a:bodyPr>
          <a:lstStyle/>
          <a:p>
            <a:pPr algn="ctr" defTabSz="1219170">
              <a:defRPr/>
            </a:pPr>
            <a:r>
              <a:rPr lang="zh-CN" altLang="en-US" sz="1600" kern="0" dirty="0" smtClean="0">
                <a:latin typeface="+mj-ea"/>
                <a:ea typeface="+mj-ea"/>
              </a:rPr>
              <a:t>详细说明本作品特点相关</a:t>
            </a:r>
            <a:endParaRPr lang="en-US" altLang="zh-CN" sz="1600" kern="0" dirty="0" smtClean="0">
              <a:latin typeface="+mj-ea"/>
              <a:ea typeface="+mj-ea"/>
            </a:endParaRPr>
          </a:p>
          <a:p>
            <a:pPr algn="ctr" defTabSz="1219170">
              <a:defRPr/>
            </a:pPr>
            <a:r>
              <a:rPr lang="zh-CN" altLang="en-US" sz="1600" kern="0" dirty="0" smtClean="0">
                <a:latin typeface="+mj-ea"/>
                <a:ea typeface="+mj-ea"/>
              </a:rPr>
              <a:t>的具体内容</a:t>
            </a:r>
            <a:endParaRPr lang="en-US" altLang="zh-CN" sz="1600" kern="0" dirty="0">
              <a:latin typeface="+mj-ea"/>
              <a:ea typeface="+mj-ea"/>
            </a:endParaRPr>
          </a:p>
        </p:txBody>
      </p:sp>
      <p:grpSp>
        <p:nvGrpSpPr>
          <p:cNvPr id="5" name="组合 4"/>
          <p:cNvGrpSpPr/>
          <p:nvPr/>
        </p:nvGrpSpPr>
        <p:grpSpPr>
          <a:xfrm>
            <a:off x="1952172" y="3041650"/>
            <a:ext cx="1092200" cy="1092200"/>
            <a:chOff x="1952172" y="3041650"/>
            <a:chExt cx="1092200" cy="1092200"/>
          </a:xfrm>
        </p:grpSpPr>
        <p:sp>
          <p:nvSpPr>
            <p:cNvPr id="20" name="椭圆 19"/>
            <p:cNvSpPr/>
            <p:nvPr/>
          </p:nvSpPr>
          <p:spPr>
            <a:xfrm>
              <a:off x="1952172" y="3041650"/>
              <a:ext cx="1092200" cy="109220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2157264" y="3251801"/>
              <a:ext cx="682011" cy="689250"/>
              <a:chOff x="5451475" y="4286250"/>
              <a:chExt cx="1346201" cy="1360488"/>
            </a:xfrm>
            <a:solidFill>
              <a:schemeClr val="tx2">
                <a:lumMod val="50000"/>
              </a:schemeClr>
            </a:solidFill>
          </p:grpSpPr>
          <p:sp>
            <p:nvSpPr>
              <p:cNvPr id="30" name="Freeform 22"/>
              <p:cNvSpPr>
                <a:spLocks/>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3"/>
              <p:cNvSpPr>
                <a:spLocks/>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4"/>
              <p:cNvSpPr>
                <a:spLocks/>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5"/>
              <p:cNvSpPr>
                <a:spLocks/>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6"/>
              <p:cNvSpPr>
                <a:spLocks/>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7"/>
              <p:cNvSpPr>
                <a:spLocks/>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8"/>
              <p:cNvSpPr>
                <a:spLocks/>
              </p:cNvSpPr>
              <p:nvPr/>
            </p:nvSpPr>
            <p:spPr bwMode="auto">
              <a:xfrm>
                <a:off x="6184900" y="4984750"/>
                <a:ext cx="612776"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9"/>
              <p:cNvSpPr>
                <a:spLocks/>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0"/>
              <p:cNvSpPr>
                <a:spLocks/>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 name="组合 2"/>
          <p:cNvGrpSpPr/>
          <p:nvPr/>
        </p:nvGrpSpPr>
        <p:grpSpPr>
          <a:xfrm>
            <a:off x="5520872" y="3041650"/>
            <a:ext cx="1092200" cy="1092200"/>
            <a:chOff x="5520872" y="3041650"/>
            <a:chExt cx="1092200" cy="1092200"/>
          </a:xfrm>
        </p:grpSpPr>
        <p:sp>
          <p:nvSpPr>
            <p:cNvPr id="36" name="椭圆 35"/>
            <p:cNvSpPr/>
            <p:nvPr/>
          </p:nvSpPr>
          <p:spPr>
            <a:xfrm>
              <a:off x="5520872" y="3041650"/>
              <a:ext cx="1092200" cy="109220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5717992" y="3245280"/>
              <a:ext cx="682011" cy="689250"/>
              <a:chOff x="5451475" y="4286250"/>
              <a:chExt cx="1346200" cy="1360488"/>
            </a:xfrm>
            <a:solidFill>
              <a:schemeClr val="tx2">
                <a:lumMod val="50000"/>
              </a:schemeClr>
            </a:solidFill>
          </p:grpSpPr>
          <p:sp>
            <p:nvSpPr>
              <p:cNvPr id="66" name="Freeform 22"/>
              <p:cNvSpPr>
                <a:spLocks/>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3"/>
              <p:cNvSpPr>
                <a:spLocks/>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4"/>
              <p:cNvSpPr>
                <a:spLocks/>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5"/>
              <p:cNvSpPr>
                <a:spLocks/>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6"/>
              <p:cNvSpPr>
                <a:spLocks/>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7"/>
              <p:cNvSpPr>
                <a:spLocks/>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8"/>
              <p:cNvSpPr>
                <a:spLocks/>
              </p:cNvSpPr>
              <p:nvPr/>
            </p:nvSpPr>
            <p:spPr bwMode="auto">
              <a:xfrm>
                <a:off x="6184900" y="4984750"/>
                <a:ext cx="612775"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9"/>
              <p:cNvSpPr>
                <a:spLocks/>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30"/>
              <p:cNvSpPr>
                <a:spLocks/>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 name="组合 1"/>
          <p:cNvGrpSpPr/>
          <p:nvPr/>
        </p:nvGrpSpPr>
        <p:grpSpPr>
          <a:xfrm>
            <a:off x="9089572" y="3041650"/>
            <a:ext cx="1092200" cy="1092200"/>
            <a:chOff x="9089572" y="3041650"/>
            <a:chExt cx="1092200" cy="1092200"/>
          </a:xfrm>
        </p:grpSpPr>
        <p:sp>
          <p:nvSpPr>
            <p:cNvPr id="43" name="椭圆 42"/>
            <p:cNvSpPr/>
            <p:nvPr/>
          </p:nvSpPr>
          <p:spPr>
            <a:xfrm>
              <a:off x="9089572" y="3041650"/>
              <a:ext cx="1092200" cy="109220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9294666" y="3233705"/>
              <a:ext cx="682011" cy="689250"/>
              <a:chOff x="5451475" y="4286250"/>
              <a:chExt cx="1346200" cy="1360488"/>
            </a:xfrm>
            <a:solidFill>
              <a:schemeClr val="tx2">
                <a:lumMod val="50000"/>
              </a:schemeClr>
            </a:solidFill>
          </p:grpSpPr>
          <p:sp>
            <p:nvSpPr>
              <p:cNvPr id="76" name="Freeform 22"/>
              <p:cNvSpPr>
                <a:spLocks/>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3"/>
              <p:cNvSpPr>
                <a:spLocks/>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4"/>
              <p:cNvSpPr>
                <a:spLocks/>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5"/>
              <p:cNvSpPr>
                <a:spLocks/>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6"/>
              <p:cNvSpPr>
                <a:spLocks/>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7"/>
              <p:cNvSpPr>
                <a:spLocks/>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8"/>
              <p:cNvSpPr>
                <a:spLocks/>
              </p:cNvSpPr>
              <p:nvPr/>
            </p:nvSpPr>
            <p:spPr bwMode="auto">
              <a:xfrm>
                <a:off x="6184900" y="4984750"/>
                <a:ext cx="612775"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9"/>
              <p:cNvSpPr>
                <a:spLocks/>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30"/>
              <p:cNvSpPr>
                <a:spLocks/>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495844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5289550" y="0"/>
            <a:ext cx="1612901" cy="382408"/>
            <a:chOff x="5594350" y="0"/>
            <a:chExt cx="1612901" cy="382408"/>
          </a:xfrm>
        </p:grpSpPr>
        <p:sp>
          <p:nvSpPr>
            <p:cNvPr id="14" name="矩形 13"/>
            <p:cNvSpPr/>
            <p:nvPr/>
          </p:nvSpPr>
          <p:spPr>
            <a:xfrm>
              <a:off x="55943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5943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smtClean="0">
                    <a:solidFill>
                      <a:schemeClr val="bg1"/>
                    </a:solidFill>
                    <a:latin typeface="+mj-ea"/>
                    <a:ea typeface="+mj-ea"/>
                    <a:cs typeface="微软雅黑"/>
                  </a:rPr>
                  <a:t>作品概述</a:t>
                </a:r>
                <a:endParaRPr lang="en-US" altLang="zh-CN" sz="1600" dirty="0">
                  <a:solidFill>
                    <a:schemeClr val="bg1"/>
                  </a:solidFill>
                  <a:latin typeface="+mj-ea"/>
                  <a:ea typeface="+mj-ea"/>
                  <a:cs typeface="微软雅黑"/>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01</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22" name="矩形 21"/>
          <p:cNvSpPr/>
          <p:nvPr/>
        </p:nvSpPr>
        <p:spPr>
          <a:xfrm>
            <a:off x="2178652" y="1651000"/>
            <a:ext cx="954107" cy="400110"/>
          </a:xfrm>
          <a:prstGeom prst="rect">
            <a:avLst/>
          </a:prstGeom>
        </p:spPr>
        <p:txBody>
          <a:bodyPr wrap="none">
            <a:spAutoFit/>
          </a:bodyPr>
          <a:lstStyle/>
          <a:p>
            <a:pPr algn="r" defTabSz="1219170">
              <a:defRPr/>
            </a:pPr>
            <a:r>
              <a:rPr lang="zh-CN" altLang="en-US" sz="2000" b="1" kern="0" dirty="0" smtClean="0">
                <a:ea typeface="微软雅黑" charset="0"/>
              </a:rPr>
              <a:t>特点一</a:t>
            </a:r>
            <a:endParaRPr lang="en-US" altLang="zh-CN" sz="2000" b="1" kern="0" dirty="0">
              <a:ea typeface="微软雅黑" charset="0"/>
            </a:endParaRPr>
          </a:p>
        </p:txBody>
      </p:sp>
      <p:sp>
        <p:nvSpPr>
          <p:cNvPr id="23" name="矩形 22"/>
          <p:cNvSpPr/>
          <p:nvPr/>
        </p:nvSpPr>
        <p:spPr>
          <a:xfrm>
            <a:off x="2089752" y="2025710"/>
            <a:ext cx="3729722" cy="732508"/>
          </a:xfrm>
          <a:prstGeom prst="rect">
            <a:avLst/>
          </a:prstGeom>
        </p:spPr>
        <p:txBody>
          <a:bodyPr wrap="square">
            <a:spAutoFit/>
          </a:bodyPr>
          <a:lstStyle/>
          <a:p>
            <a:pPr algn="r" defTabSz="1219170">
              <a:lnSpc>
                <a:spcPct val="130000"/>
              </a:lnSpc>
              <a:defRPr/>
            </a:pPr>
            <a:r>
              <a:rPr lang="zh-CN" altLang="en-US" sz="1600" kern="0" dirty="0" smtClean="0">
                <a:ea typeface="微软雅黑" charset="0"/>
              </a:rPr>
              <a:t>详细描述选题的背景内容，详细描述选题</a:t>
            </a:r>
            <a:r>
              <a:rPr lang="zh-CN" altLang="en-US" sz="1600" kern="0" dirty="0">
                <a:ea typeface="微软雅黑" charset="0"/>
              </a:rPr>
              <a:t>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选题</a:t>
            </a:r>
            <a:r>
              <a:rPr lang="zh-CN" altLang="en-US" sz="1600" kern="0" dirty="0">
                <a:ea typeface="微软雅黑" charset="0"/>
              </a:rPr>
              <a:t>的背景内容</a:t>
            </a:r>
            <a:endParaRPr lang="en-US" altLang="zh-CN" sz="1600" kern="0" dirty="0">
              <a:ea typeface="微软雅黑" charset="0"/>
            </a:endParaRPr>
          </a:p>
        </p:txBody>
      </p:sp>
      <p:sp>
        <p:nvSpPr>
          <p:cNvPr id="25" name="矩形 24"/>
          <p:cNvSpPr/>
          <p:nvPr/>
        </p:nvSpPr>
        <p:spPr>
          <a:xfrm>
            <a:off x="2178652" y="3810000"/>
            <a:ext cx="954107" cy="400110"/>
          </a:xfrm>
          <a:prstGeom prst="rect">
            <a:avLst/>
          </a:prstGeom>
        </p:spPr>
        <p:txBody>
          <a:bodyPr wrap="none">
            <a:spAutoFit/>
          </a:bodyPr>
          <a:lstStyle/>
          <a:p>
            <a:pPr algn="r" defTabSz="1219170">
              <a:defRPr/>
            </a:pPr>
            <a:r>
              <a:rPr lang="zh-CN" altLang="en-US" sz="2000" b="1" kern="0" dirty="0" smtClean="0">
                <a:ea typeface="微软雅黑" charset="0"/>
              </a:rPr>
              <a:t>特点二</a:t>
            </a:r>
            <a:endParaRPr lang="en-US" altLang="zh-CN" sz="2000" b="1" kern="0" dirty="0">
              <a:ea typeface="微软雅黑" charset="0"/>
            </a:endParaRPr>
          </a:p>
        </p:txBody>
      </p:sp>
      <p:sp>
        <p:nvSpPr>
          <p:cNvPr id="26" name="矩形 25"/>
          <p:cNvSpPr/>
          <p:nvPr/>
        </p:nvSpPr>
        <p:spPr>
          <a:xfrm>
            <a:off x="2089752" y="4184710"/>
            <a:ext cx="3729722" cy="732508"/>
          </a:xfrm>
          <a:prstGeom prst="rect">
            <a:avLst/>
          </a:prstGeom>
        </p:spPr>
        <p:txBody>
          <a:bodyPr wrap="square">
            <a:spAutoFit/>
          </a:bodyPr>
          <a:lstStyle/>
          <a:p>
            <a:pPr algn="r" defTabSz="1219170">
              <a:lnSpc>
                <a:spcPct val="130000"/>
              </a:lnSpc>
              <a:defRPr/>
            </a:pPr>
            <a:r>
              <a:rPr lang="zh-CN" altLang="en-US" sz="1600" kern="0" dirty="0" smtClean="0">
                <a:ea typeface="微软雅黑" charset="0"/>
              </a:rPr>
              <a:t>详细描述选题的背景内容，详细描述选题</a:t>
            </a:r>
            <a:r>
              <a:rPr lang="zh-CN" altLang="en-US" sz="1600" kern="0" dirty="0">
                <a:ea typeface="微软雅黑" charset="0"/>
              </a:rPr>
              <a:t>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选题</a:t>
            </a:r>
            <a:r>
              <a:rPr lang="zh-CN" altLang="en-US" sz="1600" kern="0" dirty="0">
                <a:ea typeface="微软雅黑" charset="0"/>
              </a:rPr>
              <a:t>的背景内容</a:t>
            </a:r>
            <a:endParaRPr lang="en-US" altLang="zh-CN" sz="1600" kern="0" dirty="0">
              <a:ea typeface="微软雅黑" charset="0"/>
            </a:endParaRPr>
          </a:p>
        </p:txBody>
      </p:sp>
      <p:sp>
        <p:nvSpPr>
          <p:cNvPr id="28" name="矩形 27"/>
          <p:cNvSpPr/>
          <p:nvPr/>
        </p:nvSpPr>
        <p:spPr>
          <a:xfrm>
            <a:off x="8166703" y="3810000"/>
            <a:ext cx="954107" cy="400110"/>
          </a:xfrm>
          <a:prstGeom prst="rect">
            <a:avLst/>
          </a:prstGeom>
        </p:spPr>
        <p:txBody>
          <a:bodyPr wrap="none">
            <a:spAutoFit/>
          </a:bodyPr>
          <a:lstStyle/>
          <a:p>
            <a:pPr algn="r" defTabSz="1219170">
              <a:defRPr/>
            </a:pPr>
            <a:r>
              <a:rPr lang="zh-CN" altLang="en-US" sz="2000" b="1" kern="0" dirty="0" smtClean="0">
                <a:ea typeface="微软雅黑" charset="0"/>
              </a:rPr>
              <a:t>特点四</a:t>
            </a:r>
            <a:endParaRPr lang="en-US" altLang="zh-CN" sz="2000" b="1" kern="0" dirty="0">
              <a:ea typeface="微软雅黑" charset="0"/>
            </a:endParaRPr>
          </a:p>
        </p:txBody>
      </p:sp>
      <p:sp>
        <p:nvSpPr>
          <p:cNvPr id="29" name="矩形 28"/>
          <p:cNvSpPr/>
          <p:nvPr/>
        </p:nvSpPr>
        <p:spPr>
          <a:xfrm>
            <a:off x="8077803" y="4184710"/>
            <a:ext cx="3729722" cy="732508"/>
          </a:xfrm>
          <a:prstGeom prst="rect">
            <a:avLst/>
          </a:prstGeom>
        </p:spPr>
        <p:txBody>
          <a:bodyPr wrap="square">
            <a:spAutoFit/>
          </a:bodyPr>
          <a:lstStyle/>
          <a:p>
            <a:pPr algn="r" defTabSz="1219170">
              <a:lnSpc>
                <a:spcPct val="130000"/>
              </a:lnSpc>
              <a:defRPr/>
            </a:pPr>
            <a:r>
              <a:rPr lang="zh-CN" altLang="en-US" sz="1600" kern="0" dirty="0" smtClean="0">
                <a:ea typeface="微软雅黑" charset="0"/>
              </a:rPr>
              <a:t>详细描述选题的背景内容，详细描述选题</a:t>
            </a:r>
            <a:r>
              <a:rPr lang="zh-CN" altLang="en-US" sz="1600" kern="0" dirty="0">
                <a:ea typeface="微软雅黑" charset="0"/>
              </a:rPr>
              <a:t>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选题</a:t>
            </a:r>
            <a:r>
              <a:rPr lang="zh-CN" altLang="en-US" sz="1600" kern="0" dirty="0">
                <a:ea typeface="微软雅黑" charset="0"/>
              </a:rPr>
              <a:t>的背景内容</a:t>
            </a:r>
            <a:endParaRPr lang="en-US" altLang="zh-CN" sz="1600" kern="0" dirty="0">
              <a:ea typeface="微软雅黑" charset="0"/>
            </a:endParaRPr>
          </a:p>
        </p:txBody>
      </p:sp>
      <p:sp>
        <p:nvSpPr>
          <p:cNvPr id="35" name="矩形 34"/>
          <p:cNvSpPr/>
          <p:nvPr/>
        </p:nvSpPr>
        <p:spPr>
          <a:xfrm>
            <a:off x="8166703" y="1651000"/>
            <a:ext cx="954107" cy="400110"/>
          </a:xfrm>
          <a:prstGeom prst="rect">
            <a:avLst/>
          </a:prstGeom>
        </p:spPr>
        <p:txBody>
          <a:bodyPr wrap="none">
            <a:spAutoFit/>
          </a:bodyPr>
          <a:lstStyle/>
          <a:p>
            <a:pPr algn="r" defTabSz="1219170">
              <a:defRPr/>
            </a:pPr>
            <a:r>
              <a:rPr lang="zh-CN" altLang="en-US" sz="2000" b="1" kern="0" dirty="0" smtClean="0">
                <a:ea typeface="微软雅黑" charset="0"/>
              </a:rPr>
              <a:t>特点三</a:t>
            </a:r>
            <a:endParaRPr lang="en-US" altLang="zh-CN" sz="2000" b="1" kern="0" dirty="0">
              <a:ea typeface="微软雅黑" charset="0"/>
            </a:endParaRPr>
          </a:p>
        </p:txBody>
      </p:sp>
      <p:sp>
        <p:nvSpPr>
          <p:cNvPr id="36" name="矩形 35"/>
          <p:cNvSpPr/>
          <p:nvPr/>
        </p:nvSpPr>
        <p:spPr>
          <a:xfrm>
            <a:off x="8077803" y="2025710"/>
            <a:ext cx="3729722" cy="732508"/>
          </a:xfrm>
          <a:prstGeom prst="rect">
            <a:avLst/>
          </a:prstGeom>
        </p:spPr>
        <p:txBody>
          <a:bodyPr wrap="square">
            <a:spAutoFit/>
          </a:bodyPr>
          <a:lstStyle/>
          <a:p>
            <a:pPr algn="r" defTabSz="1219170">
              <a:lnSpc>
                <a:spcPct val="130000"/>
              </a:lnSpc>
              <a:defRPr/>
            </a:pPr>
            <a:r>
              <a:rPr lang="zh-CN" altLang="en-US" sz="1600" kern="0" dirty="0" smtClean="0">
                <a:ea typeface="微软雅黑" charset="0"/>
              </a:rPr>
              <a:t>详细描述选题的背景内容，详细描述选题</a:t>
            </a:r>
            <a:r>
              <a:rPr lang="zh-CN" altLang="en-US" sz="1600" kern="0" dirty="0">
                <a:ea typeface="微软雅黑" charset="0"/>
              </a:rPr>
              <a:t>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选题</a:t>
            </a:r>
            <a:r>
              <a:rPr lang="zh-CN" altLang="en-US" sz="1600" kern="0" dirty="0">
                <a:ea typeface="微软雅黑" charset="0"/>
              </a:rPr>
              <a:t>的背景内容</a:t>
            </a:r>
            <a:endParaRPr lang="en-US" altLang="zh-CN" sz="1600" kern="0" dirty="0">
              <a:ea typeface="微软雅黑" charset="0"/>
            </a:endParaRPr>
          </a:p>
        </p:txBody>
      </p:sp>
      <p:grpSp>
        <p:nvGrpSpPr>
          <p:cNvPr id="8" name="组合 7"/>
          <p:cNvGrpSpPr/>
          <p:nvPr/>
        </p:nvGrpSpPr>
        <p:grpSpPr>
          <a:xfrm>
            <a:off x="6902451" y="1651000"/>
            <a:ext cx="1107218" cy="1107218"/>
            <a:chOff x="6902451" y="1651000"/>
            <a:chExt cx="1107218" cy="1107218"/>
          </a:xfrm>
        </p:grpSpPr>
        <p:sp>
          <p:nvSpPr>
            <p:cNvPr id="34" name="矩形 33"/>
            <p:cNvSpPr/>
            <p:nvPr/>
          </p:nvSpPr>
          <p:spPr>
            <a:xfrm>
              <a:off x="6902451" y="1651000"/>
              <a:ext cx="1107218" cy="1107218"/>
            </a:xfrm>
            <a:prstGeom prst="rect">
              <a:avLst/>
            </a:prstGeom>
            <a:solidFill>
              <a:srgbClr val="AB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7055791" y="1800092"/>
              <a:ext cx="800538" cy="809035"/>
              <a:chOff x="5451475" y="4286250"/>
              <a:chExt cx="1346201" cy="1360488"/>
            </a:xfrm>
            <a:solidFill>
              <a:schemeClr val="bg1"/>
            </a:solidFill>
          </p:grpSpPr>
          <p:sp>
            <p:nvSpPr>
              <p:cNvPr id="31" name="Freeform 22"/>
              <p:cNvSpPr>
                <a:spLocks/>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3"/>
              <p:cNvSpPr>
                <a:spLocks/>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4"/>
              <p:cNvSpPr>
                <a:spLocks/>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5"/>
              <p:cNvSpPr>
                <a:spLocks/>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6"/>
              <p:cNvSpPr>
                <a:spLocks/>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7"/>
              <p:cNvSpPr>
                <a:spLocks/>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8"/>
              <p:cNvSpPr>
                <a:spLocks/>
              </p:cNvSpPr>
              <p:nvPr/>
            </p:nvSpPr>
            <p:spPr bwMode="auto">
              <a:xfrm>
                <a:off x="6184900" y="4984750"/>
                <a:ext cx="612776"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9"/>
              <p:cNvSpPr>
                <a:spLocks/>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0"/>
              <p:cNvSpPr>
                <a:spLocks/>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9" name="组合 8"/>
          <p:cNvGrpSpPr/>
          <p:nvPr/>
        </p:nvGrpSpPr>
        <p:grpSpPr>
          <a:xfrm>
            <a:off x="6902451" y="3810000"/>
            <a:ext cx="1107218" cy="1107218"/>
            <a:chOff x="6902451" y="3810000"/>
            <a:chExt cx="1107218" cy="1107218"/>
          </a:xfrm>
        </p:grpSpPr>
        <p:sp>
          <p:nvSpPr>
            <p:cNvPr id="27" name="矩形 26"/>
            <p:cNvSpPr/>
            <p:nvPr/>
          </p:nvSpPr>
          <p:spPr>
            <a:xfrm>
              <a:off x="6902451" y="3810000"/>
              <a:ext cx="1107218" cy="1107218"/>
            </a:xfrm>
            <a:prstGeom prst="rect">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22"/>
            <p:cNvSpPr>
              <a:spLocks noEditPoints="1"/>
            </p:cNvSpPr>
            <p:nvPr/>
          </p:nvSpPr>
          <p:spPr bwMode="auto">
            <a:xfrm>
              <a:off x="7080167" y="3987716"/>
              <a:ext cx="751786" cy="751786"/>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5" name="组合 14"/>
          <p:cNvGrpSpPr/>
          <p:nvPr/>
        </p:nvGrpSpPr>
        <p:grpSpPr>
          <a:xfrm>
            <a:off x="914400" y="1651000"/>
            <a:ext cx="1107218" cy="1107218"/>
            <a:chOff x="914400" y="1651000"/>
            <a:chExt cx="1107218" cy="1107218"/>
          </a:xfrm>
        </p:grpSpPr>
        <p:sp>
          <p:nvSpPr>
            <p:cNvPr id="5" name="矩形 4"/>
            <p:cNvSpPr/>
            <p:nvPr/>
          </p:nvSpPr>
          <p:spPr>
            <a:xfrm>
              <a:off x="914400" y="1651000"/>
              <a:ext cx="1107218" cy="1107218"/>
            </a:xfrm>
            <a:prstGeom prst="rect">
              <a:avLst/>
            </a:prstGeom>
            <a:solidFill>
              <a:srgbClr val="BE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1017936" y="1783413"/>
              <a:ext cx="900147" cy="842392"/>
              <a:chOff x="-749301" y="-2703513"/>
              <a:chExt cx="13731876" cy="12850814"/>
            </a:xfrm>
            <a:solidFill>
              <a:schemeClr val="bg1"/>
            </a:solidFill>
          </p:grpSpPr>
          <p:sp>
            <p:nvSpPr>
              <p:cNvPr id="49" name="Freeform 5"/>
              <p:cNvSpPr>
                <a:spLocks noEditPoints="1"/>
              </p:cNvSpPr>
              <p:nvPr/>
            </p:nvSpPr>
            <p:spPr bwMode="auto">
              <a:xfrm>
                <a:off x="-749301" y="-2703513"/>
                <a:ext cx="13731876" cy="12850814"/>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6"/>
              <p:cNvSpPr>
                <a:spLocks noEditPoints="1"/>
              </p:cNvSpPr>
              <p:nvPr/>
            </p:nvSpPr>
            <p:spPr bwMode="auto">
              <a:xfrm>
                <a:off x="4322762" y="1593850"/>
                <a:ext cx="3486150" cy="3486150"/>
              </a:xfrm>
              <a:custGeom>
                <a:avLst/>
                <a:gdLst>
                  <a:gd name="T0" fmla="*/ 464 w 929"/>
                  <a:gd name="T1" fmla="*/ 929 h 929"/>
                  <a:gd name="T2" fmla="*/ 929 w 929"/>
                  <a:gd name="T3" fmla="*/ 465 h 929"/>
                  <a:gd name="T4" fmla="*/ 464 w 929"/>
                  <a:gd name="T5" fmla="*/ 0 h 929"/>
                  <a:gd name="T6" fmla="*/ 0 w 929"/>
                  <a:gd name="T7" fmla="*/ 465 h 929"/>
                  <a:gd name="T8" fmla="*/ 464 w 929"/>
                  <a:gd name="T9" fmla="*/ 929 h 929"/>
                  <a:gd name="T10" fmla="*/ 464 w 929"/>
                  <a:gd name="T11" fmla="*/ 929 h 929"/>
                  <a:gd name="T12" fmla="*/ 464 w 929"/>
                  <a:gd name="T13" fmla="*/ 929 h 929"/>
                </a:gdLst>
                <a:ahLst/>
                <a:cxnLst>
                  <a:cxn ang="0">
                    <a:pos x="T0" y="T1"/>
                  </a:cxn>
                  <a:cxn ang="0">
                    <a:pos x="T2" y="T3"/>
                  </a:cxn>
                  <a:cxn ang="0">
                    <a:pos x="T4" y="T5"/>
                  </a:cxn>
                  <a:cxn ang="0">
                    <a:pos x="T6" y="T7"/>
                  </a:cxn>
                  <a:cxn ang="0">
                    <a:pos x="T8" y="T9"/>
                  </a:cxn>
                  <a:cxn ang="0">
                    <a:pos x="T10" y="T11"/>
                  </a:cxn>
                  <a:cxn ang="0">
                    <a:pos x="T12" y="T13"/>
                  </a:cxn>
                </a:cxnLst>
                <a:rect l="0" t="0" r="r" b="b"/>
                <a:pathLst>
                  <a:path w="929" h="929">
                    <a:moveTo>
                      <a:pt x="464" y="929"/>
                    </a:moveTo>
                    <a:cubicBezTo>
                      <a:pt x="721" y="929"/>
                      <a:pt x="929" y="721"/>
                      <a:pt x="929" y="465"/>
                    </a:cubicBezTo>
                    <a:cubicBezTo>
                      <a:pt x="929" y="208"/>
                      <a:pt x="721" y="0"/>
                      <a:pt x="464" y="0"/>
                    </a:cubicBezTo>
                    <a:cubicBezTo>
                      <a:pt x="208" y="0"/>
                      <a:pt x="0" y="208"/>
                      <a:pt x="0" y="465"/>
                    </a:cubicBezTo>
                    <a:cubicBezTo>
                      <a:pt x="0" y="721"/>
                      <a:pt x="208" y="929"/>
                      <a:pt x="464" y="929"/>
                    </a:cubicBezTo>
                    <a:close/>
                    <a:moveTo>
                      <a:pt x="464" y="929"/>
                    </a:moveTo>
                    <a:cubicBezTo>
                      <a:pt x="464" y="929"/>
                      <a:pt x="464" y="929"/>
                      <a:pt x="464" y="9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3" name="组合 12"/>
          <p:cNvGrpSpPr/>
          <p:nvPr/>
        </p:nvGrpSpPr>
        <p:grpSpPr>
          <a:xfrm>
            <a:off x="914400" y="3810000"/>
            <a:ext cx="1107218" cy="1107218"/>
            <a:chOff x="914400" y="3810000"/>
            <a:chExt cx="1107218" cy="1107218"/>
          </a:xfrm>
        </p:grpSpPr>
        <p:sp>
          <p:nvSpPr>
            <p:cNvPr id="24" name="矩形 23"/>
            <p:cNvSpPr/>
            <p:nvPr/>
          </p:nvSpPr>
          <p:spPr>
            <a:xfrm>
              <a:off x="914400" y="3810000"/>
              <a:ext cx="1107218" cy="1107218"/>
            </a:xfrm>
            <a:prstGeom prst="rect">
              <a:avLst/>
            </a:prstGeom>
            <a:solidFill>
              <a:srgbClr val="C54F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1120564" y="3933119"/>
              <a:ext cx="694890" cy="860980"/>
              <a:chOff x="5894388" y="4665663"/>
              <a:chExt cx="903288" cy="1119187"/>
            </a:xfrm>
            <a:solidFill>
              <a:schemeClr val="bg1"/>
            </a:solidFill>
          </p:grpSpPr>
          <p:sp>
            <p:nvSpPr>
              <p:cNvPr id="52"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5"/>
              <p:cNvSpPr>
                <a:spLocks/>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6"/>
              <p:cNvSpPr>
                <a:spLocks/>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7"/>
              <p:cNvSpPr>
                <a:spLocks/>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8"/>
              <p:cNvSpPr>
                <a:spLocks/>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9"/>
              <p:cNvSpPr>
                <a:spLocks/>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0"/>
              <p:cNvSpPr>
                <a:spLocks/>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1"/>
              <p:cNvSpPr>
                <a:spLocks/>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2"/>
              <p:cNvSpPr>
                <a:spLocks/>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3"/>
              <p:cNvSpPr>
                <a:spLocks/>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4"/>
              <p:cNvSpPr>
                <a:spLocks/>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5"/>
              <p:cNvSpPr>
                <a:spLocks/>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1043162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3214736" cy="830997"/>
          </a:xfrm>
          <a:prstGeom prst="rect">
            <a:avLst/>
          </a:prstGeom>
        </p:spPr>
        <p:txBody>
          <a:bodyPr wrap="square" anchor="ctr">
            <a:spAutoFit/>
          </a:bodyPr>
          <a:lstStyle/>
          <a:p>
            <a:r>
              <a:rPr lang="zh-CN" altLang="en-US" sz="4800" b="1" dirty="0">
                <a:latin typeface="+mj-ea"/>
                <a:ea typeface="+mj-ea"/>
                <a:cs typeface="微软雅黑"/>
              </a:rPr>
              <a:t>选题背景</a:t>
            </a:r>
          </a:p>
        </p:txBody>
      </p:sp>
      <p:sp>
        <p:nvSpPr>
          <p:cNvPr id="53" name="矩形 52"/>
          <p:cNvSpPr/>
          <p:nvPr/>
        </p:nvSpPr>
        <p:spPr>
          <a:xfrm>
            <a:off x="5065664" y="2580922"/>
            <a:ext cx="1010277"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SUMMERY</a:t>
            </a: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a:rPr>
              <a:t>02</a:t>
            </a:r>
            <a:endParaRPr lang="en-US" altLang="zh-CN" sz="4800" dirty="0">
              <a:latin typeface="+mj-ea"/>
              <a:ea typeface="+mj-ea"/>
              <a:cs typeface="微软雅黑"/>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652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136196" y="1989671"/>
            <a:ext cx="954107" cy="400110"/>
          </a:xfrm>
          <a:prstGeom prst="rect">
            <a:avLst/>
          </a:prstGeom>
        </p:spPr>
        <p:txBody>
          <a:bodyPr wrap="none">
            <a:spAutoFit/>
          </a:bodyPr>
          <a:lstStyle/>
          <a:p>
            <a:pPr algn="r" defTabSz="1219170">
              <a:defRPr/>
            </a:pPr>
            <a:r>
              <a:rPr lang="zh-CN" altLang="en-US" sz="2000" b="1" kern="0" dirty="0" smtClean="0">
                <a:ea typeface="微软雅黑" charset="0"/>
              </a:rPr>
              <a:t>背景一</a:t>
            </a:r>
            <a:endParaRPr lang="en-US" altLang="zh-CN" sz="2000" b="1" kern="0" dirty="0">
              <a:ea typeface="微软雅黑" charset="0"/>
            </a:endParaRPr>
          </a:p>
        </p:txBody>
      </p:sp>
      <p:sp>
        <p:nvSpPr>
          <p:cNvPr id="33" name="矩形 32"/>
          <p:cNvSpPr/>
          <p:nvPr/>
        </p:nvSpPr>
        <p:spPr>
          <a:xfrm>
            <a:off x="385379" y="2338981"/>
            <a:ext cx="3729722" cy="732508"/>
          </a:xfrm>
          <a:prstGeom prst="rect">
            <a:avLst/>
          </a:prstGeom>
        </p:spPr>
        <p:txBody>
          <a:bodyPr wrap="square">
            <a:spAutoFit/>
          </a:bodyPr>
          <a:lstStyle/>
          <a:p>
            <a:pPr algn="r" defTabSz="1219170">
              <a:lnSpc>
                <a:spcPct val="130000"/>
              </a:lnSpc>
              <a:defRPr/>
            </a:pPr>
            <a:r>
              <a:rPr lang="zh-CN" altLang="en-US" sz="1600" kern="0" dirty="0" smtClean="0">
                <a:ea typeface="微软雅黑" charset="0"/>
              </a:rPr>
              <a:t>详细描述选题的背景内容，详细描述选题</a:t>
            </a:r>
            <a:r>
              <a:rPr lang="zh-CN" altLang="en-US" sz="1600" kern="0" dirty="0">
                <a:ea typeface="微软雅黑" charset="0"/>
              </a:rPr>
              <a:t>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选题</a:t>
            </a:r>
            <a:r>
              <a:rPr lang="zh-CN" altLang="en-US" sz="1600" kern="0" dirty="0">
                <a:ea typeface="微软雅黑" charset="0"/>
              </a:rPr>
              <a:t>的背景内容</a:t>
            </a:r>
            <a:endParaRPr lang="en-US" altLang="zh-CN" sz="1600" kern="0" dirty="0">
              <a:ea typeface="微软雅黑" charset="0"/>
            </a:endParaRPr>
          </a:p>
        </p:txBody>
      </p:sp>
      <p:sp>
        <p:nvSpPr>
          <p:cNvPr id="49" name="矩形 48"/>
          <p:cNvSpPr/>
          <p:nvPr/>
        </p:nvSpPr>
        <p:spPr>
          <a:xfrm>
            <a:off x="8035581" y="1964271"/>
            <a:ext cx="954107" cy="400110"/>
          </a:xfrm>
          <a:prstGeom prst="rect">
            <a:avLst/>
          </a:prstGeom>
        </p:spPr>
        <p:txBody>
          <a:bodyPr wrap="none">
            <a:spAutoFit/>
          </a:bodyPr>
          <a:lstStyle/>
          <a:p>
            <a:pPr algn="r" defTabSz="1219170">
              <a:defRPr/>
            </a:pPr>
            <a:r>
              <a:rPr lang="zh-CN" altLang="en-US" sz="2000" b="1" kern="0" dirty="0" smtClean="0">
                <a:ea typeface="微软雅黑" charset="0"/>
              </a:rPr>
              <a:t>背景二</a:t>
            </a:r>
            <a:endParaRPr lang="en-US" altLang="zh-CN" sz="2000" b="1" kern="0" dirty="0">
              <a:ea typeface="微软雅黑" charset="0"/>
            </a:endParaRPr>
          </a:p>
        </p:txBody>
      </p:sp>
      <p:sp>
        <p:nvSpPr>
          <p:cNvPr id="50" name="矩形 49"/>
          <p:cNvSpPr/>
          <p:nvPr/>
        </p:nvSpPr>
        <p:spPr>
          <a:xfrm>
            <a:off x="7946681" y="2338981"/>
            <a:ext cx="3729722" cy="732508"/>
          </a:xfrm>
          <a:prstGeom prst="rect">
            <a:avLst/>
          </a:prstGeom>
        </p:spPr>
        <p:txBody>
          <a:bodyPr wrap="square">
            <a:spAutoFit/>
          </a:bodyPr>
          <a:lstStyle/>
          <a:p>
            <a:pPr algn="r" defTabSz="1219170">
              <a:lnSpc>
                <a:spcPct val="130000"/>
              </a:lnSpc>
              <a:defRPr/>
            </a:pPr>
            <a:r>
              <a:rPr lang="zh-CN" altLang="en-US" sz="1600" kern="0" dirty="0" smtClean="0">
                <a:ea typeface="微软雅黑" charset="0"/>
              </a:rPr>
              <a:t>详细描述选题的背景内容，详细描述选题</a:t>
            </a:r>
            <a:r>
              <a:rPr lang="zh-CN" altLang="en-US" sz="1600" kern="0" dirty="0">
                <a:ea typeface="微软雅黑" charset="0"/>
              </a:rPr>
              <a:t>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选题</a:t>
            </a:r>
            <a:r>
              <a:rPr lang="zh-CN" altLang="en-US" sz="1600" kern="0" dirty="0">
                <a:ea typeface="微软雅黑" charset="0"/>
              </a:rPr>
              <a:t>的背景内容</a:t>
            </a:r>
            <a:endParaRPr lang="en-US" altLang="zh-CN" sz="1600" kern="0" dirty="0">
              <a:ea typeface="微软雅黑" charset="0"/>
            </a:endParaRPr>
          </a:p>
        </p:txBody>
      </p:sp>
      <p:sp>
        <p:nvSpPr>
          <p:cNvPr id="51" name="矩形 50"/>
          <p:cNvSpPr/>
          <p:nvPr/>
        </p:nvSpPr>
        <p:spPr>
          <a:xfrm>
            <a:off x="5674335" y="5188527"/>
            <a:ext cx="954108" cy="400110"/>
          </a:xfrm>
          <a:prstGeom prst="rect">
            <a:avLst/>
          </a:prstGeom>
        </p:spPr>
        <p:txBody>
          <a:bodyPr wrap="none">
            <a:spAutoFit/>
          </a:bodyPr>
          <a:lstStyle/>
          <a:p>
            <a:pPr algn="ctr" defTabSz="1219170">
              <a:defRPr/>
            </a:pPr>
            <a:r>
              <a:rPr lang="zh-CN" altLang="en-US" sz="2000" b="1" kern="0" dirty="0" smtClean="0">
                <a:ea typeface="微软雅黑" charset="0"/>
              </a:rPr>
              <a:t>背景三</a:t>
            </a:r>
            <a:endParaRPr lang="en-US" altLang="zh-CN" sz="2000" b="1" kern="0" dirty="0">
              <a:ea typeface="微软雅黑" charset="0"/>
            </a:endParaRPr>
          </a:p>
        </p:txBody>
      </p:sp>
      <p:sp>
        <p:nvSpPr>
          <p:cNvPr id="52" name="矩形 51"/>
          <p:cNvSpPr/>
          <p:nvPr/>
        </p:nvSpPr>
        <p:spPr>
          <a:xfrm>
            <a:off x="3946664" y="5588637"/>
            <a:ext cx="4409451" cy="700898"/>
          </a:xfrm>
          <a:prstGeom prst="rect">
            <a:avLst/>
          </a:prstGeom>
        </p:spPr>
        <p:txBody>
          <a:bodyPr wrap="square">
            <a:spAutoFit/>
          </a:bodyPr>
          <a:lstStyle/>
          <a:p>
            <a:pPr algn="ctr" defTabSz="1219170">
              <a:lnSpc>
                <a:spcPct val="130000"/>
              </a:lnSpc>
              <a:defRPr/>
            </a:pPr>
            <a:r>
              <a:rPr lang="zh-CN" altLang="en-US" sz="1600" kern="0" dirty="0" smtClean="0">
                <a:ea typeface="微软雅黑" charset="0"/>
              </a:rPr>
              <a:t>详细描述选题的背景内容，详细描述选题</a:t>
            </a:r>
            <a:r>
              <a:rPr lang="zh-CN" altLang="en-US" sz="1600" kern="0" dirty="0">
                <a:ea typeface="微软雅黑" charset="0"/>
              </a:rPr>
              <a:t>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选题</a:t>
            </a:r>
            <a:r>
              <a:rPr lang="zh-CN" altLang="en-US" sz="1600" kern="0" dirty="0">
                <a:ea typeface="微软雅黑" charset="0"/>
              </a:rPr>
              <a:t>的背景内容</a:t>
            </a:r>
            <a:endParaRPr lang="en-US" altLang="zh-CN" sz="1600" kern="0" dirty="0">
              <a:ea typeface="微软雅黑" charset="0"/>
            </a:endParaRPr>
          </a:p>
        </p:txBody>
      </p:sp>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选题背景</a:t>
                </a:r>
                <a:endParaRPr lang="en-US" altLang="zh-CN" sz="1600" dirty="0">
                  <a:solidFill>
                    <a:schemeClr val="bg1"/>
                  </a:solidFill>
                  <a:latin typeface="+mj-ea"/>
                  <a:ea typeface="+mj-ea"/>
                  <a:cs typeface="微软雅黑"/>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02</a:t>
                </a:r>
                <a:endParaRPr lang="en-US" altLang="zh-CN" dirty="0">
                  <a:solidFill>
                    <a:schemeClr val="bg1"/>
                  </a:solidFill>
                  <a:latin typeface="+mj-ea"/>
                  <a:ea typeface="+mj-ea"/>
                  <a:cs typeface="微软雅黑"/>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pSp>
        <p:nvGrpSpPr>
          <p:cNvPr id="8" name="组合 7"/>
          <p:cNvGrpSpPr/>
          <p:nvPr/>
        </p:nvGrpSpPr>
        <p:grpSpPr>
          <a:xfrm>
            <a:off x="4356100" y="1495118"/>
            <a:ext cx="1684510" cy="1954032"/>
            <a:chOff x="4356100" y="1495118"/>
            <a:chExt cx="1684510" cy="1954032"/>
          </a:xfrm>
        </p:grpSpPr>
        <p:sp>
          <p:nvSpPr>
            <p:cNvPr id="2" name="六边形 1"/>
            <p:cNvSpPr/>
            <p:nvPr/>
          </p:nvSpPr>
          <p:spPr>
            <a:xfrm rot="16200000">
              <a:off x="4221339" y="1629879"/>
              <a:ext cx="1954032" cy="1684510"/>
            </a:xfrm>
            <a:prstGeom prst="hexagon">
              <a:avLst/>
            </a:prstGeom>
            <a:solidFill>
              <a:srgbClr val="AB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5"/>
            <p:cNvSpPr>
              <a:spLocks noEditPoints="1"/>
            </p:cNvSpPr>
            <p:nvPr/>
          </p:nvSpPr>
          <p:spPr bwMode="auto">
            <a:xfrm>
              <a:off x="4665035" y="1971832"/>
              <a:ext cx="1059755" cy="991759"/>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
            <p:cNvSpPr>
              <a:spLocks noEditPoints="1"/>
            </p:cNvSpPr>
            <p:nvPr/>
          </p:nvSpPr>
          <p:spPr bwMode="auto">
            <a:xfrm>
              <a:off x="5056471" y="2303480"/>
              <a:ext cx="269043" cy="269043"/>
            </a:xfrm>
            <a:custGeom>
              <a:avLst/>
              <a:gdLst>
                <a:gd name="T0" fmla="*/ 464 w 929"/>
                <a:gd name="T1" fmla="*/ 929 h 929"/>
                <a:gd name="T2" fmla="*/ 929 w 929"/>
                <a:gd name="T3" fmla="*/ 465 h 929"/>
                <a:gd name="T4" fmla="*/ 464 w 929"/>
                <a:gd name="T5" fmla="*/ 0 h 929"/>
                <a:gd name="T6" fmla="*/ 0 w 929"/>
                <a:gd name="T7" fmla="*/ 465 h 929"/>
                <a:gd name="T8" fmla="*/ 464 w 929"/>
                <a:gd name="T9" fmla="*/ 929 h 929"/>
                <a:gd name="T10" fmla="*/ 464 w 929"/>
                <a:gd name="T11" fmla="*/ 929 h 929"/>
                <a:gd name="T12" fmla="*/ 464 w 929"/>
                <a:gd name="T13" fmla="*/ 929 h 929"/>
              </a:gdLst>
              <a:ahLst/>
              <a:cxnLst>
                <a:cxn ang="0">
                  <a:pos x="T0" y="T1"/>
                </a:cxn>
                <a:cxn ang="0">
                  <a:pos x="T2" y="T3"/>
                </a:cxn>
                <a:cxn ang="0">
                  <a:pos x="T4" y="T5"/>
                </a:cxn>
                <a:cxn ang="0">
                  <a:pos x="T6" y="T7"/>
                </a:cxn>
                <a:cxn ang="0">
                  <a:pos x="T8" y="T9"/>
                </a:cxn>
                <a:cxn ang="0">
                  <a:pos x="T10" y="T11"/>
                </a:cxn>
                <a:cxn ang="0">
                  <a:pos x="T12" y="T13"/>
                </a:cxn>
              </a:cxnLst>
              <a:rect l="0" t="0" r="r" b="b"/>
              <a:pathLst>
                <a:path w="929" h="929">
                  <a:moveTo>
                    <a:pt x="464" y="929"/>
                  </a:moveTo>
                  <a:cubicBezTo>
                    <a:pt x="721" y="929"/>
                    <a:pt x="929" y="721"/>
                    <a:pt x="929" y="465"/>
                  </a:cubicBezTo>
                  <a:cubicBezTo>
                    <a:pt x="929" y="208"/>
                    <a:pt x="721" y="0"/>
                    <a:pt x="464" y="0"/>
                  </a:cubicBezTo>
                  <a:cubicBezTo>
                    <a:pt x="208" y="0"/>
                    <a:pt x="0" y="208"/>
                    <a:pt x="0" y="465"/>
                  </a:cubicBezTo>
                  <a:cubicBezTo>
                    <a:pt x="0" y="721"/>
                    <a:pt x="208" y="929"/>
                    <a:pt x="464" y="929"/>
                  </a:cubicBezTo>
                  <a:close/>
                  <a:moveTo>
                    <a:pt x="464" y="929"/>
                  </a:moveTo>
                  <a:cubicBezTo>
                    <a:pt x="464" y="929"/>
                    <a:pt x="464" y="929"/>
                    <a:pt x="464" y="929"/>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 name="组合 4"/>
          <p:cNvGrpSpPr/>
          <p:nvPr/>
        </p:nvGrpSpPr>
        <p:grpSpPr>
          <a:xfrm>
            <a:off x="6151390" y="1495118"/>
            <a:ext cx="1684510" cy="1954032"/>
            <a:chOff x="6151390" y="1495118"/>
            <a:chExt cx="1684510" cy="1954032"/>
          </a:xfrm>
        </p:grpSpPr>
        <p:sp>
          <p:nvSpPr>
            <p:cNvPr id="31" name="六边形 30"/>
            <p:cNvSpPr/>
            <p:nvPr/>
          </p:nvSpPr>
          <p:spPr>
            <a:xfrm rot="16200000">
              <a:off x="6016629" y="1629879"/>
              <a:ext cx="1954032" cy="1684510"/>
            </a:xfrm>
            <a:prstGeom prst="hexagon">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34"/>
            <p:cNvSpPr>
              <a:spLocks noEditPoints="1"/>
            </p:cNvSpPr>
            <p:nvPr/>
          </p:nvSpPr>
          <p:spPr bwMode="auto">
            <a:xfrm>
              <a:off x="6607548" y="1948155"/>
              <a:ext cx="797495" cy="98390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5"/>
            <p:cNvSpPr>
              <a:spLocks/>
            </p:cNvSpPr>
            <p:nvPr/>
          </p:nvSpPr>
          <p:spPr bwMode="auto">
            <a:xfrm>
              <a:off x="6742099" y="2456927"/>
              <a:ext cx="156976" cy="29433"/>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6"/>
            <p:cNvSpPr>
              <a:spLocks/>
            </p:cNvSpPr>
            <p:nvPr/>
          </p:nvSpPr>
          <p:spPr bwMode="auto">
            <a:xfrm>
              <a:off x="6922902" y="2456927"/>
              <a:ext cx="194819" cy="29433"/>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7"/>
            <p:cNvSpPr>
              <a:spLocks/>
            </p:cNvSpPr>
            <p:nvPr/>
          </p:nvSpPr>
          <p:spPr bwMode="auto">
            <a:xfrm>
              <a:off x="7147154" y="2456927"/>
              <a:ext cx="88299" cy="29433"/>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8"/>
            <p:cNvSpPr>
              <a:spLocks/>
            </p:cNvSpPr>
            <p:nvPr/>
          </p:nvSpPr>
          <p:spPr bwMode="auto">
            <a:xfrm>
              <a:off x="6742099" y="2536816"/>
              <a:ext cx="91103" cy="29433"/>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9"/>
            <p:cNvSpPr>
              <a:spLocks/>
            </p:cNvSpPr>
            <p:nvPr/>
          </p:nvSpPr>
          <p:spPr bwMode="auto">
            <a:xfrm>
              <a:off x="6865437" y="2536816"/>
              <a:ext cx="158378" cy="29433"/>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0"/>
            <p:cNvSpPr>
              <a:spLocks/>
            </p:cNvSpPr>
            <p:nvPr/>
          </p:nvSpPr>
          <p:spPr bwMode="auto">
            <a:xfrm>
              <a:off x="7053248" y="2536816"/>
              <a:ext cx="185008" cy="29433"/>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1"/>
            <p:cNvSpPr>
              <a:spLocks/>
            </p:cNvSpPr>
            <p:nvPr/>
          </p:nvSpPr>
          <p:spPr bwMode="auto">
            <a:xfrm>
              <a:off x="6742099" y="2626517"/>
              <a:ext cx="187811" cy="3083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2"/>
            <p:cNvSpPr>
              <a:spLocks/>
            </p:cNvSpPr>
            <p:nvPr/>
          </p:nvSpPr>
          <p:spPr bwMode="auto">
            <a:xfrm>
              <a:off x="6963547" y="2626517"/>
              <a:ext cx="183606" cy="3083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3"/>
            <p:cNvSpPr>
              <a:spLocks/>
            </p:cNvSpPr>
            <p:nvPr/>
          </p:nvSpPr>
          <p:spPr bwMode="auto">
            <a:xfrm>
              <a:off x="7177988" y="2626517"/>
              <a:ext cx="57465" cy="3083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4"/>
            <p:cNvSpPr>
              <a:spLocks/>
            </p:cNvSpPr>
            <p:nvPr/>
          </p:nvSpPr>
          <p:spPr bwMode="auto">
            <a:xfrm>
              <a:off x="6742099" y="2700801"/>
              <a:ext cx="91103" cy="33638"/>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5"/>
            <p:cNvSpPr>
              <a:spLocks/>
            </p:cNvSpPr>
            <p:nvPr/>
          </p:nvSpPr>
          <p:spPr bwMode="auto">
            <a:xfrm>
              <a:off x="6865437" y="2700801"/>
              <a:ext cx="141559" cy="33638"/>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6"/>
            <p:cNvSpPr>
              <a:spLocks noEditPoints="1"/>
            </p:cNvSpPr>
            <p:nvPr/>
          </p:nvSpPr>
          <p:spPr bwMode="auto">
            <a:xfrm>
              <a:off x="7002791" y="1943951"/>
              <a:ext cx="402252" cy="402251"/>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 name="组合 6"/>
          <p:cNvGrpSpPr/>
          <p:nvPr/>
        </p:nvGrpSpPr>
        <p:grpSpPr>
          <a:xfrm>
            <a:off x="5214709" y="3114210"/>
            <a:ext cx="1684510" cy="1954032"/>
            <a:chOff x="5214709" y="3114210"/>
            <a:chExt cx="1684510" cy="1954032"/>
          </a:xfrm>
        </p:grpSpPr>
        <p:sp>
          <p:nvSpPr>
            <p:cNvPr id="30" name="六边形 29"/>
            <p:cNvSpPr/>
            <p:nvPr/>
          </p:nvSpPr>
          <p:spPr>
            <a:xfrm rot="16200000">
              <a:off x="5079948" y="3248971"/>
              <a:ext cx="1954032" cy="1684510"/>
            </a:xfrm>
            <a:prstGeom prst="hexagon">
              <a:avLst/>
            </a:prstGeom>
            <a:solidFill>
              <a:srgbClr val="B85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22"/>
            <p:cNvSpPr>
              <a:spLocks noEditPoints="1"/>
            </p:cNvSpPr>
            <p:nvPr/>
          </p:nvSpPr>
          <p:spPr bwMode="auto">
            <a:xfrm>
              <a:off x="5573829" y="3671939"/>
              <a:ext cx="884989" cy="884989"/>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509417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67200" y="0"/>
            <a:ext cx="36576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289550" y="0"/>
            <a:ext cx="1612901"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选题背景</a:t>
                </a:r>
                <a:endParaRPr lang="en-US" altLang="zh-CN" sz="1600" dirty="0">
                  <a:solidFill>
                    <a:schemeClr val="bg1"/>
                  </a:solidFill>
                  <a:latin typeface="+mj-ea"/>
                  <a:ea typeface="+mj-ea"/>
                  <a:cs typeface="微软雅黑"/>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02</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62" name="矩形 61"/>
          <p:cNvSpPr/>
          <p:nvPr/>
        </p:nvSpPr>
        <p:spPr>
          <a:xfrm>
            <a:off x="2068109" y="1461454"/>
            <a:ext cx="1467068" cy="400110"/>
          </a:xfrm>
          <a:prstGeom prst="rect">
            <a:avLst/>
          </a:prstGeom>
        </p:spPr>
        <p:txBody>
          <a:bodyPr wrap="none">
            <a:spAutoFit/>
          </a:bodyPr>
          <a:lstStyle/>
          <a:p>
            <a:pPr algn="r" defTabSz="1219170">
              <a:defRPr/>
            </a:pPr>
            <a:r>
              <a:rPr lang="zh-CN" altLang="en-US" sz="2000" b="1" kern="0" dirty="0" smtClean="0">
                <a:ea typeface="微软雅黑" charset="0"/>
              </a:rPr>
              <a:t>选题背景一</a:t>
            </a:r>
            <a:endParaRPr lang="en-US" altLang="zh-CN" sz="2000" b="1" kern="0" dirty="0">
              <a:ea typeface="微软雅黑" charset="0"/>
            </a:endParaRPr>
          </a:p>
        </p:txBody>
      </p:sp>
      <p:sp>
        <p:nvSpPr>
          <p:cNvPr id="63" name="矩形 62"/>
          <p:cNvSpPr/>
          <p:nvPr/>
        </p:nvSpPr>
        <p:spPr>
          <a:xfrm>
            <a:off x="477930" y="1823464"/>
            <a:ext cx="3057247" cy="1052596"/>
          </a:xfrm>
          <a:prstGeom prst="rect">
            <a:avLst/>
          </a:prstGeom>
        </p:spPr>
        <p:txBody>
          <a:bodyPr wrap="none">
            <a:spAutoFit/>
          </a:bodyPr>
          <a:lstStyle/>
          <a:p>
            <a:pPr algn="r" defTabSz="1219170">
              <a:lnSpc>
                <a:spcPct val="130000"/>
              </a:lnSpc>
              <a:defRPr/>
            </a:pPr>
            <a:r>
              <a:rPr lang="zh-CN" altLang="en-US" sz="1600" kern="0" dirty="0" smtClean="0">
                <a:ea typeface="微软雅黑" charset="0"/>
              </a:rPr>
              <a:t>详细描述选题的背景内容，详细</a:t>
            </a:r>
            <a:endParaRPr lang="en-US" altLang="zh-CN" sz="1600" kern="0" dirty="0" smtClean="0">
              <a:ea typeface="微软雅黑" charset="0"/>
            </a:endParaRPr>
          </a:p>
          <a:p>
            <a:pPr algn="r" defTabSz="1219170">
              <a:lnSpc>
                <a:spcPct val="130000"/>
              </a:lnSpc>
              <a:defRPr/>
            </a:pPr>
            <a:r>
              <a:rPr lang="zh-CN" altLang="en-US" sz="1600" kern="0" dirty="0" smtClean="0">
                <a:ea typeface="微软雅黑" charset="0"/>
              </a:rPr>
              <a:t>描述</a:t>
            </a:r>
            <a:r>
              <a:rPr lang="zh-CN" altLang="en-US" sz="1600" kern="0" dirty="0">
                <a:ea typeface="微软雅黑" charset="0"/>
              </a:rPr>
              <a:t>选题的背景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a:t>
            </a:r>
            <a:endParaRPr lang="en-US" altLang="zh-CN" sz="1600" kern="0" dirty="0" smtClean="0">
              <a:ea typeface="微软雅黑" charset="0"/>
            </a:endParaRPr>
          </a:p>
          <a:p>
            <a:pPr algn="r" defTabSz="1219170">
              <a:lnSpc>
                <a:spcPct val="130000"/>
              </a:lnSpc>
              <a:defRPr/>
            </a:pPr>
            <a:r>
              <a:rPr lang="zh-CN" altLang="en-US" sz="1600" kern="0" dirty="0" smtClean="0">
                <a:ea typeface="微软雅黑" charset="0"/>
              </a:rPr>
              <a:t>题</a:t>
            </a:r>
            <a:r>
              <a:rPr lang="zh-CN" altLang="en-US" sz="1600" kern="0" dirty="0">
                <a:ea typeface="微软雅黑" charset="0"/>
              </a:rPr>
              <a:t>的背景内容</a:t>
            </a:r>
            <a:endParaRPr lang="en-US" altLang="zh-CN" sz="1600" kern="0" dirty="0">
              <a:ea typeface="微软雅黑" charset="0"/>
            </a:endParaRPr>
          </a:p>
        </p:txBody>
      </p:sp>
      <p:sp>
        <p:nvSpPr>
          <p:cNvPr id="65" name="矩形 64"/>
          <p:cNvSpPr/>
          <p:nvPr/>
        </p:nvSpPr>
        <p:spPr>
          <a:xfrm>
            <a:off x="2068109" y="3975648"/>
            <a:ext cx="1467068" cy="400110"/>
          </a:xfrm>
          <a:prstGeom prst="rect">
            <a:avLst/>
          </a:prstGeom>
        </p:spPr>
        <p:txBody>
          <a:bodyPr wrap="none">
            <a:spAutoFit/>
          </a:bodyPr>
          <a:lstStyle/>
          <a:p>
            <a:pPr algn="r" defTabSz="1219170">
              <a:defRPr/>
            </a:pPr>
            <a:r>
              <a:rPr lang="zh-CN" altLang="en-US" sz="2000" b="1" kern="0" dirty="0" smtClean="0">
                <a:ea typeface="微软雅黑" charset="0"/>
              </a:rPr>
              <a:t>选题背景二</a:t>
            </a:r>
            <a:endParaRPr lang="en-US" altLang="zh-CN" sz="2000" b="1" kern="0" dirty="0">
              <a:ea typeface="微软雅黑" charset="0"/>
            </a:endParaRPr>
          </a:p>
        </p:txBody>
      </p:sp>
      <p:sp>
        <p:nvSpPr>
          <p:cNvPr id="66" name="矩形 65"/>
          <p:cNvSpPr/>
          <p:nvPr/>
        </p:nvSpPr>
        <p:spPr>
          <a:xfrm>
            <a:off x="477930" y="4337658"/>
            <a:ext cx="3057247" cy="1052596"/>
          </a:xfrm>
          <a:prstGeom prst="rect">
            <a:avLst/>
          </a:prstGeom>
        </p:spPr>
        <p:txBody>
          <a:bodyPr wrap="none">
            <a:spAutoFit/>
          </a:bodyPr>
          <a:lstStyle/>
          <a:p>
            <a:pPr algn="r" defTabSz="1219170">
              <a:lnSpc>
                <a:spcPct val="130000"/>
              </a:lnSpc>
              <a:defRPr/>
            </a:pPr>
            <a:r>
              <a:rPr lang="zh-CN" altLang="en-US" sz="1600" kern="0" dirty="0" smtClean="0">
                <a:ea typeface="微软雅黑" charset="0"/>
              </a:rPr>
              <a:t>详细描述选题的背景内容，详细</a:t>
            </a:r>
            <a:endParaRPr lang="en-US" altLang="zh-CN" sz="1600" kern="0" dirty="0" smtClean="0">
              <a:ea typeface="微软雅黑" charset="0"/>
            </a:endParaRPr>
          </a:p>
          <a:p>
            <a:pPr algn="r" defTabSz="1219170">
              <a:lnSpc>
                <a:spcPct val="130000"/>
              </a:lnSpc>
              <a:defRPr/>
            </a:pPr>
            <a:r>
              <a:rPr lang="zh-CN" altLang="en-US" sz="1600" kern="0" dirty="0" smtClean="0">
                <a:ea typeface="微软雅黑" charset="0"/>
              </a:rPr>
              <a:t>描述</a:t>
            </a:r>
            <a:r>
              <a:rPr lang="zh-CN" altLang="en-US" sz="1600" kern="0" dirty="0">
                <a:ea typeface="微软雅黑" charset="0"/>
              </a:rPr>
              <a:t>选题的背景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a:t>
            </a:r>
            <a:endParaRPr lang="en-US" altLang="zh-CN" sz="1600" kern="0" dirty="0" smtClean="0">
              <a:ea typeface="微软雅黑" charset="0"/>
            </a:endParaRPr>
          </a:p>
          <a:p>
            <a:pPr algn="r" defTabSz="1219170">
              <a:lnSpc>
                <a:spcPct val="130000"/>
              </a:lnSpc>
              <a:defRPr/>
            </a:pPr>
            <a:r>
              <a:rPr lang="zh-CN" altLang="en-US" sz="1600" kern="0" dirty="0" smtClean="0">
                <a:ea typeface="微软雅黑" charset="0"/>
              </a:rPr>
              <a:t>题</a:t>
            </a:r>
            <a:r>
              <a:rPr lang="zh-CN" altLang="en-US" sz="1600" kern="0" dirty="0">
                <a:ea typeface="微软雅黑" charset="0"/>
              </a:rPr>
              <a:t>的背景内容</a:t>
            </a:r>
            <a:endParaRPr lang="en-US" altLang="zh-CN" sz="1600" kern="0" dirty="0">
              <a:ea typeface="微软雅黑" charset="0"/>
            </a:endParaRPr>
          </a:p>
        </p:txBody>
      </p:sp>
      <p:sp>
        <p:nvSpPr>
          <p:cNvPr id="67" name="矩形 66"/>
          <p:cNvSpPr/>
          <p:nvPr/>
        </p:nvSpPr>
        <p:spPr>
          <a:xfrm>
            <a:off x="8619922" y="3975648"/>
            <a:ext cx="1467068" cy="400110"/>
          </a:xfrm>
          <a:prstGeom prst="rect">
            <a:avLst/>
          </a:prstGeom>
        </p:spPr>
        <p:txBody>
          <a:bodyPr wrap="none">
            <a:spAutoFit/>
          </a:bodyPr>
          <a:lstStyle/>
          <a:p>
            <a:pPr defTabSz="1219170">
              <a:defRPr/>
            </a:pPr>
            <a:r>
              <a:rPr lang="zh-CN" altLang="en-US" sz="2000" b="1" kern="0" dirty="0" smtClean="0">
                <a:ea typeface="微软雅黑" charset="0"/>
              </a:rPr>
              <a:t>选题背景四</a:t>
            </a:r>
            <a:endParaRPr lang="en-US" altLang="zh-CN" sz="2000" b="1" kern="0" dirty="0">
              <a:ea typeface="微软雅黑" charset="0"/>
            </a:endParaRPr>
          </a:p>
        </p:txBody>
      </p:sp>
      <p:sp>
        <p:nvSpPr>
          <p:cNvPr id="68" name="矩形 67"/>
          <p:cNvSpPr/>
          <p:nvPr/>
        </p:nvSpPr>
        <p:spPr>
          <a:xfrm>
            <a:off x="8619922" y="4337658"/>
            <a:ext cx="3057247" cy="1052596"/>
          </a:xfrm>
          <a:prstGeom prst="rect">
            <a:avLst/>
          </a:prstGeom>
        </p:spPr>
        <p:txBody>
          <a:bodyPr wrap="none">
            <a:spAutoFit/>
          </a:bodyPr>
          <a:lstStyle/>
          <a:p>
            <a:pPr defTabSz="1219170">
              <a:lnSpc>
                <a:spcPct val="130000"/>
              </a:lnSpc>
              <a:defRPr/>
            </a:pPr>
            <a:r>
              <a:rPr lang="zh-CN" altLang="en-US" sz="1600" kern="0" dirty="0" smtClean="0">
                <a:ea typeface="微软雅黑" charset="0"/>
              </a:rPr>
              <a:t>详细描述选题的背景内容，详细</a:t>
            </a:r>
            <a:endParaRPr lang="en-US" altLang="zh-CN" sz="1600" kern="0" dirty="0" smtClean="0">
              <a:ea typeface="微软雅黑" charset="0"/>
            </a:endParaRPr>
          </a:p>
          <a:p>
            <a:pPr defTabSz="1219170">
              <a:lnSpc>
                <a:spcPct val="130000"/>
              </a:lnSpc>
              <a:defRPr/>
            </a:pPr>
            <a:r>
              <a:rPr lang="zh-CN" altLang="en-US" sz="1600" kern="0" dirty="0" smtClean="0">
                <a:ea typeface="微软雅黑" charset="0"/>
              </a:rPr>
              <a:t>描述</a:t>
            </a:r>
            <a:r>
              <a:rPr lang="zh-CN" altLang="en-US" sz="1600" kern="0" dirty="0">
                <a:ea typeface="微软雅黑" charset="0"/>
              </a:rPr>
              <a:t>选题的背景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a:t>
            </a:r>
            <a:endParaRPr lang="en-US" altLang="zh-CN" sz="1600" kern="0" dirty="0" smtClean="0">
              <a:ea typeface="微软雅黑" charset="0"/>
            </a:endParaRPr>
          </a:p>
          <a:p>
            <a:pPr defTabSz="1219170">
              <a:lnSpc>
                <a:spcPct val="130000"/>
              </a:lnSpc>
              <a:defRPr/>
            </a:pPr>
            <a:r>
              <a:rPr lang="zh-CN" altLang="en-US" sz="1600" kern="0" dirty="0" smtClean="0">
                <a:ea typeface="微软雅黑" charset="0"/>
              </a:rPr>
              <a:t>题</a:t>
            </a:r>
            <a:r>
              <a:rPr lang="zh-CN" altLang="en-US" sz="1600" kern="0" dirty="0">
                <a:ea typeface="微软雅黑" charset="0"/>
              </a:rPr>
              <a:t>的背景内容</a:t>
            </a:r>
            <a:endParaRPr lang="en-US" altLang="zh-CN" sz="1600" kern="0" dirty="0">
              <a:ea typeface="微软雅黑" charset="0"/>
            </a:endParaRPr>
          </a:p>
        </p:txBody>
      </p:sp>
      <p:sp>
        <p:nvSpPr>
          <p:cNvPr id="69" name="矩形 68"/>
          <p:cNvSpPr/>
          <p:nvPr/>
        </p:nvSpPr>
        <p:spPr>
          <a:xfrm>
            <a:off x="8619922" y="1452174"/>
            <a:ext cx="1467068" cy="400110"/>
          </a:xfrm>
          <a:prstGeom prst="rect">
            <a:avLst/>
          </a:prstGeom>
        </p:spPr>
        <p:txBody>
          <a:bodyPr wrap="none">
            <a:spAutoFit/>
          </a:bodyPr>
          <a:lstStyle/>
          <a:p>
            <a:pPr defTabSz="1219170">
              <a:defRPr/>
            </a:pPr>
            <a:r>
              <a:rPr lang="zh-CN" altLang="en-US" sz="2000" b="1" kern="0" dirty="0" smtClean="0">
                <a:ea typeface="微软雅黑" charset="0"/>
              </a:rPr>
              <a:t>选题背景</a:t>
            </a:r>
            <a:r>
              <a:rPr lang="zh-CN" altLang="en-US" sz="2000" b="1" kern="0" dirty="0">
                <a:ea typeface="微软雅黑" charset="0"/>
              </a:rPr>
              <a:t>三</a:t>
            </a:r>
            <a:endParaRPr lang="en-US" altLang="zh-CN" sz="2000" b="1" kern="0" dirty="0">
              <a:ea typeface="微软雅黑" charset="0"/>
            </a:endParaRPr>
          </a:p>
        </p:txBody>
      </p:sp>
      <p:sp>
        <p:nvSpPr>
          <p:cNvPr id="70" name="矩形 69"/>
          <p:cNvSpPr/>
          <p:nvPr/>
        </p:nvSpPr>
        <p:spPr>
          <a:xfrm>
            <a:off x="8619922" y="1814184"/>
            <a:ext cx="3057247" cy="1052596"/>
          </a:xfrm>
          <a:prstGeom prst="rect">
            <a:avLst/>
          </a:prstGeom>
        </p:spPr>
        <p:txBody>
          <a:bodyPr wrap="none">
            <a:spAutoFit/>
          </a:bodyPr>
          <a:lstStyle/>
          <a:p>
            <a:pPr defTabSz="1219170">
              <a:lnSpc>
                <a:spcPct val="130000"/>
              </a:lnSpc>
              <a:defRPr/>
            </a:pPr>
            <a:r>
              <a:rPr lang="zh-CN" altLang="en-US" sz="1600" kern="0" dirty="0" smtClean="0">
                <a:ea typeface="微软雅黑" charset="0"/>
              </a:rPr>
              <a:t>详细描述选题的背景内容，详细</a:t>
            </a:r>
            <a:endParaRPr lang="en-US" altLang="zh-CN" sz="1600" kern="0" dirty="0" smtClean="0">
              <a:ea typeface="微软雅黑" charset="0"/>
            </a:endParaRPr>
          </a:p>
          <a:p>
            <a:pPr defTabSz="1219170">
              <a:lnSpc>
                <a:spcPct val="130000"/>
              </a:lnSpc>
              <a:defRPr/>
            </a:pPr>
            <a:r>
              <a:rPr lang="zh-CN" altLang="en-US" sz="1600" kern="0" dirty="0" smtClean="0">
                <a:ea typeface="微软雅黑" charset="0"/>
              </a:rPr>
              <a:t>描述</a:t>
            </a:r>
            <a:r>
              <a:rPr lang="zh-CN" altLang="en-US" sz="1600" kern="0" dirty="0">
                <a:ea typeface="微软雅黑" charset="0"/>
              </a:rPr>
              <a:t>选题的背景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a:t>
            </a:r>
            <a:endParaRPr lang="en-US" altLang="zh-CN" sz="1600" kern="0" dirty="0" smtClean="0">
              <a:ea typeface="微软雅黑" charset="0"/>
            </a:endParaRPr>
          </a:p>
          <a:p>
            <a:pPr defTabSz="1219170">
              <a:lnSpc>
                <a:spcPct val="130000"/>
              </a:lnSpc>
              <a:defRPr/>
            </a:pPr>
            <a:r>
              <a:rPr lang="zh-CN" altLang="en-US" sz="1600" kern="0" dirty="0" smtClean="0">
                <a:ea typeface="微软雅黑" charset="0"/>
              </a:rPr>
              <a:t>题</a:t>
            </a:r>
            <a:r>
              <a:rPr lang="zh-CN" altLang="en-US" sz="1600" kern="0" dirty="0">
                <a:ea typeface="微软雅黑" charset="0"/>
              </a:rPr>
              <a:t>的背景内容</a:t>
            </a:r>
            <a:endParaRPr lang="en-US" altLang="zh-CN" sz="1600" kern="0" dirty="0">
              <a:ea typeface="微软雅黑" charset="0"/>
            </a:endParaRPr>
          </a:p>
        </p:txBody>
      </p:sp>
      <p:grpSp>
        <p:nvGrpSpPr>
          <p:cNvPr id="9" name="组合 8"/>
          <p:cNvGrpSpPr/>
          <p:nvPr/>
        </p:nvGrpSpPr>
        <p:grpSpPr>
          <a:xfrm>
            <a:off x="3726363" y="1455354"/>
            <a:ext cx="1371958" cy="1371958"/>
            <a:chOff x="3726363" y="1455354"/>
            <a:chExt cx="1371958" cy="1371958"/>
          </a:xfrm>
        </p:grpSpPr>
        <p:sp>
          <p:nvSpPr>
            <p:cNvPr id="54" name="椭圆 53"/>
            <p:cNvSpPr/>
            <p:nvPr/>
          </p:nvSpPr>
          <p:spPr>
            <a:xfrm>
              <a:off x="3726363" y="1455354"/>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5"/>
            <p:cNvSpPr>
              <a:spLocks noEditPoints="1"/>
            </p:cNvSpPr>
            <p:nvPr/>
          </p:nvSpPr>
          <p:spPr bwMode="auto">
            <a:xfrm>
              <a:off x="3955434" y="1741601"/>
              <a:ext cx="877623" cy="821313"/>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8" name="组合 7"/>
          <p:cNvGrpSpPr/>
          <p:nvPr/>
        </p:nvGrpSpPr>
        <p:grpSpPr>
          <a:xfrm>
            <a:off x="3726363" y="3973678"/>
            <a:ext cx="1371958" cy="1371958"/>
            <a:chOff x="3726363" y="3973678"/>
            <a:chExt cx="1371958" cy="1371958"/>
          </a:xfrm>
        </p:grpSpPr>
        <p:sp>
          <p:nvSpPr>
            <p:cNvPr id="60" name="椭圆 59"/>
            <p:cNvSpPr/>
            <p:nvPr/>
          </p:nvSpPr>
          <p:spPr>
            <a:xfrm>
              <a:off x="3726363" y="3973678"/>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22"/>
            <p:cNvSpPr>
              <a:spLocks noEditPoints="1"/>
            </p:cNvSpPr>
            <p:nvPr/>
          </p:nvSpPr>
          <p:spPr bwMode="auto">
            <a:xfrm>
              <a:off x="4016528" y="4364081"/>
              <a:ext cx="681090" cy="681090"/>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6" name="组合 5"/>
          <p:cNvGrpSpPr/>
          <p:nvPr/>
        </p:nvGrpSpPr>
        <p:grpSpPr>
          <a:xfrm>
            <a:off x="7054330" y="1455354"/>
            <a:ext cx="1371958" cy="1371958"/>
            <a:chOff x="7054330" y="1455354"/>
            <a:chExt cx="1371958" cy="1371958"/>
          </a:xfrm>
        </p:grpSpPr>
        <p:sp>
          <p:nvSpPr>
            <p:cNvPr id="48" name="椭圆 47"/>
            <p:cNvSpPr/>
            <p:nvPr/>
          </p:nvSpPr>
          <p:spPr>
            <a:xfrm>
              <a:off x="7054330" y="1455354"/>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7369027" y="1781026"/>
              <a:ext cx="733291" cy="741074"/>
              <a:chOff x="5451475" y="4286250"/>
              <a:chExt cx="1346201" cy="1360488"/>
            </a:xfrm>
            <a:solidFill>
              <a:schemeClr val="tx2">
                <a:lumMod val="50000"/>
              </a:schemeClr>
            </a:solidFill>
          </p:grpSpPr>
          <p:sp>
            <p:nvSpPr>
              <p:cNvPr id="35" name="Freeform 22"/>
              <p:cNvSpPr>
                <a:spLocks/>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3"/>
              <p:cNvSpPr>
                <a:spLocks/>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4"/>
              <p:cNvSpPr>
                <a:spLocks/>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5"/>
              <p:cNvSpPr>
                <a:spLocks/>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6"/>
              <p:cNvSpPr>
                <a:spLocks/>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7"/>
              <p:cNvSpPr>
                <a:spLocks/>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8"/>
              <p:cNvSpPr>
                <a:spLocks/>
              </p:cNvSpPr>
              <p:nvPr/>
            </p:nvSpPr>
            <p:spPr bwMode="auto">
              <a:xfrm>
                <a:off x="6184900" y="4984750"/>
                <a:ext cx="612776"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9"/>
              <p:cNvSpPr>
                <a:spLocks/>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0"/>
              <p:cNvSpPr>
                <a:spLocks/>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7" name="组合 6"/>
          <p:cNvGrpSpPr/>
          <p:nvPr/>
        </p:nvGrpSpPr>
        <p:grpSpPr>
          <a:xfrm>
            <a:off x="7054330" y="3973678"/>
            <a:ext cx="1371958" cy="1371958"/>
            <a:chOff x="7054330" y="3973678"/>
            <a:chExt cx="1371958" cy="1371958"/>
          </a:xfrm>
        </p:grpSpPr>
        <p:sp>
          <p:nvSpPr>
            <p:cNvPr id="57" name="椭圆 56"/>
            <p:cNvSpPr/>
            <p:nvPr/>
          </p:nvSpPr>
          <p:spPr>
            <a:xfrm>
              <a:off x="7054330" y="3973678"/>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7505420" y="4274157"/>
              <a:ext cx="576578" cy="714389"/>
              <a:chOff x="5894388" y="4665663"/>
              <a:chExt cx="903288" cy="1119187"/>
            </a:xfrm>
            <a:solidFill>
              <a:schemeClr val="tx2">
                <a:lumMod val="50000"/>
              </a:schemeClr>
            </a:solidFill>
          </p:grpSpPr>
          <p:sp>
            <p:nvSpPr>
              <p:cNvPr id="45"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5"/>
              <p:cNvSpPr>
                <a:spLocks/>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6"/>
              <p:cNvSpPr>
                <a:spLocks/>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37"/>
              <p:cNvSpPr>
                <a:spLocks/>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38"/>
              <p:cNvSpPr>
                <a:spLocks/>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39"/>
              <p:cNvSpPr>
                <a:spLocks/>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0"/>
              <p:cNvSpPr>
                <a:spLocks/>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1"/>
              <p:cNvSpPr>
                <a:spLocks/>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2"/>
              <p:cNvSpPr>
                <a:spLocks/>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3"/>
              <p:cNvSpPr>
                <a:spLocks/>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4"/>
              <p:cNvSpPr>
                <a:spLocks/>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45"/>
              <p:cNvSpPr>
                <a:spLocks/>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3" name="组合 12"/>
          <p:cNvGrpSpPr/>
          <p:nvPr/>
        </p:nvGrpSpPr>
        <p:grpSpPr>
          <a:xfrm>
            <a:off x="4636658" y="1969657"/>
            <a:ext cx="2918685" cy="2918685"/>
            <a:chOff x="4636657" y="1969657"/>
            <a:chExt cx="2918685" cy="2918685"/>
          </a:xfrm>
        </p:grpSpPr>
        <p:sp>
          <p:nvSpPr>
            <p:cNvPr id="52" name="椭圆 51"/>
            <p:cNvSpPr/>
            <p:nvPr/>
          </p:nvSpPr>
          <p:spPr>
            <a:xfrm>
              <a:off x="4636657" y="1969657"/>
              <a:ext cx="2918685" cy="2918685"/>
            </a:xfrm>
            <a:prstGeom prst="ellipse">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组合 77"/>
            <p:cNvGrpSpPr/>
            <p:nvPr/>
          </p:nvGrpSpPr>
          <p:grpSpPr>
            <a:xfrm>
              <a:off x="5545882" y="2725310"/>
              <a:ext cx="1432109" cy="1407377"/>
              <a:chOff x="2452688" y="-266700"/>
              <a:chExt cx="7721600" cy="7588251"/>
            </a:xfrm>
            <a:solidFill>
              <a:schemeClr val="bg1"/>
            </a:solidFill>
          </p:grpSpPr>
          <p:sp>
            <p:nvSpPr>
              <p:cNvPr id="79" name="Freeform 5"/>
              <p:cNvSpPr>
                <a:spLocks noEditPoints="1"/>
              </p:cNvSpPr>
              <p:nvPr/>
            </p:nvSpPr>
            <p:spPr bwMode="auto">
              <a:xfrm>
                <a:off x="2452688" y="-266700"/>
                <a:ext cx="4951412" cy="7588251"/>
              </a:xfrm>
              <a:custGeom>
                <a:avLst/>
                <a:gdLst>
                  <a:gd name="T0" fmla="*/ 1647 w 1836"/>
                  <a:gd name="T1" fmla="*/ 2450 h 2814"/>
                  <a:gd name="T2" fmla="*/ 1518 w 1836"/>
                  <a:gd name="T3" fmla="*/ 2577 h 2814"/>
                  <a:gd name="T4" fmla="*/ 1285 w 1836"/>
                  <a:gd name="T5" fmla="*/ 2347 h 2814"/>
                  <a:gd name="T6" fmla="*/ 1218 w 1836"/>
                  <a:gd name="T7" fmla="*/ 2319 h 2814"/>
                  <a:gd name="T8" fmla="*/ 1152 w 1836"/>
                  <a:gd name="T9" fmla="*/ 2347 h 2814"/>
                  <a:gd name="T10" fmla="*/ 919 w 1836"/>
                  <a:gd name="T11" fmla="*/ 2577 h 2814"/>
                  <a:gd name="T12" fmla="*/ 685 w 1836"/>
                  <a:gd name="T13" fmla="*/ 2347 h 2814"/>
                  <a:gd name="T14" fmla="*/ 552 w 1836"/>
                  <a:gd name="T15" fmla="*/ 2347 h 2814"/>
                  <a:gd name="T16" fmla="*/ 328 w 1836"/>
                  <a:gd name="T17" fmla="*/ 2568 h 2814"/>
                  <a:gd name="T18" fmla="*/ 190 w 1836"/>
                  <a:gd name="T19" fmla="*/ 2432 h 2814"/>
                  <a:gd name="T20" fmla="*/ 190 w 1836"/>
                  <a:gd name="T21" fmla="*/ 190 h 2814"/>
                  <a:gd name="T22" fmla="*/ 1647 w 1836"/>
                  <a:gd name="T23" fmla="*/ 190 h 2814"/>
                  <a:gd name="T24" fmla="*/ 1647 w 1836"/>
                  <a:gd name="T25" fmla="*/ 281 h 2814"/>
                  <a:gd name="T26" fmla="*/ 1836 w 1836"/>
                  <a:gd name="T27" fmla="*/ 375 h 2814"/>
                  <a:gd name="T28" fmla="*/ 1836 w 1836"/>
                  <a:gd name="T29" fmla="*/ 95 h 2814"/>
                  <a:gd name="T30" fmla="*/ 1741 w 1836"/>
                  <a:gd name="T31" fmla="*/ 0 h 2814"/>
                  <a:gd name="T32" fmla="*/ 95 w 1836"/>
                  <a:gd name="T33" fmla="*/ 0 h 2814"/>
                  <a:gd name="T34" fmla="*/ 0 w 1836"/>
                  <a:gd name="T35" fmla="*/ 95 h 2814"/>
                  <a:gd name="T36" fmla="*/ 0 w 1836"/>
                  <a:gd name="T37" fmla="*/ 2471 h 2814"/>
                  <a:gd name="T38" fmla="*/ 28 w 1836"/>
                  <a:gd name="T39" fmla="*/ 2539 h 2814"/>
                  <a:gd name="T40" fmla="*/ 261 w 1836"/>
                  <a:gd name="T41" fmla="*/ 2769 h 2814"/>
                  <a:gd name="T42" fmla="*/ 394 w 1836"/>
                  <a:gd name="T43" fmla="*/ 2769 h 2814"/>
                  <a:gd name="T44" fmla="*/ 619 w 1836"/>
                  <a:gd name="T45" fmla="*/ 2547 h 2814"/>
                  <a:gd name="T46" fmla="*/ 852 w 1836"/>
                  <a:gd name="T47" fmla="*/ 2778 h 2814"/>
                  <a:gd name="T48" fmla="*/ 985 w 1836"/>
                  <a:gd name="T49" fmla="*/ 2778 h 2814"/>
                  <a:gd name="T50" fmla="*/ 1218 w 1836"/>
                  <a:gd name="T51" fmla="*/ 2547 h 2814"/>
                  <a:gd name="T52" fmla="*/ 1452 w 1836"/>
                  <a:gd name="T53" fmla="*/ 2778 h 2814"/>
                  <a:gd name="T54" fmla="*/ 1518 w 1836"/>
                  <a:gd name="T55" fmla="*/ 2805 h 2814"/>
                  <a:gd name="T56" fmla="*/ 1585 w 1836"/>
                  <a:gd name="T57" fmla="*/ 2778 h 2814"/>
                  <a:gd name="T58" fmla="*/ 1808 w 1836"/>
                  <a:gd name="T59" fmla="*/ 2557 h 2814"/>
                  <a:gd name="T60" fmla="*/ 1836 w 1836"/>
                  <a:gd name="T61" fmla="*/ 2490 h 2814"/>
                  <a:gd name="T62" fmla="*/ 1836 w 1836"/>
                  <a:gd name="T63" fmla="*/ 1919 h 2814"/>
                  <a:gd name="T64" fmla="*/ 1647 w 1836"/>
                  <a:gd name="T65" fmla="*/ 2012 h 2814"/>
                  <a:gd name="T66" fmla="*/ 1647 w 1836"/>
                  <a:gd name="T67" fmla="*/ 2450 h 2814"/>
                  <a:gd name="T68" fmla="*/ 1647 w 1836"/>
                  <a:gd name="T69" fmla="*/ 2450 h 2814"/>
                  <a:gd name="T70" fmla="*/ 1647 w 1836"/>
                  <a:gd name="T71" fmla="*/ 2450 h 2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36" h="2814">
                    <a:moveTo>
                      <a:pt x="1647" y="2450"/>
                    </a:moveTo>
                    <a:cubicBezTo>
                      <a:pt x="1518" y="2577"/>
                      <a:pt x="1518" y="2577"/>
                      <a:pt x="1518" y="2577"/>
                    </a:cubicBezTo>
                    <a:cubicBezTo>
                      <a:pt x="1285" y="2347"/>
                      <a:pt x="1285" y="2347"/>
                      <a:pt x="1285" y="2347"/>
                    </a:cubicBezTo>
                    <a:cubicBezTo>
                      <a:pt x="1267" y="2328"/>
                      <a:pt x="1243" y="2319"/>
                      <a:pt x="1218" y="2319"/>
                    </a:cubicBezTo>
                    <a:cubicBezTo>
                      <a:pt x="1194" y="2319"/>
                      <a:pt x="1170" y="2328"/>
                      <a:pt x="1152" y="2347"/>
                    </a:cubicBezTo>
                    <a:cubicBezTo>
                      <a:pt x="919" y="2577"/>
                      <a:pt x="919" y="2577"/>
                      <a:pt x="919" y="2577"/>
                    </a:cubicBezTo>
                    <a:cubicBezTo>
                      <a:pt x="685" y="2347"/>
                      <a:pt x="685" y="2347"/>
                      <a:pt x="685" y="2347"/>
                    </a:cubicBezTo>
                    <a:cubicBezTo>
                      <a:pt x="648" y="2310"/>
                      <a:pt x="589" y="2310"/>
                      <a:pt x="552" y="2347"/>
                    </a:cubicBezTo>
                    <a:cubicBezTo>
                      <a:pt x="328" y="2568"/>
                      <a:pt x="328" y="2568"/>
                      <a:pt x="328" y="2568"/>
                    </a:cubicBezTo>
                    <a:cubicBezTo>
                      <a:pt x="190" y="2432"/>
                      <a:pt x="190" y="2432"/>
                      <a:pt x="190" y="2432"/>
                    </a:cubicBezTo>
                    <a:cubicBezTo>
                      <a:pt x="190" y="190"/>
                      <a:pt x="190" y="190"/>
                      <a:pt x="190" y="190"/>
                    </a:cubicBezTo>
                    <a:cubicBezTo>
                      <a:pt x="1647" y="190"/>
                      <a:pt x="1647" y="190"/>
                      <a:pt x="1647" y="190"/>
                    </a:cubicBezTo>
                    <a:cubicBezTo>
                      <a:pt x="1647" y="281"/>
                      <a:pt x="1647" y="281"/>
                      <a:pt x="1647" y="281"/>
                    </a:cubicBezTo>
                    <a:cubicBezTo>
                      <a:pt x="1714" y="305"/>
                      <a:pt x="1777" y="337"/>
                      <a:pt x="1836" y="375"/>
                    </a:cubicBezTo>
                    <a:cubicBezTo>
                      <a:pt x="1836" y="95"/>
                      <a:pt x="1836" y="95"/>
                      <a:pt x="1836" y="95"/>
                    </a:cubicBezTo>
                    <a:cubicBezTo>
                      <a:pt x="1836" y="42"/>
                      <a:pt x="1794" y="0"/>
                      <a:pt x="1741" y="0"/>
                    </a:cubicBezTo>
                    <a:cubicBezTo>
                      <a:pt x="95" y="0"/>
                      <a:pt x="95" y="0"/>
                      <a:pt x="95" y="0"/>
                    </a:cubicBezTo>
                    <a:cubicBezTo>
                      <a:pt x="43" y="0"/>
                      <a:pt x="0" y="42"/>
                      <a:pt x="0" y="95"/>
                    </a:cubicBezTo>
                    <a:cubicBezTo>
                      <a:pt x="0" y="2471"/>
                      <a:pt x="0" y="2471"/>
                      <a:pt x="0" y="2471"/>
                    </a:cubicBezTo>
                    <a:cubicBezTo>
                      <a:pt x="0" y="2497"/>
                      <a:pt x="10" y="2521"/>
                      <a:pt x="28" y="2539"/>
                    </a:cubicBezTo>
                    <a:cubicBezTo>
                      <a:pt x="261" y="2769"/>
                      <a:pt x="261" y="2769"/>
                      <a:pt x="261" y="2769"/>
                    </a:cubicBezTo>
                    <a:cubicBezTo>
                      <a:pt x="298" y="2805"/>
                      <a:pt x="357" y="2805"/>
                      <a:pt x="394" y="2769"/>
                    </a:cubicBezTo>
                    <a:cubicBezTo>
                      <a:pt x="619" y="2547"/>
                      <a:pt x="619" y="2547"/>
                      <a:pt x="619" y="2547"/>
                    </a:cubicBezTo>
                    <a:cubicBezTo>
                      <a:pt x="852" y="2778"/>
                      <a:pt x="852" y="2778"/>
                      <a:pt x="852" y="2778"/>
                    </a:cubicBezTo>
                    <a:cubicBezTo>
                      <a:pt x="889" y="2814"/>
                      <a:pt x="948" y="2814"/>
                      <a:pt x="985" y="2778"/>
                    </a:cubicBezTo>
                    <a:cubicBezTo>
                      <a:pt x="1218" y="2547"/>
                      <a:pt x="1218" y="2547"/>
                      <a:pt x="1218" y="2547"/>
                    </a:cubicBezTo>
                    <a:cubicBezTo>
                      <a:pt x="1452" y="2778"/>
                      <a:pt x="1452" y="2778"/>
                      <a:pt x="1452" y="2778"/>
                    </a:cubicBezTo>
                    <a:cubicBezTo>
                      <a:pt x="1470" y="2796"/>
                      <a:pt x="1494" y="2805"/>
                      <a:pt x="1518" y="2805"/>
                    </a:cubicBezTo>
                    <a:cubicBezTo>
                      <a:pt x="1543" y="2805"/>
                      <a:pt x="1567" y="2796"/>
                      <a:pt x="1585" y="2778"/>
                    </a:cubicBezTo>
                    <a:cubicBezTo>
                      <a:pt x="1808" y="2557"/>
                      <a:pt x="1808" y="2557"/>
                      <a:pt x="1808" y="2557"/>
                    </a:cubicBezTo>
                    <a:cubicBezTo>
                      <a:pt x="1826" y="2540"/>
                      <a:pt x="1836" y="2515"/>
                      <a:pt x="1836" y="2490"/>
                    </a:cubicBezTo>
                    <a:cubicBezTo>
                      <a:pt x="1836" y="1919"/>
                      <a:pt x="1836" y="1919"/>
                      <a:pt x="1836" y="1919"/>
                    </a:cubicBezTo>
                    <a:cubicBezTo>
                      <a:pt x="1777" y="1957"/>
                      <a:pt x="1714" y="1988"/>
                      <a:pt x="1647" y="2012"/>
                    </a:cubicBezTo>
                    <a:cubicBezTo>
                      <a:pt x="1647" y="2450"/>
                      <a:pt x="1647" y="2450"/>
                      <a:pt x="1647" y="2450"/>
                    </a:cubicBezTo>
                    <a:close/>
                    <a:moveTo>
                      <a:pt x="1647" y="2450"/>
                    </a:moveTo>
                    <a:cubicBezTo>
                      <a:pt x="1647" y="2450"/>
                      <a:pt x="1647" y="2450"/>
                      <a:pt x="1647" y="245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6"/>
              <p:cNvSpPr>
                <a:spLocks noEditPoints="1"/>
              </p:cNvSpPr>
              <p:nvPr/>
            </p:nvSpPr>
            <p:spPr bwMode="auto">
              <a:xfrm>
                <a:off x="3536950" y="758825"/>
                <a:ext cx="4595812" cy="4135438"/>
              </a:xfrm>
              <a:custGeom>
                <a:avLst/>
                <a:gdLst>
                  <a:gd name="T0" fmla="*/ 1704 w 1704"/>
                  <a:gd name="T1" fmla="*/ 767 h 1534"/>
                  <a:gd name="T2" fmla="*/ 1434 w 1704"/>
                  <a:gd name="T3" fmla="*/ 184 h 1534"/>
                  <a:gd name="T4" fmla="*/ 1245 w 1704"/>
                  <a:gd name="T5" fmla="*/ 65 h 1534"/>
                  <a:gd name="T6" fmla="*/ 937 w 1704"/>
                  <a:gd name="T7" fmla="*/ 0 h 1534"/>
                  <a:gd name="T8" fmla="*/ 431 w 1704"/>
                  <a:gd name="T9" fmla="*/ 192 h 1534"/>
                  <a:gd name="T10" fmla="*/ 221 w 1704"/>
                  <a:gd name="T11" fmla="*/ 192 h 1534"/>
                  <a:gd name="T12" fmla="*/ 38 w 1704"/>
                  <a:gd name="T13" fmla="*/ 192 h 1534"/>
                  <a:gd name="T14" fmla="*/ 0 w 1704"/>
                  <a:gd name="T15" fmla="*/ 230 h 1534"/>
                  <a:gd name="T16" fmla="*/ 38 w 1704"/>
                  <a:gd name="T17" fmla="*/ 267 h 1534"/>
                  <a:gd name="T18" fmla="*/ 166 w 1704"/>
                  <a:gd name="T19" fmla="*/ 267 h 1534"/>
                  <a:gd name="T20" fmla="*/ 355 w 1704"/>
                  <a:gd name="T21" fmla="*/ 267 h 1534"/>
                  <a:gd name="T22" fmla="*/ 199 w 1704"/>
                  <a:gd name="T23" fmla="*/ 560 h 1534"/>
                  <a:gd name="T24" fmla="*/ 42 w 1704"/>
                  <a:gd name="T25" fmla="*/ 560 h 1534"/>
                  <a:gd name="T26" fmla="*/ 38 w 1704"/>
                  <a:gd name="T27" fmla="*/ 560 h 1534"/>
                  <a:gd name="T28" fmla="*/ 0 w 1704"/>
                  <a:gd name="T29" fmla="*/ 598 h 1534"/>
                  <a:gd name="T30" fmla="*/ 28 w 1704"/>
                  <a:gd name="T31" fmla="*/ 634 h 1534"/>
                  <a:gd name="T32" fmla="*/ 38 w 1704"/>
                  <a:gd name="T33" fmla="*/ 636 h 1534"/>
                  <a:gd name="T34" fmla="*/ 182 w 1704"/>
                  <a:gd name="T35" fmla="*/ 636 h 1534"/>
                  <a:gd name="T36" fmla="*/ 170 w 1704"/>
                  <a:gd name="T37" fmla="*/ 767 h 1534"/>
                  <a:gd name="T38" fmla="*/ 189 w 1704"/>
                  <a:gd name="T39" fmla="*/ 935 h 1534"/>
                  <a:gd name="T40" fmla="*/ 38 w 1704"/>
                  <a:gd name="T41" fmla="*/ 935 h 1534"/>
                  <a:gd name="T42" fmla="*/ 34 w 1704"/>
                  <a:gd name="T43" fmla="*/ 936 h 1534"/>
                  <a:gd name="T44" fmla="*/ 0 w 1704"/>
                  <a:gd name="T45" fmla="*/ 973 h 1534"/>
                  <a:gd name="T46" fmla="*/ 38 w 1704"/>
                  <a:gd name="T47" fmla="*/ 1011 h 1534"/>
                  <a:gd name="T48" fmla="*/ 51 w 1704"/>
                  <a:gd name="T49" fmla="*/ 1011 h 1534"/>
                  <a:gd name="T50" fmla="*/ 210 w 1704"/>
                  <a:gd name="T51" fmla="*/ 1011 h 1534"/>
                  <a:gd name="T52" fmla="*/ 395 w 1704"/>
                  <a:gd name="T53" fmla="*/ 1310 h 1534"/>
                  <a:gd name="T54" fmla="*/ 196 w 1704"/>
                  <a:gd name="T55" fmla="*/ 1310 h 1534"/>
                  <a:gd name="T56" fmla="*/ 38 w 1704"/>
                  <a:gd name="T57" fmla="*/ 1310 h 1534"/>
                  <a:gd name="T58" fmla="*/ 0 w 1704"/>
                  <a:gd name="T59" fmla="*/ 1348 h 1534"/>
                  <a:gd name="T60" fmla="*/ 38 w 1704"/>
                  <a:gd name="T61" fmla="*/ 1386 h 1534"/>
                  <a:gd name="T62" fmla="*/ 258 w 1704"/>
                  <a:gd name="T63" fmla="*/ 1386 h 1534"/>
                  <a:gd name="T64" fmla="*/ 485 w 1704"/>
                  <a:gd name="T65" fmla="*/ 1386 h 1534"/>
                  <a:gd name="T66" fmla="*/ 937 w 1704"/>
                  <a:gd name="T67" fmla="*/ 1534 h 1534"/>
                  <a:gd name="T68" fmla="*/ 1245 w 1704"/>
                  <a:gd name="T69" fmla="*/ 1469 h 1534"/>
                  <a:gd name="T70" fmla="*/ 1434 w 1704"/>
                  <a:gd name="T71" fmla="*/ 1350 h 1534"/>
                  <a:gd name="T72" fmla="*/ 1704 w 1704"/>
                  <a:gd name="T73" fmla="*/ 767 h 1534"/>
                  <a:gd name="T74" fmla="*/ 1245 w 1704"/>
                  <a:gd name="T75" fmla="*/ 1266 h 1534"/>
                  <a:gd name="T76" fmla="*/ 937 w 1704"/>
                  <a:gd name="T77" fmla="*/ 1354 h 1534"/>
                  <a:gd name="T78" fmla="*/ 459 w 1704"/>
                  <a:gd name="T79" fmla="*/ 1107 h 1534"/>
                  <a:gd name="T80" fmla="*/ 1025 w 1704"/>
                  <a:gd name="T81" fmla="*/ 1107 h 1534"/>
                  <a:gd name="T82" fmla="*/ 1120 w 1704"/>
                  <a:gd name="T83" fmla="*/ 1012 h 1534"/>
                  <a:gd name="T84" fmla="*/ 1025 w 1704"/>
                  <a:gd name="T85" fmla="*/ 917 h 1534"/>
                  <a:gd name="T86" fmla="*/ 377 w 1704"/>
                  <a:gd name="T87" fmla="*/ 917 h 1534"/>
                  <a:gd name="T88" fmla="*/ 370 w 1704"/>
                  <a:gd name="T89" fmla="*/ 918 h 1534"/>
                  <a:gd name="T90" fmla="*/ 349 w 1704"/>
                  <a:gd name="T91" fmla="*/ 767 h 1534"/>
                  <a:gd name="T92" fmla="*/ 370 w 1704"/>
                  <a:gd name="T93" fmla="*/ 613 h 1534"/>
                  <a:gd name="T94" fmla="*/ 377 w 1704"/>
                  <a:gd name="T95" fmla="*/ 614 h 1534"/>
                  <a:gd name="T96" fmla="*/ 1025 w 1704"/>
                  <a:gd name="T97" fmla="*/ 614 h 1534"/>
                  <a:gd name="T98" fmla="*/ 1120 w 1704"/>
                  <a:gd name="T99" fmla="*/ 519 h 1534"/>
                  <a:gd name="T100" fmla="*/ 1025 w 1704"/>
                  <a:gd name="T101" fmla="*/ 424 h 1534"/>
                  <a:gd name="T102" fmla="*/ 461 w 1704"/>
                  <a:gd name="T103" fmla="*/ 424 h 1534"/>
                  <a:gd name="T104" fmla="*/ 937 w 1704"/>
                  <a:gd name="T105" fmla="*/ 179 h 1534"/>
                  <a:gd name="T106" fmla="*/ 1245 w 1704"/>
                  <a:gd name="T107" fmla="*/ 267 h 1534"/>
                  <a:gd name="T108" fmla="*/ 1434 w 1704"/>
                  <a:gd name="T109" fmla="*/ 456 h 1534"/>
                  <a:gd name="T110" fmla="*/ 1525 w 1704"/>
                  <a:gd name="T111" fmla="*/ 767 h 1534"/>
                  <a:gd name="T112" fmla="*/ 1434 w 1704"/>
                  <a:gd name="T113" fmla="*/ 1078 h 1534"/>
                  <a:gd name="T114" fmla="*/ 1245 w 1704"/>
                  <a:gd name="T115" fmla="*/ 1266 h 1534"/>
                  <a:gd name="T116" fmla="*/ 1245 w 1704"/>
                  <a:gd name="T117" fmla="*/ 1266 h 1534"/>
                  <a:gd name="T118" fmla="*/ 1245 w 1704"/>
                  <a:gd name="T119" fmla="*/ 1266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4" h="1534">
                    <a:moveTo>
                      <a:pt x="1704" y="767"/>
                    </a:moveTo>
                    <a:cubicBezTo>
                      <a:pt x="1704" y="533"/>
                      <a:pt x="1599" y="325"/>
                      <a:pt x="1434" y="184"/>
                    </a:cubicBezTo>
                    <a:cubicBezTo>
                      <a:pt x="1378" y="135"/>
                      <a:pt x="1314" y="95"/>
                      <a:pt x="1245" y="65"/>
                    </a:cubicBezTo>
                    <a:cubicBezTo>
                      <a:pt x="1150" y="23"/>
                      <a:pt x="1046" y="0"/>
                      <a:pt x="937" y="0"/>
                    </a:cubicBezTo>
                    <a:cubicBezTo>
                      <a:pt x="743" y="0"/>
                      <a:pt x="566" y="73"/>
                      <a:pt x="431" y="192"/>
                    </a:cubicBezTo>
                    <a:cubicBezTo>
                      <a:pt x="221" y="192"/>
                      <a:pt x="221" y="192"/>
                      <a:pt x="221" y="192"/>
                    </a:cubicBezTo>
                    <a:cubicBezTo>
                      <a:pt x="38" y="192"/>
                      <a:pt x="38" y="192"/>
                      <a:pt x="38" y="192"/>
                    </a:cubicBezTo>
                    <a:cubicBezTo>
                      <a:pt x="17" y="192"/>
                      <a:pt x="0" y="209"/>
                      <a:pt x="0" y="230"/>
                    </a:cubicBezTo>
                    <a:cubicBezTo>
                      <a:pt x="0" y="250"/>
                      <a:pt x="17" y="267"/>
                      <a:pt x="38" y="267"/>
                    </a:cubicBezTo>
                    <a:cubicBezTo>
                      <a:pt x="166" y="267"/>
                      <a:pt x="166" y="267"/>
                      <a:pt x="166" y="267"/>
                    </a:cubicBezTo>
                    <a:cubicBezTo>
                      <a:pt x="355" y="267"/>
                      <a:pt x="355" y="267"/>
                      <a:pt x="355" y="267"/>
                    </a:cubicBezTo>
                    <a:cubicBezTo>
                      <a:pt x="283" y="351"/>
                      <a:pt x="229" y="451"/>
                      <a:pt x="199" y="560"/>
                    </a:cubicBezTo>
                    <a:cubicBezTo>
                      <a:pt x="42" y="560"/>
                      <a:pt x="42" y="560"/>
                      <a:pt x="42" y="560"/>
                    </a:cubicBezTo>
                    <a:cubicBezTo>
                      <a:pt x="38" y="560"/>
                      <a:pt x="38" y="560"/>
                      <a:pt x="38" y="560"/>
                    </a:cubicBezTo>
                    <a:cubicBezTo>
                      <a:pt x="17" y="560"/>
                      <a:pt x="0" y="577"/>
                      <a:pt x="0" y="598"/>
                    </a:cubicBezTo>
                    <a:cubicBezTo>
                      <a:pt x="0" y="616"/>
                      <a:pt x="12" y="630"/>
                      <a:pt x="28" y="634"/>
                    </a:cubicBezTo>
                    <a:cubicBezTo>
                      <a:pt x="31" y="635"/>
                      <a:pt x="35" y="636"/>
                      <a:pt x="38" y="636"/>
                    </a:cubicBezTo>
                    <a:cubicBezTo>
                      <a:pt x="182" y="636"/>
                      <a:pt x="182" y="636"/>
                      <a:pt x="182" y="636"/>
                    </a:cubicBezTo>
                    <a:cubicBezTo>
                      <a:pt x="175" y="679"/>
                      <a:pt x="170" y="722"/>
                      <a:pt x="170" y="767"/>
                    </a:cubicBezTo>
                    <a:cubicBezTo>
                      <a:pt x="170" y="825"/>
                      <a:pt x="177" y="881"/>
                      <a:pt x="189" y="935"/>
                    </a:cubicBezTo>
                    <a:cubicBezTo>
                      <a:pt x="38" y="935"/>
                      <a:pt x="38" y="935"/>
                      <a:pt x="38" y="935"/>
                    </a:cubicBezTo>
                    <a:cubicBezTo>
                      <a:pt x="37" y="935"/>
                      <a:pt x="35" y="936"/>
                      <a:pt x="34" y="936"/>
                    </a:cubicBezTo>
                    <a:cubicBezTo>
                      <a:pt x="15" y="938"/>
                      <a:pt x="0" y="954"/>
                      <a:pt x="0" y="973"/>
                    </a:cubicBezTo>
                    <a:cubicBezTo>
                      <a:pt x="0" y="994"/>
                      <a:pt x="17" y="1011"/>
                      <a:pt x="38" y="1011"/>
                    </a:cubicBezTo>
                    <a:cubicBezTo>
                      <a:pt x="51" y="1011"/>
                      <a:pt x="51" y="1011"/>
                      <a:pt x="51" y="1011"/>
                    </a:cubicBezTo>
                    <a:cubicBezTo>
                      <a:pt x="210" y="1011"/>
                      <a:pt x="210" y="1011"/>
                      <a:pt x="210" y="1011"/>
                    </a:cubicBezTo>
                    <a:cubicBezTo>
                      <a:pt x="248" y="1125"/>
                      <a:pt x="312" y="1227"/>
                      <a:pt x="395" y="1310"/>
                    </a:cubicBezTo>
                    <a:cubicBezTo>
                      <a:pt x="196" y="1310"/>
                      <a:pt x="196" y="1310"/>
                      <a:pt x="196" y="1310"/>
                    </a:cubicBezTo>
                    <a:cubicBezTo>
                      <a:pt x="38" y="1310"/>
                      <a:pt x="38" y="1310"/>
                      <a:pt x="38" y="1310"/>
                    </a:cubicBezTo>
                    <a:cubicBezTo>
                      <a:pt x="17" y="1310"/>
                      <a:pt x="0" y="1327"/>
                      <a:pt x="0" y="1348"/>
                    </a:cubicBezTo>
                    <a:cubicBezTo>
                      <a:pt x="0" y="1369"/>
                      <a:pt x="17" y="1386"/>
                      <a:pt x="38" y="1386"/>
                    </a:cubicBezTo>
                    <a:cubicBezTo>
                      <a:pt x="258" y="1386"/>
                      <a:pt x="258" y="1386"/>
                      <a:pt x="258" y="1386"/>
                    </a:cubicBezTo>
                    <a:cubicBezTo>
                      <a:pt x="485" y="1386"/>
                      <a:pt x="485" y="1386"/>
                      <a:pt x="485" y="1386"/>
                    </a:cubicBezTo>
                    <a:cubicBezTo>
                      <a:pt x="612" y="1478"/>
                      <a:pt x="768" y="1534"/>
                      <a:pt x="937" y="1534"/>
                    </a:cubicBezTo>
                    <a:cubicBezTo>
                      <a:pt x="1046" y="1534"/>
                      <a:pt x="1150" y="1511"/>
                      <a:pt x="1245" y="1469"/>
                    </a:cubicBezTo>
                    <a:cubicBezTo>
                      <a:pt x="1314" y="1439"/>
                      <a:pt x="1378" y="1398"/>
                      <a:pt x="1434" y="1350"/>
                    </a:cubicBezTo>
                    <a:cubicBezTo>
                      <a:pt x="1599" y="1209"/>
                      <a:pt x="1704" y="1000"/>
                      <a:pt x="1704" y="767"/>
                    </a:cubicBezTo>
                    <a:close/>
                    <a:moveTo>
                      <a:pt x="1245" y="1266"/>
                    </a:moveTo>
                    <a:cubicBezTo>
                      <a:pt x="1155" y="1322"/>
                      <a:pt x="1050" y="1354"/>
                      <a:pt x="937" y="1354"/>
                    </a:cubicBezTo>
                    <a:cubicBezTo>
                      <a:pt x="739" y="1354"/>
                      <a:pt x="565" y="1256"/>
                      <a:pt x="459" y="1107"/>
                    </a:cubicBezTo>
                    <a:cubicBezTo>
                      <a:pt x="1025" y="1107"/>
                      <a:pt x="1025" y="1107"/>
                      <a:pt x="1025" y="1107"/>
                    </a:cubicBezTo>
                    <a:cubicBezTo>
                      <a:pt x="1077" y="1107"/>
                      <a:pt x="1120" y="1065"/>
                      <a:pt x="1120" y="1012"/>
                    </a:cubicBezTo>
                    <a:cubicBezTo>
                      <a:pt x="1120" y="960"/>
                      <a:pt x="1077" y="917"/>
                      <a:pt x="1025" y="917"/>
                    </a:cubicBezTo>
                    <a:cubicBezTo>
                      <a:pt x="377" y="917"/>
                      <a:pt x="377" y="917"/>
                      <a:pt x="377" y="917"/>
                    </a:cubicBezTo>
                    <a:cubicBezTo>
                      <a:pt x="375" y="917"/>
                      <a:pt x="372" y="918"/>
                      <a:pt x="370" y="918"/>
                    </a:cubicBezTo>
                    <a:cubicBezTo>
                      <a:pt x="357" y="870"/>
                      <a:pt x="349" y="819"/>
                      <a:pt x="349" y="767"/>
                    </a:cubicBezTo>
                    <a:cubicBezTo>
                      <a:pt x="349" y="714"/>
                      <a:pt x="357" y="662"/>
                      <a:pt x="370" y="613"/>
                    </a:cubicBezTo>
                    <a:cubicBezTo>
                      <a:pt x="373" y="613"/>
                      <a:pt x="375" y="614"/>
                      <a:pt x="377" y="614"/>
                    </a:cubicBezTo>
                    <a:cubicBezTo>
                      <a:pt x="1025" y="614"/>
                      <a:pt x="1025" y="614"/>
                      <a:pt x="1025" y="614"/>
                    </a:cubicBezTo>
                    <a:cubicBezTo>
                      <a:pt x="1077" y="614"/>
                      <a:pt x="1120" y="571"/>
                      <a:pt x="1120" y="519"/>
                    </a:cubicBezTo>
                    <a:cubicBezTo>
                      <a:pt x="1120" y="467"/>
                      <a:pt x="1077" y="424"/>
                      <a:pt x="1025" y="424"/>
                    </a:cubicBezTo>
                    <a:cubicBezTo>
                      <a:pt x="461" y="424"/>
                      <a:pt x="461" y="424"/>
                      <a:pt x="461" y="424"/>
                    </a:cubicBezTo>
                    <a:cubicBezTo>
                      <a:pt x="567" y="276"/>
                      <a:pt x="740" y="180"/>
                      <a:pt x="937" y="179"/>
                    </a:cubicBezTo>
                    <a:cubicBezTo>
                      <a:pt x="1050" y="179"/>
                      <a:pt x="1155" y="212"/>
                      <a:pt x="1245" y="267"/>
                    </a:cubicBezTo>
                    <a:cubicBezTo>
                      <a:pt x="1321" y="315"/>
                      <a:pt x="1386" y="379"/>
                      <a:pt x="1434" y="456"/>
                    </a:cubicBezTo>
                    <a:cubicBezTo>
                      <a:pt x="1491" y="546"/>
                      <a:pt x="1524" y="652"/>
                      <a:pt x="1525" y="767"/>
                    </a:cubicBezTo>
                    <a:cubicBezTo>
                      <a:pt x="1524" y="881"/>
                      <a:pt x="1491" y="988"/>
                      <a:pt x="1434" y="1078"/>
                    </a:cubicBezTo>
                    <a:cubicBezTo>
                      <a:pt x="1386" y="1155"/>
                      <a:pt x="1321" y="1219"/>
                      <a:pt x="1245" y="1266"/>
                    </a:cubicBezTo>
                    <a:close/>
                    <a:moveTo>
                      <a:pt x="1245" y="1266"/>
                    </a:moveTo>
                    <a:cubicBezTo>
                      <a:pt x="1245" y="1266"/>
                      <a:pt x="1245" y="1266"/>
                      <a:pt x="1245" y="1266"/>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7"/>
              <p:cNvSpPr>
                <a:spLocks noEditPoints="1"/>
              </p:cNvSpPr>
              <p:nvPr/>
            </p:nvSpPr>
            <p:spPr bwMode="auto">
              <a:xfrm>
                <a:off x="7418388" y="4097338"/>
                <a:ext cx="2755900" cy="2771775"/>
              </a:xfrm>
              <a:custGeom>
                <a:avLst/>
                <a:gdLst>
                  <a:gd name="T0" fmla="*/ 956 w 1022"/>
                  <a:gd name="T1" fmla="*/ 673 h 1028"/>
                  <a:gd name="T2" fmla="*/ 285 w 1022"/>
                  <a:gd name="T3" fmla="*/ 2 h 1028"/>
                  <a:gd name="T4" fmla="*/ 283 w 1022"/>
                  <a:gd name="T5" fmla="*/ 0 h 1028"/>
                  <a:gd name="T6" fmla="*/ 0 w 1022"/>
                  <a:gd name="T7" fmla="*/ 295 h 1028"/>
                  <a:gd name="T8" fmla="*/ 2 w 1022"/>
                  <a:gd name="T9" fmla="*/ 296 h 1028"/>
                  <a:gd name="T10" fmla="*/ 668 w 1022"/>
                  <a:gd name="T11" fmla="*/ 962 h 1028"/>
                  <a:gd name="T12" fmla="*/ 907 w 1022"/>
                  <a:gd name="T13" fmla="*/ 962 h 1028"/>
                  <a:gd name="T14" fmla="*/ 956 w 1022"/>
                  <a:gd name="T15" fmla="*/ 913 h 1028"/>
                  <a:gd name="T16" fmla="*/ 956 w 1022"/>
                  <a:gd name="T17" fmla="*/ 673 h 1028"/>
                  <a:gd name="T18" fmla="*/ 956 w 1022"/>
                  <a:gd name="T19" fmla="*/ 673 h 1028"/>
                  <a:gd name="T20" fmla="*/ 956 w 1022"/>
                  <a:gd name="T21" fmla="*/ 673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2" h="1028">
                    <a:moveTo>
                      <a:pt x="956" y="673"/>
                    </a:moveTo>
                    <a:cubicBezTo>
                      <a:pt x="285" y="2"/>
                      <a:pt x="285" y="2"/>
                      <a:pt x="285" y="2"/>
                    </a:cubicBezTo>
                    <a:cubicBezTo>
                      <a:pt x="283" y="0"/>
                      <a:pt x="283" y="0"/>
                      <a:pt x="283" y="0"/>
                    </a:cubicBezTo>
                    <a:cubicBezTo>
                      <a:pt x="212" y="118"/>
                      <a:pt x="115" y="219"/>
                      <a:pt x="0" y="295"/>
                    </a:cubicBezTo>
                    <a:cubicBezTo>
                      <a:pt x="2" y="296"/>
                      <a:pt x="2" y="296"/>
                      <a:pt x="2" y="296"/>
                    </a:cubicBezTo>
                    <a:cubicBezTo>
                      <a:pt x="668" y="962"/>
                      <a:pt x="668" y="962"/>
                      <a:pt x="668" y="962"/>
                    </a:cubicBezTo>
                    <a:cubicBezTo>
                      <a:pt x="733" y="1028"/>
                      <a:pt x="841" y="1028"/>
                      <a:pt x="907" y="962"/>
                    </a:cubicBezTo>
                    <a:cubicBezTo>
                      <a:pt x="956" y="913"/>
                      <a:pt x="956" y="913"/>
                      <a:pt x="956" y="913"/>
                    </a:cubicBezTo>
                    <a:cubicBezTo>
                      <a:pt x="1022" y="847"/>
                      <a:pt x="1022" y="739"/>
                      <a:pt x="956" y="673"/>
                    </a:cubicBezTo>
                    <a:close/>
                    <a:moveTo>
                      <a:pt x="956" y="673"/>
                    </a:moveTo>
                    <a:cubicBezTo>
                      <a:pt x="956" y="673"/>
                      <a:pt x="956" y="673"/>
                      <a:pt x="956" y="673"/>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289053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3214736" cy="830997"/>
          </a:xfrm>
          <a:prstGeom prst="rect">
            <a:avLst/>
          </a:prstGeom>
        </p:spPr>
        <p:txBody>
          <a:bodyPr wrap="square" anchor="ctr">
            <a:spAutoFit/>
          </a:bodyPr>
          <a:lstStyle/>
          <a:p>
            <a:r>
              <a:rPr lang="zh-CN" altLang="en-US" sz="4800" b="1" dirty="0">
                <a:latin typeface="+mj-ea"/>
                <a:ea typeface="+mj-ea"/>
                <a:cs typeface="微软雅黑"/>
              </a:rPr>
              <a:t>制作过程</a:t>
            </a:r>
          </a:p>
        </p:txBody>
      </p:sp>
      <p:sp>
        <p:nvSpPr>
          <p:cNvPr id="53" name="矩形 52"/>
          <p:cNvSpPr/>
          <p:nvPr/>
        </p:nvSpPr>
        <p:spPr>
          <a:xfrm>
            <a:off x="5065664" y="2580922"/>
            <a:ext cx="1598451"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MAKING PROCESS</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a:rPr>
              <a:t>03</a:t>
            </a:r>
            <a:endParaRPr lang="en-US" altLang="zh-CN" sz="4800" dirty="0">
              <a:latin typeface="+mj-ea"/>
              <a:ea typeface="+mj-ea"/>
              <a:cs typeface="微软雅黑"/>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695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bg1"/>
          </a:solidFill>
          <a:round/>
          <a:tailEnd type="none" w="sm" len="sm"/>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1155</TotalTime>
  <Words>969</Words>
  <Application>Microsoft Office PowerPoint</Application>
  <PresentationFormat>自定义</PresentationFormat>
  <Paragraphs>182</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杨健</dc:creator>
  <cp:lastModifiedBy>pc</cp:lastModifiedBy>
  <cp:revision>159</cp:revision>
  <dcterms:created xsi:type="dcterms:W3CDTF">2015-11-30T07:24:09Z</dcterms:created>
  <dcterms:modified xsi:type="dcterms:W3CDTF">2016-05-29T09:29:46Z</dcterms:modified>
</cp:coreProperties>
</file>