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5" r:id="rId6"/>
    <p:sldId id="261" r:id="rId7"/>
    <p:sldId id="270" r:id="rId8"/>
    <p:sldId id="266" r:id="rId9"/>
    <p:sldId id="262" r:id="rId10"/>
    <p:sldId id="268" r:id="rId11"/>
    <p:sldId id="267" r:id="rId12"/>
    <p:sldId id="287" r:id="rId13"/>
    <p:sldId id="288" r:id="rId14"/>
    <p:sldId id="300" r:id="rId15"/>
    <p:sldId id="271" r:id="rId16"/>
    <p:sldId id="263" r:id="rId17"/>
    <p:sldId id="289" r:id="rId18"/>
    <p:sldId id="264" r:id="rId19"/>
    <p:sldId id="273" r:id="rId20"/>
    <p:sldId id="286" r:id="rId21"/>
    <p:sldId id="269" r:id="rId22"/>
    <p:sldId id="277" r:id="rId23"/>
    <p:sldId id="276" r:id="rId24"/>
    <p:sldId id="278" r:id="rId25"/>
    <p:sldId id="27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C57"/>
    <a:srgbClr val="B85171"/>
    <a:srgbClr val="C65072"/>
    <a:srgbClr val="BE6A8A"/>
    <a:srgbClr val="C54F71"/>
    <a:srgbClr val="7D4178"/>
    <a:srgbClr val="AB4A70"/>
    <a:srgbClr val="536275"/>
    <a:srgbClr val="C81920"/>
    <a:srgbClr val="8C9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1" autoAdjust="0"/>
    <p:restoredTop sz="93230" autoAdjust="0"/>
  </p:normalViewPr>
  <p:slideViewPr>
    <p:cSldViewPr snapToGrid="0">
      <p:cViewPr>
        <p:scale>
          <a:sx n="82" d="100"/>
          <a:sy n="82" d="100"/>
        </p:scale>
        <p:origin x="-564" y="-72"/>
      </p:cViewPr>
      <p:guideLst>
        <p:guide orient="horz" pos="2160"/>
        <p:guide pos="377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7D4178"/>
              </a:solidFill>
              <a:round/>
            </a:ln>
            <a:effectLst/>
          </c:spPr>
          <c:marker>
            <c:symbol val="circle"/>
            <c:size val="6"/>
            <c:spPr>
              <a:solidFill>
                <a:srgbClr val="AB4A70"/>
              </a:solidFill>
              <a:ln w="38100">
                <a:noFill/>
              </a:ln>
              <a:effectLst/>
            </c:spPr>
          </c:marker>
          <c:dLbls>
            <c:delete val="1"/>
          </c:dLbls>
          <c:cat>
            <c:numRef>
              <c:f>Sheet1!$A$2:$A$6</c:f>
              <c:numCache>
                <c:formatCode>General</c:formatCode>
                <c:ptCount val="5"/>
                <c:pt idx="0">
                  <c:v>2013</c:v>
                </c:pt>
                <c:pt idx="1">
                  <c:v>2014</c:v>
                </c:pt>
                <c:pt idx="2">
                  <c:v>2015</c:v>
                </c:pt>
                <c:pt idx="3">
                  <c:v>2016</c:v>
                </c:pt>
                <c:pt idx="4">
                  <c:v>2017</c:v>
                </c:pt>
              </c:numCache>
            </c:numRef>
          </c:cat>
          <c:val>
            <c:numRef>
              <c:f>Sheet1!$B$2:$B$6</c:f>
              <c:numCache>
                <c:formatCode>General</c:formatCode>
                <c:ptCount val="5"/>
                <c:pt idx="0">
                  <c:v>100</c:v>
                </c:pt>
                <c:pt idx="1">
                  <c:v>150</c:v>
                </c:pt>
                <c:pt idx="2">
                  <c:v>123</c:v>
                </c:pt>
                <c:pt idx="3">
                  <c:v>180</c:v>
                </c:pt>
                <c:pt idx="4">
                  <c:v>200</c:v>
                </c:pt>
              </c:numCache>
            </c:numRef>
          </c:val>
          <c:smooth val="0"/>
        </c:ser>
        <c:dLbls>
          <c:showLegendKey val="0"/>
          <c:showVal val="0"/>
          <c:showCatName val="0"/>
          <c:showSerName val="0"/>
          <c:showPercent val="0"/>
          <c:showBubbleSize val="0"/>
        </c:dLbls>
        <c:marker val="1"/>
        <c:smooth val="0"/>
        <c:axId val="39470976"/>
        <c:axId val="39473152"/>
      </c:lineChart>
      <c:catAx>
        <c:axId val="3947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1" i="0" u="none" strike="noStrike" kern="1200" baseline="0">
                <a:solidFill>
                  <a:schemeClr val="tx1">
                    <a:lumMod val="65000"/>
                    <a:lumOff val="35000"/>
                  </a:schemeClr>
                </a:solidFill>
                <a:latin typeface="+mj-ea"/>
                <a:ea typeface="+mj-ea"/>
                <a:cs typeface="+mn-cs"/>
              </a:defRPr>
            </a:pPr>
          </a:p>
        </c:txPr>
        <c:crossAx val="39473152"/>
        <c:crosses val="autoZero"/>
        <c:auto val="1"/>
        <c:lblAlgn val="ctr"/>
        <c:lblOffset val="100"/>
        <c:noMultiLvlLbl val="0"/>
      </c:catAx>
      <c:valAx>
        <c:axId val="39473152"/>
        <c:scaling>
          <c:orientation val="minMax"/>
          <c:max val="220"/>
          <c:min val="50"/>
        </c:scaling>
        <c:delete val="0"/>
        <c:axPos val="l"/>
        <c:majorGridlines>
          <c:spPr>
            <a:ln w="9525" cap="flat" cmpd="sng" algn="ctr">
              <a:solidFill>
                <a:schemeClr val="tx2">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39470976"/>
        <c:crosses val="autoZero"/>
        <c:crossBetween val="between"/>
        <c:majorUnit val="40"/>
      </c:valAx>
      <c:spPr>
        <a:noFill/>
        <a:ln w="25400">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000" b="1" i="0" u="none" strike="noStrike" kern="1200" spc="0" baseline="0">
                <a:solidFill>
                  <a:schemeClr val="tx1"/>
                </a:solidFill>
                <a:latin typeface="+mj-ea"/>
                <a:ea typeface="+mj-ea"/>
                <a:cs typeface="+mn-cs"/>
              </a:defRPr>
            </a:pP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A VS </a:t>
            </a: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B</a:t>
            </a:r>
            <a:endParaRPr lang="zh-CN" altLang="en-US" sz="2000" b="1" dirty="0">
              <a:solidFill>
                <a:schemeClr val="tx1"/>
              </a:solidFill>
              <a:latin typeface="+mj-ea"/>
              <a:ea typeface="+mj-ea"/>
            </a:endParaRPr>
          </a:p>
        </c:rich>
      </c:tx>
      <c:layout>
        <c:manualLayout>
          <c:xMode val="edge"/>
          <c:yMode val="edge"/>
          <c:x val="0.335005664236836"/>
          <c:y val="0.00972397439506543"/>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系列 1</c:v>
                </c:pt>
              </c:strCache>
            </c:strRef>
          </c:tx>
          <c:spPr>
            <a:solidFill>
              <a:srgbClr val="AB4A70"/>
            </a:solidFill>
            <a:ln>
              <a:noFill/>
            </a:ln>
            <a:effectLst/>
          </c:spPr>
          <c:invertIfNegative val="0"/>
          <c:dLbls>
            <c:delete val="1"/>
          </c:dLbls>
          <c:cat>
            <c:strRef>
              <c:f>Sheet1!$A$2:$A$3</c:f>
              <c:strCache>
                <c:ptCount val="2"/>
                <c:pt idx="0">
                  <c:v>XX方面</c:v>
                </c:pt>
                <c:pt idx="1">
                  <c:v>YY方面</c:v>
                </c:pt>
              </c:strCache>
            </c:strRef>
          </c:cat>
          <c:val>
            <c:numRef>
              <c:f>Sheet1!$B$2:$B$3</c:f>
              <c:numCache>
                <c:formatCode>General</c:formatCode>
                <c:ptCount val="2"/>
                <c:pt idx="0">
                  <c:v>4.3</c:v>
                </c:pt>
                <c:pt idx="1">
                  <c:v>5</c:v>
                </c:pt>
              </c:numCache>
            </c:numRef>
          </c:val>
        </c:ser>
        <c:ser>
          <c:idx val="1"/>
          <c:order val="1"/>
          <c:tx>
            <c:strRef>
              <c:f>Sheet1!$C$1</c:f>
              <c:strCache>
                <c:ptCount val="1"/>
                <c:pt idx="0">
                  <c:v>系列 2</c:v>
                </c:pt>
              </c:strCache>
            </c:strRef>
          </c:tx>
          <c:spPr>
            <a:solidFill>
              <a:schemeClr val="tx2">
                <a:lumMod val="75000"/>
              </a:schemeClr>
            </a:solidFill>
            <a:ln>
              <a:noFill/>
            </a:ln>
            <a:effectLst/>
          </c:spPr>
          <c:invertIfNegative val="0"/>
          <c:dLbls>
            <c:delete val="1"/>
          </c:dLbls>
          <c:cat>
            <c:strRef>
              <c:f>Sheet1!$A$2:$A$3</c:f>
              <c:strCache>
                <c:ptCount val="2"/>
                <c:pt idx="0">
                  <c:v>XX方面</c:v>
                </c:pt>
                <c:pt idx="1">
                  <c:v>YY方面</c:v>
                </c:pt>
              </c:strCache>
            </c:strRef>
          </c:cat>
          <c:val>
            <c:numRef>
              <c:f>Sheet1!$C$2:$C$3</c:f>
              <c:numCache>
                <c:formatCode>General</c:formatCode>
                <c:ptCount val="2"/>
                <c:pt idx="0">
                  <c:v>2.4</c:v>
                </c:pt>
                <c:pt idx="1">
                  <c:v>4</c:v>
                </c:pt>
              </c:numCache>
            </c:numRef>
          </c:val>
        </c:ser>
        <c:dLbls>
          <c:showLegendKey val="0"/>
          <c:showVal val="0"/>
          <c:showCatName val="0"/>
          <c:showSerName val="0"/>
          <c:showPercent val="0"/>
          <c:showBubbleSize val="0"/>
        </c:dLbls>
        <c:gapWidth val="219"/>
        <c:overlap val="-27"/>
        <c:axId val="37530624"/>
        <c:axId val="39183104"/>
      </c:barChart>
      <c:catAx>
        <c:axId val="37530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p>
        </c:txPr>
        <c:crossAx val="39183104"/>
        <c:crosses val="autoZero"/>
        <c:auto val="1"/>
        <c:lblAlgn val="ctr"/>
        <c:lblOffset val="100"/>
        <c:noMultiLvlLbl val="0"/>
      </c:catAx>
      <c:valAx>
        <c:axId val="39183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3753062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销售额</c:v>
                </c:pt>
              </c:strCache>
            </c:strRef>
          </c:tx>
          <c:spPr>
            <a:no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explosion val="0"/>
          <c:dPt>
            <c:idx val="0"/>
            <c:bubble3D val="0"/>
            <c:spPr>
              <a:solidFill>
                <a:srgbClr val="7D4178"/>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1"/>
            <c:bubble3D val="0"/>
            <c:spPr>
              <a:solidFill>
                <a:srgbClr val="B85171">
                  <a:alpha val="52000"/>
                </a:srgbClr>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2"/>
            <c:bubble3D val="0"/>
            <c:spPr>
              <a:solidFill>
                <a:srgbClr val="BE6A8A"/>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3"/>
            <c:bubble3D val="0"/>
            <c:spPr>
              <a:solidFill>
                <a:srgbClr val="B85171"/>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2" name="任意多边形 1"/>
          <p:cNvSpPr/>
          <p:nvPr userDrawn="1"/>
        </p:nvSpPr>
        <p:spPr>
          <a:xfrm rot="2734300">
            <a:off x="-521330" y="714579"/>
            <a:ext cx="13432082" cy="5235322"/>
          </a:xfrm>
          <a:custGeom>
            <a:avLst/>
            <a:gdLst>
              <a:gd name="connsiteX0" fmla="*/ 0 w 13432082"/>
              <a:gd name="connsiteY0" fmla="*/ 4708845 h 5235322"/>
              <a:gd name="connsiteX1" fmla="*/ 4615806 w 13432082"/>
              <a:gd name="connsiteY1" fmla="*/ 0 h 5235322"/>
              <a:gd name="connsiteX2" fmla="*/ 12612970 w 13432082"/>
              <a:gd name="connsiteY2" fmla="*/ 0 h 5235322"/>
              <a:gd name="connsiteX3" fmla="*/ 13432082 w 13432082"/>
              <a:gd name="connsiteY3" fmla="*/ 802927 h 5235322"/>
              <a:gd name="connsiteX4" fmla="*/ 9087265 w 13432082"/>
              <a:gd name="connsiteY4" fmla="*/ 5235322 h 5235322"/>
              <a:gd name="connsiteX5" fmla="*/ 537088 w 13432082"/>
              <a:gd name="connsiteY5" fmla="*/ 5235321 h 523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2" h="5235322">
                <a:moveTo>
                  <a:pt x="0" y="4708845"/>
                </a:moveTo>
                <a:lnTo>
                  <a:pt x="4615806" y="0"/>
                </a:lnTo>
                <a:lnTo>
                  <a:pt x="12612970" y="0"/>
                </a:lnTo>
                <a:lnTo>
                  <a:pt x="13432082" y="802927"/>
                </a:lnTo>
                <a:lnTo>
                  <a:pt x="9087265" y="5235322"/>
                </a:lnTo>
                <a:lnTo>
                  <a:pt x="537088" y="5235321"/>
                </a:lnTo>
                <a:close/>
              </a:path>
            </a:pathLst>
          </a:cu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18" name="矩形 17"/>
          <p:cNvSpPr/>
          <p:nvPr userDrawn="1"/>
        </p:nvSpPr>
        <p:spPr>
          <a:xfrm>
            <a:off x="0" y="2019300"/>
            <a:ext cx="12192000" cy="2194846"/>
          </a:xfrm>
          <a:prstGeom prst="rect">
            <a:avLst/>
          </a:pr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userDrawn="1"/>
        </p:nvGrpSpPr>
        <p:grpSpPr>
          <a:xfrm>
            <a:off x="196424" y="4342728"/>
            <a:ext cx="5525366" cy="212379"/>
            <a:chOff x="196424" y="4342728"/>
            <a:chExt cx="5525366" cy="212379"/>
          </a:xfrm>
        </p:grpSpPr>
        <p:sp>
          <p:nvSpPr>
            <p:cNvPr id="24" name="矩形 23"/>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p:nvPr/>
          </p:nvCxnSpPr>
          <p:spPr>
            <a:xfrm>
              <a:off x="314278" y="4449963"/>
              <a:ext cx="5407512"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rot="10800000">
            <a:off x="8420100" y="1745118"/>
            <a:ext cx="3687918" cy="212379"/>
            <a:chOff x="196424" y="4342728"/>
            <a:chExt cx="3687918" cy="212379"/>
          </a:xfrm>
        </p:grpSpPr>
        <p:sp>
          <p:nvSpPr>
            <p:cNvPr id="27" name="矩形 26"/>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rot="10800000" flipH="1">
              <a:off x="314278" y="4440910"/>
              <a:ext cx="3570064"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943C57"/>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527668" y="5660543"/>
            <a:ext cx="3150870" cy="337185"/>
          </a:xfrm>
          <a:prstGeom prst="rect">
            <a:avLst/>
          </a:prstGeom>
          <a:noFill/>
        </p:spPr>
        <p:txBody>
          <a:bodyPr wrap="none" rtlCol="0">
            <a:spAutoFit/>
          </a:bodyPr>
          <a:lstStyle/>
          <a:p>
            <a:pPr algn="ctr"/>
            <a:r>
              <a:rPr lang="en-US" altLang="zh-CN" sz="1600" dirty="0" smtClean="0">
                <a:latin typeface="+mj-ea"/>
                <a:ea typeface="+mj-ea"/>
              </a:rPr>
              <a:t>Prepared by</a:t>
            </a:r>
            <a:r>
              <a:rPr lang="zh-CN" altLang="en-US" sz="1600" dirty="0" smtClean="0">
                <a:latin typeface="+mj-ea"/>
                <a:ea typeface="+mj-ea"/>
              </a:rPr>
              <a:t>：</a:t>
            </a:r>
            <a:r>
              <a:rPr lang="en-US" altLang="zh-CN" sz="1600" dirty="0" smtClean="0">
                <a:latin typeface="+mj-ea"/>
                <a:ea typeface="+mj-ea"/>
              </a:rPr>
              <a:t>Chicheng Zheng</a:t>
            </a:r>
            <a:endParaRPr lang="en-US" altLang="zh-CN" sz="1600" dirty="0" smtClean="0">
              <a:latin typeface="+mj-ea"/>
              <a:ea typeface="+mj-ea"/>
            </a:endParaRPr>
          </a:p>
        </p:txBody>
      </p:sp>
      <p:sp>
        <p:nvSpPr>
          <p:cNvPr id="21" name="文本框 20"/>
          <p:cNvSpPr txBox="1"/>
          <p:nvPr/>
        </p:nvSpPr>
        <p:spPr>
          <a:xfrm>
            <a:off x="4605455" y="5974983"/>
            <a:ext cx="2995295" cy="337185"/>
          </a:xfrm>
          <a:prstGeom prst="rect">
            <a:avLst/>
          </a:prstGeom>
          <a:noFill/>
        </p:spPr>
        <p:txBody>
          <a:bodyPr wrap="none" rtlCol="0">
            <a:spAutoFit/>
          </a:bodyPr>
          <a:lstStyle/>
          <a:p>
            <a:pPr algn="ctr"/>
            <a:r>
              <a:rPr lang="en-US" altLang="zh-CN" sz="1600" dirty="0" smtClean="0">
                <a:latin typeface="+mj-ea"/>
                <a:ea typeface="+mj-ea"/>
              </a:rPr>
              <a:t>Supervisor</a:t>
            </a:r>
            <a:r>
              <a:rPr lang="zh-CN" altLang="en-US" sz="1600" dirty="0" smtClean="0">
                <a:latin typeface="+mj-ea"/>
                <a:ea typeface="+mj-ea"/>
              </a:rPr>
              <a:t>：</a:t>
            </a:r>
            <a:r>
              <a:rPr lang="en-US" altLang="zh-CN" sz="1600" dirty="0" smtClean="0">
                <a:latin typeface="+mj-ea"/>
                <a:ea typeface="+mj-ea"/>
              </a:rPr>
              <a:t>Clark Verbrugge</a:t>
            </a:r>
            <a:endParaRPr lang="en-US" altLang="zh-CN" sz="1600" dirty="0" smtClean="0">
              <a:latin typeface="+mj-ea"/>
              <a:ea typeface="+mj-ea"/>
            </a:endParaRPr>
          </a:p>
        </p:txBody>
      </p:sp>
      <p:grpSp>
        <p:nvGrpSpPr>
          <p:cNvPr id="28" name="组合 27"/>
          <p:cNvGrpSpPr/>
          <p:nvPr/>
        </p:nvGrpSpPr>
        <p:grpSpPr>
          <a:xfrm>
            <a:off x="9949936" y="172491"/>
            <a:ext cx="2089300" cy="368300"/>
            <a:chOff x="9959825" y="309146"/>
            <a:chExt cx="2089300" cy="368300"/>
          </a:xfrm>
        </p:grpSpPr>
        <p:sp>
          <p:nvSpPr>
            <p:cNvPr id="24" name="文本框 23"/>
            <p:cNvSpPr txBox="1"/>
            <p:nvPr/>
          </p:nvSpPr>
          <p:spPr>
            <a:xfrm>
              <a:off x="10887633" y="309146"/>
              <a:ext cx="1161492" cy="337185"/>
            </a:xfrm>
            <a:prstGeom prst="rect">
              <a:avLst/>
            </a:prstGeom>
            <a:noFill/>
            <a:ln>
              <a:noFill/>
            </a:ln>
          </p:spPr>
          <p:txBody>
            <a:bodyPr wrap="square" rtlCol="0">
              <a:spAutoFit/>
            </a:bodyPr>
            <a:lstStyle/>
            <a:p>
              <a:pPr algn="ctr"/>
              <a:r>
                <a:rPr lang="en-US" altLang="zh-CN" sz="1600" dirty="0">
                  <a:solidFill>
                    <a:schemeClr val="bg1"/>
                  </a:solidFill>
                  <a:latin typeface="+mj-ea"/>
                  <a:ea typeface="+mj-ea"/>
                </a:rPr>
                <a:t>CS</a:t>
              </a:r>
              <a:endParaRPr lang="en-US" altLang="zh-CN" sz="1600" dirty="0">
                <a:solidFill>
                  <a:schemeClr val="bg1"/>
                </a:solidFill>
                <a:latin typeface="+mj-ea"/>
                <a:ea typeface="+mj-ea"/>
              </a:endParaRPr>
            </a:p>
          </p:txBody>
        </p:sp>
        <p:sp>
          <p:nvSpPr>
            <p:cNvPr id="26" name="矩形 25"/>
            <p:cNvSpPr/>
            <p:nvPr/>
          </p:nvSpPr>
          <p:spPr>
            <a:xfrm>
              <a:off x="9959825" y="309146"/>
              <a:ext cx="995680" cy="368300"/>
            </a:xfrm>
            <a:prstGeom prst="rect">
              <a:avLst/>
            </a:prstGeom>
            <a:solidFill>
              <a:schemeClr val="bg1"/>
            </a:solidFill>
          </p:spPr>
          <p:txBody>
            <a:bodyPr wrap="none">
              <a:spAutoFit/>
            </a:bodyPr>
            <a:lstStyle/>
            <a:p>
              <a:r>
                <a:rPr lang="en-US" altLang="zh-CN" dirty="0">
                  <a:solidFill>
                    <a:srgbClr val="536275"/>
                  </a:solidFill>
                </a:rPr>
                <a:t>Science</a:t>
              </a:r>
              <a:endParaRPr lang="en-US" altLang="zh-CN" dirty="0">
                <a:solidFill>
                  <a:srgbClr val="536275"/>
                </a:solidFill>
              </a:endParaRPr>
            </a:p>
          </p:txBody>
        </p:sp>
        <p:sp>
          <p:nvSpPr>
            <p:cNvPr id="27" name="矩形 26"/>
            <p:cNvSpPr/>
            <p:nvPr/>
          </p:nvSpPr>
          <p:spPr>
            <a:xfrm>
              <a:off x="9959825" y="309146"/>
              <a:ext cx="2022624" cy="33855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097780" y="1108758"/>
            <a:ext cx="4010660" cy="4022388"/>
            <a:chOff x="4097780" y="1108758"/>
            <a:chExt cx="4010660" cy="4022388"/>
          </a:xfrm>
        </p:grpSpPr>
        <p:sp>
          <p:nvSpPr>
            <p:cNvPr id="10" name="任意多边形 9"/>
            <p:cNvSpPr/>
            <p:nvPr/>
          </p:nvSpPr>
          <p:spPr>
            <a:xfrm rot="2700000" flipH="1">
              <a:off x="4434162" y="1118361"/>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1" fmla="*/ 3530600 w 3530600"/>
                <a:gd name="connsiteY0-2" fmla="*/ 1966884 h 3732184"/>
                <a:gd name="connsiteX1-3" fmla="*/ 3530600 w 3530600"/>
                <a:gd name="connsiteY1-4" fmla="*/ 201584 h 3732184"/>
                <a:gd name="connsiteX2-5" fmla="*/ 1563717 w 3530600"/>
                <a:gd name="connsiteY2-6" fmla="*/ 0 h 3732184"/>
                <a:gd name="connsiteX3-7" fmla="*/ 0 w 3530600"/>
                <a:gd name="connsiteY3-8" fmla="*/ 1966884 h 3732184"/>
                <a:gd name="connsiteX4-9" fmla="*/ 0 w 3530600"/>
                <a:gd name="connsiteY4-10" fmla="*/ 3732184 h 3732184"/>
                <a:gd name="connsiteX5-11" fmla="*/ 1765300 w 3530600"/>
                <a:gd name="connsiteY5-12" fmla="*/ 3732184 h 3732184"/>
                <a:gd name="connsiteX6" fmla="*/ 3530600 w 3530600"/>
                <a:gd name="connsiteY6" fmla="*/ 1966884 h 3732184"/>
                <a:gd name="connsiteX0-13" fmla="*/ 3753783 w 3753783"/>
                <a:gd name="connsiteY0-14" fmla="*/ 2204465 h 3732184"/>
                <a:gd name="connsiteX1-15" fmla="*/ 3530600 w 3753783"/>
                <a:gd name="connsiteY1-16" fmla="*/ 201584 h 3732184"/>
                <a:gd name="connsiteX2-17" fmla="*/ 1563717 w 3753783"/>
                <a:gd name="connsiteY2-18" fmla="*/ 0 h 3732184"/>
                <a:gd name="connsiteX3-19" fmla="*/ 0 w 3753783"/>
                <a:gd name="connsiteY3-20" fmla="*/ 1966884 h 3732184"/>
                <a:gd name="connsiteX4-21" fmla="*/ 0 w 3753783"/>
                <a:gd name="connsiteY4-22" fmla="*/ 3732184 h 3732184"/>
                <a:gd name="connsiteX5-23" fmla="*/ 1765300 w 3753783"/>
                <a:gd name="connsiteY5-24" fmla="*/ 3732184 h 3732184"/>
                <a:gd name="connsiteX6-25" fmla="*/ 3753783 w 3753783"/>
                <a:gd name="connsiteY6-26" fmla="*/ 2204465 h 3732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4906245" y="3271838"/>
              <a:ext cx="2393714" cy="461962"/>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1" fmla="*/ 0 w 2331802"/>
                <a:gd name="connsiteY0-2" fmla="*/ 0 h 461962"/>
                <a:gd name="connsiteX1-3" fmla="*/ 2331802 w 2331802"/>
                <a:gd name="connsiteY1-4" fmla="*/ 4762 h 461962"/>
                <a:gd name="connsiteX2-5" fmla="*/ 2331802 w 2331802"/>
                <a:gd name="connsiteY2-6" fmla="*/ 461962 h 461962"/>
                <a:gd name="connsiteX3-7" fmla="*/ 64294 w 2331802"/>
                <a:gd name="connsiteY3-8" fmla="*/ 461962 h 461962"/>
                <a:gd name="connsiteX4-9" fmla="*/ 0 w 2331802"/>
                <a:gd name="connsiteY4-10" fmla="*/ 0 h 461962"/>
                <a:gd name="connsiteX0-11" fmla="*/ 0 w 2331802"/>
                <a:gd name="connsiteY0-12" fmla="*/ 0 h 461962"/>
                <a:gd name="connsiteX1-13" fmla="*/ 2331802 w 2331802"/>
                <a:gd name="connsiteY1-14" fmla="*/ 4762 h 461962"/>
                <a:gd name="connsiteX2-15" fmla="*/ 2331802 w 2331802"/>
                <a:gd name="connsiteY2-16" fmla="*/ 461962 h 461962"/>
                <a:gd name="connsiteX3-17" fmla="*/ 59531 w 2331802"/>
                <a:gd name="connsiteY3-18" fmla="*/ 461962 h 461962"/>
                <a:gd name="connsiteX4-19" fmla="*/ 0 w 2331802"/>
                <a:gd name="connsiteY4-20" fmla="*/ 0 h 461962"/>
                <a:gd name="connsiteX0-21" fmla="*/ 0 w 2393714"/>
                <a:gd name="connsiteY0-22" fmla="*/ 0 h 461962"/>
                <a:gd name="connsiteX1-23" fmla="*/ 2393714 w 2393714"/>
                <a:gd name="connsiteY1-24" fmla="*/ 4762 h 461962"/>
                <a:gd name="connsiteX2-25" fmla="*/ 2331802 w 2393714"/>
                <a:gd name="connsiteY2-26" fmla="*/ 461962 h 461962"/>
                <a:gd name="connsiteX3-27" fmla="*/ 59531 w 2393714"/>
                <a:gd name="connsiteY3-28" fmla="*/ 461962 h 461962"/>
                <a:gd name="connsiteX4-29" fmla="*/ 0 w 2393714"/>
                <a:gd name="connsiteY4-30" fmla="*/ 0 h 461962"/>
                <a:gd name="connsiteX0-31" fmla="*/ 0 w 2393714"/>
                <a:gd name="connsiteY0-32" fmla="*/ 0 h 461962"/>
                <a:gd name="connsiteX1-33" fmla="*/ 2393714 w 2393714"/>
                <a:gd name="connsiteY1-34" fmla="*/ 4762 h 461962"/>
                <a:gd name="connsiteX2-35" fmla="*/ 2341327 w 2393714"/>
                <a:gd name="connsiteY2-36" fmla="*/ 461962 h 461962"/>
                <a:gd name="connsiteX3-37" fmla="*/ 59531 w 2393714"/>
                <a:gd name="connsiteY3-38" fmla="*/ 461962 h 461962"/>
                <a:gd name="connsiteX4-39" fmla="*/ 0 w 2393714"/>
                <a:gd name="connsiteY4-40" fmla="*/ 0 h 4619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270320" y="3271881"/>
              <a:ext cx="1650365" cy="460375"/>
            </a:xfrm>
            <a:prstGeom prst="rect">
              <a:avLst/>
            </a:prstGeom>
            <a:noFill/>
          </p:spPr>
          <p:txBody>
            <a:bodyPr wrap="none" rtlCol="0">
              <a:spAutoFit/>
            </a:bodyPr>
            <a:lstStyle/>
            <a:p>
              <a:pPr algn="ctr" fontAlgn="auto"/>
              <a:r>
                <a:rPr lang="en-US" altLang="zh-CN" sz="2400" dirty="0">
                  <a:solidFill>
                    <a:schemeClr val="bg1"/>
                  </a:solidFill>
                  <a:latin typeface="+mj-ea"/>
                  <a:ea typeface="+mj-ea"/>
                </a:rPr>
                <a:t>COMP396</a:t>
              </a:r>
              <a:endParaRPr lang="en-US" altLang="zh-CN" sz="2400" dirty="0">
                <a:solidFill>
                  <a:schemeClr val="bg1"/>
                </a:solidFill>
                <a:latin typeface="+mj-ea"/>
                <a:ea typeface="+mj-ea"/>
              </a:endParaRPr>
            </a:p>
          </p:txBody>
        </p:sp>
        <p:sp useBgFill="1">
          <p:nvSpPr>
            <p:cNvPr id="5" name="文本框 4"/>
            <p:cNvSpPr txBox="1"/>
            <p:nvPr/>
          </p:nvSpPr>
          <p:spPr>
            <a:xfrm>
              <a:off x="4097780" y="2000643"/>
              <a:ext cx="4010660" cy="706755"/>
            </a:xfrm>
            <a:prstGeom prst="rect">
              <a:avLst/>
            </a:prstGeom>
          </p:spPr>
          <p:txBody>
            <a:bodyPr wrap="none" rtlCol="0">
              <a:spAutoFit/>
            </a:bodyPr>
            <a:lstStyle/>
            <a:p>
              <a:pPr algn="ctr"/>
              <a:r>
                <a:rPr lang="en-US" altLang="zh-CN" sz="4000" b="1" dirty="0">
                  <a:latin typeface="+mj-ea"/>
                  <a:ea typeface="+mj-ea"/>
                </a:rPr>
                <a:t>Visibility Effect</a:t>
              </a:r>
              <a:endParaRPr lang="en-US" altLang="zh-CN" sz="4000" b="1" dirty="0">
                <a:latin typeface="+mj-ea"/>
                <a:ea typeface="+mj-ea"/>
              </a:endParaRPr>
            </a:p>
          </p:txBody>
        </p:sp>
        <p:sp useBgFill="1">
          <p:nvSpPr>
            <p:cNvPr id="13" name="文本框 12"/>
            <p:cNvSpPr txBox="1"/>
            <p:nvPr/>
          </p:nvSpPr>
          <p:spPr>
            <a:xfrm>
              <a:off x="5138238" y="2697212"/>
              <a:ext cx="1929765" cy="368300"/>
            </a:xfrm>
            <a:prstGeom prst="rect">
              <a:avLst/>
            </a:prstGeom>
          </p:spPr>
          <p:txBody>
            <a:bodyPr wrap="none" rtlCol="0">
              <a:spAutoFit/>
            </a:bodyPr>
            <a:lstStyle/>
            <a:p>
              <a:pPr algn="ctr"/>
              <a:r>
                <a:rPr lang="en-US" altLang="zh-CN" dirty="0">
                  <a:latin typeface="+mj-ea"/>
                  <a:ea typeface="+mj-ea"/>
                </a:rPr>
                <a:t>research project </a:t>
              </a:r>
              <a:endParaRPr lang="en-US" altLang="zh-CN" dirty="0">
                <a:latin typeface="+mj-ea"/>
                <a:ea typeface="+mj-ea"/>
              </a:endParaRPr>
            </a:p>
          </p:txBody>
        </p:sp>
        <p:cxnSp>
          <p:nvCxnSpPr>
            <p:cNvPr id="15" name="直接连接符 14"/>
            <p:cNvCxnSpPr>
              <a:stCxn id="10" idx="4"/>
            </p:cNvCxnSpPr>
            <p:nvPr/>
          </p:nvCxnSpPr>
          <p:spPr>
            <a:xfrm flipH="1" flipV="1">
              <a:off x="6103102" y="4284922"/>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6065116" y="4266331"/>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11"/>
            <p:cNvSpPr>
              <a:spLocks noEditPoints="1"/>
            </p:cNvSpPr>
            <p:nvPr/>
          </p:nvSpPr>
          <p:spPr bwMode="auto">
            <a:xfrm>
              <a:off x="5633526" y="1192181"/>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908550" y="44511"/>
            <a:ext cx="2171700"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Triangulation</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2" name="图片 1"/>
          <p:cNvPicPr>
            <a:picLocks noChangeAspect="1"/>
          </p:cNvPicPr>
          <p:nvPr/>
        </p:nvPicPr>
        <p:blipFill>
          <a:blip r:embed="rId1"/>
          <a:stretch>
            <a:fillRect/>
          </a:stretch>
        </p:blipFill>
        <p:spPr>
          <a:xfrm>
            <a:off x="4255135" y="769620"/>
            <a:ext cx="3479165" cy="5744845"/>
          </a:xfrm>
          <a:prstGeom prst="rect">
            <a:avLst/>
          </a:prstGeom>
        </p:spPr>
      </p:pic>
      <p:pic>
        <p:nvPicPr>
          <p:cNvPr id="4" name="图片 3"/>
          <p:cNvPicPr>
            <a:picLocks noChangeAspect="1"/>
          </p:cNvPicPr>
          <p:nvPr/>
        </p:nvPicPr>
        <p:blipFill>
          <a:blip r:embed="rId2"/>
          <a:stretch>
            <a:fillRect/>
          </a:stretch>
        </p:blipFill>
        <p:spPr>
          <a:xfrm>
            <a:off x="134620" y="769620"/>
            <a:ext cx="4061460" cy="2476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428490" y="116266"/>
            <a:ext cx="3132455"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Generate Ray Cast</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4" name="图片 3"/>
          <p:cNvPicPr>
            <a:picLocks noChangeAspect="1"/>
          </p:cNvPicPr>
          <p:nvPr/>
        </p:nvPicPr>
        <p:blipFill>
          <a:blip r:embed="rId1"/>
          <a:stretch>
            <a:fillRect/>
          </a:stretch>
        </p:blipFill>
        <p:spPr>
          <a:xfrm>
            <a:off x="3960495" y="746125"/>
            <a:ext cx="4069080" cy="5943600"/>
          </a:xfrm>
          <a:prstGeom prst="rect">
            <a:avLst/>
          </a:prstGeom>
        </p:spPr>
      </p:pic>
      <p:pic>
        <p:nvPicPr>
          <p:cNvPr id="2" name="图片 1"/>
          <p:cNvPicPr>
            <a:picLocks noChangeAspect="1"/>
          </p:cNvPicPr>
          <p:nvPr/>
        </p:nvPicPr>
        <p:blipFill>
          <a:blip r:embed="rId2"/>
          <a:stretch>
            <a:fillRect/>
          </a:stretch>
        </p:blipFill>
        <p:spPr>
          <a:xfrm>
            <a:off x="368300" y="746125"/>
            <a:ext cx="3256280" cy="1949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428490" y="116266"/>
            <a:ext cx="3132455"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Generate Mesh</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2" name="图片 1"/>
          <p:cNvPicPr>
            <a:picLocks noChangeAspect="1"/>
          </p:cNvPicPr>
          <p:nvPr/>
        </p:nvPicPr>
        <p:blipFill>
          <a:blip r:embed="rId1"/>
          <a:stretch>
            <a:fillRect/>
          </a:stretch>
        </p:blipFill>
        <p:spPr>
          <a:xfrm>
            <a:off x="7905750" y="645795"/>
            <a:ext cx="2971800" cy="6126480"/>
          </a:xfrm>
          <a:prstGeom prst="rect">
            <a:avLst/>
          </a:prstGeom>
        </p:spPr>
      </p:pic>
      <p:pic>
        <p:nvPicPr>
          <p:cNvPr id="4" name="图片 3"/>
          <p:cNvPicPr>
            <a:picLocks noChangeAspect="1"/>
          </p:cNvPicPr>
          <p:nvPr/>
        </p:nvPicPr>
        <p:blipFill>
          <a:blip r:embed="rId2"/>
          <a:stretch>
            <a:fillRect/>
          </a:stretch>
        </p:blipFill>
        <p:spPr>
          <a:xfrm>
            <a:off x="307340" y="1323975"/>
            <a:ext cx="6724015" cy="380873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567555" y="97155"/>
            <a:ext cx="3056890" cy="382270"/>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26"/>
              <a:ext cx="1612901" cy="368433"/>
              <a:chOff x="4991099" y="55850"/>
              <a:chExt cx="1612901" cy="368433"/>
            </a:xfrm>
          </p:grpSpPr>
          <p:sp>
            <p:nvSpPr>
              <p:cNvPr id="12" name="矩形 11"/>
              <p:cNvSpPr/>
              <p:nvPr/>
            </p:nvSpPr>
            <p:spPr>
              <a:xfrm>
                <a:off x="5521023" y="71412"/>
                <a:ext cx="1082977" cy="337307"/>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Partially &amp; range</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850"/>
                <a:ext cx="471535" cy="368433"/>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735830" y="11491"/>
            <a:ext cx="2720340"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5943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sym typeface="+mn-ea"/>
                  </a:rPr>
                  <a:t>Partially &amp; range</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2" name="矩形 21"/>
          <p:cNvSpPr/>
          <p:nvPr/>
        </p:nvSpPr>
        <p:spPr>
          <a:xfrm>
            <a:off x="2234869" y="1816735"/>
            <a:ext cx="2635885" cy="398780"/>
          </a:xfrm>
          <a:prstGeom prst="rect">
            <a:avLst/>
          </a:prstGeom>
        </p:spPr>
        <p:txBody>
          <a:bodyPr wrap="none">
            <a:spAutoFit/>
          </a:bodyPr>
          <a:lstStyle/>
          <a:p>
            <a:pPr algn="r" defTabSz="1219200">
              <a:defRPr/>
            </a:pPr>
            <a:r>
              <a:rPr lang="en-US" sz="2000" b="1" kern="0" dirty="0">
                <a:ea typeface="微软雅黑" panose="020B0503020204020204" pitchFamily="34" charset="-122"/>
              </a:rPr>
              <a:t>Exclude the ray cast</a:t>
            </a:r>
            <a:endParaRPr lang="en-US" sz="2000" b="1" kern="0" dirty="0">
              <a:ea typeface="微软雅黑" panose="020B0503020204020204" pitchFamily="34" charset="-122"/>
            </a:endParaRPr>
          </a:p>
        </p:txBody>
      </p:sp>
      <p:grpSp>
        <p:nvGrpSpPr>
          <p:cNvPr id="15" name="组合 14"/>
          <p:cNvGrpSpPr/>
          <p:nvPr/>
        </p:nvGrpSpPr>
        <p:grpSpPr>
          <a:xfrm>
            <a:off x="914400" y="1651000"/>
            <a:ext cx="1107218" cy="1107218"/>
            <a:chOff x="914400" y="1651000"/>
            <a:chExt cx="1107218" cy="1107218"/>
          </a:xfrm>
        </p:grpSpPr>
        <p:sp>
          <p:nvSpPr>
            <p:cNvPr id="5" name="矩形 4"/>
            <p:cNvSpPr/>
            <p:nvPr/>
          </p:nvSpPr>
          <p:spPr>
            <a:xfrm>
              <a:off x="914400" y="1651000"/>
              <a:ext cx="1107218" cy="1107218"/>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017936" y="1783413"/>
              <a:ext cx="900147" cy="842392"/>
              <a:chOff x="-749301" y="-2703513"/>
              <a:chExt cx="13731876" cy="12850814"/>
            </a:xfrm>
            <a:solidFill>
              <a:schemeClr val="bg1"/>
            </a:solidFill>
          </p:grpSpPr>
          <p:sp>
            <p:nvSpPr>
              <p:cNvPr id="49"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914400" y="3810000"/>
            <a:ext cx="1107218" cy="1107218"/>
            <a:chOff x="914400" y="3810000"/>
            <a:chExt cx="1107218" cy="1107218"/>
          </a:xfrm>
        </p:grpSpPr>
        <p:sp>
          <p:nvSpPr>
            <p:cNvPr id="24" name="矩形 23"/>
            <p:cNvSpPr/>
            <p:nvPr/>
          </p:nvSpPr>
          <p:spPr>
            <a:xfrm>
              <a:off x="914400" y="3810000"/>
              <a:ext cx="1107218" cy="1107218"/>
            </a:xfrm>
            <a:prstGeom prst="rect">
              <a:avLst/>
            </a:prstGeom>
            <a:solidFill>
              <a:srgbClr val="C54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120564" y="3933119"/>
              <a:ext cx="694890" cy="860980"/>
              <a:chOff x="5894388" y="4665663"/>
              <a:chExt cx="903288" cy="1119187"/>
            </a:xfrm>
            <a:solidFill>
              <a:schemeClr val="bg1"/>
            </a:solidFill>
          </p:grpSpPr>
          <p:sp>
            <p:nvSpPr>
              <p:cNvPr id="52"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5"/>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6"/>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7"/>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8"/>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9"/>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0"/>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1"/>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2"/>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3"/>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4"/>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5"/>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 name="矩形 1"/>
          <p:cNvSpPr/>
          <p:nvPr/>
        </p:nvSpPr>
        <p:spPr>
          <a:xfrm>
            <a:off x="2234869" y="3937000"/>
            <a:ext cx="2973705" cy="398780"/>
          </a:xfrm>
          <a:prstGeom prst="rect">
            <a:avLst/>
          </a:prstGeom>
        </p:spPr>
        <p:txBody>
          <a:bodyPr wrap="none">
            <a:spAutoFit/>
          </a:bodyPr>
          <a:p>
            <a:pPr algn="r" defTabSz="1219200">
              <a:defRPr/>
            </a:pPr>
            <a:r>
              <a:rPr lang="en-US" sz="2000" b="1" kern="0" dirty="0">
                <a:ea typeface="微软雅黑" panose="020B0503020204020204" pitchFamily="34" charset="-122"/>
              </a:rPr>
              <a:t>Truncation the ray cast</a:t>
            </a:r>
            <a:endParaRPr lang="en-US" sz="2000" b="1" kern="0" dirty="0">
              <a:ea typeface="微软雅黑" panose="020B0503020204020204" pitchFamily="34" charset="-122"/>
            </a:endParaRPr>
          </a:p>
        </p:txBody>
      </p:sp>
      <p:sp>
        <p:nvSpPr>
          <p:cNvPr id="3" name="矩形 2"/>
          <p:cNvSpPr/>
          <p:nvPr/>
        </p:nvSpPr>
        <p:spPr>
          <a:xfrm>
            <a:off x="2234869" y="4449445"/>
            <a:ext cx="3762375" cy="398780"/>
          </a:xfrm>
          <a:prstGeom prst="rect">
            <a:avLst/>
          </a:prstGeom>
        </p:spPr>
        <p:txBody>
          <a:bodyPr wrap="none">
            <a:spAutoFit/>
          </a:bodyPr>
          <a:p>
            <a:pPr algn="r" defTabSz="1219200">
              <a:defRPr/>
            </a:pPr>
            <a:r>
              <a:rPr lang="en-US" sz="2000" b="1" kern="0" dirty="0">
                <a:ea typeface="微软雅黑" panose="020B0503020204020204" pitchFamily="34" charset="-122"/>
              </a:rPr>
              <a:t>Compute additional hit points</a:t>
            </a:r>
            <a:endParaRPr lang="en-US" sz="2000" b="1" kern="0" dirty="0">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659880" y="3176905"/>
            <a:ext cx="4706620" cy="25704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931939"/>
            <a:ext cx="3214736" cy="521970"/>
          </a:xfrm>
          <a:prstGeom prst="rect">
            <a:avLst/>
          </a:prstGeom>
        </p:spPr>
        <p:txBody>
          <a:bodyPr wrap="square" anchor="ctr">
            <a:spAutoFit/>
          </a:bodyPr>
          <a:lstStyle/>
          <a:p>
            <a:r>
              <a:rPr lang="en-US" altLang="zh-CN" sz="2800" b="1" dirty="0">
                <a:latin typeface="+mj-ea"/>
                <a:ea typeface="+mj-ea"/>
                <a:cs typeface="微软雅黑" panose="020B0503020204020204" pitchFamily="34" charset="-122"/>
              </a:rPr>
              <a:t>Test Case</a:t>
            </a:r>
            <a:endParaRPr lang="en-US" altLang="zh-CN" sz="28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04</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Test Case</a:t>
                </a:r>
                <a:endParaRPr lang="en-US" altLang="zh-CN" sz="1600" dirty="0">
                  <a:solidFill>
                    <a:schemeClr val="bg1"/>
                  </a:solidFill>
                  <a:latin typeface="+mj-ea"/>
                  <a:ea typeface="+mj-ea"/>
                  <a:cs typeface="微软雅黑" panose="020B0503020204020204" pitchFamily="34" charset="-122"/>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04</a:t>
                </a:r>
                <a:endParaRPr lang="en-US" altLang="zh-CN" dirty="0">
                  <a:solidFill>
                    <a:schemeClr val="bg1"/>
                  </a:solidFill>
                  <a:latin typeface="+mj-ea"/>
                  <a:ea typeface="+mj-ea"/>
                  <a:cs typeface="微软雅黑" panose="020B0503020204020204" pitchFamily="34" charset="-122"/>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2" name="图片 1"/>
          <p:cNvPicPr>
            <a:picLocks noChangeAspect="1"/>
          </p:cNvPicPr>
          <p:nvPr/>
        </p:nvPicPr>
        <p:blipFill>
          <a:blip r:embed="rId1"/>
          <a:stretch>
            <a:fillRect/>
          </a:stretch>
        </p:blipFill>
        <p:spPr>
          <a:xfrm>
            <a:off x="327660" y="877570"/>
            <a:ext cx="3672840" cy="2277110"/>
          </a:xfrm>
          <a:prstGeom prst="rect">
            <a:avLst/>
          </a:prstGeom>
        </p:spPr>
      </p:pic>
      <p:pic>
        <p:nvPicPr>
          <p:cNvPr id="3" name="图片 2"/>
          <p:cNvPicPr>
            <a:picLocks noChangeAspect="1"/>
          </p:cNvPicPr>
          <p:nvPr/>
        </p:nvPicPr>
        <p:blipFill>
          <a:blip r:embed="rId2"/>
          <a:stretch>
            <a:fillRect/>
          </a:stretch>
        </p:blipFill>
        <p:spPr>
          <a:xfrm>
            <a:off x="4304030" y="877570"/>
            <a:ext cx="3673475" cy="2277110"/>
          </a:xfrm>
          <a:prstGeom prst="rect">
            <a:avLst/>
          </a:prstGeom>
        </p:spPr>
      </p:pic>
      <p:pic>
        <p:nvPicPr>
          <p:cNvPr id="4" name="图片 3"/>
          <p:cNvPicPr>
            <a:picLocks noChangeAspect="1"/>
          </p:cNvPicPr>
          <p:nvPr/>
        </p:nvPicPr>
        <p:blipFill>
          <a:blip r:embed="rId3"/>
          <a:stretch>
            <a:fillRect/>
          </a:stretch>
        </p:blipFill>
        <p:spPr>
          <a:xfrm>
            <a:off x="8280400" y="877570"/>
            <a:ext cx="3672205" cy="2277110"/>
          </a:xfrm>
          <a:prstGeom prst="rect">
            <a:avLst/>
          </a:prstGeom>
        </p:spPr>
      </p:pic>
      <p:pic>
        <p:nvPicPr>
          <p:cNvPr id="5" name="图片 4"/>
          <p:cNvPicPr>
            <a:picLocks noChangeAspect="1"/>
          </p:cNvPicPr>
          <p:nvPr/>
        </p:nvPicPr>
        <p:blipFill>
          <a:blip r:embed="rId4"/>
          <a:stretch>
            <a:fillRect/>
          </a:stretch>
        </p:blipFill>
        <p:spPr>
          <a:xfrm>
            <a:off x="1616710" y="3879215"/>
            <a:ext cx="3672840" cy="2276475"/>
          </a:xfrm>
          <a:prstGeom prst="rect">
            <a:avLst/>
          </a:prstGeom>
        </p:spPr>
      </p:pic>
      <p:pic>
        <p:nvPicPr>
          <p:cNvPr id="7" name="图片 6"/>
          <p:cNvPicPr>
            <a:picLocks noChangeAspect="1"/>
          </p:cNvPicPr>
          <p:nvPr/>
        </p:nvPicPr>
        <p:blipFill>
          <a:blip r:embed="rId5"/>
          <a:stretch>
            <a:fillRect/>
          </a:stretch>
        </p:blipFill>
        <p:spPr>
          <a:xfrm>
            <a:off x="6902450" y="3886835"/>
            <a:ext cx="3673475" cy="2268855"/>
          </a:xfrm>
          <a:prstGeom prst="rect">
            <a:avLst/>
          </a:prstGeom>
        </p:spPr>
      </p:pic>
      <p:sp>
        <p:nvSpPr>
          <p:cNvPr id="9" name="矩形 8"/>
          <p:cNvSpPr/>
          <p:nvPr/>
        </p:nvSpPr>
        <p:spPr>
          <a:xfrm>
            <a:off x="796569" y="3311219"/>
            <a:ext cx="2735580" cy="410845"/>
          </a:xfrm>
          <a:prstGeom prst="rect">
            <a:avLst/>
          </a:prstGeom>
        </p:spPr>
        <p:txBody>
          <a:bodyPr wrap="none">
            <a:spAutoFit/>
          </a:bodyPr>
          <a:p>
            <a:pPr algn="l" defTabSz="1219200">
              <a:lnSpc>
                <a:spcPct val="130000"/>
              </a:lnSpc>
              <a:defRPr/>
            </a:pPr>
            <a:r>
              <a:rPr lang="en-US" altLang="zh-CN" sz="1600" kern="0" dirty="0">
                <a:ea typeface="微软雅黑" panose="020B0503020204020204" pitchFamily="34" charset="-122"/>
              </a:rPr>
              <a:t>Convex Boundry &amp; Obstacle</a:t>
            </a:r>
            <a:endParaRPr lang="en-US" altLang="zh-CN" sz="1600" kern="0" dirty="0">
              <a:ea typeface="微软雅黑" panose="020B0503020204020204" pitchFamily="34" charset="-122"/>
            </a:endParaRPr>
          </a:p>
        </p:txBody>
      </p:sp>
      <p:sp>
        <p:nvSpPr>
          <p:cNvPr id="13" name="矩形 12"/>
          <p:cNvSpPr/>
          <p:nvPr/>
        </p:nvSpPr>
        <p:spPr>
          <a:xfrm>
            <a:off x="5185689" y="3311219"/>
            <a:ext cx="1911350" cy="410845"/>
          </a:xfrm>
          <a:prstGeom prst="rect">
            <a:avLst/>
          </a:prstGeom>
        </p:spPr>
        <p:txBody>
          <a:bodyPr wrap="none">
            <a:spAutoFit/>
          </a:bodyPr>
          <a:p>
            <a:pPr algn="l" defTabSz="1219200">
              <a:lnSpc>
                <a:spcPct val="130000"/>
              </a:lnSpc>
              <a:defRPr/>
            </a:pPr>
            <a:r>
              <a:rPr lang="en-US" altLang="zh-CN" sz="1600" kern="0" dirty="0">
                <a:ea typeface="微软雅黑" panose="020B0503020204020204" pitchFamily="34" charset="-122"/>
              </a:rPr>
              <a:t>Concave Boundary</a:t>
            </a:r>
            <a:endParaRPr lang="en-US" altLang="zh-CN" sz="1600" kern="0" dirty="0">
              <a:ea typeface="微软雅黑" panose="020B0503020204020204" pitchFamily="34" charset="-122"/>
            </a:endParaRPr>
          </a:p>
        </p:txBody>
      </p:sp>
      <p:sp>
        <p:nvSpPr>
          <p:cNvPr id="15" name="文本框 14"/>
          <p:cNvSpPr txBox="1"/>
          <p:nvPr/>
        </p:nvSpPr>
        <p:spPr>
          <a:xfrm>
            <a:off x="9171305" y="3348355"/>
            <a:ext cx="1889760" cy="337185"/>
          </a:xfrm>
          <a:prstGeom prst="rect">
            <a:avLst/>
          </a:prstGeom>
          <a:noFill/>
        </p:spPr>
        <p:txBody>
          <a:bodyPr wrap="square" rtlCol="0" anchor="t">
            <a:spAutoFit/>
          </a:bodyPr>
          <a:p>
            <a:r>
              <a:rPr lang="en-US" altLang="zh-CN" sz="1600" kern="0" dirty="0">
                <a:ea typeface="微软雅黑" panose="020B0503020204020204" pitchFamily="34" charset="-122"/>
              </a:rPr>
              <a:t>Concave Obstacle</a:t>
            </a:r>
            <a:endParaRPr lang="zh-CN" altLang="en-US"/>
          </a:p>
        </p:txBody>
      </p:sp>
      <p:sp>
        <p:nvSpPr>
          <p:cNvPr id="19" name="矩形 18"/>
          <p:cNvSpPr/>
          <p:nvPr/>
        </p:nvSpPr>
        <p:spPr>
          <a:xfrm>
            <a:off x="2497734" y="6293814"/>
            <a:ext cx="1402080" cy="410845"/>
          </a:xfrm>
          <a:prstGeom prst="rect">
            <a:avLst/>
          </a:prstGeom>
        </p:spPr>
        <p:txBody>
          <a:bodyPr wrap="none">
            <a:spAutoFit/>
          </a:bodyPr>
          <a:p>
            <a:pPr algn="l" defTabSz="1219200">
              <a:lnSpc>
                <a:spcPct val="130000"/>
              </a:lnSpc>
              <a:defRPr/>
            </a:pPr>
            <a:r>
              <a:rPr lang="en-US" altLang="zh-CN" sz="1600" kern="0" dirty="0">
                <a:ea typeface="微软雅黑" panose="020B0503020204020204" pitchFamily="34" charset="-122"/>
              </a:rPr>
              <a:t>Partially View</a:t>
            </a:r>
            <a:endParaRPr lang="en-US" altLang="zh-CN" sz="1600" kern="0" dirty="0">
              <a:ea typeface="微软雅黑" panose="020B0503020204020204" pitchFamily="34" charset="-122"/>
            </a:endParaRPr>
          </a:p>
        </p:txBody>
      </p:sp>
      <p:sp>
        <p:nvSpPr>
          <p:cNvPr id="23" name="矩形 22"/>
          <p:cNvSpPr/>
          <p:nvPr/>
        </p:nvSpPr>
        <p:spPr>
          <a:xfrm>
            <a:off x="7281824" y="6293814"/>
            <a:ext cx="2915920" cy="410845"/>
          </a:xfrm>
          <a:prstGeom prst="rect">
            <a:avLst/>
          </a:prstGeom>
        </p:spPr>
        <p:txBody>
          <a:bodyPr wrap="none">
            <a:spAutoFit/>
          </a:bodyPr>
          <a:p>
            <a:pPr algn="l" defTabSz="1219200">
              <a:lnSpc>
                <a:spcPct val="130000"/>
              </a:lnSpc>
              <a:defRPr/>
            </a:pPr>
            <a:r>
              <a:rPr lang="en-US" altLang="zh-CN" sz="1600" kern="0" dirty="0">
                <a:ea typeface="微软雅黑" panose="020B0503020204020204" pitchFamily="34" charset="-122"/>
              </a:rPr>
              <a:t>Visibility with Range Limitation</a:t>
            </a:r>
            <a:endParaRPr lang="en-US" altLang="zh-CN" sz="1600" kern="0" dirty="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16356"/>
            <a:ext cx="3214736" cy="953135"/>
          </a:xfrm>
          <a:prstGeom prst="rect">
            <a:avLst/>
          </a:prstGeom>
        </p:spPr>
        <p:txBody>
          <a:bodyPr wrap="square" anchor="ctr">
            <a:spAutoFit/>
          </a:bodyPr>
          <a:lstStyle/>
          <a:p>
            <a:r>
              <a:rPr lang="en-US" altLang="zh-CN" sz="2800" b="1" dirty="0">
                <a:latin typeface="+mj-ea"/>
                <a:ea typeface="+mj-ea"/>
                <a:cs typeface="微软雅黑" panose="020B0503020204020204" pitchFamily="34" charset="-122"/>
              </a:rPr>
              <a:t>Conclusion and Impact</a:t>
            </a:r>
            <a:endParaRPr lang="en-US" altLang="zh-CN" sz="28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05</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215722" y="3389402"/>
            <a:ext cx="3889375" cy="398780"/>
          </a:xfrm>
          <a:prstGeom prst="rect">
            <a:avLst/>
          </a:prstGeom>
          <a:noFill/>
        </p:spPr>
        <p:txBody>
          <a:bodyPr wrap="none" rtlCol="0">
            <a:spAutoFit/>
          </a:bodyPr>
          <a:lstStyle/>
          <a:p>
            <a:pPr algn="ctr"/>
            <a:r>
              <a:rPr lang="en-US" altLang="zh-CN" sz="2000" dirty="0" smtClean="0">
                <a:latin typeface="+mj-ea"/>
                <a:ea typeface="+mj-ea"/>
              </a:rPr>
              <a:t>Prepared By</a:t>
            </a:r>
            <a:r>
              <a:rPr lang="zh-CN" altLang="en-US" sz="2000" dirty="0" smtClean="0">
                <a:latin typeface="+mj-ea"/>
                <a:ea typeface="+mj-ea"/>
              </a:rPr>
              <a:t>：</a:t>
            </a:r>
            <a:r>
              <a:rPr lang="en-US" altLang="zh-CN" sz="2000" dirty="0" smtClean="0">
                <a:latin typeface="+mj-ea"/>
                <a:ea typeface="+mj-ea"/>
              </a:rPr>
              <a:t>Chicheng Zheng</a:t>
            </a:r>
            <a:endParaRPr lang="en-US" altLang="zh-CN" sz="2000" dirty="0" smtClean="0">
              <a:latin typeface="+mj-ea"/>
              <a:ea typeface="+mj-ea"/>
            </a:endParaRPr>
          </a:p>
        </p:txBody>
      </p:sp>
      <p:sp>
        <p:nvSpPr>
          <p:cNvPr id="14" name="文本框 13"/>
          <p:cNvSpPr txBox="1"/>
          <p:nvPr/>
        </p:nvSpPr>
        <p:spPr>
          <a:xfrm>
            <a:off x="7310972" y="3823532"/>
            <a:ext cx="3698875" cy="398780"/>
          </a:xfrm>
          <a:prstGeom prst="rect">
            <a:avLst/>
          </a:prstGeom>
          <a:noFill/>
        </p:spPr>
        <p:txBody>
          <a:bodyPr wrap="none" rtlCol="0">
            <a:spAutoFit/>
          </a:bodyPr>
          <a:lstStyle/>
          <a:p>
            <a:pPr algn="ctr"/>
            <a:r>
              <a:rPr lang="en-US" altLang="zh-CN" sz="2000" dirty="0" smtClean="0">
                <a:latin typeface="+mj-ea"/>
                <a:ea typeface="+mj-ea"/>
              </a:rPr>
              <a:t>Supervisor</a:t>
            </a:r>
            <a:r>
              <a:rPr lang="zh-CN" altLang="en-US" sz="2000" dirty="0" smtClean="0">
                <a:latin typeface="+mj-ea"/>
                <a:ea typeface="+mj-ea"/>
              </a:rPr>
              <a:t>：</a:t>
            </a:r>
            <a:r>
              <a:rPr lang="en-US" altLang="zh-CN" sz="2000" dirty="0" smtClean="0">
                <a:latin typeface="+mj-ea"/>
                <a:ea typeface="+mj-ea"/>
              </a:rPr>
              <a:t>Clark Verbrugge</a:t>
            </a:r>
            <a:endParaRPr lang="en-US" altLang="zh-CN" sz="2000" dirty="0" smtClean="0">
              <a:latin typeface="+mj-ea"/>
              <a:ea typeface="+mj-ea"/>
            </a:endParaRPr>
          </a:p>
        </p:txBody>
      </p:sp>
      <p:sp>
        <p:nvSpPr>
          <p:cNvPr id="15" name="文本框 14"/>
          <p:cNvSpPr txBox="1"/>
          <p:nvPr/>
        </p:nvSpPr>
        <p:spPr>
          <a:xfrm>
            <a:off x="7974458" y="2591423"/>
            <a:ext cx="2254885" cy="583565"/>
          </a:xfrm>
          <a:prstGeom prst="rect">
            <a:avLst/>
          </a:prstGeom>
          <a:noFill/>
        </p:spPr>
        <p:txBody>
          <a:bodyPr wrap="none" rtlCol="0">
            <a:spAutoFit/>
          </a:bodyPr>
          <a:lstStyle/>
          <a:p>
            <a:pPr algn="ctr"/>
            <a:r>
              <a:rPr lang="en-US" sz="3200" dirty="0" smtClean="0">
                <a:latin typeface="+mj-ea"/>
                <a:ea typeface="+mj-ea"/>
              </a:rPr>
              <a:t>Science</a:t>
            </a:r>
            <a:r>
              <a:rPr lang="zh-CN" altLang="en-US" sz="3200" dirty="0" smtClean="0">
                <a:latin typeface="+mj-ea"/>
                <a:ea typeface="+mj-ea"/>
              </a:rPr>
              <a:t> </a:t>
            </a:r>
            <a:r>
              <a:rPr lang="en-US" altLang="zh-CN" sz="3200" dirty="0" smtClean="0">
                <a:latin typeface="+mj-ea"/>
                <a:ea typeface="+mj-ea"/>
              </a:rPr>
              <a:t>CS</a:t>
            </a:r>
            <a:endParaRPr lang="en-US" altLang="zh-CN" sz="3200" dirty="0" smtClean="0">
              <a:latin typeface="+mj-ea"/>
              <a:ea typeface="+mj-ea"/>
            </a:endParaRPr>
          </a:p>
        </p:txBody>
      </p:sp>
      <p:grpSp>
        <p:nvGrpSpPr>
          <p:cNvPr id="3" name="组合 2"/>
          <p:cNvGrpSpPr/>
          <p:nvPr/>
        </p:nvGrpSpPr>
        <p:grpSpPr>
          <a:xfrm>
            <a:off x="1301734" y="1371600"/>
            <a:ext cx="4469673" cy="4022389"/>
            <a:chOff x="1301734" y="1371600"/>
            <a:chExt cx="4469673" cy="4022389"/>
          </a:xfrm>
        </p:grpSpPr>
        <p:sp>
          <p:nvSpPr>
            <p:cNvPr id="11" name="任意多边形 10"/>
            <p:cNvSpPr/>
            <p:nvPr/>
          </p:nvSpPr>
          <p:spPr>
            <a:xfrm rot="2700000" flipH="1">
              <a:off x="1749018" y="1381203"/>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1" fmla="*/ 3530600 w 3530600"/>
                <a:gd name="connsiteY0-2" fmla="*/ 1966884 h 3732184"/>
                <a:gd name="connsiteX1-3" fmla="*/ 3530600 w 3530600"/>
                <a:gd name="connsiteY1-4" fmla="*/ 201584 h 3732184"/>
                <a:gd name="connsiteX2-5" fmla="*/ 1563717 w 3530600"/>
                <a:gd name="connsiteY2-6" fmla="*/ 0 h 3732184"/>
                <a:gd name="connsiteX3-7" fmla="*/ 0 w 3530600"/>
                <a:gd name="connsiteY3-8" fmla="*/ 1966884 h 3732184"/>
                <a:gd name="connsiteX4-9" fmla="*/ 0 w 3530600"/>
                <a:gd name="connsiteY4-10" fmla="*/ 3732184 h 3732184"/>
                <a:gd name="connsiteX5-11" fmla="*/ 1765300 w 3530600"/>
                <a:gd name="connsiteY5-12" fmla="*/ 3732184 h 3732184"/>
                <a:gd name="connsiteX6" fmla="*/ 3530600 w 3530600"/>
                <a:gd name="connsiteY6" fmla="*/ 1966884 h 3732184"/>
                <a:gd name="connsiteX0-13" fmla="*/ 3753783 w 3753783"/>
                <a:gd name="connsiteY0-14" fmla="*/ 2204465 h 3732184"/>
                <a:gd name="connsiteX1-15" fmla="*/ 3530600 w 3753783"/>
                <a:gd name="connsiteY1-16" fmla="*/ 201584 h 3732184"/>
                <a:gd name="connsiteX2-17" fmla="*/ 1563717 w 3753783"/>
                <a:gd name="connsiteY2-18" fmla="*/ 0 h 3732184"/>
                <a:gd name="connsiteX3-19" fmla="*/ 0 w 3753783"/>
                <a:gd name="connsiteY3-20" fmla="*/ 1966884 h 3732184"/>
                <a:gd name="connsiteX4-21" fmla="*/ 0 w 3753783"/>
                <a:gd name="connsiteY4-22" fmla="*/ 3732184 h 3732184"/>
                <a:gd name="connsiteX5-23" fmla="*/ 1765300 w 3753783"/>
                <a:gd name="connsiteY5-24" fmla="*/ 3732184 h 3732184"/>
                <a:gd name="connsiteX6-25" fmla="*/ 3753783 w 3753783"/>
                <a:gd name="connsiteY6-26" fmla="*/ 2204465 h 3732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7"/>
            <p:cNvSpPr/>
            <p:nvPr/>
          </p:nvSpPr>
          <p:spPr>
            <a:xfrm>
              <a:off x="2221101" y="3498646"/>
              <a:ext cx="2393714" cy="497996"/>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1" fmla="*/ 0 w 2331802"/>
                <a:gd name="connsiteY0-2" fmla="*/ 0 h 461962"/>
                <a:gd name="connsiteX1-3" fmla="*/ 2331802 w 2331802"/>
                <a:gd name="connsiteY1-4" fmla="*/ 4762 h 461962"/>
                <a:gd name="connsiteX2-5" fmla="*/ 2331802 w 2331802"/>
                <a:gd name="connsiteY2-6" fmla="*/ 461962 h 461962"/>
                <a:gd name="connsiteX3-7" fmla="*/ 64294 w 2331802"/>
                <a:gd name="connsiteY3-8" fmla="*/ 461962 h 461962"/>
                <a:gd name="connsiteX4-9" fmla="*/ 0 w 2331802"/>
                <a:gd name="connsiteY4-10" fmla="*/ 0 h 461962"/>
                <a:gd name="connsiteX0-11" fmla="*/ 0 w 2331802"/>
                <a:gd name="connsiteY0-12" fmla="*/ 0 h 461962"/>
                <a:gd name="connsiteX1-13" fmla="*/ 2331802 w 2331802"/>
                <a:gd name="connsiteY1-14" fmla="*/ 4762 h 461962"/>
                <a:gd name="connsiteX2-15" fmla="*/ 2331802 w 2331802"/>
                <a:gd name="connsiteY2-16" fmla="*/ 461962 h 461962"/>
                <a:gd name="connsiteX3-17" fmla="*/ 59531 w 2331802"/>
                <a:gd name="connsiteY3-18" fmla="*/ 461962 h 461962"/>
                <a:gd name="connsiteX4-19" fmla="*/ 0 w 2331802"/>
                <a:gd name="connsiteY4-20" fmla="*/ 0 h 461962"/>
                <a:gd name="connsiteX0-21" fmla="*/ 0 w 2393714"/>
                <a:gd name="connsiteY0-22" fmla="*/ 0 h 461962"/>
                <a:gd name="connsiteX1-23" fmla="*/ 2393714 w 2393714"/>
                <a:gd name="connsiteY1-24" fmla="*/ 4762 h 461962"/>
                <a:gd name="connsiteX2-25" fmla="*/ 2331802 w 2393714"/>
                <a:gd name="connsiteY2-26" fmla="*/ 461962 h 461962"/>
                <a:gd name="connsiteX3-27" fmla="*/ 59531 w 2393714"/>
                <a:gd name="connsiteY3-28" fmla="*/ 461962 h 461962"/>
                <a:gd name="connsiteX4-29" fmla="*/ 0 w 2393714"/>
                <a:gd name="connsiteY4-30" fmla="*/ 0 h 461962"/>
                <a:gd name="connsiteX0-31" fmla="*/ 0 w 2393714"/>
                <a:gd name="connsiteY0-32" fmla="*/ 0 h 461962"/>
                <a:gd name="connsiteX1-33" fmla="*/ 2393714 w 2393714"/>
                <a:gd name="connsiteY1-34" fmla="*/ 4762 h 461962"/>
                <a:gd name="connsiteX2-35" fmla="*/ 2341327 w 2393714"/>
                <a:gd name="connsiteY2-36" fmla="*/ 461962 h 461962"/>
                <a:gd name="connsiteX3-37" fmla="*/ 59531 w 2393714"/>
                <a:gd name="connsiteY3-38" fmla="*/ 461962 h 461962"/>
                <a:gd name="connsiteX4-39" fmla="*/ 0 w 2393714"/>
                <a:gd name="connsiteY4-40" fmla="*/ 0 h 4619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2" name="矩形 51"/>
            <p:cNvSpPr/>
            <p:nvPr/>
          </p:nvSpPr>
          <p:spPr>
            <a:xfrm>
              <a:off x="1301734" y="2584955"/>
              <a:ext cx="4469673" cy="645160"/>
            </a:xfrm>
            <a:prstGeom prst="rect">
              <a:avLst/>
            </a:prstGeom>
          </p:spPr>
          <p:txBody>
            <a:bodyPr wrap="square" anchor="ctr">
              <a:spAutoFit/>
            </a:bodyPr>
            <a:lstStyle/>
            <a:p>
              <a:pPr algn="ctr"/>
              <a:r>
                <a:rPr lang="en-US" altLang="zh-CN" sz="3600" b="1" dirty="0">
                  <a:latin typeface="+mj-ea"/>
                  <a:ea typeface="+mj-ea"/>
                  <a:cs typeface="微软雅黑" panose="020B0503020204020204" pitchFamily="34" charset="-122"/>
                </a:rPr>
                <a:t>Thank You</a:t>
              </a:r>
              <a:endParaRPr lang="en-US" altLang="zh-CN" sz="3600" b="1" dirty="0">
                <a:latin typeface="+mj-ea"/>
                <a:ea typeface="+mj-ea"/>
                <a:cs typeface="微软雅黑" panose="020B0503020204020204" pitchFamily="34" charset="-122"/>
              </a:endParaRPr>
            </a:p>
          </p:txBody>
        </p:sp>
        <p:sp useBgFill="1">
          <p:nvSpPr>
            <p:cNvPr id="53" name="矩形 52"/>
            <p:cNvSpPr/>
            <p:nvPr/>
          </p:nvSpPr>
          <p:spPr>
            <a:xfrm>
              <a:off x="1956824" y="2316423"/>
              <a:ext cx="2922270" cy="275590"/>
            </a:xfrm>
            <a:prstGeom prst="rect">
              <a:avLst/>
            </a:prstGeom>
          </p:spPr>
          <p:txBody>
            <a:bodyPr wrap="none">
              <a:spAutoFit/>
            </a:bodyPr>
            <a:lstStyle/>
            <a:p>
              <a:pPr lvl="0" algn="ct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cs typeface="微软雅黑" panose="020B0503020204020204" pitchFamily="34" charset="-122"/>
                </a:rPr>
                <a:t>Thank </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you  for </a:t>
              </a:r>
              <a:r>
                <a:rPr lang="en-US" altLang="zh-CN" sz="1200" dirty="0" smtClean="0"/>
                <a:t>cultivation</a:t>
              </a:r>
              <a:r>
                <a:rPr lang="en-US" altLang="zh-CN" sz="1200" dirty="0" smtClean="0">
                  <a:latin typeface="微软雅黑" panose="020B0503020204020204" pitchFamily="34" charset="-122"/>
                  <a:ea typeface="微软雅黑" panose="020B0503020204020204" pitchFamily="34" charset="-122"/>
                  <a:cs typeface="微软雅黑" panose="020B0503020204020204" pitchFamily="34" charset="-122"/>
                </a:rPr>
                <a:t> of Professor</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 name="直接连接符 7"/>
            <p:cNvCxnSpPr/>
            <p:nvPr/>
          </p:nvCxnSpPr>
          <p:spPr>
            <a:xfrm flipH="1" flipV="1">
              <a:off x="3421224" y="4547765"/>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383238" y="4529174"/>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75352" y="3532399"/>
              <a:ext cx="1358900" cy="460375"/>
            </a:xfrm>
            <a:prstGeom prst="rect">
              <a:avLst/>
            </a:prstGeom>
            <a:noFill/>
          </p:spPr>
          <p:txBody>
            <a:bodyPr wrap="none" rtlCol="0">
              <a:spAutoFit/>
            </a:bodyPr>
            <a:lstStyle/>
            <a:p>
              <a:r>
                <a:rPr lang="en-US" altLang="zh-CN" sz="2400" dirty="0">
                  <a:solidFill>
                    <a:schemeClr val="bg1"/>
                  </a:solidFill>
                  <a:latin typeface="+mj-ea"/>
                  <a:ea typeface="+mj-ea"/>
                </a:rPr>
                <a:t>The End</a:t>
              </a:r>
              <a:endParaRPr lang="en-US" altLang="zh-CN" sz="2400" dirty="0">
                <a:solidFill>
                  <a:schemeClr val="bg1"/>
                </a:solidFill>
                <a:latin typeface="+mj-ea"/>
                <a:ea typeface="+mj-ea"/>
              </a:endParaRPr>
            </a:p>
          </p:txBody>
        </p:sp>
        <p:grpSp>
          <p:nvGrpSpPr>
            <p:cNvPr id="20" name="组合 19"/>
            <p:cNvGrpSpPr/>
            <p:nvPr/>
          </p:nvGrpSpPr>
          <p:grpSpPr>
            <a:xfrm>
              <a:off x="3152591" y="1439210"/>
              <a:ext cx="461293" cy="573558"/>
              <a:chOff x="1668463" y="-2081213"/>
              <a:chExt cx="8858250" cy="11014076"/>
            </a:xfrm>
            <a:solidFill>
              <a:schemeClr val="tx2">
                <a:lumMod val="50000"/>
              </a:schemeClr>
            </a:solidFill>
          </p:grpSpPr>
          <p:sp>
            <p:nvSpPr>
              <p:cNvPr id="21"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908550" y="44511"/>
            <a:ext cx="2171700"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Triangulation</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5994400" y="754743"/>
            <a:ext cx="0" cy="5836557"/>
          </a:xfrm>
          <a:prstGeom prst="line">
            <a:avLst/>
          </a:prstGeom>
          <a:ln w="12700" cap="rnd">
            <a:gradFill>
              <a:gsLst>
                <a:gs pos="0">
                  <a:schemeClr val="tx2">
                    <a:lumMod val="60000"/>
                    <a:lumOff val="40000"/>
                    <a:alpha val="53000"/>
                  </a:schemeClr>
                </a:gs>
                <a:gs pos="38000">
                  <a:schemeClr val="tx2"/>
                </a:gs>
                <a:gs pos="63000">
                  <a:schemeClr val="tx2"/>
                </a:gs>
                <a:gs pos="100000">
                  <a:schemeClr val="tx2">
                    <a:lumMod val="60000"/>
                    <a:lumOff val="40000"/>
                    <a:alpha val="33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3788148" y="819088"/>
            <a:ext cx="3507219" cy="715000"/>
            <a:chOff x="3788148" y="819088"/>
            <a:chExt cx="3507219" cy="715000"/>
          </a:xfrm>
        </p:grpSpPr>
        <p:sp>
          <p:nvSpPr>
            <p:cNvPr id="8" name="椭圆 7"/>
            <p:cNvSpPr/>
            <p:nvPr/>
          </p:nvSpPr>
          <p:spPr>
            <a:xfrm>
              <a:off x="5934075" y="1095375"/>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865367" y="819088"/>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步骤一</a:t>
              </a:r>
              <a:endParaRPr lang="en-US" altLang="zh-CN" sz="2000" b="1" kern="0" dirty="0">
                <a:ea typeface="微软雅黑" panose="020B0503020204020204" pitchFamily="34" charset="-122"/>
              </a:endParaRPr>
            </a:p>
          </p:txBody>
        </p:sp>
        <p:sp>
          <p:nvSpPr>
            <p:cNvPr id="42" name="矩形 41"/>
            <p:cNvSpPr/>
            <p:nvPr/>
          </p:nvSpPr>
          <p:spPr>
            <a:xfrm>
              <a:off x="3788148" y="1121667"/>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43" name="矩形 42"/>
            <p:cNvSpPr/>
            <p:nvPr/>
          </p:nvSpPr>
          <p:spPr>
            <a:xfrm>
              <a:off x="6096000" y="970576"/>
              <a:ext cx="1199367" cy="400110"/>
            </a:xfrm>
            <a:prstGeom prst="rect">
              <a:avLst/>
            </a:prstGeom>
          </p:spPr>
          <p:txBody>
            <a:bodyPr wrap="none">
              <a:spAutoFit/>
            </a:bodyPr>
            <a:lstStyle/>
            <a:p>
              <a:pPr algn="r" defTabSz="1219200">
                <a:defRPr/>
              </a:pPr>
              <a:r>
                <a:rPr lang="en-US" altLang="zh-CN" sz="2000" kern="0" dirty="0" smtClean="0">
                  <a:latin typeface="+mj-ea"/>
                  <a:ea typeface="+mj-ea"/>
                </a:rPr>
                <a:t>2015-12</a:t>
              </a:r>
              <a:endParaRPr lang="en-US" altLang="zh-CN" sz="2000" kern="0" dirty="0">
                <a:latin typeface="+mj-ea"/>
                <a:ea typeface="+mj-ea"/>
              </a:endParaRPr>
            </a:p>
          </p:txBody>
        </p:sp>
      </p:grpSp>
      <p:grpSp>
        <p:nvGrpSpPr>
          <p:cNvPr id="15" name="组合 14"/>
          <p:cNvGrpSpPr/>
          <p:nvPr/>
        </p:nvGrpSpPr>
        <p:grpSpPr>
          <a:xfrm>
            <a:off x="3788148" y="3071342"/>
            <a:ext cx="3507219" cy="715000"/>
            <a:chOff x="3788148" y="3071342"/>
            <a:chExt cx="3507219" cy="715000"/>
          </a:xfrm>
        </p:grpSpPr>
        <p:sp>
          <p:nvSpPr>
            <p:cNvPr id="35" name="椭圆 34"/>
            <p:cNvSpPr/>
            <p:nvPr/>
          </p:nvSpPr>
          <p:spPr>
            <a:xfrm>
              <a:off x="5934075" y="3340379"/>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865367" y="3071342"/>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步骤</a:t>
              </a:r>
              <a:r>
                <a:rPr lang="zh-CN" altLang="en-US" sz="2000" b="1" kern="0" dirty="0">
                  <a:ea typeface="微软雅黑" panose="020B0503020204020204" pitchFamily="34" charset="-122"/>
                </a:rPr>
                <a:t>三</a:t>
              </a:r>
              <a:endParaRPr lang="en-US" altLang="zh-CN" sz="2000" b="1" kern="0" dirty="0">
                <a:ea typeface="微软雅黑" panose="020B0503020204020204" pitchFamily="34" charset="-122"/>
              </a:endParaRPr>
            </a:p>
          </p:txBody>
        </p:sp>
        <p:sp>
          <p:nvSpPr>
            <p:cNvPr id="51" name="矩形 50"/>
            <p:cNvSpPr/>
            <p:nvPr/>
          </p:nvSpPr>
          <p:spPr>
            <a:xfrm>
              <a:off x="3788148" y="3373921"/>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64" name="矩形 63"/>
            <p:cNvSpPr/>
            <p:nvPr/>
          </p:nvSpPr>
          <p:spPr>
            <a:xfrm>
              <a:off x="6096000" y="3222830"/>
              <a:ext cx="1199367" cy="400110"/>
            </a:xfrm>
            <a:prstGeom prst="rect">
              <a:avLst/>
            </a:prstGeom>
          </p:spPr>
          <p:txBody>
            <a:bodyPr wrap="none">
              <a:spAutoFit/>
            </a:bodyPr>
            <a:lstStyle/>
            <a:p>
              <a:pPr algn="r" defTabSz="1219200">
                <a:defRPr/>
              </a:pPr>
              <a:r>
                <a:rPr lang="en-US" altLang="zh-CN" sz="2000" kern="0" dirty="0" smtClean="0">
                  <a:latin typeface="+mj-ea"/>
                  <a:ea typeface="+mj-ea"/>
                </a:rPr>
                <a:t>2016-03</a:t>
              </a:r>
              <a:endParaRPr lang="en-US" altLang="zh-CN" sz="2000" kern="0" dirty="0">
                <a:latin typeface="+mj-ea"/>
                <a:ea typeface="+mj-ea"/>
              </a:endParaRPr>
            </a:p>
          </p:txBody>
        </p:sp>
      </p:grpSp>
      <p:grpSp>
        <p:nvGrpSpPr>
          <p:cNvPr id="18" name="组合 17"/>
          <p:cNvGrpSpPr/>
          <p:nvPr/>
        </p:nvGrpSpPr>
        <p:grpSpPr>
          <a:xfrm>
            <a:off x="3788148" y="5547438"/>
            <a:ext cx="3507219" cy="715000"/>
            <a:chOff x="3788148" y="5369638"/>
            <a:chExt cx="3507219" cy="715000"/>
          </a:xfrm>
        </p:grpSpPr>
        <p:sp>
          <p:nvSpPr>
            <p:cNvPr id="37" name="椭圆 36"/>
            <p:cNvSpPr/>
            <p:nvPr/>
          </p:nvSpPr>
          <p:spPr>
            <a:xfrm>
              <a:off x="5934075" y="5624840"/>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4865367" y="5369638"/>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步骤五</a:t>
              </a:r>
              <a:endParaRPr lang="en-US" altLang="zh-CN" sz="2000" b="1" kern="0" dirty="0">
                <a:ea typeface="微软雅黑" panose="020B0503020204020204" pitchFamily="34" charset="-122"/>
              </a:endParaRPr>
            </a:p>
          </p:txBody>
        </p:sp>
        <p:sp>
          <p:nvSpPr>
            <p:cNvPr id="72" name="矩形 71"/>
            <p:cNvSpPr/>
            <p:nvPr/>
          </p:nvSpPr>
          <p:spPr>
            <a:xfrm>
              <a:off x="3788148" y="5672217"/>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73" name="矩形 72"/>
            <p:cNvSpPr/>
            <p:nvPr/>
          </p:nvSpPr>
          <p:spPr>
            <a:xfrm>
              <a:off x="6096000" y="5521126"/>
              <a:ext cx="1199367" cy="400110"/>
            </a:xfrm>
            <a:prstGeom prst="rect">
              <a:avLst/>
            </a:prstGeom>
          </p:spPr>
          <p:txBody>
            <a:bodyPr wrap="none">
              <a:spAutoFit/>
            </a:bodyPr>
            <a:lstStyle/>
            <a:p>
              <a:pPr algn="r" defTabSz="1219200">
                <a:defRPr/>
              </a:pPr>
              <a:r>
                <a:rPr lang="en-US" altLang="zh-CN" sz="2000" kern="0" dirty="0" smtClean="0">
                  <a:latin typeface="+mj-ea"/>
                  <a:ea typeface="+mj-ea"/>
                </a:rPr>
                <a:t>2016-05</a:t>
              </a:r>
              <a:endParaRPr lang="en-US" altLang="zh-CN" sz="2000" kern="0" dirty="0">
                <a:latin typeface="+mj-ea"/>
                <a:ea typeface="+mj-ea"/>
              </a:endParaRPr>
            </a:p>
          </p:txBody>
        </p:sp>
      </p:grpSp>
      <p:grpSp>
        <p:nvGrpSpPr>
          <p:cNvPr id="16" name="组合 15"/>
          <p:cNvGrpSpPr/>
          <p:nvPr/>
        </p:nvGrpSpPr>
        <p:grpSpPr>
          <a:xfrm>
            <a:off x="4674384" y="1936741"/>
            <a:ext cx="3586593" cy="715000"/>
            <a:chOff x="4674384" y="1860541"/>
            <a:chExt cx="3586593" cy="715000"/>
          </a:xfrm>
        </p:grpSpPr>
        <p:sp>
          <p:nvSpPr>
            <p:cNvPr id="77" name="椭圆 76"/>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229651" y="1860541"/>
              <a:ext cx="954107" cy="400110"/>
            </a:xfrm>
            <a:prstGeom prst="rect">
              <a:avLst/>
            </a:prstGeom>
          </p:spPr>
          <p:txBody>
            <a:bodyPr wrap="none">
              <a:spAutoFit/>
            </a:bodyPr>
            <a:lstStyle/>
            <a:p>
              <a:pPr defTabSz="1219200">
                <a:defRPr/>
              </a:pPr>
              <a:r>
                <a:rPr lang="zh-CN" altLang="en-US" sz="2000" b="1" kern="0" dirty="0" smtClean="0">
                  <a:ea typeface="微软雅黑" panose="020B0503020204020204" pitchFamily="34" charset="-122"/>
                </a:rPr>
                <a:t>步骤二</a:t>
              </a:r>
              <a:endParaRPr lang="en-US" altLang="zh-CN" sz="2000" b="1" kern="0" dirty="0">
                <a:ea typeface="微软雅黑" panose="020B0503020204020204" pitchFamily="34" charset="-122"/>
              </a:endParaRPr>
            </a:p>
          </p:txBody>
        </p:sp>
        <p:sp>
          <p:nvSpPr>
            <p:cNvPr id="79" name="矩形 78"/>
            <p:cNvSpPr/>
            <p:nvPr/>
          </p:nvSpPr>
          <p:spPr>
            <a:xfrm>
              <a:off x="6229651" y="2163120"/>
              <a:ext cx="2031326" cy="412421"/>
            </a:xfrm>
            <a:prstGeom prst="rect">
              <a:avLst/>
            </a:prstGeom>
          </p:spPr>
          <p:txBody>
            <a:bodyPr wrap="none">
              <a:spAutoFit/>
            </a:bodyPr>
            <a:lstStyle/>
            <a:p>
              <a:pP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80" name="矩形 79"/>
            <p:cNvSpPr/>
            <p:nvPr/>
          </p:nvSpPr>
          <p:spPr>
            <a:xfrm>
              <a:off x="4674384" y="2012029"/>
              <a:ext cx="1199367" cy="400110"/>
            </a:xfrm>
            <a:prstGeom prst="rect">
              <a:avLst/>
            </a:prstGeom>
          </p:spPr>
          <p:txBody>
            <a:bodyPr wrap="none">
              <a:spAutoFit/>
            </a:bodyPr>
            <a:lstStyle/>
            <a:p>
              <a:pPr algn="r" defTabSz="1219200">
                <a:defRPr/>
              </a:pPr>
              <a:r>
                <a:rPr lang="en-US" altLang="zh-CN" sz="2000" kern="0" dirty="0" smtClean="0">
                  <a:latin typeface="+mj-ea"/>
                  <a:ea typeface="+mj-ea"/>
                </a:rPr>
                <a:t>2016-02</a:t>
              </a:r>
              <a:endParaRPr lang="en-US" altLang="zh-CN" sz="2000" kern="0" dirty="0">
                <a:latin typeface="+mj-ea"/>
                <a:ea typeface="+mj-ea"/>
              </a:endParaRPr>
            </a:p>
          </p:txBody>
        </p:sp>
      </p:grpSp>
      <p:grpSp>
        <p:nvGrpSpPr>
          <p:cNvPr id="13" name="组合 12"/>
          <p:cNvGrpSpPr/>
          <p:nvPr/>
        </p:nvGrpSpPr>
        <p:grpSpPr>
          <a:xfrm>
            <a:off x="4674384" y="4246876"/>
            <a:ext cx="3586593" cy="715000"/>
            <a:chOff x="4674384" y="4018276"/>
            <a:chExt cx="3586593" cy="715000"/>
          </a:xfrm>
        </p:grpSpPr>
        <p:sp>
          <p:nvSpPr>
            <p:cNvPr id="81" name="椭圆 80"/>
            <p:cNvSpPr/>
            <p:nvPr/>
          </p:nvSpPr>
          <p:spPr>
            <a:xfrm>
              <a:off x="5934075" y="4294563"/>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229651" y="4018276"/>
              <a:ext cx="954107" cy="400110"/>
            </a:xfrm>
            <a:prstGeom prst="rect">
              <a:avLst/>
            </a:prstGeom>
          </p:spPr>
          <p:txBody>
            <a:bodyPr wrap="none">
              <a:spAutoFit/>
            </a:bodyPr>
            <a:lstStyle/>
            <a:p>
              <a:pPr defTabSz="1219200">
                <a:defRPr/>
              </a:pPr>
              <a:r>
                <a:rPr lang="zh-CN" altLang="en-US" sz="2000" b="1" kern="0" dirty="0" smtClean="0">
                  <a:ea typeface="微软雅黑" panose="020B0503020204020204" pitchFamily="34" charset="-122"/>
                </a:rPr>
                <a:t>步骤四</a:t>
              </a:r>
              <a:endParaRPr lang="en-US" altLang="zh-CN" sz="2000" b="1" kern="0" dirty="0">
                <a:ea typeface="微软雅黑" panose="020B0503020204020204" pitchFamily="34" charset="-122"/>
              </a:endParaRPr>
            </a:p>
          </p:txBody>
        </p:sp>
        <p:sp>
          <p:nvSpPr>
            <p:cNvPr id="83" name="矩形 82"/>
            <p:cNvSpPr/>
            <p:nvPr/>
          </p:nvSpPr>
          <p:spPr>
            <a:xfrm>
              <a:off x="6229651" y="4320855"/>
              <a:ext cx="2031326" cy="412421"/>
            </a:xfrm>
            <a:prstGeom prst="rect">
              <a:avLst/>
            </a:prstGeom>
          </p:spPr>
          <p:txBody>
            <a:bodyPr wrap="none">
              <a:spAutoFit/>
            </a:bodyPr>
            <a:lstStyle/>
            <a:p>
              <a:pP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84" name="矩形 83"/>
            <p:cNvSpPr/>
            <p:nvPr/>
          </p:nvSpPr>
          <p:spPr>
            <a:xfrm>
              <a:off x="4674384" y="4169764"/>
              <a:ext cx="1199367" cy="400110"/>
            </a:xfrm>
            <a:prstGeom prst="rect">
              <a:avLst/>
            </a:prstGeom>
          </p:spPr>
          <p:txBody>
            <a:bodyPr wrap="none">
              <a:spAutoFit/>
            </a:bodyPr>
            <a:lstStyle/>
            <a:p>
              <a:pPr algn="r" defTabSz="1219200">
                <a:defRPr/>
              </a:pPr>
              <a:r>
                <a:rPr lang="en-US" altLang="zh-CN" sz="2000" kern="0" dirty="0" smtClean="0">
                  <a:latin typeface="+mj-ea"/>
                  <a:ea typeface="+mj-ea"/>
                </a:rPr>
                <a:t>2016-04</a:t>
              </a:r>
              <a:endParaRPr lang="en-US" altLang="zh-CN" sz="2000" kern="0" dirty="0">
                <a:latin typeface="+mj-ea"/>
                <a:ea typeface="+mj-ea"/>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9712960" y="277178"/>
            <a:ext cx="2322195" cy="645160"/>
          </a:xfrm>
          <a:prstGeom prst="rect">
            <a:avLst/>
          </a:prstGeom>
          <a:noFill/>
        </p:spPr>
        <p:txBody>
          <a:bodyPr wrap="square" anchor="ctr">
            <a:spAutoFit/>
          </a:bodyPr>
          <a:lstStyle/>
          <a:p>
            <a:pPr algn="ctr"/>
            <a:r>
              <a:rPr lang="en-US" altLang="zh-CN" sz="3600" b="1" dirty="0">
                <a:solidFill>
                  <a:srgbClr val="7D4178"/>
                </a:solidFill>
                <a:latin typeface="+mj-ea"/>
                <a:ea typeface="+mj-ea"/>
                <a:cs typeface="微软雅黑" panose="020B0503020204020204" pitchFamily="34" charset="-122"/>
              </a:rPr>
              <a:t>Content</a:t>
            </a:r>
            <a:endParaRPr lang="en-US" altLang="zh-CN" sz="3600" b="1" dirty="0">
              <a:solidFill>
                <a:srgbClr val="7D4178"/>
              </a:solidFill>
              <a:latin typeface="+mj-ea"/>
              <a:ea typeface="+mj-ea"/>
              <a:cs typeface="微软雅黑" panose="020B0503020204020204" pitchFamily="34" charset="-122"/>
            </a:endParaRPr>
          </a:p>
        </p:txBody>
      </p:sp>
      <p:sp>
        <p:nvSpPr>
          <p:cNvPr id="26" name="矩形 25"/>
          <p:cNvSpPr/>
          <p:nvPr/>
        </p:nvSpPr>
        <p:spPr>
          <a:xfrm>
            <a:off x="298786" y="6221374"/>
            <a:ext cx="1179354" cy="307777"/>
          </a:xfrm>
          <a:prstGeom prst="rect">
            <a:avLst/>
          </a:prstGeom>
        </p:spPr>
        <p:txBody>
          <a:bodyPr wrap="square">
            <a:spAutoFit/>
          </a:bodyPr>
          <a:lstStyle/>
          <a:p>
            <a:pPr lvl="0" algn="ctr"/>
            <a:r>
              <a:rPr kumimoji="1"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CONTENT</a:t>
            </a:r>
            <a:endParaRPr kumimoji="1"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3883" y="676416"/>
            <a:ext cx="5009712" cy="5016313"/>
            <a:chOff x="5431535" y="947360"/>
            <a:chExt cx="5009712" cy="5016313"/>
          </a:xfrm>
        </p:grpSpPr>
        <p:cxnSp>
          <p:nvCxnSpPr>
            <p:cNvPr id="18" name="直接箭头连接符 17"/>
            <p:cNvCxnSpPr/>
            <p:nvPr/>
          </p:nvCxnSpPr>
          <p:spPr>
            <a:xfrm>
              <a:off x="5600700" y="1123126"/>
              <a:ext cx="4840547" cy="4840547"/>
            </a:xfrm>
            <a:prstGeom prst="straightConnector1">
              <a:avLst/>
            </a:prstGeom>
            <a:ln w="12700" cap="rnd">
              <a:solidFill>
                <a:schemeClr val="bg1">
                  <a:alpha val="32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57" name="正五边形 56"/>
            <p:cNvSpPr/>
            <p:nvPr/>
          </p:nvSpPr>
          <p:spPr>
            <a:xfrm rot="1800000">
              <a:off x="5431535" y="947360"/>
              <a:ext cx="338330" cy="322219"/>
            </a:xfrm>
            <a:prstGeom prst="pentagon">
              <a:avLst/>
            </a:prstGeom>
            <a:noFill/>
            <a:ln>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2095983" y="734134"/>
            <a:ext cx="3093234" cy="923330"/>
            <a:chOff x="2075666" y="885342"/>
            <a:chExt cx="3093234" cy="923330"/>
          </a:xfrm>
        </p:grpSpPr>
        <p:sp>
          <p:nvSpPr>
            <p:cNvPr id="9" name="矩形 8"/>
            <p:cNvSpPr/>
            <p:nvPr/>
          </p:nvSpPr>
          <p:spPr>
            <a:xfrm>
              <a:off x="3249828" y="1148040"/>
              <a:ext cx="1919072" cy="398780"/>
            </a:xfrm>
            <a:prstGeom prst="rect">
              <a:avLst/>
            </a:prstGeom>
          </p:spPr>
          <p:txBody>
            <a:bodyPr wrap="square" anchor="ctr">
              <a:spAutoFit/>
            </a:bodyPr>
            <a:lstStyle/>
            <a:p>
              <a:r>
                <a:rPr lang="en-US" altLang="zh-CN" sz="2000" b="1" dirty="0">
                  <a:latin typeface="+mj-ea"/>
                  <a:ea typeface="+mj-ea"/>
                  <a:cs typeface="微软雅黑" panose="020B0503020204020204" pitchFamily="34" charset="-122"/>
                </a:rPr>
                <a:t>Introduction</a:t>
              </a:r>
              <a:endParaRPr lang="en-US" altLang="zh-CN" sz="2000" b="1" dirty="0">
                <a:latin typeface="+mj-ea"/>
                <a:ea typeface="+mj-ea"/>
                <a:cs typeface="微软雅黑" panose="020B0503020204020204" pitchFamily="34" charset="-122"/>
              </a:endParaRPr>
            </a:p>
          </p:txBody>
        </p:sp>
        <p:sp>
          <p:nvSpPr>
            <p:cNvPr id="28" name="矩形 27"/>
            <p:cNvSpPr/>
            <p:nvPr/>
          </p:nvSpPr>
          <p:spPr>
            <a:xfrm>
              <a:off x="2075666" y="885342"/>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01</a:t>
              </a:r>
              <a:endParaRPr lang="en-US" altLang="zh-CN" sz="5400" dirty="0">
                <a:latin typeface="+mj-ea"/>
                <a:ea typeface="+mj-ea"/>
                <a:cs typeface="微软雅黑" panose="020B0503020204020204" pitchFamily="34" charset="-122"/>
              </a:endParaRPr>
            </a:p>
          </p:txBody>
        </p:sp>
        <p:cxnSp>
          <p:nvCxnSpPr>
            <p:cNvPr id="64" name="直接连接符 63"/>
            <p:cNvCxnSpPr/>
            <p:nvPr/>
          </p:nvCxnSpPr>
          <p:spPr>
            <a:xfrm>
              <a:off x="3249828" y="100500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257445" y="1845596"/>
            <a:ext cx="3961130" cy="923330"/>
            <a:chOff x="3237128" y="1915999"/>
            <a:chExt cx="3961130" cy="923330"/>
          </a:xfrm>
        </p:grpSpPr>
        <p:sp>
          <p:nvSpPr>
            <p:cNvPr id="8" name="矩形 7"/>
            <p:cNvSpPr/>
            <p:nvPr/>
          </p:nvSpPr>
          <p:spPr>
            <a:xfrm>
              <a:off x="4407433" y="1978355"/>
              <a:ext cx="2790825" cy="706755"/>
            </a:xfrm>
            <a:prstGeom prst="rect">
              <a:avLst/>
            </a:prstGeom>
          </p:spPr>
          <p:txBody>
            <a:bodyPr wrap="square" anchor="ctr">
              <a:spAutoFit/>
            </a:bodyPr>
            <a:lstStyle/>
            <a:p>
              <a:r>
                <a:rPr lang="en-US" altLang="zh-CN" sz="2000" b="1" dirty="0">
                  <a:latin typeface="+mj-ea"/>
                  <a:ea typeface="+mj-ea"/>
                  <a:cs typeface="微软雅黑" panose="020B0503020204020204" pitchFamily="34" charset="-122"/>
                </a:rPr>
                <a:t>Background and Related Work</a:t>
              </a:r>
              <a:endParaRPr lang="en-US" altLang="zh-CN" sz="2000" b="1" dirty="0">
                <a:latin typeface="+mj-ea"/>
                <a:ea typeface="+mj-ea"/>
                <a:cs typeface="微软雅黑" panose="020B0503020204020204" pitchFamily="34" charset="-122"/>
              </a:endParaRPr>
            </a:p>
          </p:txBody>
        </p:sp>
        <p:sp>
          <p:nvSpPr>
            <p:cNvPr id="59" name="矩形 58"/>
            <p:cNvSpPr/>
            <p:nvPr/>
          </p:nvSpPr>
          <p:spPr>
            <a:xfrm>
              <a:off x="3237128" y="1915999"/>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02</a:t>
              </a:r>
              <a:endParaRPr lang="en-US" altLang="zh-CN" sz="5400" dirty="0">
                <a:latin typeface="+mj-ea"/>
                <a:ea typeface="+mj-ea"/>
                <a:cs typeface="微软雅黑" panose="020B0503020204020204" pitchFamily="34" charset="-122"/>
              </a:endParaRPr>
            </a:p>
          </p:txBody>
        </p:sp>
        <p:cxnSp>
          <p:nvCxnSpPr>
            <p:cNvPr id="66" name="直接连接符 65"/>
            <p:cNvCxnSpPr/>
            <p:nvPr/>
          </p:nvCxnSpPr>
          <p:spPr>
            <a:xfrm>
              <a:off x="4407787" y="20356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394651" y="2957057"/>
            <a:ext cx="3492500" cy="923330"/>
            <a:chOff x="4374334" y="3136398"/>
            <a:chExt cx="3492500" cy="923330"/>
          </a:xfrm>
        </p:grpSpPr>
        <p:sp>
          <p:nvSpPr>
            <p:cNvPr id="10" name="矩形 9"/>
            <p:cNvSpPr/>
            <p:nvPr/>
          </p:nvSpPr>
          <p:spPr>
            <a:xfrm>
              <a:off x="5600519" y="3399606"/>
              <a:ext cx="2266315" cy="398780"/>
            </a:xfrm>
            <a:prstGeom prst="rect">
              <a:avLst/>
            </a:prstGeom>
          </p:spPr>
          <p:txBody>
            <a:bodyPr wrap="square" anchor="ctr">
              <a:spAutoFit/>
            </a:bodyPr>
            <a:lstStyle/>
            <a:p>
              <a:r>
                <a:rPr lang="en-US" altLang="zh-CN" sz="2000" b="1" dirty="0">
                  <a:latin typeface="+mj-ea"/>
                  <a:ea typeface="+mj-ea"/>
                  <a:cs typeface="微软雅黑" panose="020B0503020204020204" pitchFamily="34" charset="-122"/>
                </a:rPr>
                <a:t>Implementation</a:t>
              </a:r>
              <a:endParaRPr lang="en-US" altLang="zh-CN" sz="2000" b="1" dirty="0">
                <a:latin typeface="+mj-ea"/>
                <a:ea typeface="+mj-ea"/>
                <a:cs typeface="微软雅黑" panose="020B0503020204020204" pitchFamily="34" charset="-122"/>
              </a:endParaRPr>
            </a:p>
          </p:txBody>
        </p:sp>
        <p:sp>
          <p:nvSpPr>
            <p:cNvPr id="60" name="矩形 59"/>
            <p:cNvSpPr/>
            <p:nvPr/>
          </p:nvSpPr>
          <p:spPr>
            <a:xfrm>
              <a:off x="4374334" y="3136398"/>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03</a:t>
              </a:r>
              <a:endParaRPr lang="en-US" altLang="zh-CN" sz="5400" dirty="0">
                <a:latin typeface="+mj-ea"/>
                <a:ea typeface="+mj-ea"/>
                <a:cs typeface="微软雅黑" panose="020B0503020204020204" pitchFamily="34" charset="-122"/>
              </a:endParaRPr>
            </a:p>
          </p:txBody>
        </p:sp>
        <p:cxnSp>
          <p:nvCxnSpPr>
            <p:cNvPr id="67" name="直接连接符 66"/>
            <p:cNvCxnSpPr/>
            <p:nvPr/>
          </p:nvCxnSpPr>
          <p:spPr>
            <a:xfrm>
              <a:off x="5562600" y="3256063"/>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076333" y="4068518"/>
            <a:ext cx="3224384" cy="923330"/>
            <a:chOff x="5056016" y="4253472"/>
            <a:chExt cx="3224384" cy="923330"/>
          </a:xfrm>
        </p:grpSpPr>
        <p:sp>
          <p:nvSpPr>
            <p:cNvPr id="11" name="矩形 10"/>
            <p:cNvSpPr/>
            <p:nvPr/>
          </p:nvSpPr>
          <p:spPr>
            <a:xfrm>
              <a:off x="6361328" y="4515535"/>
              <a:ext cx="1919072" cy="398780"/>
            </a:xfrm>
            <a:prstGeom prst="rect">
              <a:avLst/>
            </a:prstGeom>
          </p:spPr>
          <p:txBody>
            <a:bodyPr wrap="square" anchor="ctr">
              <a:spAutoFit/>
            </a:bodyPr>
            <a:lstStyle/>
            <a:p>
              <a:r>
                <a:rPr lang="en-US" altLang="zh-CN" sz="2000" b="1" dirty="0" smtClean="0">
                  <a:latin typeface="+mj-ea"/>
                  <a:ea typeface="+mj-ea"/>
                  <a:cs typeface="微软雅黑" panose="020B0503020204020204" pitchFamily="34" charset="-122"/>
                </a:rPr>
                <a:t>Test Case</a:t>
              </a:r>
              <a:endParaRPr lang="en-US" altLang="zh-CN" sz="2000" b="1" dirty="0" smtClean="0">
                <a:latin typeface="+mj-ea"/>
                <a:ea typeface="+mj-ea"/>
                <a:cs typeface="微软雅黑" panose="020B0503020204020204" pitchFamily="34" charset="-122"/>
              </a:endParaRPr>
            </a:p>
          </p:txBody>
        </p:sp>
        <p:sp>
          <p:nvSpPr>
            <p:cNvPr id="61" name="矩形 60"/>
            <p:cNvSpPr/>
            <p:nvPr/>
          </p:nvSpPr>
          <p:spPr>
            <a:xfrm>
              <a:off x="5056016" y="4253472"/>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04</a:t>
              </a:r>
              <a:endParaRPr lang="en-US" altLang="zh-CN" sz="5400" dirty="0">
                <a:latin typeface="+mj-ea"/>
                <a:ea typeface="+mj-ea"/>
                <a:cs typeface="微软雅黑" panose="020B0503020204020204" pitchFamily="34" charset="-122"/>
              </a:endParaRPr>
            </a:p>
          </p:txBody>
        </p:sp>
        <p:cxnSp>
          <p:nvCxnSpPr>
            <p:cNvPr id="68" name="直接连接符 67"/>
            <p:cNvCxnSpPr/>
            <p:nvPr/>
          </p:nvCxnSpPr>
          <p:spPr>
            <a:xfrm>
              <a:off x="6305675" y="437313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325992" y="5179980"/>
            <a:ext cx="3387725" cy="923330"/>
            <a:chOff x="6305675" y="5331188"/>
            <a:chExt cx="3387725" cy="923330"/>
          </a:xfrm>
        </p:grpSpPr>
        <p:sp>
          <p:nvSpPr>
            <p:cNvPr id="12" name="矩形 11"/>
            <p:cNvSpPr/>
            <p:nvPr/>
          </p:nvSpPr>
          <p:spPr>
            <a:xfrm>
              <a:off x="7494395" y="5439138"/>
              <a:ext cx="2199005" cy="706755"/>
            </a:xfrm>
            <a:prstGeom prst="rect">
              <a:avLst/>
            </a:prstGeom>
          </p:spPr>
          <p:txBody>
            <a:bodyPr wrap="square" anchor="ctr">
              <a:spAutoFit/>
            </a:bodyPr>
            <a:lstStyle/>
            <a:p>
              <a:r>
                <a:rPr lang="en-US" altLang="zh-CN" sz="2000" b="1" dirty="0" smtClean="0">
                  <a:latin typeface="+mj-ea"/>
                  <a:ea typeface="+mj-ea"/>
                  <a:cs typeface="微软雅黑" panose="020B0503020204020204" pitchFamily="34" charset="-122"/>
                </a:rPr>
                <a:t>Conclusion and Impact</a:t>
              </a:r>
              <a:endParaRPr lang="en-US" altLang="zh-CN" sz="2000" b="1" dirty="0" smtClean="0">
                <a:latin typeface="+mj-ea"/>
                <a:ea typeface="+mj-ea"/>
                <a:cs typeface="微软雅黑" panose="020B0503020204020204" pitchFamily="34" charset="-122"/>
              </a:endParaRPr>
            </a:p>
          </p:txBody>
        </p:sp>
        <p:sp>
          <p:nvSpPr>
            <p:cNvPr id="62" name="矩形 61"/>
            <p:cNvSpPr/>
            <p:nvPr/>
          </p:nvSpPr>
          <p:spPr>
            <a:xfrm>
              <a:off x="6305675" y="5331188"/>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05</a:t>
              </a:r>
              <a:endParaRPr lang="en-US" altLang="zh-CN" sz="5400" dirty="0">
                <a:latin typeface="+mj-ea"/>
                <a:ea typeface="+mj-ea"/>
                <a:cs typeface="微软雅黑" panose="020B0503020204020204" pitchFamily="34" charset="-122"/>
              </a:endParaRPr>
            </a:p>
          </p:txBody>
        </p:sp>
        <p:cxnSp>
          <p:nvCxnSpPr>
            <p:cNvPr id="69" name="直接连接符 68"/>
            <p:cNvCxnSpPr/>
            <p:nvPr/>
          </p:nvCxnSpPr>
          <p:spPr>
            <a:xfrm>
              <a:off x="7494372" y="54814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6" name="直接箭头连接符 75"/>
          <p:cNvCxnSpPr/>
          <p:nvPr/>
        </p:nvCxnSpPr>
        <p:spPr>
          <a:xfrm>
            <a:off x="-17144" y="1117313"/>
            <a:ext cx="4840547" cy="4840547"/>
          </a:xfrm>
          <a:prstGeom prst="straightConnector1">
            <a:avLst/>
          </a:prstGeom>
          <a:ln w="12700" cap="rnd">
            <a:solidFill>
              <a:srgbClr val="536275">
                <a:alpha val="50000"/>
              </a:srgb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70345" y="5627101"/>
            <a:ext cx="644997" cy="476209"/>
            <a:chOff x="865188" y="-431800"/>
            <a:chExt cx="10458451" cy="7721600"/>
          </a:xfrm>
          <a:solidFill>
            <a:schemeClr val="tx2">
              <a:lumMod val="50000"/>
            </a:schemeClr>
          </a:solidFill>
        </p:grpSpPr>
        <p:sp>
          <p:nvSpPr>
            <p:cNvPr id="40" name="Freeform 26"/>
            <p:cNvSpPr>
              <a:spLocks noEditPoints="1"/>
            </p:cNvSpPr>
            <p:nvPr/>
          </p:nvSpPr>
          <p:spPr bwMode="auto">
            <a:xfrm>
              <a:off x="3613151" y="-43180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8"/>
                    <a:pt x="17" y="0"/>
                    <a:pt x="39" y="0"/>
                  </a:cubicBezTo>
                  <a:cubicBezTo>
                    <a:pt x="2015" y="0"/>
                    <a:pt x="2015" y="0"/>
                    <a:pt x="2015" y="0"/>
                  </a:cubicBezTo>
                  <a:cubicBezTo>
                    <a:pt x="2036" y="0"/>
                    <a:pt x="2054" y="18"/>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7"/>
            <p:cNvSpPr>
              <a:spLocks noEditPoints="1"/>
            </p:cNvSpPr>
            <p:nvPr/>
          </p:nvSpPr>
          <p:spPr bwMode="auto">
            <a:xfrm>
              <a:off x="3613151" y="2873375"/>
              <a:ext cx="7710488" cy="1122363"/>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7"/>
                    <a:pt x="17" y="0"/>
                    <a:pt x="39" y="0"/>
                  </a:cubicBezTo>
                  <a:cubicBezTo>
                    <a:pt x="2015" y="0"/>
                    <a:pt x="2015" y="0"/>
                    <a:pt x="2015" y="0"/>
                  </a:cubicBezTo>
                  <a:cubicBezTo>
                    <a:pt x="2036" y="0"/>
                    <a:pt x="2054" y="17"/>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8"/>
            <p:cNvSpPr>
              <a:spLocks noEditPoints="1"/>
            </p:cNvSpPr>
            <p:nvPr/>
          </p:nvSpPr>
          <p:spPr bwMode="auto">
            <a:xfrm>
              <a:off x="3613151" y="616585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40 h 299"/>
                <a:gd name="T10" fmla="*/ 39 w 2054"/>
                <a:gd name="T11" fmla="*/ 0 h 299"/>
                <a:gd name="T12" fmla="*/ 2015 w 2054"/>
                <a:gd name="T13" fmla="*/ 0 h 299"/>
                <a:gd name="T14" fmla="*/ 2054 w 2054"/>
                <a:gd name="T15" fmla="*/ 40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2"/>
                    <a:pt x="2036" y="299"/>
                    <a:pt x="2015" y="299"/>
                  </a:cubicBezTo>
                  <a:cubicBezTo>
                    <a:pt x="39" y="299"/>
                    <a:pt x="39" y="299"/>
                    <a:pt x="39" y="299"/>
                  </a:cubicBezTo>
                  <a:cubicBezTo>
                    <a:pt x="17" y="299"/>
                    <a:pt x="0" y="282"/>
                    <a:pt x="0" y="260"/>
                  </a:cubicBezTo>
                  <a:cubicBezTo>
                    <a:pt x="0" y="40"/>
                    <a:pt x="0" y="40"/>
                    <a:pt x="0" y="40"/>
                  </a:cubicBezTo>
                  <a:cubicBezTo>
                    <a:pt x="0" y="18"/>
                    <a:pt x="17" y="0"/>
                    <a:pt x="39" y="0"/>
                  </a:cubicBezTo>
                  <a:cubicBezTo>
                    <a:pt x="2015" y="0"/>
                    <a:pt x="2015" y="0"/>
                    <a:pt x="2015" y="0"/>
                  </a:cubicBezTo>
                  <a:cubicBezTo>
                    <a:pt x="2036" y="0"/>
                    <a:pt x="2054" y="18"/>
                    <a:pt x="2054" y="40"/>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9"/>
            <p:cNvSpPr>
              <a:spLocks noEditPoints="1"/>
            </p:cNvSpPr>
            <p:nvPr/>
          </p:nvSpPr>
          <p:spPr bwMode="auto">
            <a:xfrm>
              <a:off x="865188" y="2881313"/>
              <a:ext cx="1108075" cy="1106488"/>
            </a:xfrm>
            <a:custGeom>
              <a:avLst/>
              <a:gdLst>
                <a:gd name="T0" fmla="*/ 295 w 295"/>
                <a:gd name="T1" fmla="*/ 255 h 295"/>
                <a:gd name="T2" fmla="*/ 255 w 295"/>
                <a:gd name="T3" fmla="*/ 295 h 295"/>
                <a:gd name="T4" fmla="*/ 39 w 295"/>
                <a:gd name="T5" fmla="*/ 295 h 295"/>
                <a:gd name="T6" fmla="*/ 0 w 295"/>
                <a:gd name="T7" fmla="*/ 255 h 295"/>
                <a:gd name="T8" fmla="*/ 0 w 295"/>
                <a:gd name="T9" fmla="*/ 39 h 295"/>
                <a:gd name="T10" fmla="*/ 39 w 295"/>
                <a:gd name="T11" fmla="*/ 0 h 295"/>
                <a:gd name="T12" fmla="*/ 255 w 295"/>
                <a:gd name="T13" fmla="*/ 0 h 295"/>
                <a:gd name="T14" fmla="*/ 295 w 295"/>
                <a:gd name="T15" fmla="*/ 39 h 295"/>
                <a:gd name="T16" fmla="*/ 295 w 295"/>
                <a:gd name="T17" fmla="*/ 255 h 295"/>
                <a:gd name="T18" fmla="*/ 295 w 295"/>
                <a:gd name="T19" fmla="*/ 255 h 295"/>
                <a:gd name="T20" fmla="*/ 295 w 295"/>
                <a:gd name="T21" fmla="*/ 25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5"/>
                  </a:moveTo>
                  <a:cubicBezTo>
                    <a:pt x="295" y="277"/>
                    <a:pt x="277" y="295"/>
                    <a:pt x="255" y="295"/>
                  </a:cubicBezTo>
                  <a:cubicBezTo>
                    <a:pt x="39" y="295"/>
                    <a:pt x="39" y="295"/>
                    <a:pt x="39" y="295"/>
                  </a:cubicBezTo>
                  <a:cubicBezTo>
                    <a:pt x="18" y="295"/>
                    <a:pt x="0" y="277"/>
                    <a:pt x="0" y="255"/>
                  </a:cubicBezTo>
                  <a:cubicBezTo>
                    <a:pt x="0" y="39"/>
                    <a:pt x="0" y="39"/>
                    <a:pt x="0" y="39"/>
                  </a:cubicBezTo>
                  <a:cubicBezTo>
                    <a:pt x="0" y="18"/>
                    <a:pt x="18" y="0"/>
                    <a:pt x="39" y="0"/>
                  </a:cubicBezTo>
                  <a:cubicBezTo>
                    <a:pt x="255" y="0"/>
                    <a:pt x="255" y="0"/>
                    <a:pt x="255" y="0"/>
                  </a:cubicBezTo>
                  <a:cubicBezTo>
                    <a:pt x="277" y="0"/>
                    <a:pt x="295" y="18"/>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0"/>
            <p:cNvSpPr>
              <a:spLocks noEditPoints="1"/>
            </p:cNvSpPr>
            <p:nvPr/>
          </p:nvSpPr>
          <p:spPr bwMode="auto">
            <a:xfrm>
              <a:off x="865188" y="6176963"/>
              <a:ext cx="1108075" cy="1104900"/>
            </a:xfrm>
            <a:custGeom>
              <a:avLst/>
              <a:gdLst>
                <a:gd name="T0" fmla="*/ 295 w 295"/>
                <a:gd name="T1" fmla="*/ 255 h 294"/>
                <a:gd name="T2" fmla="*/ 255 w 295"/>
                <a:gd name="T3" fmla="*/ 294 h 294"/>
                <a:gd name="T4" fmla="*/ 39 w 295"/>
                <a:gd name="T5" fmla="*/ 294 h 294"/>
                <a:gd name="T6" fmla="*/ 0 w 295"/>
                <a:gd name="T7" fmla="*/ 255 h 294"/>
                <a:gd name="T8" fmla="*/ 0 w 295"/>
                <a:gd name="T9" fmla="*/ 39 h 294"/>
                <a:gd name="T10" fmla="*/ 39 w 295"/>
                <a:gd name="T11" fmla="*/ 0 h 294"/>
                <a:gd name="T12" fmla="*/ 255 w 295"/>
                <a:gd name="T13" fmla="*/ 0 h 294"/>
                <a:gd name="T14" fmla="*/ 295 w 295"/>
                <a:gd name="T15" fmla="*/ 39 h 294"/>
                <a:gd name="T16" fmla="*/ 295 w 295"/>
                <a:gd name="T17" fmla="*/ 255 h 294"/>
                <a:gd name="T18" fmla="*/ 295 w 295"/>
                <a:gd name="T19" fmla="*/ 255 h 294"/>
                <a:gd name="T20" fmla="*/ 295 w 295"/>
                <a:gd name="T21" fmla="*/ 2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4">
                  <a:moveTo>
                    <a:pt x="295" y="255"/>
                  </a:moveTo>
                  <a:cubicBezTo>
                    <a:pt x="295" y="277"/>
                    <a:pt x="277" y="294"/>
                    <a:pt x="255" y="294"/>
                  </a:cubicBezTo>
                  <a:cubicBezTo>
                    <a:pt x="39" y="294"/>
                    <a:pt x="39" y="294"/>
                    <a:pt x="39" y="294"/>
                  </a:cubicBezTo>
                  <a:cubicBezTo>
                    <a:pt x="18" y="294"/>
                    <a:pt x="0" y="277"/>
                    <a:pt x="0" y="255"/>
                  </a:cubicBezTo>
                  <a:cubicBezTo>
                    <a:pt x="0" y="39"/>
                    <a:pt x="0" y="39"/>
                    <a:pt x="0" y="39"/>
                  </a:cubicBezTo>
                  <a:cubicBezTo>
                    <a:pt x="0" y="17"/>
                    <a:pt x="18" y="0"/>
                    <a:pt x="39" y="0"/>
                  </a:cubicBezTo>
                  <a:cubicBezTo>
                    <a:pt x="255" y="0"/>
                    <a:pt x="255" y="0"/>
                    <a:pt x="255" y="0"/>
                  </a:cubicBezTo>
                  <a:cubicBezTo>
                    <a:pt x="277" y="0"/>
                    <a:pt x="295" y="17"/>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1"/>
            <p:cNvSpPr>
              <a:spLocks noEditPoints="1"/>
            </p:cNvSpPr>
            <p:nvPr/>
          </p:nvSpPr>
          <p:spPr bwMode="auto">
            <a:xfrm>
              <a:off x="865188" y="-423863"/>
              <a:ext cx="1108075" cy="1108075"/>
            </a:xfrm>
            <a:custGeom>
              <a:avLst/>
              <a:gdLst>
                <a:gd name="T0" fmla="*/ 295 w 295"/>
                <a:gd name="T1" fmla="*/ 256 h 295"/>
                <a:gd name="T2" fmla="*/ 255 w 295"/>
                <a:gd name="T3" fmla="*/ 295 h 295"/>
                <a:gd name="T4" fmla="*/ 39 w 295"/>
                <a:gd name="T5" fmla="*/ 295 h 295"/>
                <a:gd name="T6" fmla="*/ 0 w 295"/>
                <a:gd name="T7" fmla="*/ 256 h 295"/>
                <a:gd name="T8" fmla="*/ 0 w 295"/>
                <a:gd name="T9" fmla="*/ 39 h 295"/>
                <a:gd name="T10" fmla="*/ 39 w 295"/>
                <a:gd name="T11" fmla="*/ 0 h 295"/>
                <a:gd name="T12" fmla="*/ 255 w 295"/>
                <a:gd name="T13" fmla="*/ 0 h 295"/>
                <a:gd name="T14" fmla="*/ 295 w 295"/>
                <a:gd name="T15" fmla="*/ 39 h 295"/>
                <a:gd name="T16" fmla="*/ 295 w 295"/>
                <a:gd name="T17" fmla="*/ 256 h 295"/>
                <a:gd name="T18" fmla="*/ 295 w 295"/>
                <a:gd name="T19" fmla="*/ 256 h 295"/>
                <a:gd name="T20" fmla="*/ 295 w 295"/>
                <a:gd name="T21" fmla="*/ 2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6"/>
                  </a:moveTo>
                  <a:cubicBezTo>
                    <a:pt x="295" y="277"/>
                    <a:pt x="277" y="295"/>
                    <a:pt x="255" y="295"/>
                  </a:cubicBezTo>
                  <a:cubicBezTo>
                    <a:pt x="39" y="295"/>
                    <a:pt x="39" y="295"/>
                    <a:pt x="39" y="295"/>
                  </a:cubicBezTo>
                  <a:cubicBezTo>
                    <a:pt x="18" y="295"/>
                    <a:pt x="0" y="277"/>
                    <a:pt x="0" y="256"/>
                  </a:cubicBezTo>
                  <a:cubicBezTo>
                    <a:pt x="0" y="39"/>
                    <a:pt x="0" y="39"/>
                    <a:pt x="0" y="39"/>
                  </a:cubicBezTo>
                  <a:cubicBezTo>
                    <a:pt x="0" y="18"/>
                    <a:pt x="18" y="0"/>
                    <a:pt x="39" y="0"/>
                  </a:cubicBezTo>
                  <a:cubicBezTo>
                    <a:pt x="255" y="0"/>
                    <a:pt x="255" y="0"/>
                    <a:pt x="255" y="0"/>
                  </a:cubicBezTo>
                  <a:cubicBezTo>
                    <a:pt x="277" y="0"/>
                    <a:pt x="295" y="18"/>
                    <a:pt x="295" y="39"/>
                  </a:cubicBezTo>
                  <a:cubicBezTo>
                    <a:pt x="295" y="256"/>
                    <a:pt x="295" y="256"/>
                    <a:pt x="295" y="256"/>
                  </a:cubicBezTo>
                  <a:close/>
                  <a:moveTo>
                    <a:pt x="295" y="256"/>
                  </a:moveTo>
                  <a:cubicBezTo>
                    <a:pt x="295" y="256"/>
                    <a:pt x="295" y="256"/>
                    <a:pt x="295" y="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632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114798"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制作过程</a:t>
                </a:r>
                <a:endParaRPr lang="zh-CN" altLang="en-US"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1860924" y="703943"/>
            <a:ext cx="0" cy="5836557"/>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31891" y="1103596"/>
            <a:ext cx="2430000" cy="400110"/>
            <a:chOff x="731891" y="1098032"/>
            <a:chExt cx="2430000" cy="400110"/>
          </a:xfrm>
        </p:grpSpPr>
        <p:sp>
          <p:nvSpPr>
            <p:cNvPr id="8" name="椭圆 7"/>
            <p:cNvSpPr/>
            <p:nvPr/>
          </p:nvSpPr>
          <p:spPr>
            <a:xfrm>
              <a:off x="1800599" y="1237762"/>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p:cNvSpPr/>
            <p:nvPr/>
          </p:nvSpPr>
          <p:spPr>
            <a:xfrm>
              <a:off x="731891" y="1098032"/>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步骤一</a:t>
              </a:r>
              <a:endParaRPr lang="en-US" altLang="zh-CN" sz="2000" kern="0" dirty="0">
                <a:solidFill>
                  <a:schemeClr val="bg1"/>
                </a:solidFill>
                <a:ea typeface="微软雅黑" panose="020B0503020204020204" pitchFamily="34" charset="-122"/>
              </a:endParaRPr>
            </a:p>
          </p:txBody>
        </p:sp>
        <p:sp>
          <p:nvSpPr>
            <p:cNvPr id="43" name="矩形 42"/>
            <p:cNvSpPr/>
            <p:nvPr/>
          </p:nvSpPr>
          <p:spPr>
            <a:xfrm>
              <a:off x="1962524" y="1098032"/>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2015-12</a:t>
              </a:r>
              <a:endParaRPr lang="en-US" altLang="zh-CN" sz="2000" kern="0" dirty="0">
                <a:solidFill>
                  <a:schemeClr val="bg1"/>
                </a:solidFill>
                <a:latin typeface="+mj-ea"/>
                <a:ea typeface="+mj-ea"/>
              </a:endParaRPr>
            </a:p>
          </p:txBody>
        </p:sp>
      </p:grpSp>
      <p:grpSp>
        <p:nvGrpSpPr>
          <p:cNvPr id="6" name="组合 5"/>
          <p:cNvGrpSpPr/>
          <p:nvPr/>
        </p:nvGrpSpPr>
        <p:grpSpPr>
          <a:xfrm>
            <a:off x="731891" y="2171121"/>
            <a:ext cx="2430000" cy="400110"/>
            <a:chOff x="731891" y="2107691"/>
            <a:chExt cx="2430000" cy="400110"/>
          </a:xfrm>
        </p:grpSpPr>
        <p:sp>
          <p:nvSpPr>
            <p:cNvPr id="38" name="椭圆 37"/>
            <p:cNvSpPr/>
            <p:nvPr/>
          </p:nvSpPr>
          <p:spPr>
            <a:xfrm>
              <a:off x="1800599" y="2247421"/>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矩形 38"/>
            <p:cNvSpPr/>
            <p:nvPr/>
          </p:nvSpPr>
          <p:spPr>
            <a:xfrm>
              <a:off x="731891" y="2107691"/>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步骤二</a:t>
              </a:r>
              <a:endParaRPr lang="en-US" altLang="zh-CN" sz="2000" kern="0" dirty="0">
                <a:solidFill>
                  <a:schemeClr val="bg1"/>
                </a:solidFill>
                <a:ea typeface="微软雅黑" panose="020B0503020204020204" pitchFamily="34" charset="-122"/>
              </a:endParaRPr>
            </a:p>
          </p:txBody>
        </p:sp>
        <p:sp>
          <p:nvSpPr>
            <p:cNvPr id="40" name="矩形 39"/>
            <p:cNvSpPr/>
            <p:nvPr/>
          </p:nvSpPr>
          <p:spPr>
            <a:xfrm>
              <a:off x="1962524" y="2107691"/>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2016-02</a:t>
              </a:r>
              <a:endParaRPr lang="en-US" altLang="zh-CN" sz="2000" kern="0" dirty="0">
                <a:solidFill>
                  <a:schemeClr val="bg1"/>
                </a:solidFill>
                <a:latin typeface="+mj-ea"/>
                <a:ea typeface="+mj-ea"/>
              </a:endParaRPr>
            </a:p>
          </p:txBody>
        </p:sp>
      </p:grpSp>
      <p:grpSp>
        <p:nvGrpSpPr>
          <p:cNvPr id="21" name="组合 20"/>
          <p:cNvGrpSpPr/>
          <p:nvPr/>
        </p:nvGrpSpPr>
        <p:grpSpPr>
          <a:xfrm>
            <a:off x="731891" y="3218880"/>
            <a:ext cx="2430000" cy="400110"/>
            <a:chOff x="731891" y="3117350"/>
            <a:chExt cx="2430000" cy="400110"/>
          </a:xfrm>
        </p:grpSpPr>
        <p:sp>
          <p:nvSpPr>
            <p:cNvPr id="45" name="椭圆 44"/>
            <p:cNvSpPr/>
            <p:nvPr/>
          </p:nvSpPr>
          <p:spPr>
            <a:xfrm>
              <a:off x="1800599" y="3257080"/>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6" name="矩形 45"/>
            <p:cNvSpPr/>
            <p:nvPr/>
          </p:nvSpPr>
          <p:spPr>
            <a:xfrm>
              <a:off x="731891" y="3117350"/>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步骤三</a:t>
              </a:r>
              <a:endParaRPr lang="en-US" altLang="zh-CN" sz="2000" kern="0" dirty="0">
                <a:solidFill>
                  <a:schemeClr val="bg1"/>
                </a:solidFill>
                <a:ea typeface="微软雅黑" panose="020B0503020204020204" pitchFamily="34" charset="-122"/>
              </a:endParaRPr>
            </a:p>
          </p:txBody>
        </p:sp>
        <p:sp>
          <p:nvSpPr>
            <p:cNvPr id="47" name="矩形 46"/>
            <p:cNvSpPr/>
            <p:nvPr/>
          </p:nvSpPr>
          <p:spPr>
            <a:xfrm>
              <a:off x="1962524" y="3117350"/>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2016-03</a:t>
              </a:r>
              <a:endParaRPr lang="en-US" altLang="zh-CN" sz="2000" kern="0" dirty="0">
                <a:solidFill>
                  <a:schemeClr val="bg1"/>
                </a:solidFill>
                <a:latin typeface="+mj-ea"/>
                <a:ea typeface="+mj-ea"/>
              </a:endParaRPr>
            </a:p>
          </p:txBody>
        </p:sp>
      </p:grpSp>
      <p:grpSp>
        <p:nvGrpSpPr>
          <p:cNvPr id="20" name="组合 19"/>
          <p:cNvGrpSpPr/>
          <p:nvPr/>
        </p:nvGrpSpPr>
        <p:grpSpPr>
          <a:xfrm>
            <a:off x="731891" y="4279339"/>
            <a:ext cx="2430000" cy="400110"/>
            <a:chOff x="731891" y="4127009"/>
            <a:chExt cx="2430000" cy="400110"/>
          </a:xfrm>
        </p:grpSpPr>
        <p:sp>
          <p:nvSpPr>
            <p:cNvPr id="49" name="椭圆 48"/>
            <p:cNvSpPr/>
            <p:nvPr/>
          </p:nvSpPr>
          <p:spPr>
            <a:xfrm>
              <a:off x="1800599" y="4266739"/>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矩形 51"/>
            <p:cNvSpPr/>
            <p:nvPr/>
          </p:nvSpPr>
          <p:spPr>
            <a:xfrm>
              <a:off x="731891" y="4127009"/>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步骤四</a:t>
              </a:r>
              <a:endParaRPr lang="en-US" altLang="zh-CN" sz="2000" kern="0" dirty="0">
                <a:solidFill>
                  <a:schemeClr val="bg1"/>
                </a:solidFill>
                <a:ea typeface="微软雅黑" panose="020B0503020204020204" pitchFamily="34" charset="-122"/>
              </a:endParaRPr>
            </a:p>
          </p:txBody>
        </p:sp>
        <p:sp>
          <p:nvSpPr>
            <p:cNvPr id="53" name="矩形 52"/>
            <p:cNvSpPr/>
            <p:nvPr/>
          </p:nvSpPr>
          <p:spPr>
            <a:xfrm>
              <a:off x="1962524" y="4127009"/>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2016-04</a:t>
              </a:r>
              <a:endParaRPr lang="en-US" altLang="zh-CN" sz="2000" kern="0" dirty="0">
                <a:solidFill>
                  <a:schemeClr val="bg1"/>
                </a:solidFill>
                <a:latin typeface="+mj-ea"/>
                <a:ea typeface="+mj-ea"/>
              </a:endParaRPr>
            </a:p>
          </p:txBody>
        </p:sp>
      </p:grpSp>
      <p:grpSp>
        <p:nvGrpSpPr>
          <p:cNvPr id="9" name="组合 8"/>
          <p:cNvGrpSpPr/>
          <p:nvPr/>
        </p:nvGrpSpPr>
        <p:grpSpPr>
          <a:xfrm>
            <a:off x="731891" y="5390598"/>
            <a:ext cx="2430000" cy="400110"/>
            <a:chOff x="731891" y="5136666"/>
            <a:chExt cx="2430000" cy="400110"/>
          </a:xfrm>
        </p:grpSpPr>
        <p:sp>
          <p:nvSpPr>
            <p:cNvPr id="55" name="椭圆 54"/>
            <p:cNvSpPr/>
            <p:nvPr/>
          </p:nvSpPr>
          <p:spPr>
            <a:xfrm>
              <a:off x="1800599" y="5276396"/>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矩形 55"/>
            <p:cNvSpPr/>
            <p:nvPr/>
          </p:nvSpPr>
          <p:spPr>
            <a:xfrm>
              <a:off x="731891" y="5136666"/>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步骤五</a:t>
              </a:r>
              <a:endParaRPr lang="en-US" altLang="zh-CN" sz="2000" kern="0" dirty="0">
                <a:solidFill>
                  <a:schemeClr val="bg1"/>
                </a:solidFill>
                <a:ea typeface="微软雅黑" panose="020B0503020204020204" pitchFamily="34" charset="-122"/>
              </a:endParaRPr>
            </a:p>
          </p:txBody>
        </p:sp>
        <p:sp>
          <p:nvSpPr>
            <p:cNvPr id="57" name="矩形 56"/>
            <p:cNvSpPr/>
            <p:nvPr/>
          </p:nvSpPr>
          <p:spPr>
            <a:xfrm>
              <a:off x="1962524" y="5136666"/>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2016-05</a:t>
              </a:r>
              <a:endParaRPr lang="en-US" altLang="zh-CN" sz="2000" kern="0" dirty="0">
                <a:solidFill>
                  <a:schemeClr val="bg1"/>
                </a:solidFill>
                <a:latin typeface="+mj-ea"/>
                <a:ea typeface="+mj-ea"/>
              </a:endParaRPr>
            </a:p>
          </p:txBody>
        </p:sp>
      </p:grpSp>
      <p:grpSp>
        <p:nvGrpSpPr>
          <p:cNvPr id="29" name="组合 28"/>
          <p:cNvGrpSpPr/>
          <p:nvPr/>
        </p:nvGrpSpPr>
        <p:grpSpPr>
          <a:xfrm>
            <a:off x="4668718" y="937397"/>
            <a:ext cx="7037507" cy="732508"/>
            <a:chOff x="4668718" y="937397"/>
            <a:chExt cx="7037507" cy="732508"/>
          </a:xfrm>
        </p:grpSpPr>
        <p:sp>
          <p:nvSpPr>
            <p:cNvPr id="68" name="矩形 67"/>
            <p:cNvSpPr/>
            <p:nvPr/>
          </p:nvSpPr>
          <p:spPr>
            <a:xfrm>
              <a:off x="5661545" y="937397"/>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65" name="椭圆 64"/>
            <p:cNvSpPr/>
            <p:nvPr/>
          </p:nvSpPr>
          <p:spPr>
            <a:xfrm>
              <a:off x="4668718" y="979651"/>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22" name="矩形 21"/>
            <p:cNvSpPr/>
            <p:nvPr/>
          </p:nvSpPr>
          <p:spPr>
            <a:xfrm>
              <a:off x="4690392" y="1042041"/>
              <a:ext cx="604653" cy="523220"/>
            </a:xfrm>
            <a:prstGeom prst="rect">
              <a:avLst/>
            </a:prstGeom>
          </p:spPr>
          <p:txBody>
            <a:bodyPr wrap="none">
              <a:spAutoFit/>
            </a:bodyPr>
            <a:lstStyle/>
            <a:p>
              <a:r>
                <a:rPr lang="en-US" altLang="zh-CN" sz="2800" kern="0" dirty="0">
                  <a:solidFill>
                    <a:schemeClr val="bg1"/>
                  </a:solidFill>
                  <a:latin typeface="+mj-ea"/>
                  <a:ea typeface="+mj-ea"/>
                </a:rPr>
                <a:t>01</a:t>
              </a:r>
              <a:endParaRPr lang="zh-CN" altLang="en-US" sz="3200" dirty="0">
                <a:solidFill>
                  <a:schemeClr val="bg1"/>
                </a:solidFill>
                <a:latin typeface="+mj-ea"/>
                <a:ea typeface="+mj-ea"/>
              </a:endParaRPr>
            </a:p>
          </p:txBody>
        </p:sp>
      </p:grpSp>
      <p:grpSp>
        <p:nvGrpSpPr>
          <p:cNvPr id="30" name="组合 29"/>
          <p:cNvGrpSpPr/>
          <p:nvPr/>
        </p:nvGrpSpPr>
        <p:grpSpPr>
          <a:xfrm>
            <a:off x="4668718" y="2004922"/>
            <a:ext cx="7037507" cy="732508"/>
            <a:chOff x="4668718" y="2004922"/>
            <a:chExt cx="7037507" cy="732508"/>
          </a:xfrm>
        </p:grpSpPr>
        <p:sp>
          <p:nvSpPr>
            <p:cNvPr id="70" name="矩形 69"/>
            <p:cNvSpPr/>
            <p:nvPr/>
          </p:nvSpPr>
          <p:spPr>
            <a:xfrm>
              <a:off x="5661545" y="2004922"/>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75" name="椭圆 74"/>
            <p:cNvSpPr/>
            <p:nvPr/>
          </p:nvSpPr>
          <p:spPr>
            <a:xfrm>
              <a:off x="4668718" y="2047176"/>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76" name="矩形 75"/>
            <p:cNvSpPr/>
            <p:nvPr/>
          </p:nvSpPr>
          <p:spPr>
            <a:xfrm>
              <a:off x="4690392" y="2109566"/>
              <a:ext cx="604653" cy="523220"/>
            </a:xfrm>
            <a:prstGeom prst="rect">
              <a:avLst/>
            </a:prstGeom>
          </p:spPr>
          <p:txBody>
            <a:bodyPr wrap="none">
              <a:spAutoFit/>
            </a:bodyPr>
            <a:lstStyle/>
            <a:p>
              <a:r>
                <a:rPr lang="en-US" altLang="zh-CN" sz="2800" kern="0" dirty="0" smtClean="0">
                  <a:solidFill>
                    <a:schemeClr val="bg1"/>
                  </a:solidFill>
                  <a:latin typeface="+mj-ea"/>
                  <a:ea typeface="+mj-ea"/>
                </a:rPr>
                <a:t>02</a:t>
              </a:r>
              <a:endParaRPr lang="zh-CN" altLang="en-US" sz="3200" dirty="0">
                <a:solidFill>
                  <a:schemeClr val="bg1"/>
                </a:solidFill>
                <a:latin typeface="+mj-ea"/>
                <a:ea typeface="+mj-ea"/>
              </a:endParaRPr>
            </a:p>
          </p:txBody>
        </p:sp>
      </p:grpSp>
      <p:grpSp>
        <p:nvGrpSpPr>
          <p:cNvPr id="31" name="组合 30"/>
          <p:cNvGrpSpPr/>
          <p:nvPr/>
        </p:nvGrpSpPr>
        <p:grpSpPr>
          <a:xfrm>
            <a:off x="4668718" y="3052681"/>
            <a:ext cx="7037507" cy="732508"/>
            <a:chOff x="4668718" y="3052681"/>
            <a:chExt cx="7037507" cy="732508"/>
          </a:xfrm>
        </p:grpSpPr>
        <p:sp>
          <p:nvSpPr>
            <p:cNvPr id="85" name="矩形 84"/>
            <p:cNvSpPr/>
            <p:nvPr/>
          </p:nvSpPr>
          <p:spPr>
            <a:xfrm>
              <a:off x="5661545" y="3052681"/>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87" name="椭圆 86"/>
            <p:cNvSpPr/>
            <p:nvPr/>
          </p:nvSpPr>
          <p:spPr>
            <a:xfrm>
              <a:off x="4668718" y="3094935"/>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88" name="矩形 87"/>
            <p:cNvSpPr/>
            <p:nvPr/>
          </p:nvSpPr>
          <p:spPr>
            <a:xfrm>
              <a:off x="4690392" y="3157325"/>
              <a:ext cx="604653" cy="523220"/>
            </a:xfrm>
            <a:prstGeom prst="rect">
              <a:avLst/>
            </a:prstGeom>
          </p:spPr>
          <p:txBody>
            <a:bodyPr wrap="none">
              <a:spAutoFit/>
            </a:bodyPr>
            <a:lstStyle/>
            <a:p>
              <a:r>
                <a:rPr lang="en-US" altLang="zh-CN" sz="2800" kern="0" dirty="0" smtClean="0">
                  <a:solidFill>
                    <a:schemeClr val="bg1"/>
                  </a:solidFill>
                  <a:latin typeface="+mj-ea"/>
                  <a:ea typeface="+mj-ea"/>
                </a:rPr>
                <a:t>03</a:t>
              </a:r>
              <a:endParaRPr lang="zh-CN" altLang="en-US" sz="3200" dirty="0">
                <a:solidFill>
                  <a:schemeClr val="bg1"/>
                </a:solidFill>
                <a:latin typeface="+mj-ea"/>
                <a:ea typeface="+mj-ea"/>
              </a:endParaRPr>
            </a:p>
          </p:txBody>
        </p:sp>
      </p:grpSp>
      <p:grpSp>
        <p:nvGrpSpPr>
          <p:cNvPr id="32" name="组合 31"/>
          <p:cNvGrpSpPr/>
          <p:nvPr/>
        </p:nvGrpSpPr>
        <p:grpSpPr>
          <a:xfrm>
            <a:off x="4668718" y="4113140"/>
            <a:ext cx="7037507" cy="732508"/>
            <a:chOff x="4668718" y="4113140"/>
            <a:chExt cx="7037507" cy="732508"/>
          </a:xfrm>
        </p:grpSpPr>
        <p:sp>
          <p:nvSpPr>
            <p:cNvPr id="89" name="矩形 88"/>
            <p:cNvSpPr/>
            <p:nvPr/>
          </p:nvSpPr>
          <p:spPr>
            <a:xfrm>
              <a:off x="5661545" y="4113140"/>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91" name="椭圆 90"/>
            <p:cNvSpPr/>
            <p:nvPr/>
          </p:nvSpPr>
          <p:spPr>
            <a:xfrm>
              <a:off x="4668718" y="4155394"/>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2" name="矩形 91"/>
            <p:cNvSpPr/>
            <p:nvPr/>
          </p:nvSpPr>
          <p:spPr>
            <a:xfrm>
              <a:off x="4690392" y="4217784"/>
              <a:ext cx="604653" cy="523220"/>
            </a:xfrm>
            <a:prstGeom prst="rect">
              <a:avLst/>
            </a:prstGeom>
          </p:spPr>
          <p:txBody>
            <a:bodyPr wrap="none">
              <a:spAutoFit/>
            </a:bodyPr>
            <a:lstStyle/>
            <a:p>
              <a:r>
                <a:rPr lang="en-US" altLang="zh-CN" sz="2800" kern="0" dirty="0" smtClean="0">
                  <a:solidFill>
                    <a:schemeClr val="bg1"/>
                  </a:solidFill>
                  <a:latin typeface="+mj-ea"/>
                  <a:ea typeface="+mj-ea"/>
                </a:rPr>
                <a:t>04</a:t>
              </a:r>
              <a:endParaRPr lang="zh-CN" altLang="en-US" sz="3200" dirty="0">
                <a:solidFill>
                  <a:schemeClr val="bg1"/>
                </a:solidFill>
                <a:latin typeface="+mj-ea"/>
                <a:ea typeface="+mj-ea"/>
              </a:endParaRPr>
            </a:p>
          </p:txBody>
        </p:sp>
      </p:grpSp>
      <p:grpSp>
        <p:nvGrpSpPr>
          <p:cNvPr id="33" name="组合 32"/>
          <p:cNvGrpSpPr/>
          <p:nvPr/>
        </p:nvGrpSpPr>
        <p:grpSpPr>
          <a:xfrm>
            <a:off x="4668718" y="5224399"/>
            <a:ext cx="7037507" cy="732508"/>
            <a:chOff x="4668718" y="5224399"/>
            <a:chExt cx="7037507" cy="732508"/>
          </a:xfrm>
        </p:grpSpPr>
        <p:sp>
          <p:nvSpPr>
            <p:cNvPr id="93" name="矩形 92"/>
            <p:cNvSpPr/>
            <p:nvPr/>
          </p:nvSpPr>
          <p:spPr>
            <a:xfrm>
              <a:off x="5661545" y="5224399"/>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95" name="椭圆 94"/>
            <p:cNvSpPr/>
            <p:nvPr/>
          </p:nvSpPr>
          <p:spPr>
            <a:xfrm>
              <a:off x="4668718" y="5266653"/>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6" name="矩形 95"/>
            <p:cNvSpPr/>
            <p:nvPr/>
          </p:nvSpPr>
          <p:spPr>
            <a:xfrm>
              <a:off x="4690392" y="5329043"/>
              <a:ext cx="604653" cy="523220"/>
            </a:xfrm>
            <a:prstGeom prst="rect">
              <a:avLst/>
            </a:prstGeom>
          </p:spPr>
          <p:txBody>
            <a:bodyPr wrap="none">
              <a:spAutoFit/>
            </a:bodyPr>
            <a:lstStyle/>
            <a:p>
              <a:r>
                <a:rPr lang="en-US" altLang="zh-CN" sz="2800" kern="0" dirty="0" smtClean="0">
                  <a:solidFill>
                    <a:schemeClr val="bg1"/>
                  </a:solidFill>
                  <a:latin typeface="+mj-ea"/>
                  <a:ea typeface="+mj-ea"/>
                </a:rPr>
                <a:t>05</a:t>
              </a:r>
              <a:endParaRPr lang="zh-CN" altLang="en-US" sz="3200" dirty="0">
                <a:solidFill>
                  <a:schemeClr val="bg1"/>
                </a:solidFill>
                <a:latin typeface="+mj-ea"/>
                <a:ea typeface="+mj-ea"/>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作品展示</a:t>
                </a:r>
                <a:endParaRPr lang="en-US" altLang="zh-CN" sz="1600" dirty="0">
                  <a:solidFill>
                    <a:schemeClr val="bg1"/>
                  </a:solidFill>
                  <a:latin typeface="+mj-ea"/>
                  <a:ea typeface="+mj-ea"/>
                  <a:cs typeface="微软雅黑" panose="020B0503020204020204" pitchFamily="34" charset="-122"/>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04</a:t>
                </a:r>
                <a:endParaRPr lang="en-US" altLang="zh-CN" dirty="0">
                  <a:solidFill>
                    <a:schemeClr val="bg1"/>
                  </a:solidFill>
                  <a:latin typeface="+mj-ea"/>
                  <a:ea typeface="+mj-ea"/>
                  <a:cs typeface="微软雅黑" panose="020B0503020204020204" pitchFamily="34" charset="-122"/>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37" name="组合 36"/>
          <p:cNvGrpSpPr/>
          <p:nvPr/>
        </p:nvGrpSpPr>
        <p:grpSpPr>
          <a:xfrm>
            <a:off x="1340000" y="1651194"/>
            <a:ext cx="1957227" cy="4043457"/>
            <a:chOff x="1340000" y="1651194"/>
            <a:chExt cx="1957227" cy="4043457"/>
          </a:xfrm>
        </p:grpSpPr>
        <p:sp>
          <p:nvSpPr>
            <p:cNvPr id="8" name="椭圆 7"/>
            <p:cNvSpPr/>
            <p:nvPr/>
          </p:nvSpPr>
          <p:spPr>
            <a:xfrm>
              <a:off x="176423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14868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空心弧 13"/>
            <p:cNvSpPr/>
            <p:nvPr/>
          </p:nvSpPr>
          <p:spPr>
            <a:xfrm rot="1764921">
              <a:off x="1490856" y="1653548"/>
              <a:ext cx="1655514" cy="1655514"/>
            </a:xfrm>
            <a:prstGeom prst="blockArc">
              <a:avLst>
                <a:gd name="adj1" fmla="val 10800000"/>
                <a:gd name="adj2" fmla="val 9408086"/>
                <a:gd name="adj3" fmla="val 7258"/>
              </a:avLst>
            </a:prstGeom>
            <a:solidFill>
              <a:srgbClr val="7D41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1841559" y="3523262"/>
              <a:ext cx="954108"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pPr algn="ctr"/>
              <a:r>
                <a:rPr lang="zh-CN" altLang="en-US" dirty="0" smtClean="0"/>
                <a:t>工作一</a:t>
              </a:r>
              <a:endParaRPr lang="zh-CN" altLang="en-US" dirty="0"/>
            </a:p>
          </p:txBody>
        </p:sp>
        <p:sp>
          <p:nvSpPr>
            <p:cNvPr id="17" name="文本框 16"/>
            <p:cNvSpPr txBox="1"/>
            <p:nvPr/>
          </p:nvSpPr>
          <p:spPr>
            <a:xfrm>
              <a:off x="134000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18" name="文本框 17"/>
            <p:cNvSpPr txBox="1"/>
            <p:nvPr/>
          </p:nvSpPr>
          <p:spPr>
            <a:xfrm>
              <a:off x="16107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98%</a:t>
              </a:r>
              <a:endParaRPr lang="zh-CN" altLang="en-US" sz="20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014800" y="1651194"/>
            <a:ext cx="1957227" cy="4043457"/>
            <a:chOff x="4014800" y="1651194"/>
            <a:chExt cx="1957227" cy="4043457"/>
          </a:xfrm>
        </p:grpSpPr>
        <p:sp>
          <p:nvSpPr>
            <p:cNvPr id="53" name="椭圆 52"/>
            <p:cNvSpPr/>
            <p:nvPr/>
          </p:nvSpPr>
          <p:spPr>
            <a:xfrm>
              <a:off x="443903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855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75%</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4516360" y="3523262"/>
              <a:ext cx="954107"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r>
                <a:rPr lang="zh-CN" altLang="en-US" dirty="0"/>
                <a:t>工作</a:t>
              </a:r>
              <a:r>
                <a:rPr lang="zh-CN" altLang="en-US" dirty="0" smtClean="0"/>
                <a:t>二</a:t>
              </a:r>
              <a:endParaRPr lang="zh-CN" altLang="en-US" dirty="0"/>
            </a:p>
          </p:txBody>
        </p:sp>
        <p:sp>
          <p:nvSpPr>
            <p:cNvPr id="38" name="文本框 37"/>
            <p:cNvSpPr txBox="1"/>
            <p:nvPr/>
          </p:nvSpPr>
          <p:spPr>
            <a:xfrm>
              <a:off x="401480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47" name="任意多边形 46"/>
            <p:cNvSpPr/>
            <p:nvPr/>
          </p:nvSpPr>
          <p:spPr>
            <a:xfrm>
              <a:off x="41616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6580256" y="1637968"/>
            <a:ext cx="1957227" cy="4056683"/>
            <a:chOff x="6580256" y="1637968"/>
            <a:chExt cx="1957227" cy="4056683"/>
          </a:xfrm>
        </p:grpSpPr>
        <p:sp>
          <p:nvSpPr>
            <p:cNvPr id="54" name="椭圆 53"/>
            <p:cNvSpPr/>
            <p:nvPr/>
          </p:nvSpPr>
          <p:spPr>
            <a:xfrm>
              <a:off x="700548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727116" y="1637968"/>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空心弧 24"/>
            <p:cNvSpPr/>
            <p:nvPr/>
          </p:nvSpPr>
          <p:spPr>
            <a:xfrm rot="17253377">
              <a:off x="6731112" y="1641964"/>
              <a:ext cx="1655514" cy="1655514"/>
            </a:xfrm>
            <a:prstGeom prst="blockArc">
              <a:avLst>
                <a:gd name="adj1" fmla="val 20400000"/>
                <a:gd name="adj2" fmla="val 9797223"/>
                <a:gd name="adj3" fmla="val 6467"/>
              </a:avLst>
            </a:prstGeom>
            <a:solidFill>
              <a:srgbClr val="B851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6850983" y="2269666"/>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7081816" y="3523262"/>
              <a:ext cx="954107"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r>
                <a:rPr lang="zh-CN" altLang="en-US" dirty="0"/>
                <a:t>工作</a:t>
              </a:r>
              <a:r>
                <a:rPr lang="zh-CN" altLang="en-US" dirty="0" smtClean="0"/>
                <a:t>三</a:t>
              </a:r>
              <a:endParaRPr lang="zh-CN" altLang="en-US" dirty="0"/>
            </a:p>
          </p:txBody>
        </p:sp>
        <p:sp>
          <p:nvSpPr>
            <p:cNvPr id="39" name="文本框 38"/>
            <p:cNvSpPr txBox="1"/>
            <p:nvPr/>
          </p:nvSpPr>
          <p:spPr>
            <a:xfrm>
              <a:off x="6580256"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grpSp>
      <p:grpSp>
        <p:nvGrpSpPr>
          <p:cNvPr id="10" name="组合 9"/>
          <p:cNvGrpSpPr/>
          <p:nvPr/>
        </p:nvGrpSpPr>
        <p:grpSpPr>
          <a:xfrm>
            <a:off x="9142050" y="1641905"/>
            <a:ext cx="1957227" cy="4052746"/>
            <a:chOff x="9142050" y="1641905"/>
            <a:chExt cx="1957227" cy="4052746"/>
          </a:xfrm>
        </p:grpSpPr>
        <p:sp>
          <p:nvSpPr>
            <p:cNvPr id="55" name="椭圆 54"/>
            <p:cNvSpPr/>
            <p:nvPr/>
          </p:nvSpPr>
          <p:spPr>
            <a:xfrm>
              <a:off x="956628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288910" y="1651194"/>
              <a:ext cx="1663506" cy="1663506"/>
              <a:chOff x="9288910" y="1651194"/>
              <a:chExt cx="1663506" cy="1663506"/>
            </a:xfrm>
          </p:grpSpPr>
          <p:sp>
            <p:nvSpPr>
              <p:cNvPr id="49" name="任意多边形 48"/>
              <p:cNvSpPr/>
              <p:nvPr/>
            </p:nvSpPr>
            <p:spPr>
              <a:xfrm>
                <a:off x="928891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41277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25%</a:t>
                </a:r>
                <a:endParaRPr lang="zh-CN" altLang="en-US" sz="2000" b="1" dirty="0">
                  <a:latin typeface="微软雅黑" panose="020B0503020204020204" pitchFamily="34" charset="-122"/>
                  <a:ea typeface="微软雅黑" panose="020B0503020204020204" pitchFamily="34" charset="-122"/>
                </a:endParaRPr>
              </a:p>
            </p:txBody>
          </p:sp>
        </p:grpSp>
        <p:sp>
          <p:nvSpPr>
            <p:cNvPr id="32" name="文本框 31"/>
            <p:cNvSpPr txBox="1"/>
            <p:nvPr/>
          </p:nvSpPr>
          <p:spPr>
            <a:xfrm>
              <a:off x="9643610" y="3523262"/>
              <a:ext cx="954107"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r>
                <a:rPr lang="zh-CN" altLang="en-US" dirty="0"/>
                <a:t>工作四</a:t>
              </a:r>
              <a:endParaRPr lang="zh-CN" altLang="en-US" dirty="0"/>
            </a:p>
          </p:txBody>
        </p:sp>
        <p:sp>
          <p:nvSpPr>
            <p:cNvPr id="40" name="文本框 39"/>
            <p:cNvSpPr txBox="1"/>
            <p:nvPr/>
          </p:nvSpPr>
          <p:spPr>
            <a:xfrm>
              <a:off x="914205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30" name="空心弧 29"/>
            <p:cNvSpPr/>
            <p:nvPr/>
          </p:nvSpPr>
          <p:spPr>
            <a:xfrm rot="13454299">
              <a:off x="9292906" y="1641905"/>
              <a:ext cx="1655514" cy="1655514"/>
            </a:xfrm>
            <a:prstGeom prst="blockArc">
              <a:avLst>
                <a:gd name="adj1" fmla="val 3000000"/>
                <a:gd name="adj2" fmla="val 7954351"/>
                <a:gd name="adj3" fmla="val 7861"/>
              </a:avLst>
            </a:prstGeom>
            <a:solidFill>
              <a:srgbClr val="BE6A8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0" name="空心弧 19"/>
          <p:cNvSpPr/>
          <p:nvPr/>
        </p:nvSpPr>
        <p:spPr>
          <a:xfrm rot="1272748">
            <a:off x="4165656" y="1653548"/>
            <a:ext cx="1655514" cy="1655514"/>
          </a:xfrm>
          <a:prstGeom prst="blockArc">
            <a:avLst>
              <a:gd name="adj1" fmla="val 14400000"/>
              <a:gd name="adj2" fmla="val 9408084"/>
              <a:gd name="adj3" fmla="val 7258"/>
            </a:avLst>
          </a:prstGeom>
          <a:solidFill>
            <a:srgbClr val="AB4A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235701" y="1079500"/>
            <a:ext cx="5956300" cy="4953000"/>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 y="1079500"/>
            <a:ext cx="6235701" cy="4953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总结回顾</a:t>
                </a:r>
                <a:endParaRPr lang="zh-CN" altLang="en-US"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05</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12" name="图表 11"/>
          <p:cNvGraphicFramePr/>
          <p:nvPr/>
        </p:nvGraphicFramePr>
        <p:xfrm>
          <a:off x="560162" y="1909687"/>
          <a:ext cx="5347606" cy="3565071"/>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p:cNvSpPr/>
          <p:nvPr/>
        </p:nvSpPr>
        <p:spPr>
          <a:xfrm>
            <a:off x="2363758" y="1590055"/>
            <a:ext cx="1723549" cy="400110"/>
          </a:xfrm>
          <a:prstGeom prst="rect">
            <a:avLst/>
          </a:prstGeom>
          <a:noFill/>
        </p:spPr>
        <p:txBody>
          <a:bodyPr wrap="none">
            <a:spAutoFit/>
          </a:bodyPr>
          <a:lstStyle/>
          <a:p>
            <a:pPr defTabSz="1219200">
              <a:defRPr/>
            </a:pPr>
            <a:r>
              <a:rPr lang="zh-CN" altLang="en-US" sz="2000" b="1" kern="0" dirty="0" smtClean="0">
                <a:solidFill>
                  <a:srgbClr val="AB4A70"/>
                </a:solidFill>
                <a:ea typeface="微软雅黑" panose="020B0503020204020204" pitchFamily="34" charset="-122"/>
              </a:rPr>
              <a:t>发展趋势预测</a:t>
            </a:r>
            <a:endParaRPr lang="en-US" altLang="zh-CN" sz="2000" b="1" kern="0" dirty="0">
              <a:solidFill>
                <a:srgbClr val="AB4A70"/>
              </a:solidFill>
              <a:ea typeface="微软雅黑" panose="020B0503020204020204" pitchFamily="34" charset="-122"/>
            </a:endParaRPr>
          </a:p>
        </p:txBody>
      </p:sp>
      <p:sp>
        <p:nvSpPr>
          <p:cNvPr id="21" name="矩形 20"/>
          <p:cNvSpPr/>
          <p:nvPr/>
        </p:nvSpPr>
        <p:spPr>
          <a:xfrm>
            <a:off x="8622946" y="1617517"/>
            <a:ext cx="1210588" cy="400110"/>
          </a:xfrm>
          <a:prstGeom prst="rect">
            <a:avLst/>
          </a:prstGeom>
        </p:spPr>
        <p:txBody>
          <a:bodyPr wrap="none">
            <a:spAutoFit/>
          </a:bodyPr>
          <a:lstStyle/>
          <a:p>
            <a:pPr algn="ctr" defTabSz="1219200">
              <a:defRPr/>
            </a:pPr>
            <a:r>
              <a:rPr lang="zh-CN" altLang="en-US" sz="2000" b="1" kern="0" dirty="0" smtClean="0">
                <a:ea typeface="微软雅黑" panose="020B0503020204020204" pitchFamily="34" charset="-122"/>
              </a:rPr>
              <a:t>图表说明</a:t>
            </a:r>
            <a:endParaRPr lang="en-US" altLang="zh-CN" sz="2000" b="1" kern="0" dirty="0">
              <a:ea typeface="微软雅黑" panose="020B0503020204020204" pitchFamily="34" charset="-122"/>
            </a:endParaRPr>
          </a:p>
        </p:txBody>
      </p:sp>
      <p:sp>
        <p:nvSpPr>
          <p:cNvPr id="22" name="矩形 21"/>
          <p:cNvSpPr/>
          <p:nvPr/>
        </p:nvSpPr>
        <p:spPr>
          <a:xfrm>
            <a:off x="6902451" y="2183317"/>
            <a:ext cx="4651578" cy="1372683"/>
          </a:xfrm>
          <a:prstGeom prst="rect">
            <a:avLst/>
          </a:prstGeom>
        </p:spPr>
        <p:txBody>
          <a:bodyPr wrap="square">
            <a:spAutoFit/>
          </a:bodyPr>
          <a:lstStyle/>
          <a:p>
            <a:pPr algn="ctr" defTabSz="1219200">
              <a:lnSpc>
                <a:spcPct val="130000"/>
              </a:lnSpc>
              <a:defRPr/>
            </a:pPr>
            <a:r>
              <a:rPr lang="zh-CN" altLang="en-US" sz="1600" kern="0" dirty="0" smtClean="0">
                <a:ea typeface="微软雅黑" panose="020B0503020204020204" pitchFamily="34" charset="-122"/>
              </a:rPr>
              <a:t>详细描述图表所代表的含义，总结论文的结论。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endParaRPr lang="en-US" altLang="zh-CN" sz="1600" kern="0" dirty="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作品展示</a:t>
                </a:r>
                <a:endParaRPr lang="en-US" altLang="zh-CN" sz="1600" dirty="0">
                  <a:solidFill>
                    <a:schemeClr val="bg1"/>
                  </a:solidFill>
                  <a:latin typeface="+mj-ea"/>
                  <a:ea typeface="+mj-ea"/>
                  <a:cs typeface="微软雅黑" panose="020B0503020204020204" pitchFamily="34" charset="-122"/>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04</a:t>
                </a:r>
                <a:endParaRPr lang="en-US" altLang="zh-CN" dirty="0">
                  <a:solidFill>
                    <a:schemeClr val="bg1"/>
                  </a:solidFill>
                  <a:latin typeface="+mj-ea"/>
                  <a:ea typeface="+mj-ea"/>
                  <a:cs typeface="微软雅黑" panose="020B0503020204020204" pitchFamily="34" charset="-122"/>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4" name="图表 3"/>
          <p:cNvGraphicFramePr/>
          <p:nvPr/>
        </p:nvGraphicFramePr>
        <p:xfrm>
          <a:off x="6200474" y="1579370"/>
          <a:ext cx="5877226" cy="3918151"/>
        </p:xfrm>
        <a:graphic>
          <a:graphicData uri="http://schemas.openxmlformats.org/drawingml/2006/chart">
            <c:chart xmlns:c="http://schemas.openxmlformats.org/drawingml/2006/chart" xmlns:r="http://schemas.openxmlformats.org/officeDocument/2006/relationships" r:id="rId1"/>
          </a:graphicData>
        </a:graphic>
      </p:graphicFrame>
      <p:sp>
        <p:nvSpPr>
          <p:cNvPr id="66" name="矩形 65"/>
          <p:cNvSpPr/>
          <p:nvPr/>
        </p:nvSpPr>
        <p:spPr>
          <a:xfrm>
            <a:off x="501651" y="1727553"/>
            <a:ext cx="1040670" cy="400110"/>
          </a:xfrm>
          <a:prstGeom prst="rect">
            <a:avLst/>
          </a:prstGeom>
        </p:spPr>
        <p:txBody>
          <a:bodyPr wrap="none">
            <a:spAutoFit/>
          </a:bodyPr>
          <a:lstStyle/>
          <a:p>
            <a:pPr algn="ctr" defTabSz="1219200">
              <a:defRPr/>
            </a:pPr>
            <a:r>
              <a:rPr lang="en-US" altLang="zh-CN" sz="2000" b="1" kern="0" dirty="0" smtClean="0">
                <a:ea typeface="微软雅黑" panose="020B0503020204020204" pitchFamily="34" charset="-122"/>
              </a:rPr>
              <a:t>XX</a:t>
            </a:r>
            <a:r>
              <a:rPr lang="zh-CN" altLang="en-US" sz="2000" b="1" kern="0" dirty="0" smtClean="0">
                <a:ea typeface="微软雅黑" panose="020B0503020204020204" pitchFamily="34" charset="-122"/>
              </a:rPr>
              <a:t>方面</a:t>
            </a:r>
            <a:endParaRPr lang="en-US" altLang="zh-CN" sz="2000" b="1" kern="0" dirty="0">
              <a:ea typeface="微软雅黑" panose="020B0503020204020204" pitchFamily="34" charset="-122"/>
            </a:endParaRPr>
          </a:p>
        </p:txBody>
      </p:sp>
      <p:sp>
        <p:nvSpPr>
          <p:cNvPr id="67" name="矩形 66"/>
          <p:cNvSpPr/>
          <p:nvPr/>
        </p:nvSpPr>
        <p:spPr>
          <a:xfrm>
            <a:off x="501651" y="2127663"/>
            <a:ext cx="4651578" cy="1052596"/>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方法</a:t>
            </a:r>
            <a:r>
              <a:rPr lang="en-US" altLang="zh-CN" sz="1600" kern="0" dirty="0" smtClean="0">
                <a:ea typeface="微软雅黑" panose="020B0503020204020204" pitchFamily="34" charset="-122"/>
              </a:rPr>
              <a:t>A</a:t>
            </a:r>
            <a:r>
              <a:rPr lang="zh-CN" altLang="en-US" sz="1600" kern="0" dirty="0" smtClean="0">
                <a:ea typeface="微软雅黑" panose="020B0503020204020204" pitchFamily="34" charset="-122"/>
              </a:rPr>
              <a:t>与方法</a:t>
            </a:r>
            <a:r>
              <a:rPr lang="en-US" altLang="zh-CN" sz="1600" kern="0" dirty="0" smtClean="0">
                <a:ea typeface="微软雅黑" panose="020B0503020204020204" pitchFamily="34" charset="-122"/>
              </a:rPr>
              <a:t>B</a:t>
            </a:r>
            <a:r>
              <a:rPr lang="zh-CN" altLang="en-US" sz="1600" kern="0" dirty="0" smtClean="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a:t>
            </a:r>
            <a:r>
              <a:rPr lang="zh-CN" altLang="en-US" sz="1600" kern="0" dirty="0" smtClean="0">
                <a:ea typeface="微软雅黑" panose="020B0503020204020204" pitchFamily="34" charset="-122"/>
              </a:rPr>
              <a:t>对比。</a:t>
            </a:r>
            <a:endParaRPr lang="en-US" altLang="zh-CN" sz="1600" kern="0" dirty="0">
              <a:ea typeface="微软雅黑" panose="020B0503020204020204" pitchFamily="34" charset="-122"/>
            </a:endParaRPr>
          </a:p>
        </p:txBody>
      </p:sp>
      <p:sp>
        <p:nvSpPr>
          <p:cNvPr id="68" name="矩形 67"/>
          <p:cNvSpPr/>
          <p:nvPr/>
        </p:nvSpPr>
        <p:spPr>
          <a:xfrm>
            <a:off x="501650" y="3899253"/>
            <a:ext cx="1040671" cy="400110"/>
          </a:xfrm>
          <a:prstGeom prst="rect">
            <a:avLst/>
          </a:prstGeom>
        </p:spPr>
        <p:txBody>
          <a:bodyPr wrap="none">
            <a:spAutoFit/>
          </a:bodyPr>
          <a:lstStyle/>
          <a:p>
            <a:pPr algn="ctr" defTabSz="1219200">
              <a:defRPr/>
            </a:pPr>
            <a:r>
              <a:rPr lang="en-US" altLang="zh-CN" sz="2000" b="1" kern="0" dirty="0" smtClean="0">
                <a:ea typeface="微软雅黑" panose="020B0503020204020204" pitchFamily="34" charset="-122"/>
              </a:rPr>
              <a:t>YY</a:t>
            </a:r>
            <a:r>
              <a:rPr lang="zh-CN" altLang="en-US" sz="2000" b="1" kern="0" dirty="0" smtClean="0">
                <a:ea typeface="微软雅黑" panose="020B0503020204020204" pitchFamily="34" charset="-122"/>
              </a:rPr>
              <a:t>方面</a:t>
            </a:r>
            <a:endParaRPr lang="en-US" altLang="zh-CN" sz="2000" b="1" kern="0" dirty="0">
              <a:ea typeface="微软雅黑" panose="020B0503020204020204" pitchFamily="34" charset="-122"/>
            </a:endParaRPr>
          </a:p>
        </p:txBody>
      </p:sp>
      <p:sp>
        <p:nvSpPr>
          <p:cNvPr id="69" name="矩形 68"/>
          <p:cNvSpPr/>
          <p:nvPr/>
        </p:nvSpPr>
        <p:spPr>
          <a:xfrm>
            <a:off x="501651" y="4299363"/>
            <a:ext cx="4651578" cy="1052596"/>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方法</a:t>
            </a:r>
            <a:r>
              <a:rPr lang="en-US" altLang="zh-CN" sz="1600" kern="0" dirty="0" smtClean="0">
                <a:ea typeface="微软雅黑" panose="020B0503020204020204" pitchFamily="34" charset="-122"/>
              </a:rPr>
              <a:t>A</a:t>
            </a:r>
            <a:r>
              <a:rPr lang="zh-CN" altLang="en-US" sz="1600" kern="0" dirty="0" smtClean="0">
                <a:ea typeface="微软雅黑" panose="020B0503020204020204" pitchFamily="34" charset="-122"/>
              </a:rPr>
              <a:t>与方法</a:t>
            </a:r>
            <a:r>
              <a:rPr lang="en-US" altLang="zh-CN" sz="1600" kern="0" dirty="0" smtClean="0">
                <a:ea typeface="微软雅黑" panose="020B0503020204020204" pitchFamily="34" charset="-122"/>
              </a:rPr>
              <a:t>B</a:t>
            </a:r>
            <a:r>
              <a:rPr lang="zh-CN" altLang="en-US" sz="1600" kern="0" dirty="0" smtClean="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a:t>
            </a:r>
            <a:r>
              <a:rPr lang="zh-CN" altLang="en-US" sz="1600" kern="0" dirty="0" smtClean="0">
                <a:ea typeface="微软雅黑" panose="020B0503020204020204" pitchFamily="34" charset="-122"/>
              </a:rPr>
              <a:t>对比。</a:t>
            </a:r>
            <a:endParaRPr lang="en-US" altLang="zh-CN" sz="1600" kern="0" dirty="0">
              <a:ea typeface="微软雅黑" panose="020B0503020204020204" pitchFamily="34" charset="-122"/>
            </a:endParaRPr>
          </a:p>
        </p:txBody>
      </p:sp>
      <p:cxnSp>
        <p:nvCxnSpPr>
          <p:cNvPr id="7" name="直接连接符 6"/>
          <p:cNvCxnSpPr/>
          <p:nvPr/>
        </p:nvCxnSpPr>
        <p:spPr>
          <a:xfrm>
            <a:off x="393700" y="3555363"/>
            <a:ext cx="5010150" cy="0"/>
          </a:xfrm>
          <a:prstGeom prst="line">
            <a:avLst/>
          </a:prstGeom>
          <a:ln w="12700" cap="rnd">
            <a:solidFill>
              <a:schemeClr val="tx2"/>
            </a:solidFill>
            <a:prstDash val="dash"/>
            <a:round/>
            <a:tailEnd type="none" w="sm" len="sm"/>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841500" y="1934029"/>
            <a:ext cx="6629400" cy="965200"/>
            <a:chOff x="1841500" y="2108200"/>
            <a:chExt cx="6629400" cy="965200"/>
          </a:xfrm>
        </p:grpSpPr>
        <p:cxnSp>
          <p:nvCxnSpPr>
            <p:cNvPr id="13" name="直接连接符 12"/>
            <p:cNvCxnSpPr/>
            <p:nvPr/>
          </p:nvCxnSpPr>
          <p:spPr>
            <a:xfrm>
              <a:off x="1841500" y="2108200"/>
              <a:ext cx="6007100" cy="0"/>
            </a:xfrm>
            <a:prstGeom prst="line">
              <a:avLst/>
            </a:prstGeom>
            <a:ln w="12700" cap="rnd">
              <a:solidFill>
                <a:schemeClr val="tx2"/>
              </a:solidFill>
              <a:round/>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848600" y="2108200"/>
              <a:ext cx="0" cy="9652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099300" y="3073400"/>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1" name="直接连接符 70"/>
          <p:cNvCxnSpPr/>
          <p:nvPr/>
        </p:nvCxnSpPr>
        <p:spPr>
          <a:xfrm>
            <a:off x="2171700" y="5909129"/>
            <a:ext cx="8502651"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674351" y="5515429"/>
            <a:ext cx="0" cy="3937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9925051" y="5515429"/>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2171700" y="5515429"/>
            <a:ext cx="0" cy="393700"/>
          </a:xfrm>
          <a:prstGeom prst="line">
            <a:avLst/>
          </a:prstGeom>
          <a:ln w="12700" cap="rnd">
            <a:solidFill>
              <a:schemeClr val="tx2"/>
            </a:solidFill>
            <a:roun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总结回顾</a:t>
                </a:r>
                <a:endParaRPr lang="zh-CN" altLang="en-US"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05</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14" name="组合 13"/>
          <p:cNvGrpSpPr/>
          <p:nvPr/>
        </p:nvGrpSpPr>
        <p:grpSpPr>
          <a:xfrm>
            <a:off x="6360962" y="1268821"/>
            <a:ext cx="5416952" cy="4650987"/>
            <a:chOff x="787079" y="1379423"/>
            <a:chExt cx="5416952" cy="4650987"/>
          </a:xfrm>
        </p:grpSpPr>
        <p:graphicFrame>
          <p:nvGraphicFramePr>
            <p:cNvPr id="15" name="图表 14"/>
            <p:cNvGraphicFramePr/>
            <p:nvPr/>
          </p:nvGraphicFramePr>
          <p:xfrm>
            <a:off x="787079" y="1379423"/>
            <a:ext cx="5416952" cy="4650987"/>
          </p:xfrm>
          <a:graphic>
            <a:graphicData uri="http://schemas.openxmlformats.org/drawingml/2006/chart">
              <c:chart xmlns:c="http://schemas.openxmlformats.org/drawingml/2006/chart" xmlns:r="http://schemas.openxmlformats.org/officeDocument/2006/relationships" r:id="rId1"/>
            </a:graphicData>
          </a:graphic>
        </p:graphicFrame>
        <p:grpSp>
          <p:nvGrpSpPr>
            <p:cNvPr id="16" name="组合 15"/>
            <p:cNvGrpSpPr/>
            <p:nvPr/>
          </p:nvGrpSpPr>
          <p:grpSpPr>
            <a:xfrm>
              <a:off x="2001627" y="1911310"/>
              <a:ext cx="2872351" cy="2268775"/>
              <a:chOff x="2001627" y="1911310"/>
              <a:chExt cx="2872351" cy="2268775"/>
            </a:xfrm>
          </p:grpSpPr>
          <p:sp>
            <p:nvSpPr>
              <p:cNvPr id="18" name="矩形 17"/>
              <p:cNvSpPr/>
              <p:nvPr/>
            </p:nvSpPr>
            <p:spPr>
              <a:xfrm>
                <a:off x="2045999" y="2513468"/>
                <a:ext cx="454483"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CC</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001627" y="3841531"/>
                <a:ext cx="498855"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DD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4150703" y="3354218"/>
                <a:ext cx="723275" cy="523220"/>
              </a:xfrm>
              <a:prstGeom prst="rect">
                <a:avLst/>
              </a:prstGeom>
            </p:spPr>
            <p:txBody>
              <a:bodyPr wrap="non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AA</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836334" y="1911310"/>
                <a:ext cx="441146"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BB</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sp>
        <p:nvSpPr>
          <p:cNvPr id="26" name="矩形 25"/>
          <p:cNvSpPr/>
          <p:nvPr/>
        </p:nvSpPr>
        <p:spPr>
          <a:xfrm>
            <a:off x="2715632" y="2253084"/>
            <a:ext cx="1210588" cy="400110"/>
          </a:xfrm>
          <a:prstGeom prst="rect">
            <a:avLst/>
          </a:prstGeom>
        </p:spPr>
        <p:txBody>
          <a:bodyPr wrap="none">
            <a:spAutoFit/>
          </a:bodyPr>
          <a:lstStyle/>
          <a:p>
            <a:pPr algn="ctr" defTabSz="1219200">
              <a:defRPr/>
            </a:pPr>
            <a:r>
              <a:rPr lang="zh-CN" altLang="en-US" sz="2000" b="1" kern="0" dirty="0" smtClean="0">
                <a:ea typeface="微软雅黑" panose="020B0503020204020204" pitchFamily="34" charset="-122"/>
              </a:rPr>
              <a:t>图表分析</a:t>
            </a:r>
            <a:endParaRPr lang="en-US" altLang="zh-CN" sz="2000" b="1" kern="0" dirty="0">
              <a:ea typeface="微软雅黑" panose="020B0503020204020204" pitchFamily="34" charset="-122"/>
            </a:endParaRPr>
          </a:p>
        </p:txBody>
      </p:sp>
      <p:sp>
        <p:nvSpPr>
          <p:cNvPr id="27" name="矩形 26"/>
          <p:cNvSpPr/>
          <p:nvPr/>
        </p:nvSpPr>
        <p:spPr>
          <a:xfrm>
            <a:off x="995137" y="3080494"/>
            <a:ext cx="4651578" cy="1372683"/>
          </a:xfrm>
          <a:prstGeom prst="rect">
            <a:avLst/>
          </a:prstGeom>
        </p:spPr>
        <p:txBody>
          <a:bodyPr wrap="square">
            <a:spAutoFit/>
          </a:bodyPr>
          <a:lstStyle/>
          <a:p>
            <a:pPr algn="ctr" defTabSz="1219200">
              <a:lnSpc>
                <a:spcPct val="130000"/>
              </a:lnSpc>
              <a:defRPr/>
            </a:pPr>
            <a:r>
              <a:rPr lang="zh-CN" altLang="en-US" sz="1600" kern="0" dirty="0" smtClean="0">
                <a:ea typeface="微软雅黑" panose="020B0503020204020204" pitchFamily="34" charset="-122"/>
              </a:rPr>
              <a:t>详细描述图表所代表的含义，总结论文的结论。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endParaRPr lang="en-US" altLang="zh-CN" sz="1600" kern="0" dirty="0">
              <a:ea typeface="微软雅黑" panose="020B0503020204020204" pitchFamily="34" charset="-122"/>
            </a:endParaRPr>
          </a:p>
        </p:txBody>
      </p:sp>
      <p:cxnSp>
        <p:nvCxnSpPr>
          <p:cNvPr id="28" name="直接连接符 27"/>
          <p:cNvCxnSpPr/>
          <p:nvPr/>
        </p:nvCxnSpPr>
        <p:spPr>
          <a:xfrm>
            <a:off x="1690769" y="2818884"/>
            <a:ext cx="30480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五边形 1"/>
          <p:cNvSpPr/>
          <p:nvPr/>
        </p:nvSpPr>
        <p:spPr>
          <a:xfrm>
            <a:off x="-31874" y="1676426"/>
            <a:ext cx="6705600" cy="36576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901141"/>
            <a:ext cx="3214736" cy="583565"/>
          </a:xfrm>
          <a:prstGeom prst="rect">
            <a:avLst/>
          </a:prstGeom>
        </p:spPr>
        <p:txBody>
          <a:bodyPr wrap="square" anchor="ctr">
            <a:spAutoFit/>
          </a:bodyPr>
          <a:lstStyle/>
          <a:p>
            <a:r>
              <a:rPr lang="en-US" altLang="zh-CN" sz="3200" b="1" dirty="0">
                <a:latin typeface="+mj-ea"/>
                <a:ea typeface="+mj-ea"/>
                <a:cs typeface="微软雅黑" panose="020B0503020204020204" pitchFamily="34" charset="-122"/>
                <a:sym typeface="+mn-ea"/>
              </a:rPr>
              <a:t>Introduction</a:t>
            </a:r>
            <a:endParaRPr lang="en-US" altLang="zh-CN" sz="32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01</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998720" y="44511"/>
            <a:ext cx="2135505"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200" dirty="0">
                <a:solidFill>
                  <a:schemeClr val="bg1"/>
                </a:solidFill>
              </a:endParaRPr>
            </a:p>
          </p:txBody>
        </p:sp>
        <p:grpSp>
          <p:nvGrpSpPr>
            <p:cNvPr id="17" name="组合 16"/>
            <p:cNvGrpSpPr/>
            <p:nvPr/>
          </p:nvGrpSpPr>
          <p:grpSpPr>
            <a:xfrm>
              <a:off x="55943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pPr algn="ctr" fontAlgn="auto"/>
                <a:r>
                  <a:rPr lang="en-US" altLang="zh-CN" sz="1600" dirty="0">
                    <a:solidFill>
                      <a:schemeClr val="bg1"/>
                    </a:solidFill>
                    <a:latin typeface="+mj-ea"/>
                    <a:ea typeface="+mj-ea"/>
                    <a:cs typeface="微软雅黑" panose="020B0503020204020204" pitchFamily="34" charset="-122"/>
                  </a:rPr>
                  <a:t>Introduction</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fontAlgn="auto"/>
                <a:r>
                  <a:rPr lang="en-US" altLang="zh-CN" dirty="0" smtClean="0">
                    <a:solidFill>
                      <a:schemeClr val="bg1"/>
                    </a:solidFill>
                    <a:latin typeface="+mj-ea"/>
                    <a:ea typeface="+mj-ea"/>
                    <a:cs typeface="微软雅黑" panose="020B0503020204020204" pitchFamily="34" charset="-122"/>
                  </a:rPr>
                  <a:t>01</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12155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155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423526" y="1447740"/>
            <a:ext cx="2181860" cy="337185"/>
          </a:xfrm>
          <a:prstGeom prst="rect">
            <a:avLst/>
          </a:prstGeom>
          <a:noFill/>
          <a:ln>
            <a:noFill/>
          </a:ln>
        </p:spPr>
        <p:txBody>
          <a:bodyPr wrap="none">
            <a:spAutoFit/>
          </a:bodyPr>
          <a:lstStyle/>
          <a:p>
            <a:pPr defTabSz="1219200">
              <a:defRPr/>
            </a:pPr>
            <a:r>
              <a:rPr lang="en-US" altLang="zh-CN" sz="1600" b="1" kern="0" dirty="0">
                <a:solidFill>
                  <a:schemeClr val="bg1"/>
                </a:solidFill>
                <a:ea typeface="微软雅黑" panose="020B0503020204020204" pitchFamily="34" charset="-122"/>
              </a:rPr>
              <a:t>Motivation Summary</a:t>
            </a:r>
            <a:endParaRPr lang="en-US" altLang="zh-CN" sz="1600" b="1" kern="0" dirty="0">
              <a:solidFill>
                <a:schemeClr val="bg1"/>
              </a:solidFill>
              <a:ea typeface="微软雅黑" panose="020B0503020204020204" pitchFamily="34" charset="-122"/>
            </a:endParaRPr>
          </a:p>
        </p:txBody>
      </p:sp>
      <p:sp>
        <p:nvSpPr>
          <p:cNvPr id="24" name="矩形 23"/>
          <p:cNvSpPr/>
          <p:nvPr/>
        </p:nvSpPr>
        <p:spPr>
          <a:xfrm>
            <a:off x="1489892" y="4483816"/>
            <a:ext cx="2016760" cy="337185"/>
          </a:xfrm>
          <a:prstGeom prst="rect">
            <a:avLst/>
          </a:prstGeom>
        </p:spPr>
        <p:txBody>
          <a:bodyPr wrap="none">
            <a:spAutoFit/>
          </a:bodyPr>
          <a:lstStyle/>
          <a:p>
            <a:pPr algn="l" defTabSz="1219200">
              <a:defRPr/>
            </a:pPr>
            <a:r>
              <a:rPr lang="en-US" altLang="zh-CN" sz="1600" kern="0" dirty="0">
                <a:latin typeface="+mj-ea"/>
                <a:ea typeface="+mj-ea"/>
              </a:rPr>
              <a:t>Role playing Game</a:t>
            </a:r>
            <a:endParaRPr lang="en-US" altLang="zh-CN" sz="1600" kern="0" dirty="0">
              <a:latin typeface="+mj-ea"/>
              <a:ea typeface="+mj-ea"/>
            </a:endParaRPr>
          </a:p>
        </p:txBody>
      </p:sp>
      <p:sp>
        <p:nvSpPr>
          <p:cNvPr id="34" name="矩形 33"/>
          <p:cNvSpPr/>
          <p:nvPr/>
        </p:nvSpPr>
        <p:spPr>
          <a:xfrm>
            <a:off x="47842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7842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224268" y="1447740"/>
            <a:ext cx="1684655" cy="583565"/>
          </a:xfrm>
          <a:prstGeom prst="rect">
            <a:avLst/>
          </a:prstGeom>
          <a:noFill/>
          <a:ln>
            <a:noFill/>
          </a:ln>
        </p:spPr>
        <p:txBody>
          <a:bodyPr wrap="none">
            <a:spAutoFit/>
          </a:bodyPr>
          <a:lstStyle/>
          <a:p>
            <a:pPr algn="ctr" defTabSz="1219200" fontAlgn="auto">
              <a:defRPr/>
            </a:pPr>
            <a:r>
              <a:rPr lang="en-US" altLang="zh-CN" sz="1600" b="1" kern="0" dirty="0">
                <a:solidFill>
                  <a:schemeClr val="bg1"/>
                </a:solidFill>
                <a:ea typeface="微软雅黑" panose="020B0503020204020204" pitchFamily="34" charset="-122"/>
              </a:rPr>
              <a:t>Implementation </a:t>
            </a:r>
            <a:endParaRPr lang="en-US" altLang="zh-CN" sz="1600" b="1" kern="0" dirty="0">
              <a:solidFill>
                <a:schemeClr val="bg1"/>
              </a:solidFill>
              <a:ea typeface="微软雅黑" panose="020B0503020204020204" pitchFamily="34" charset="-122"/>
            </a:endParaRPr>
          </a:p>
          <a:p>
            <a:pPr algn="ctr" defTabSz="1219200" fontAlgn="auto">
              <a:defRPr/>
            </a:pPr>
            <a:r>
              <a:rPr lang="en-US" altLang="zh-CN" sz="1600" b="1" kern="0" dirty="0">
                <a:solidFill>
                  <a:schemeClr val="bg1"/>
                </a:solidFill>
                <a:ea typeface="微软雅黑" panose="020B0503020204020204" pitchFamily="34" charset="-122"/>
              </a:rPr>
              <a:t>Summary</a:t>
            </a:r>
            <a:endParaRPr lang="en-US" altLang="zh-CN" sz="1600" b="1" kern="0" dirty="0">
              <a:solidFill>
                <a:schemeClr val="bg1"/>
              </a:solidFill>
              <a:ea typeface="微软雅黑" panose="020B0503020204020204" pitchFamily="34" charset="-122"/>
            </a:endParaRPr>
          </a:p>
        </p:txBody>
      </p:sp>
      <p:sp>
        <p:nvSpPr>
          <p:cNvPr id="40" name="矩形 39"/>
          <p:cNvSpPr/>
          <p:nvPr/>
        </p:nvSpPr>
        <p:spPr>
          <a:xfrm>
            <a:off x="4942070" y="4483816"/>
            <a:ext cx="2249805" cy="337185"/>
          </a:xfrm>
          <a:prstGeom prst="rect">
            <a:avLst/>
          </a:prstGeom>
        </p:spPr>
        <p:txBody>
          <a:bodyPr wrap="none">
            <a:spAutoFit/>
          </a:bodyPr>
          <a:lstStyle/>
          <a:p>
            <a:pPr algn="l" defTabSz="1219200">
              <a:defRPr/>
            </a:pPr>
            <a:r>
              <a:rPr lang="en-US" altLang="zh-CN" sz="1600" kern="0" dirty="0">
                <a:latin typeface="+mj-ea"/>
                <a:ea typeface="+mj-ea"/>
              </a:rPr>
              <a:t>Art Gallery Algorithm</a:t>
            </a:r>
            <a:endParaRPr lang="en-US" altLang="zh-CN" sz="1600" kern="0" dirty="0">
              <a:latin typeface="+mj-ea"/>
              <a:ea typeface="+mj-ea"/>
            </a:endParaRPr>
          </a:p>
        </p:txBody>
      </p:sp>
      <p:sp>
        <p:nvSpPr>
          <p:cNvPr id="41" name="矩形 40"/>
          <p:cNvSpPr/>
          <p:nvPr/>
        </p:nvSpPr>
        <p:spPr>
          <a:xfrm>
            <a:off x="83529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3529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167351" y="1447740"/>
            <a:ext cx="1143000" cy="583565"/>
          </a:xfrm>
          <a:prstGeom prst="rect">
            <a:avLst/>
          </a:prstGeom>
          <a:noFill/>
          <a:ln>
            <a:noFill/>
          </a:ln>
        </p:spPr>
        <p:txBody>
          <a:bodyPr wrap="none">
            <a:spAutoFit/>
          </a:bodyPr>
          <a:lstStyle/>
          <a:p>
            <a:pPr algn="ctr" defTabSz="1219200" fontAlgn="auto">
              <a:defRPr/>
            </a:pPr>
            <a:r>
              <a:rPr lang="en-US" altLang="zh-CN" sz="1600" b="1" kern="0" dirty="0">
                <a:solidFill>
                  <a:schemeClr val="bg1"/>
                </a:solidFill>
                <a:ea typeface="微软雅黑" panose="020B0503020204020204" pitchFamily="34" charset="-122"/>
              </a:rPr>
              <a:t>Test Case </a:t>
            </a:r>
            <a:endParaRPr lang="en-US" altLang="zh-CN" sz="1600" b="1" kern="0" dirty="0">
              <a:solidFill>
                <a:schemeClr val="bg1"/>
              </a:solidFill>
              <a:ea typeface="微软雅黑" panose="020B0503020204020204" pitchFamily="34" charset="-122"/>
            </a:endParaRPr>
          </a:p>
          <a:p>
            <a:pPr algn="ctr" defTabSz="1219200" fontAlgn="auto">
              <a:defRPr/>
            </a:pPr>
            <a:r>
              <a:rPr lang="en-US" altLang="zh-CN" sz="1600" b="1" kern="0" dirty="0">
                <a:solidFill>
                  <a:schemeClr val="bg1"/>
                </a:solidFill>
                <a:ea typeface="微软雅黑" panose="020B0503020204020204" pitchFamily="34" charset="-122"/>
              </a:rPr>
              <a:t>Summary</a:t>
            </a:r>
            <a:endParaRPr lang="en-US" altLang="zh-CN" sz="1600" b="1" kern="0" dirty="0">
              <a:solidFill>
                <a:schemeClr val="bg1"/>
              </a:solidFill>
              <a:ea typeface="微软雅黑" panose="020B0503020204020204" pitchFamily="34" charset="-122"/>
            </a:endParaRPr>
          </a:p>
        </p:txBody>
      </p:sp>
      <p:sp>
        <p:nvSpPr>
          <p:cNvPr id="47" name="矩形 46"/>
          <p:cNvSpPr/>
          <p:nvPr/>
        </p:nvSpPr>
        <p:spPr>
          <a:xfrm>
            <a:off x="9131165" y="4483816"/>
            <a:ext cx="1009015" cy="1076325"/>
          </a:xfrm>
          <a:prstGeom prst="rect">
            <a:avLst/>
          </a:prstGeom>
        </p:spPr>
        <p:txBody>
          <a:bodyPr wrap="none">
            <a:spAutoFit/>
          </a:bodyPr>
          <a:lstStyle/>
          <a:p>
            <a:pPr algn="l" defTabSz="1219200">
              <a:defRPr/>
            </a:pPr>
            <a:r>
              <a:rPr lang="en-US" altLang="zh-CN" sz="1600" kern="0" dirty="0">
                <a:latin typeface="+mj-ea"/>
                <a:ea typeface="+mj-ea"/>
              </a:rPr>
              <a:t>Concave</a:t>
            </a:r>
            <a:endParaRPr lang="en-US" altLang="zh-CN" sz="1600" kern="0" dirty="0">
              <a:latin typeface="+mj-ea"/>
              <a:ea typeface="+mj-ea"/>
            </a:endParaRPr>
          </a:p>
          <a:p>
            <a:pPr algn="l" defTabSz="1219200">
              <a:defRPr/>
            </a:pPr>
            <a:r>
              <a:rPr lang="en-US" altLang="zh-CN" sz="1600" kern="0" dirty="0">
                <a:latin typeface="+mj-ea"/>
                <a:ea typeface="+mj-ea"/>
              </a:rPr>
              <a:t>Convex</a:t>
            </a:r>
            <a:endParaRPr lang="en-US" altLang="zh-CN" sz="1600" kern="0" dirty="0">
              <a:latin typeface="+mj-ea"/>
              <a:ea typeface="+mj-ea"/>
            </a:endParaRPr>
          </a:p>
          <a:p>
            <a:pPr algn="ctr" defTabSz="1219200">
              <a:defRPr/>
            </a:pPr>
            <a:endParaRPr lang="en-US" altLang="zh-CN" sz="1600" kern="0" dirty="0">
              <a:latin typeface="+mj-ea"/>
              <a:ea typeface="+mj-ea"/>
            </a:endParaRPr>
          </a:p>
          <a:p>
            <a:pPr algn="ctr" defTabSz="1219200">
              <a:defRPr/>
            </a:pPr>
            <a:endParaRPr lang="en-US" altLang="zh-CN" sz="1600" kern="0" dirty="0">
              <a:latin typeface="+mj-ea"/>
              <a:ea typeface="+mj-ea"/>
            </a:endParaRPr>
          </a:p>
        </p:txBody>
      </p:sp>
      <p:grpSp>
        <p:nvGrpSpPr>
          <p:cNvPr id="5" name="组合 4"/>
          <p:cNvGrpSpPr/>
          <p:nvPr/>
        </p:nvGrpSpPr>
        <p:grpSpPr>
          <a:xfrm>
            <a:off x="1952172" y="3041650"/>
            <a:ext cx="1092200" cy="1092200"/>
            <a:chOff x="1952172" y="3041650"/>
            <a:chExt cx="1092200" cy="1092200"/>
          </a:xfrm>
        </p:grpSpPr>
        <p:sp>
          <p:nvSpPr>
            <p:cNvPr id="20" name="椭圆 19"/>
            <p:cNvSpPr/>
            <p:nvPr/>
          </p:nvSpPr>
          <p:spPr>
            <a:xfrm>
              <a:off x="19521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157264" y="3251801"/>
              <a:ext cx="682011" cy="689250"/>
              <a:chOff x="5451475" y="4286250"/>
              <a:chExt cx="1346201" cy="1360488"/>
            </a:xfrm>
            <a:solidFill>
              <a:schemeClr val="tx2">
                <a:lumMod val="50000"/>
              </a:schemeClr>
            </a:solidFill>
          </p:grpSpPr>
          <p:sp>
            <p:nvSpPr>
              <p:cNvPr id="30"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5520872" y="3041650"/>
            <a:ext cx="1092200" cy="1092200"/>
            <a:chOff x="5520872" y="3041650"/>
            <a:chExt cx="1092200" cy="1092200"/>
          </a:xfrm>
        </p:grpSpPr>
        <p:sp>
          <p:nvSpPr>
            <p:cNvPr id="36" name="椭圆 35"/>
            <p:cNvSpPr/>
            <p:nvPr/>
          </p:nvSpPr>
          <p:spPr>
            <a:xfrm>
              <a:off x="55208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5717992" y="3245280"/>
              <a:ext cx="682011" cy="689250"/>
              <a:chOff x="5451475" y="4286250"/>
              <a:chExt cx="1346200" cy="1360488"/>
            </a:xfrm>
            <a:solidFill>
              <a:schemeClr val="tx2">
                <a:lumMod val="50000"/>
              </a:schemeClr>
            </a:solidFill>
          </p:grpSpPr>
          <p:sp>
            <p:nvSpPr>
              <p:cNvPr id="66"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8"/>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 name="组合 1"/>
          <p:cNvGrpSpPr/>
          <p:nvPr/>
        </p:nvGrpSpPr>
        <p:grpSpPr>
          <a:xfrm>
            <a:off x="9089572" y="3041650"/>
            <a:ext cx="1092200" cy="1092200"/>
            <a:chOff x="9089572" y="3041650"/>
            <a:chExt cx="1092200" cy="1092200"/>
          </a:xfrm>
        </p:grpSpPr>
        <p:sp>
          <p:nvSpPr>
            <p:cNvPr id="43" name="椭圆 42"/>
            <p:cNvSpPr/>
            <p:nvPr/>
          </p:nvSpPr>
          <p:spPr>
            <a:xfrm>
              <a:off x="90895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9294666" y="3233705"/>
              <a:ext cx="682011" cy="689250"/>
              <a:chOff x="5451475" y="4286250"/>
              <a:chExt cx="1346200" cy="1360488"/>
            </a:xfrm>
            <a:solidFill>
              <a:schemeClr val="tx2">
                <a:lumMod val="50000"/>
              </a:schemeClr>
            </a:solidFill>
          </p:grpSpPr>
          <p:sp>
            <p:nvSpPr>
              <p:cNvPr id="76"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8"/>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695" y="2654935"/>
            <a:ext cx="4018915" cy="1076325"/>
          </a:xfrm>
          <a:prstGeom prst="rect">
            <a:avLst/>
          </a:prstGeom>
        </p:spPr>
        <p:txBody>
          <a:bodyPr wrap="square" anchor="ctr">
            <a:spAutoFit/>
          </a:bodyPr>
          <a:lstStyle/>
          <a:p>
            <a:r>
              <a:rPr lang="en-US" altLang="zh-CN" sz="3200" b="1" dirty="0">
                <a:latin typeface="+mj-ea"/>
                <a:ea typeface="+mj-ea"/>
                <a:cs typeface="微软雅黑" panose="020B0503020204020204" pitchFamily="34" charset="-122"/>
              </a:rPr>
              <a:t>Background and Related work</a:t>
            </a:r>
            <a:endParaRPr lang="en-US" altLang="zh-CN" sz="32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02</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2873" y="1989671"/>
            <a:ext cx="2297430" cy="398780"/>
          </a:xfrm>
          <a:prstGeom prst="rect">
            <a:avLst/>
          </a:prstGeom>
        </p:spPr>
        <p:txBody>
          <a:bodyPr wrap="none">
            <a:spAutoFit/>
          </a:bodyPr>
          <a:lstStyle/>
          <a:p>
            <a:pPr algn="r" defTabSz="1219200">
              <a:defRPr/>
            </a:pPr>
            <a:r>
              <a:rPr lang="en-US" altLang="zh-CN" sz="2000" b="1" kern="0" dirty="0" smtClean="0">
                <a:ea typeface="微软雅黑" panose="020B0503020204020204" pitchFamily="34" charset="-122"/>
              </a:rPr>
              <a:t>Visibility Polygon</a:t>
            </a:r>
            <a:endParaRPr lang="en-US" altLang="zh-CN" sz="2000" b="1" kern="0" dirty="0" smtClean="0">
              <a:ea typeface="微软雅黑" panose="020B0503020204020204" pitchFamily="34" charset="-122"/>
            </a:endParaRPr>
          </a:p>
        </p:txBody>
      </p:sp>
      <p:sp>
        <p:nvSpPr>
          <p:cNvPr id="33" name="矩形 32"/>
          <p:cNvSpPr/>
          <p:nvPr/>
        </p:nvSpPr>
        <p:spPr>
          <a:xfrm>
            <a:off x="385379" y="2338981"/>
            <a:ext cx="3729722" cy="1691005"/>
          </a:xfrm>
          <a:prstGeom prst="rect">
            <a:avLst/>
          </a:prstGeom>
        </p:spPr>
        <p:txBody>
          <a:bodyPr wrap="square">
            <a:spAutoFit/>
          </a:bodyPr>
          <a:lstStyle/>
          <a:p>
            <a:pPr algn="l" defTabSz="1219200">
              <a:lnSpc>
                <a:spcPct val="130000"/>
              </a:lnSpc>
              <a:defRPr/>
            </a:pPr>
            <a:r>
              <a:rPr lang="en-US" altLang="zh-CN" sz="1600" kern="0" dirty="0" smtClean="0">
                <a:ea typeface="微软雅黑" panose="020B0503020204020204" pitchFamily="34" charset="-122"/>
              </a:rPr>
              <a:t>T</a:t>
            </a:r>
            <a:r>
              <a:rPr lang="zh-CN" altLang="en-US" sz="1600" kern="0" dirty="0" smtClean="0">
                <a:ea typeface="微软雅黑" panose="020B0503020204020204" pitchFamily="34" charset="-122"/>
              </a:rPr>
              <a:t>he visibility polygon or visibility region for a point p in the plane among obstacles is the possibly unbounded polygonal region of all points of the plane visible from p</a:t>
            </a:r>
            <a:r>
              <a:rPr lang="en-US" altLang="zh-CN" sz="1600" kern="0" dirty="0" smtClean="0">
                <a:ea typeface="微软雅黑" panose="020B0503020204020204" pitchFamily="34" charset="-122"/>
              </a:rPr>
              <a:t>.</a:t>
            </a:r>
            <a:endParaRPr lang="en-US" altLang="zh-CN" sz="1600" kern="0" dirty="0" smtClean="0">
              <a:ea typeface="微软雅黑" panose="020B0503020204020204" pitchFamily="34" charset="-122"/>
            </a:endParaRPr>
          </a:p>
        </p:txBody>
      </p:sp>
      <p:sp>
        <p:nvSpPr>
          <p:cNvPr id="49" name="矩形 48"/>
          <p:cNvSpPr/>
          <p:nvPr/>
        </p:nvSpPr>
        <p:spPr>
          <a:xfrm>
            <a:off x="8037823" y="1989671"/>
            <a:ext cx="2750185" cy="398780"/>
          </a:xfrm>
          <a:prstGeom prst="rect">
            <a:avLst/>
          </a:prstGeom>
        </p:spPr>
        <p:txBody>
          <a:bodyPr wrap="none">
            <a:spAutoFit/>
          </a:bodyPr>
          <a:lstStyle/>
          <a:p>
            <a:pPr algn="r" defTabSz="1219200">
              <a:defRPr/>
            </a:pPr>
            <a:r>
              <a:rPr lang="en-US" sz="2000" b="1" kern="0" dirty="0" smtClean="0">
                <a:ea typeface="微软雅黑" panose="020B0503020204020204" pitchFamily="34" charset="-122"/>
              </a:rPr>
              <a:t>Art Gallary Algorithm</a:t>
            </a:r>
            <a:endParaRPr lang="en-US" sz="2000" b="1" kern="0" dirty="0">
              <a:ea typeface="微软雅黑" panose="020B0503020204020204" pitchFamily="34" charset="-122"/>
            </a:endParaRPr>
          </a:p>
        </p:txBody>
      </p:sp>
      <p:sp>
        <p:nvSpPr>
          <p:cNvPr id="50" name="矩形 49"/>
          <p:cNvSpPr/>
          <p:nvPr/>
        </p:nvSpPr>
        <p:spPr>
          <a:xfrm>
            <a:off x="7946681" y="2338981"/>
            <a:ext cx="3729722" cy="1370965"/>
          </a:xfrm>
          <a:prstGeom prst="rect">
            <a:avLst/>
          </a:prstGeom>
        </p:spPr>
        <p:txBody>
          <a:bodyPr wrap="square">
            <a:spAutoFit/>
          </a:bodyPr>
          <a:lstStyle/>
          <a:p>
            <a:pPr algn="l" defTabSz="1219200">
              <a:lnSpc>
                <a:spcPct val="130000"/>
              </a:lnSpc>
              <a:defRPr/>
            </a:pPr>
            <a:r>
              <a:rPr lang="zh-CN" altLang="en-US" sz="1600" kern="0" dirty="0">
                <a:ea typeface="微软雅黑" panose="020B0503020204020204" pitchFamily="34" charset="-122"/>
              </a:rPr>
              <a:t>Basically, the idea is to find the all the triangles that form the visibility polygon, and we can get those triangles by emitting the ray from the view point</a:t>
            </a:r>
            <a:endParaRPr lang="zh-CN" altLang="en-US" sz="1600" kern="0" dirty="0">
              <a:ea typeface="微软雅黑" panose="020B0503020204020204" pitchFamily="34" charset="-122"/>
            </a:endParaRPr>
          </a:p>
        </p:txBody>
      </p:sp>
      <p:grpSp>
        <p:nvGrpSpPr>
          <p:cNvPr id="56" name="组合 55"/>
          <p:cNvGrpSpPr/>
          <p:nvPr/>
        </p:nvGrpSpPr>
        <p:grpSpPr>
          <a:xfrm>
            <a:off x="5011420" y="38796"/>
            <a:ext cx="2009775"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592"/>
              <a:ext cx="1612900" cy="368300"/>
              <a:chOff x="4991099" y="55916"/>
              <a:chExt cx="1612900" cy="368300"/>
            </a:xfrm>
          </p:grpSpPr>
          <p:sp>
            <p:nvSpPr>
              <p:cNvPr id="59" name="矩形 58"/>
              <p:cNvSpPr/>
              <p:nvPr/>
            </p:nvSpPr>
            <p:spPr>
              <a:xfrm>
                <a:off x="5521324" y="71473"/>
                <a:ext cx="1082675"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Background </a:t>
                </a:r>
                <a:endParaRPr lang="en-US" altLang="zh-CN" sz="1600" dirty="0">
                  <a:solidFill>
                    <a:schemeClr val="bg1"/>
                  </a:solidFill>
                  <a:latin typeface="+mj-ea"/>
                  <a:ea typeface="+mj-ea"/>
                  <a:cs typeface="微软雅黑" panose="020B0503020204020204" pitchFamily="34" charset="-122"/>
                </a:endParaRPr>
              </a:p>
            </p:txBody>
          </p:sp>
          <p:sp>
            <p:nvSpPr>
              <p:cNvPr id="60" name="矩形 5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02</a:t>
                </a:r>
                <a:endParaRPr lang="en-US" altLang="zh-CN" dirty="0">
                  <a:solidFill>
                    <a:schemeClr val="bg1"/>
                  </a:solidFill>
                  <a:latin typeface="+mj-ea"/>
                  <a:ea typeface="+mj-ea"/>
                  <a:cs typeface="微软雅黑" panose="020B0503020204020204" pitchFamily="34" charset="-122"/>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8" name="组合 7"/>
          <p:cNvGrpSpPr/>
          <p:nvPr/>
        </p:nvGrpSpPr>
        <p:grpSpPr>
          <a:xfrm>
            <a:off x="4356100" y="1495118"/>
            <a:ext cx="1684510" cy="1954032"/>
            <a:chOff x="4356100" y="1495118"/>
            <a:chExt cx="1684510" cy="1954032"/>
          </a:xfrm>
        </p:grpSpPr>
        <p:sp>
          <p:nvSpPr>
            <p:cNvPr id="2" name="六边形 1"/>
            <p:cNvSpPr/>
            <p:nvPr/>
          </p:nvSpPr>
          <p:spPr>
            <a:xfrm rot="16200000">
              <a:off x="4221339" y="1629879"/>
              <a:ext cx="1954032" cy="1684510"/>
            </a:xfrm>
            <a:prstGeom prst="hexagon">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a:spLocks noEditPoints="1"/>
            </p:cNvSpPr>
            <p:nvPr/>
          </p:nvSpPr>
          <p:spPr bwMode="auto">
            <a:xfrm>
              <a:off x="4665035" y="1971832"/>
              <a:ext cx="1059755" cy="991759"/>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
            <p:cNvSpPr>
              <a:spLocks noEditPoints="1"/>
            </p:cNvSpPr>
            <p:nvPr/>
          </p:nvSpPr>
          <p:spPr bwMode="auto">
            <a:xfrm>
              <a:off x="5056471" y="2303480"/>
              <a:ext cx="269043" cy="269043"/>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 name="组合 4"/>
          <p:cNvGrpSpPr/>
          <p:nvPr/>
        </p:nvGrpSpPr>
        <p:grpSpPr>
          <a:xfrm>
            <a:off x="6151390" y="1495118"/>
            <a:ext cx="1684510" cy="1954032"/>
            <a:chOff x="6151390" y="1495118"/>
            <a:chExt cx="1684510" cy="1954032"/>
          </a:xfrm>
        </p:grpSpPr>
        <p:sp>
          <p:nvSpPr>
            <p:cNvPr id="31" name="六边形 30"/>
            <p:cNvSpPr/>
            <p:nvPr/>
          </p:nvSpPr>
          <p:spPr>
            <a:xfrm rot="16200000">
              <a:off x="6016629" y="1629879"/>
              <a:ext cx="1954032" cy="1684510"/>
            </a:xfrm>
            <a:prstGeom prst="hexagon">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4"/>
            <p:cNvSpPr>
              <a:spLocks noEditPoints="1"/>
            </p:cNvSpPr>
            <p:nvPr/>
          </p:nvSpPr>
          <p:spPr bwMode="auto">
            <a:xfrm>
              <a:off x="6607548" y="1948155"/>
              <a:ext cx="797495" cy="98390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5"/>
            <p:cNvSpPr/>
            <p:nvPr/>
          </p:nvSpPr>
          <p:spPr bwMode="auto">
            <a:xfrm>
              <a:off x="6742099" y="2456927"/>
              <a:ext cx="156976" cy="29433"/>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6"/>
            <p:cNvSpPr/>
            <p:nvPr/>
          </p:nvSpPr>
          <p:spPr bwMode="auto">
            <a:xfrm>
              <a:off x="6922902" y="2456927"/>
              <a:ext cx="194819" cy="29433"/>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7"/>
            <p:cNvSpPr/>
            <p:nvPr/>
          </p:nvSpPr>
          <p:spPr bwMode="auto">
            <a:xfrm>
              <a:off x="7147154" y="2456927"/>
              <a:ext cx="88299" cy="29433"/>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8"/>
            <p:cNvSpPr/>
            <p:nvPr/>
          </p:nvSpPr>
          <p:spPr bwMode="auto">
            <a:xfrm>
              <a:off x="6742099" y="2536816"/>
              <a:ext cx="91103" cy="29433"/>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9"/>
            <p:cNvSpPr/>
            <p:nvPr/>
          </p:nvSpPr>
          <p:spPr bwMode="auto">
            <a:xfrm>
              <a:off x="6865437" y="2536816"/>
              <a:ext cx="158378" cy="29433"/>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40"/>
            <p:cNvSpPr/>
            <p:nvPr/>
          </p:nvSpPr>
          <p:spPr bwMode="auto">
            <a:xfrm>
              <a:off x="7053248" y="2536816"/>
              <a:ext cx="185008" cy="29433"/>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1"/>
            <p:cNvSpPr/>
            <p:nvPr/>
          </p:nvSpPr>
          <p:spPr bwMode="auto">
            <a:xfrm>
              <a:off x="6742099" y="2626517"/>
              <a:ext cx="187811" cy="3083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2"/>
            <p:cNvSpPr/>
            <p:nvPr/>
          </p:nvSpPr>
          <p:spPr bwMode="auto">
            <a:xfrm>
              <a:off x="6963547" y="2626517"/>
              <a:ext cx="183606" cy="3083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3"/>
            <p:cNvSpPr/>
            <p:nvPr/>
          </p:nvSpPr>
          <p:spPr bwMode="auto">
            <a:xfrm>
              <a:off x="7177988" y="2626517"/>
              <a:ext cx="57465" cy="3083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4"/>
            <p:cNvSpPr/>
            <p:nvPr/>
          </p:nvSpPr>
          <p:spPr bwMode="auto">
            <a:xfrm>
              <a:off x="6742099" y="2700801"/>
              <a:ext cx="91103" cy="33638"/>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5"/>
            <p:cNvSpPr/>
            <p:nvPr/>
          </p:nvSpPr>
          <p:spPr bwMode="auto">
            <a:xfrm>
              <a:off x="6865437" y="2700801"/>
              <a:ext cx="141559" cy="33638"/>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6"/>
            <p:cNvSpPr>
              <a:spLocks noEditPoints="1"/>
            </p:cNvSpPr>
            <p:nvPr/>
          </p:nvSpPr>
          <p:spPr bwMode="auto">
            <a:xfrm>
              <a:off x="7002791" y="1943951"/>
              <a:ext cx="402252" cy="402251"/>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 name="组合 6"/>
          <p:cNvGrpSpPr/>
          <p:nvPr/>
        </p:nvGrpSpPr>
        <p:grpSpPr>
          <a:xfrm>
            <a:off x="5214709" y="3114210"/>
            <a:ext cx="1684510" cy="1954032"/>
            <a:chOff x="5214709" y="3114210"/>
            <a:chExt cx="1684510" cy="1954032"/>
          </a:xfrm>
        </p:grpSpPr>
        <p:sp>
          <p:nvSpPr>
            <p:cNvPr id="30" name="六边形 29"/>
            <p:cNvSpPr/>
            <p:nvPr/>
          </p:nvSpPr>
          <p:spPr>
            <a:xfrm rot="16200000">
              <a:off x="5079948" y="3248971"/>
              <a:ext cx="1954032" cy="1684510"/>
            </a:xfrm>
            <a:prstGeom prst="hexagon">
              <a:avLst/>
            </a:prstGeom>
            <a:solidFill>
              <a:srgbClr val="B85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22"/>
            <p:cNvSpPr>
              <a:spLocks noEditPoints="1"/>
            </p:cNvSpPr>
            <p:nvPr/>
          </p:nvSpPr>
          <p:spPr bwMode="auto">
            <a:xfrm>
              <a:off x="5573829" y="3671939"/>
              <a:ext cx="884989" cy="884989"/>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67200" y="0"/>
            <a:ext cx="36576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94580" y="61"/>
            <a:ext cx="2402840"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Related Work</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02</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62" name="矩形 61"/>
          <p:cNvSpPr/>
          <p:nvPr/>
        </p:nvSpPr>
        <p:spPr>
          <a:xfrm>
            <a:off x="2068962" y="1461454"/>
            <a:ext cx="1466215" cy="398780"/>
          </a:xfrm>
          <a:prstGeom prst="rect">
            <a:avLst/>
          </a:prstGeom>
        </p:spPr>
        <p:txBody>
          <a:bodyPr wrap="none">
            <a:spAutoFit/>
          </a:bodyPr>
          <a:lstStyle/>
          <a:p>
            <a:pPr algn="r" defTabSz="1219200">
              <a:defRPr/>
            </a:pPr>
            <a:r>
              <a:rPr lang="en-US" altLang="zh-CN" sz="2000" b="1" kern="0" dirty="0">
                <a:ea typeface="微软雅黑" panose="020B0503020204020204" pitchFamily="34" charset="-122"/>
                <a:sym typeface="+mn-ea"/>
              </a:rPr>
              <a:t>View Point</a:t>
            </a:r>
            <a:endParaRPr lang="en-US" altLang="zh-CN" sz="2000" b="1" kern="0" dirty="0" smtClean="0">
              <a:ea typeface="微软雅黑" panose="020B0503020204020204" pitchFamily="34" charset="-122"/>
            </a:endParaRPr>
          </a:p>
        </p:txBody>
      </p:sp>
      <p:sp>
        <p:nvSpPr>
          <p:cNvPr id="63" name="矩形 62"/>
          <p:cNvSpPr/>
          <p:nvPr/>
        </p:nvSpPr>
        <p:spPr>
          <a:xfrm>
            <a:off x="140335" y="1823720"/>
            <a:ext cx="3394710" cy="1050925"/>
          </a:xfrm>
          <a:prstGeom prst="rect">
            <a:avLst/>
          </a:prstGeom>
        </p:spPr>
        <p:txBody>
          <a:bodyPr wrap="square">
            <a:spAutoFit/>
          </a:bodyPr>
          <a:lstStyle/>
          <a:p>
            <a:pPr algn="l" defTabSz="1219200">
              <a:lnSpc>
                <a:spcPct val="130000"/>
              </a:lnSpc>
              <a:defRPr/>
            </a:pPr>
            <a:r>
              <a:rPr lang="zh-CN" altLang="en-US" sz="1600" kern="0" dirty="0" smtClean="0">
                <a:ea typeface="微软雅黑" panose="020B0503020204020204" pitchFamily="34" charset="-122"/>
                <a:sym typeface="+mn-ea"/>
              </a:rPr>
              <a:t>It is the guard position, and </a:t>
            </a:r>
            <a:endParaRPr lang="zh-CN" altLang="en-US" sz="1600" kern="0" dirty="0" smtClean="0">
              <a:ea typeface="微软雅黑" panose="020B0503020204020204" pitchFamily="34" charset="-122"/>
            </a:endParaRPr>
          </a:p>
          <a:p>
            <a:pPr algn="l" defTabSz="1219200">
              <a:lnSpc>
                <a:spcPct val="130000"/>
              </a:lnSpc>
              <a:defRPr/>
            </a:pPr>
            <a:r>
              <a:rPr lang="zh-CN" altLang="en-US" sz="1600" kern="0" dirty="0" smtClean="0">
                <a:ea typeface="微软雅黑" panose="020B0503020204020204" pitchFamily="34" charset="-122"/>
                <a:sym typeface="+mn-ea"/>
              </a:rPr>
              <a:t>this project is focusing the visibility effect of related to this view point.</a:t>
            </a:r>
            <a:endParaRPr lang="zh-CN" altLang="en-US" sz="1600" kern="0" dirty="0" smtClean="0">
              <a:ea typeface="微软雅黑" panose="020B0503020204020204" pitchFamily="34" charset="-122"/>
            </a:endParaRPr>
          </a:p>
        </p:txBody>
      </p:sp>
      <p:sp>
        <p:nvSpPr>
          <p:cNvPr id="65" name="矩形 64"/>
          <p:cNvSpPr/>
          <p:nvPr/>
        </p:nvSpPr>
        <p:spPr>
          <a:xfrm>
            <a:off x="1872112" y="3975648"/>
            <a:ext cx="1663065" cy="398780"/>
          </a:xfrm>
          <a:prstGeom prst="rect">
            <a:avLst/>
          </a:prstGeom>
        </p:spPr>
        <p:txBody>
          <a:bodyPr wrap="none">
            <a:spAutoFit/>
          </a:bodyPr>
          <a:lstStyle/>
          <a:p>
            <a:pPr algn="r" defTabSz="1219200">
              <a:defRPr/>
            </a:pPr>
            <a:r>
              <a:rPr lang="en-US" altLang="zh-CN" sz="2000" b="1" kern="0" dirty="0">
                <a:ea typeface="微软雅黑" panose="020B0503020204020204" pitchFamily="34" charset="-122"/>
              </a:rPr>
              <a:t>Sight Range</a:t>
            </a:r>
            <a:endParaRPr lang="en-US" altLang="zh-CN" sz="2000" b="1" kern="0" dirty="0">
              <a:ea typeface="微软雅黑" panose="020B0503020204020204" pitchFamily="34" charset="-122"/>
            </a:endParaRPr>
          </a:p>
        </p:txBody>
      </p:sp>
      <p:sp>
        <p:nvSpPr>
          <p:cNvPr id="66" name="矩形 65"/>
          <p:cNvSpPr/>
          <p:nvPr/>
        </p:nvSpPr>
        <p:spPr>
          <a:xfrm>
            <a:off x="550677" y="4337658"/>
            <a:ext cx="2984500" cy="730885"/>
          </a:xfrm>
          <a:prstGeom prst="rect">
            <a:avLst/>
          </a:prstGeom>
        </p:spPr>
        <p:txBody>
          <a:bodyPr wrap="none">
            <a:spAutoFit/>
          </a:bodyPr>
          <a:lstStyle/>
          <a:p>
            <a:pPr algn="l" defTabSz="1219200">
              <a:lnSpc>
                <a:spcPct val="130000"/>
              </a:lnSpc>
              <a:defRPr/>
            </a:pPr>
            <a:r>
              <a:rPr lang="zh-CN" altLang="en-US" sz="1600" kern="0" dirty="0" smtClean="0">
                <a:ea typeface="微软雅黑" panose="020B0503020204020204" pitchFamily="34" charset="-122"/>
              </a:rPr>
              <a:t>Sight Range is the max value it</a:t>
            </a:r>
            <a:endParaRPr lang="zh-CN" altLang="en-US" sz="1600" kern="0" dirty="0" smtClean="0">
              <a:ea typeface="微软雅黑" panose="020B0503020204020204" pitchFamily="34" charset="-122"/>
            </a:endParaRPr>
          </a:p>
          <a:p>
            <a:pPr algn="l" defTabSz="1219200">
              <a:lnSpc>
                <a:spcPct val="130000"/>
              </a:lnSpc>
              <a:defRPr/>
            </a:pPr>
            <a:r>
              <a:rPr lang="zh-CN" altLang="en-US" sz="1600" kern="0" dirty="0" smtClean="0">
                <a:ea typeface="微软雅黑" panose="020B0503020204020204" pitchFamily="34" charset="-122"/>
              </a:rPr>
              <a:t>could see from the view point.</a:t>
            </a:r>
            <a:endParaRPr lang="zh-CN" altLang="en-US" sz="1600" kern="0" dirty="0" smtClean="0">
              <a:ea typeface="微软雅黑" panose="020B0503020204020204" pitchFamily="34" charset="-122"/>
            </a:endParaRPr>
          </a:p>
        </p:txBody>
      </p:sp>
      <p:sp>
        <p:nvSpPr>
          <p:cNvPr id="67" name="矩形 66"/>
          <p:cNvSpPr/>
          <p:nvPr/>
        </p:nvSpPr>
        <p:spPr>
          <a:xfrm>
            <a:off x="8619922" y="3975648"/>
            <a:ext cx="1226185" cy="398780"/>
          </a:xfrm>
          <a:prstGeom prst="rect">
            <a:avLst/>
          </a:prstGeom>
        </p:spPr>
        <p:txBody>
          <a:bodyPr wrap="none">
            <a:spAutoFit/>
          </a:bodyPr>
          <a:lstStyle/>
          <a:p>
            <a:pPr algn="l" defTabSz="1219200">
              <a:defRPr/>
            </a:pPr>
            <a:r>
              <a:rPr lang="en-US" altLang="zh-CN" sz="2000" b="1" kern="0" dirty="0" smtClean="0">
                <a:ea typeface="微软雅黑" panose="020B0503020204020204" pitchFamily="34" charset="-122"/>
                <a:sym typeface="+mn-ea"/>
              </a:rPr>
              <a:t>Hit Point</a:t>
            </a:r>
            <a:endParaRPr lang="en-US" altLang="zh-CN" sz="2000" b="1" kern="0" dirty="0">
              <a:ea typeface="微软雅黑" panose="020B0503020204020204" pitchFamily="34" charset="-122"/>
            </a:endParaRPr>
          </a:p>
        </p:txBody>
      </p:sp>
      <p:sp>
        <p:nvSpPr>
          <p:cNvPr id="68" name="矩形 67"/>
          <p:cNvSpPr/>
          <p:nvPr/>
        </p:nvSpPr>
        <p:spPr>
          <a:xfrm>
            <a:off x="8620125" y="4337685"/>
            <a:ext cx="3339465" cy="1370965"/>
          </a:xfrm>
          <a:prstGeom prst="rect">
            <a:avLst/>
          </a:prstGeom>
        </p:spPr>
        <p:txBody>
          <a:bodyPr wrap="square">
            <a:spAutoFit/>
          </a:bodyPr>
          <a:lstStyle/>
          <a:p>
            <a:pPr algn="l" defTabSz="1219200">
              <a:lnSpc>
                <a:spcPct val="130000"/>
              </a:lnSpc>
              <a:defRPr/>
            </a:pPr>
            <a:r>
              <a:rPr lang="zh-CN" altLang="en-US" sz="1600" kern="0" dirty="0" smtClean="0">
                <a:ea typeface="微软雅黑" panose="020B0503020204020204" pitchFamily="34" charset="-122"/>
                <a:sym typeface="+mn-ea"/>
              </a:rPr>
              <a:t>All the hit points generated by the ray cast from the view point</a:t>
            </a:r>
            <a:r>
              <a:rPr lang="en-US" altLang="zh-CN" sz="1600" kern="0" dirty="0" smtClean="0">
                <a:ea typeface="微软雅黑" panose="020B0503020204020204" pitchFamily="34" charset="-122"/>
                <a:sym typeface="+mn-ea"/>
              </a:rPr>
              <a:t>. It is the intersection point of those ray with boundry or obstacles.</a:t>
            </a:r>
            <a:endParaRPr lang="zh-CN" altLang="en-US" sz="1600" kern="0" dirty="0" smtClean="0">
              <a:ea typeface="微软雅黑" panose="020B0503020204020204" pitchFamily="34" charset="-122"/>
            </a:endParaRPr>
          </a:p>
        </p:txBody>
      </p:sp>
      <p:sp>
        <p:nvSpPr>
          <p:cNvPr id="69" name="矩形 68"/>
          <p:cNvSpPr/>
          <p:nvPr/>
        </p:nvSpPr>
        <p:spPr>
          <a:xfrm>
            <a:off x="8619922" y="1452174"/>
            <a:ext cx="1592580" cy="398780"/>
          </a:xfrm>
          <a:prstGeom prst="rect">
            <a:avLst/>
          </a:prstGeom>
        </p:spPr>
        <p:txBody>
          <a:bodyPr wrap="none">
            <a:spAutoFit/>
          </a:bodyPr>
          <a:lstStyle/>
          <a:p>
            <a:pPr defTabSz="1219200">
              <a:defRPr/>
            </a:pPr>
            <a:r>
              <a:rPr lang="en-US" sz="2000" b="1" kern="0" dirty="0" smtClean="0">
                <a:ea typeface="微软雅黑" panose="020B0503020204020204" pitchFamily="34" charset="-122"/>
              </a:rPr>
              <a:t>Sight Angle</a:t>
            </a:r>
            <a:endParaRPr lang="en-US" sz="2000" b="1" kern="0" dirty="0">
              <a:ea typeface="微软雅黑" panose="020B0503020204020204" pitchFamily="34" charset="-122"/>
            </a:endParaRPr>
          </a:p>
        </p:txBody>
      </p:sp>
      <p:sp>
        <p:nvSpPr>
          <p:cNvPr id="70" name="矩形 69"/>
          <p:cNvSpPr/>
          <p:nvPr/>
        </p:nvSpPr>
        <p:spPr>
          <a:xfrm>
            <a:off x="8619922" y="1814184"/>
            <a:ext cx="3211195" cy="730885"/>
          </a:xfrm>
          <a:prstGeom prst="rect">
            <a:avLst/>
          </a:prstGeom>
        </p:spPr>
        <p:txBody>
          <a:bodyPr wrap="none">
            <a:spAutoFit/>
          </a:bodyPr>
          <a:lstStyle/>
          <a:p>
            <a:pPr algn="l" defTabSz="1219200">
              <a:lnSpc>
                <a:spcPct val="130000"/>
              </a:lnSpc>
              <a:defRPr/>
            </a:pPr>
            <a:r>
              <a:rPr lang="zh-CN" altLang="en-US" sz="1600" kern="0" dirty="0" smtClean="0">
                <a:ea typeface="微软雅黑" panose="020B0503020204020204" pitchFamily="34" charset="-122"/>
              </a:rPr>
              <a:t>Therefore, the sight angle defines </a:t>
            </a:r>
            <a:endParaRPr lang="zh-CN" altLang="en-US" sz="1600" kern="0" dirty="0" smtClean="0">
              <a:ea typeface="微软雅黑" panose="020B0503020204020204" pitchFamily="34" charset="-122"/>
            </a:endParaRPr>
          </a:p>
          <a:p>
            <a:pPr algn="l" defTabSz="1219200">
              <a:lnSpc>
                <a:spcPct val="130000"/>
              </a:lnSpc>
              <a:defRPr/>
            </a:pPr>
            <a:r>
              <a:rPr lang="zh-CN" altLang="en-US" sz="1600" kern="0" dirty="0" smtClean="0">
                <a:ea typeface="微软雅黑" panose="020B0503020204020204" pitchFamily="34" charset="-122"/>
              </a:rPr>
              <a:t>the max range of perspective.</a:t>
            </a:r>
            <a:endParaRPr lang="zh-CN" altLang="en-US" sz="1600" kern="0" dirty="0" smtClean="0">
              <a:ea typeface="微软雅黑" panose="020B0503020204020204" pitchFamily="34" charset="-122"/>
            </a:endParaRPr>
          </a:p>
        </p:txBody>
      </p:sp>
      <p:grpSp>
        <p:nvGrpSpPr>
          <p:cNvPr id="9" name="组合 8"/>
          <p:cNvGrpSpPr/>
          <p:nvPr/>
        </p:nvGrpSpPr>
        <p:grpSpPr>
          <a:xfrm>
            <a:off x="3726363" y="1455354"/>
            <a:ext cx="1371958" cy="1371958"/>
            <a:chOff x="3726363" y="1455354"/>
            <a:chExt cx="1371958" cy="1371958"/>
          </a:xfrm>
        </p:grpSpPr>
        <p:sp>
          <p:nvSpPr>
            <p:cNvPr id="54" name="椭圆 53"/>
            <p:cNvSpPr/>
            <p:nvPr/>
          </p:nvSpPr>
          <p:spPr>
            <a:xfrm>
              <a:off x="3726363"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5"/>
            <p:cNvSpPr>
              <a:spLocks noEditPoints="1"/>
            </p:cNvSpPr>
            <p:nvPr/>
          </p:nvSpPr>
          <p:spPr bwMode="auto">
            <a:xfrm>
              <a:off x="3955434" y="1741601"/>
              <a:ext cx="877623" cy="821313"/>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726363" y="3973678"/>
            <a:ext cx="1371958" cy="1371958"/>
            <a:chOff x="3726363" y="3973678"/>
            <a:chExt cx="1371958" cy="1371958"/>
          </a:xfrm>
        </p:grpSpPr>
        <p:sp>
          <p:nvSpPr>
            <p:cNvPr id="60" name="椭圆 59"/>
            <p:cNvSpPr/>
            <p:nvPr/>
          </p:nvSpPr>
          <p:spPr>
            <a:xfrm>
              <a:off x="3726363"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22"/>
            <p:cNvSpPr>
              <a:spLocks noEditPoints="1"/>
            </p:cNvSpPr>
            <p:nvPr/>
          </p:nvSpPr>
          <p:spPr bwMode="auto">
            <a:xfrm>
              <a:off x="4016528" y="4364081"/>
              <a:ext cx="681090" cy="681090"/>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7054330" y="1455354"/>
            <a:ext cx="1371958" cy="1371958"/>
            <a:chOff x="7054330" y="1455354"/>
            <a:chExt cx="1371958" cy="1371958"/>
          </a:xfrm>
        </p:grpSpPr>
        <p:sp>
          <p:nvSpPr>
            <p:cNvPr id="48" name="椭圆 47"/>
            <p:cNvSpPr/>
            <p:nvPr/>
          </p:nvSpPr>
          <p:spPr>
            <a:xfrm>
              <a:off x="7054330"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7369027" y="1781026"/>
              <a:ext cx="733291" cy="741074"/>
              <a:chOff x="5451475" y="4286250"/>
              <a:chExt cx="1346201" cy="1360488"/>
            </a:xfrm>
            <a:solidFill>
              <a:schemeClr val="tx2">
                <a:lumMod val="50000"/>
              </a:schemeClr>
            </a:solidFill>
          </p:grpSpPr>
          <p:sp>
            <p:nvSpPr>
              <p:cNvPr id="35"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8"/>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7054330" y="3973678"/>
            <a:ext cx="1371958" cy="1371958"/>
            <a:chOff x="7054330" y="3973678"/>
            <a:chExt cx="1371958" cy="1371958"/>
          </a:xfrm>
        </p:grpSpPr>
        <p:sp>
          <p:nvSpPr>
            <p:cNvPr id="57" name="椭圆 56"/>
            <p:cNvSpPr/>
            <p:nvPr/>
          </p:nvSpPr>
          <p:spPr>
            <a:xfrm>
              <a:off x="7054330"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7505420" y="4274157"/>
              <a:ext cx="576578" cy="714389"/>
              <a:chOff x="5894388" y="4665663"/>
              <a:chExt cx="903288" cy="1119187"/>
            </a:xfrm>
            <a:solidFill>
              <a:schemeClr val="tx2">
                <a:lumMod val="50000"/>
              </a:schemeClr>
            </a:solidFill>
          </p:grpSpPr>
          <p:sp>
            <p:nvSpPr>
              <p:cNvPr id="45"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7"/>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8"/>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9"/>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0"/>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1"/>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2"/>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3"/>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4"/>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5"/>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4636658" y="1969657"/>
            <a:ext cx="2918685" cy="2918685"/>
            <a:chOff x="4636657" y="1969657"/>
            <a:chExt cx="2918685" cy="2918685"/>
          </a:xfrm>
        </p:grpSpPr>
        <p:sp>
          <p:nvSpPr>
            <p:cNvPr id="52" name="椭圆 51"/>
            <p:cNvSpPr/>
            <p:nvPr/>
          </p:nvSpPr>
          <p:spPr>
            <a:xfrm>
              <a:off x="4636657" y="1969657"/>
              <a:ext cx="2918685" cy="2918685"/>
            </a:xfrm>
            <a:prstGeom prst="ellipse">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5545882" y="2725310"/>
              <a:ext cx="1432109" cy="1407377"/>
              <a:chOff x="2452688" y="-266700"/>
              <a:chExt cx="7721600" cy="7588251"/>
            </a:xfrm>
            <a:solidFill>
              <a:schemeClr val="bg1"/>
            </a:solidFill>
          </p:grpSpPr>
          <p:sp>
            <p:nvSpPr>
              <p:cNvPr id="7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lstStyle/>
              <a:p>
                <a:endParaRPr lang="zh-CN" altLang="en-US"/>
              </a:p>
            </p:txBody>
          </p:sp>
          <p:sp>
            <p:nvSpPr>
              <p:cNvPr id="8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lstStyle/>
              <a:p>
                <a:endParaRPr lang="zh-CN" altLang="en-US"/>
              </a:p>
            </p:txBody>
          </p:sp>
          <p:sp>
            <p:nvSpPr>
              <p:cNvPr id="8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lstStyle/>
              <a:p>
                <a:endParaRPr lang="zh-CN" altLang="en-US"/>
              </a:p>
            </p:txBody>
          </p:sp>
        </p:grpSp>
      </p:grpSp>
      <p:pic>
        <p:nvPicPr>
          <p:cNvPr id="4" name="图片 3"/>
          <p:cNvPicPr>
            <a:picLocks noChangeAspect="1"/>
          </p:cNvPicPr>
          <p:nvPr/>
        </p:nvPicPr>
        <p:blipFill>
          <a:blip r:embed="rId1"/>
          <a:stretch>
            <a:fillRect/>
          </a:stretch>
        </p:blipFill>
        <p:spPr>
          <a:xfrm>
            <a:off x="4506595" y="2228215"/>
            <a:ext cx="3256280" cy="1949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44074" y="2932574"/>
            <a:ext cx="3214736" cy="521970"/>
          </a:xfrm>
          <a:prstGeom prst="rect">
            <a:avLst/>
          </a:prstGeom>
        </p:spPr>
        <p:txBody>
          <a:bodyPr wrap="square" anchor="ctr">
            <a:spAutoFit/>
          </a:bodyPr>
          <a:lstStyle/>
          <a:p>
            <a:r>
              <a:rPr lang="en-US" altLang="zh-CN" sz="2800" b="1" dirty="0">
                <a:latin typeface="+mj-ea"/>
                <a:ea typeface="+mj-ea"/>
                <a:cs typeface="微软雅黑" panose="020B0503020204020204" pitchFamily="34" charset="-122"/>
              </a:rPr>
              <a:t>Implementation</a:t>
            </a:r>
            <a:endParaRPr lang="en-US" altLang="zh-CN" sz="28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03</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746625" y="17841"/>
            <a:ext cx="2698115"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Implementation</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5" name="直接连接符 4"/>
          <p:cNvCxnSpPr/>
          <p:nvPr/>
        </p:nvCxnSpPr>
        <p:spPr>
          <a:xfrm>
            <a:off x="777281" y="6038903"/>
            <a:ext cx="2007384" cy="24077"/>
          </a:xfrm>
          <a:prstGeom prst="line">
            <a:avLst/>
          </a:prstGeom>
          <a:ln w="12700" cap="rnd">
            <a:solidFill>
              <a:srgbClr val="536275">
                <a:alpha val="99000"/>
              </a:srgbClr>
            </a:solidFill>
            <a:round/>
            <a:headEnd type="oval" w="lg" len="lg"/>
            <a:tailEnd type="none" w="sm" len="sm"/>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775585" y="4930140"/>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776220" y="4919345"/>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2712063" y="4919355"/>
            <a:ext cx="3428031" cy="713424"/>
            <a:chOff x="5934075" y="1860541"/>
            <a:chExt cx="3428031" cy="713424"/>
          </a:xfrm>
        </p:grpSpPr>
        <p:sp>
          <p:nvSpPr>
            <p:cNvPr id="53" name="椭圆 52"/>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229651" y="1860541"/>
              <a:ext cx="944245" cy="398780"/>
            </a:xfrm>
            <a:prstGeom prst="rect">
              <a:avLst/>
            </a:prstGeom>
          </p:spPr>
          <p:txBody>
            <a:bodyPr wrap="none">
              <a:spAutoFit/>
            </a:bodyPr>
            <a:lstStyle/>
            <a:p>
              <a:pPr defTabSz="1219200">
                <a:defRPr/>
              </a:pPr>
              <a:r>
                <a:rPr lang="en-US" altLang="zh-CN" sz="2000" b="1" kern="0" dirty="0">
                  <a:ea typeface="微软雅黑" panose="020B0503020204020204" pitchFamily="34" charset="-122"/>
                </a:rPr>
                <a:t>Step 1</a:t>
              </a:r>
              <a:endParaRPr lang="en-US" altLang="zh-CN" sz="2000" b="1" kern="0" dirty="0">
                <a:ea typeface="微软雅黑" panose="020B0503020204020204" pitchFamily="34" charset="-122"/>
              </a:endParaRPr>
            </a:p>
          </p:txBody>
        </p:sp>
        <p:sp>
          <p:nvSpPr>
            <p:cNvPr id="55" name="矩形 54"/>
            <p:cNvSpPr/>
            <p:nvPr/>
          </p:nvSpPr>
          <p:spPr>
            <a:xfrm>
              <a:off x="6229651" y="2163120"/>
              <a:ext cx="3132455" cy="410845"/>
            </a:xfrm>
            <a:prstGeom prst="rect">
              <a:avLst/>
            </a:prstGeom>
          </p:spPr>
          <p:txBody>
            <a:bodyPr wrap="none">
              <a:spAutoFit/>
            </a:bodyPr>
            <a:lstStyle/>
            <a:p>
              <a:pPr defTabSz="1219200">
                <a:lnSpc>
                  <a:spcPct val="130000"/>
                </a:lnSpc>
                <a:defRPr/>
              </a:pPr>
              <a:r>
                <a:rPr lang="en-US" altLang="zh-CN" sz="1600" kern="0" dirty="0">
                  <a:ea typeface="微软雅黑" panose="020B0503020204020204" pitchFamily="34" charset="-122"/>
                </a:rPr>
                <a:t>Generate obstacles and boundry</a:t>
              </a:r>
              <a:endParaRPr lang="en-US" altLang="zh-CN" sz="1600" kern="0" dirty="0">
                <a:ea typeface="微软雅黑" panose="020B0503020204020204" pitchFamily="34" charset="-122"/>
              </a:endParaRPr>
            </a:p>
          </p:txBody>
        </p:sp>
      </p:grpSp>
      <p:sp>
        <p:nvSpPr>
          <p:cNvPr id="28" name="右箭头 27"/>
          <p:cNvSpPr/>
          <p:nvPr/>
        </p:nvSpPr>
        <p:spPr>
          <a:xfrm rot="19500137">
            <a:off x="414955" y="2513087"/>
            <a:ext cx="5877424" cy="1046731"/>
          </a:xfrm>
          <a:custGeom>
            <a:avLst/>
            <a:gdLst>
              <a:gd name="connsiteX0" fmla="*/ 0 w 6825124"/>
              <a:gd name="connsiteY0" fmla="*/ 277640 h 1110560"/>
              <a:gd name="connsiteX1" fmla="*/ 5525769 w 6825124"/>
              <a:gd name="connsiteY1" fmla="*/ 277640 h 1110560"/>
              <a:gd name="connsiteX2" fmla="*/ 5525769 w 6825124"/>
              <a:gd name="connsiteY2" fmla="*/ 0 h 1110560"/>
              <a:gd name="connsiteX3" fmla="*/ 6825124 w 6825124"/>
              <a:gd name="connsiteY3" fmla="*/ 555280 h 1110560"/>
              <a:gd name="connsiteX4" fmla="*/ 5525769 w 6825124"/>
              <a:gd name="connsiteY4" fmla="*/ 1110560 h 1110560"/>
              <a:gd name="connsiteX5" fmla="*/ 5525769 w 6825124"/>
              <a:gd name="connsiteY5" fmla="*/ 832920 h 1110560"/>
              <a:gd name="connsiteX6" fmla="*/ 0 w 6825124"/>
              <a:gd name="connsiteY6" fmla="*/ 832920 h 1110560"/>
              <a:gd name="connsiteX7" fmla="*/ 0 w 6825124"/>
              <a:gd name="connsiteY7" fmla="*/ 277640 h 1110560"/>
              <a:gd name="connsiteX0-1" fmla="*/ 0 w 6825124"/>
              <a:gd name="connsiteY0-2" fmla="*/ 277640 h 1110560"/>
              <a:gd name="connsiteX1-3" fmla="*/ 5525769 w 6825124"/>
              <a:gd name="connsiteY1-4" fmla="*/ 277640 h 1110560"/>
              <a:gd name="connsiteX2-5" fmla="*/ 5525769 w 6825124"/>
              <a:gd name="connsiteY2-6" fmla="*/ 0 h 1110560"/>
              <a:gd name="connsiteX3-7" fmla="*/ 6825124 w 6825124"/>
              <a:gd name="connsiteY3-8" fmla="*/ 555280 h 1110560"/>
              <a:gd name="connsiteX4-9" fmla="*/ 5525769 w 6825124"/>
              <a:gd name="connsiteY4-10" fmla="*/ 1110560 h 1110560"/>
              <a:gd name="connsiteX5-11" fmla="*/ 5525769 w 6825124"/>
              <a:gd name="connsiteY5-12" fmla="*/ 832920 h 1110560"/>
              <a:gd name="connsiteX6-13" fmla="*/ 0 w 6825124"/>
              <a:gd name="connsiteY6-14" fmla="*/ 277640 h 1110560"/>
              <a:gd name="connsiteX0-15" fmla="*/ 0 w 6812661"/>
              <a:gd name="connsiteY0-16" fmla="*/ 503414 h 1110560"/>
              <a:gd name="connsiteX1-17" fmla="*/ 5513306 w 6812661"/>
              <a:gd name="connsiteY1-18" fmla="*/ 277640 h 1110560"/>
              <a:gd name="connsiteX2-19" fmla="*/ 5513306 w 6812661"/>
              <a:gd name="connsiteY2-20" fmla="*/ 0 h 1110560"/>
              <a:gd name="connsiteX3-21" fmla="*/ 6812661 w 6812661"/>
              <a:gd name="connsiteY3-22" fmla="*/ 555280 h 1110560"/>
              <a:gd name="connsiteX4-23" fmla="*/ 5513306 w 6812661"/>
              <a:gd name="connsiteY4-24" fmla="*/ 1110560 h 1110560"/>
              <a:gd name="connsiteX5-25" fmla="*/ 5513306 w 6812661"/>
              <a:gd name="connsiteY5-26" fmla="*/ 832920 h 1110560"/>
              <a:gd name="connsiteX6-27" fmla="*/ 0 w 6812661"/>
              <a:gd name="connsiteY6-28" fmla="*/ 503414 h 1110560"/>
              <a:gd name="connsiteX0-29" fmla="*/ 0 w 6812661"/>
              <a:gd name="connsiteY0-30" fmla="*/ 503414 h 1110560"/>
              <a:gd name="connsiteX1-31" fmla="*/ 5513306 w 6812661"/>
              <a:gd name="connsiteY1-32" fmla="*/ 277640 h 1110560"/>
              <a:gd name="connsiteX2-33" fmla="*/ 5513306 w 6812661"/>
              <a:gd name="connsiteY2-34" fmla="*/ 0 h 1110560"/>
              <a:gd name="connsiteX3-35" fmla="*/ 6812661 w 6812661"/>
              <a:gd name="connsiteY3-36" fmla="*/ 555280 h 1110560"/>
              <a:gd name="connsiteX4-37" fmla="*/ 5513306 w 6812661"/>
              <a:gd name="connsiteY4-38" fmla="*/ 1110560 h 1110560"/>
              <a:gd name="connsiteX5-39" fmla="*/ 5513306 w 6812661"/>
              <a:gd name="connsiteY5-40" fmla="*/ 832920 h 1110560"/>
              <a:gd name="connsiteX6-41" fmla="*/ 0 w 6812661"/>
              <a:gd name="connsiteY6-42" fmla="*/ 503414 h 1110560"/>
              <a:gd name="connsiteX0-43" fmla="*/ 0 w 6812661"/>
              <a:gd name="connsiteY0-44" fmla="*/ 503414 h 1110560"/>
              <a:gd name="connsiteX1-45" fmla="*/ 5513306 w 6812661"/>
              <a:gd name="connsiteY1-46" fmla="*/ 277640 h 1110560"/>
              <a:gd name="connsiteX2-47" fmla="*/ 5513306 w 6812661"/>
              <a:gd name="connsiteY2-48" fmla="*/ 0 h 1110560"/>
              <a:gd name="connsiteX3-49" fmla="*/ 6812661 w 6812661"/>
              <a:gd name="connsiteY3-50" fmla="*/ 555280 h 1110560"/>
              <a:gd name="connsiteX4-51" fmla="*/ 5513306 w 6812661"/>
              <a:gd name="connsiteY4-52" fmla="*/ 1110560 h 1110560"/>
              <a:gd name="connsiteX5-53" fmla="*/ 5513306 w 6812661"/>
              <a:gd name="connsiteY5-54" fmla="*/ 832920 h 1110560"/>
              <a:gd name="connsiteX6-55" fmla="*/ 0 w 6812661"/>
              <a:gd name="connsiteY6-56" fmla="*/ 503414 h 1110560"/>
              <a:gd name="connsiteX0-57" fmla="*/ 0 w 6812661"/>
              <a:gd name="connsiteY0-58" fmla="*/ 503414 h 1110560"/>
              <a:gd name="connsiteX1-59" fmla="*/ 5513306 w 6812661"/>
              <a:gd name="connsiteY1-60" fmla="*/ 277640 h 1110560"/>
              <a:gd name="connsiteX2-61" fmla="*/ 5513306 w 6812661"/>
              <a:gd name="connsiteY2-62" fmla="*/ 0 h 1110560"/>
              <a:gd name="connsiteX3-63" fmla="*/ 6812661 w 6812661"/>
              <a:gd name="connsiteY3-64" fmla="*/ 555280 h 1110560"/>
              <a:gd name="connsiteX4-65" fmla="*/ 5513306 w 6812661"/>
              <a:gd name="connsiteY4-66" fmla="*/ 1110560 h 1110560"/>
              <a:gd name="connsiteX5-67" fmla="*/ 5513306 w 6812661"/>
              <a:gd name="connsiteY5-68" fmla="*/ 832920 h 1110560"/>
              <a:gd name="connsiteX6-69" fmla="*/ 0 w 6812661"/>
              <a:gd name="connsiteY6-70" fmla="*/ 503414 h 1110560"/>
              <a:gd name="connsiteX0-71" fmla="*/ 0 w 6812661"/>
              <a:gd name="connsiteY0-72" fmla="*/ 503414 h 1110560"/>
              <a:gd name="connsiteX1-73" fmla="*/ 5513306 w 6812661"/>
              <a:gd name="connsiteY1-74" fmla="*/ 277640 h 1110560"/>
              <a:gd name="connsiteX2-75" fmla="*/ 5513306 w 6812661"/>
              <a:gd name="connsiteY2-76" fmla="*/ 0 h 1110560"/>
              <a:gd name="connsiteX3-77" fmla="*/ 6812661 w 6812661"/>
              <a:gd name="connsiteY3-78" fmla="*/ 555280 h 1110560"/>
              <a:gd name="connsiteX4-79" fmla="*/ 5513306 w 6812661"/>
              <a:gd name="connsiteY4-80" fmla="*/ 1110560 h 1110560"/>
              <a:gd name="connsiteX5-81" fmla="*/ 5513306 w 6812661"/>
              <a:gd name="connsiteY5-82" fmla="*/ 832920 h 1110560"/>
              <a:gd name="connsiteX6-83" fmla="*/ 0 w 6812661"/>
              <a:gd name="connsiteY6-84" fmla="*/ 503414 h 1110560"/>
              <a:gd name="connsiteX0-85" fmla="*/ 0 w 6846029"/>
              <a:gd name="connsiteY0-86" fmla="*/ 503414 h 1110560"/>
              <a:gd name="connsiteX1-87" fmla="*/ 5513306 w 6846029"/>
              <a:gd name="connsiteY1-88" fmla="*/ 277640 h 1110560"/>
              <a:gd name="connsiteX2-89" fmla="*/ 5513306 w 6846029"/>
              <a:gd name="connsiteY2-90" fmla="*/ 0 h 1110560"/>
              <a:gd name="connsiteX3-91" fmla="*/ 6846029 w 6846029"/>
              <a:gd name="connsiteY3-92" fmla="*/ 633901 h 1110560"/>
              <a:gd name="connsiteX4-93" fmla="*/ 5513306 w 6846029"/>
              <a:gd name="connsiteY4-94" fmla="*/ 1110560 h 1110560"/>
              <a:gd name="connsiteX5-95" fmla="*/ 5513306 w 6846029"/>
              <a:gd name="connsiteY5-96" fmla="*/ 832920 h 1110560"/>
              <a:gd name="connsiteX6-97" fmla="*/ 0 w 6846029"/>
              <a:gd name="connsiteY6-98" fmla="*/ 503414 h 1110560"/>
              <a:gd name="connsiteX0-99" fmla="*/ 0 w 6846029"/>
              <a:gd name="connsiteY0-100" fmla="*/ 503414 h 1110560"/>
              <a:gd name="connsiteX1-101" fmla="*/ 5664602 w 6846029"/>
              <a:gd name="connsiteY1-102" fmla="*/ 361466 h 1110560"/>
              <a:gd name="connsiteX2-103" fmla="*/ 5513306 w 6846029"/>
              <a:gd name="connsiteY2-104" fmla="*/ 0 h 1110560"/>
              <a:gd name="connsiteX3-105" fmla="*/ 6846029 w 6846029"/>
              <a:gd name="connsiteY3-106" fmla="*/ 633901 h 1110560"/>
              <a:gd name="connsiteX4-107" fmla="*/ 5513306 w 6846029"/>
              <a:gd name="connsiteY4-108" fmla="*/ 1110560 h 1110560"/>
              <a:gd name="connsiteX5-109" fmla="*/ 5513306 w 6846029"/>
              <a:gd name="connsiteY5-110" fmla="*/ 832920 h 1110560"/>
              <a:gd name="connsiteX6-111" fmla="*/ 0 w 6846029"/>
              <a:gd name="connsiteY6-112" fmla="*/ 503414 h 1110560"/>
              <a:gd name="connsiteX0-113" fmla="*/ 0 w 6846029"/>
              <a:gd name="connsiteY0-114" fmla="*/ 503414 h 1110560"/>
              <a:gd name="connsiteX1-115" fmla="*/ 5664602 w 6846029"/>
              <a:gd name="connsiteY1-116" fmla="*/ 361466 h 1110560"/>
              <a:gd name="connsiteX2-117" fmla="*/ 5513306 w 6846029"/>
              <a:gd name="connsiteY2-118" fmla="*/ 0 h 1110560"/>
              <a:gd name="connsiteX3-119" fmla="*/ 6846029 w 6846029"/>
              <a:gd name="connsiteY3-120" fmla="*/ 633901 h 1110560"/>
              <a:gd name="connsiteX4-121" fmla="*/ 5513306 w 6846029"/>
              <a:gd name="connsiteY4-122" fmla="*/ 1110560 h 1110560"/>
              <a:gd name="connsiteX5-123" fmla="*/ 5513306 w 6846029"/>
              <a:gd name="connsiteY5-124" fmla="*/ 832920 h 1110560"/>
              <a:gd name="connsiteX6-125" fmla="*/ 0 w 6846029"/>
              <a:gd name="connsiteY6-126" fmla="*/ 503414 h 1110560"/>
              <a:gd name="connsiteX0-127" fmla="*/ 0 w 6846029"/>
              <a:gd name="connsiteY0-128" fmla="*/ 503414 h 1110560"/>
              <a:gd name="connsiteX1-129" fmla="*/ 5664602 w 6846029"/>
              <a:gd name="connsiteY1-130" fmla="*/ 361466 h 1110560"/>
              <a:gd name="connsiteX2-131" fmla="*/ 5513306 w 6846029"/>
              <a:gd name="connsiteY2-132" fmla="*/ 0 h 1110560"/>
              <a:gd name="connsiteX3-133" fmla="*/ 6846029 w 6846029"/>
              <a:gd name="connsiteY3-134" fmla="*/ 633901 h 1110560"/>
              <a:gd name="connsiteX4-135" fmla="*/ 5513306 w 6846029"/>
              <a:gd name="connsiteY4-136" fmla="*/ 1110560 h 1110560"/>
              <a:gd name="connsiteX5-137" fmla="*/ 5649047 w 6846029"/>
              <a:gd name="connsiteY5-138" fmla="*/ 717972 h 1110560"/>
              <a:gd name="connsiteX6-139" fmla="*/ 0 w 6846029"/>
              <a:gd name="connsiteY6-140" fmla="*/ 503414 h 1110560"/>
              <a:gd name="connsiteX0-141" fmla="*/ 0 w 6846029"/>
              <a:gd name="connsiteY0-142" fmla="*/ 503414 h 1110560"/>
              <a:gd name="connsiteX1-143" fmla="*/ 5664602 w 6846029"/>
              <a:gd name="connsiteY1-144" fmla="*/ 361466 h 1110560"/>
              <a:gd name="connsiteX2-145" fmla="*/ 5513306 w 6846029"/>
              <a:gd name="connsiteY2-146" fmla="*/ 0 h 1110560"/>
              <a:gd name="connsiteX3-147" fmla="*/ 6846029 w 6846029"/>
              <a:gd name="connsiteY3-148" fmla="*/ 633901 h 1110560"/>
              <a:gd name="connsiteX4-149" fmla="*/ 5513306 w 6846029"/>
              <a:gd name="connsiteY4-150" fmla="*/ 1110560 h 1110560"/>
              <a:gd name="connsiteX5-151" fmla="*/ 5649047 w 6846029"/>
              <a:gd name="connsiteY5-152" fmla="*/ 717972 h 1110560"/>
              <a:gd name="connsiteX6-153" fmla="*/ 0 w 6846029"/>
              <a:gd name="connsiteY6-154" fmla="*/ 503414 h 1110560"/>
              <a:gd name="connsiteX0-155" fmla="*/ 0 w 6608706"/>
              <a:gd name="connsiteY0-156" fmla="*/ 669575 h 1110560"/>
              <a:gd name="connsiteX1-157" fmla="*/ 5427279 w 6608706"/>
              <a:gd name="connsiteY1-158" fmla="*/ 361466 h 1110560"/>
              <a:gd name="connsiteX2-159" fmla="*/ 5275983 w 6608706"/>
              <a:gd name="connsiteY2-160" fmla="*/ 0 h 1110560"/>
              <a:gd name="connsiteX3-161" fmla="*/ 6608706 w 6608706"/>
              <a:gd name="connsiteY3-162" fmla="*/ 633901 h 1110560"/>
              <a:gd name="connsiteX4-163" fmla="*/ 5275983 w 6608706"/>
              <a:gd name="connsiteY4-164" fmla="*/ 1110560 h 1110560"/>
              <a:gd name="connsiteX5-165" fmla="*/ 5411724 w 6608706"/>
              <a:gd name="connsiteY5-166" fmla="*/ 717972 h 1110560"/>
              <a:gd name="connsiteX6-167" fmla="*/ 0 w 6608706"/>
              <a:gd name="connsiteY6-168" fmla="*/ 669575 h 1110560"/>
              <a:gd name="connsiteX0-169" fmla="*/ 0 w 6608706"/>
              <a:gd name="connsiteY0-170" fmla="*/ 695406 h 1136391"/>
              <a:gd name="connsiteX1-171" fmla="*/ 5427279 w 6608706"/>
              <a:gd name="connsiteY1-172" fmla="*/ 387297 h 1136391"/>
              <a:gd name="connsiteX2-173" fmla="*/ 5275983 w 6608706"/>
              <a:gd name="connsiteY2-174" fmla="*/ 25831 h 1136391"/>
              <a:gd name="connsiteX3-175" fmla="*/ 6608706 w 6608706"/>
              <a:gd name="connsiteY3-176" fmla="*/ 659732 h 1136391"/>
              <a:gd name="connsiteX4-177" fmla="*/ 5275983 w 6608706"/>
              <a:gd name="connsiteY4-178" fmla="*/ 1136391 h 1136391"/>
              <a:gd name="connsiteX5-179" fmla="*/ 5411724 w 6608706"/>
              <a:gd name="connsiteY5-180" fmla="*/ 743803 h 1136391"/>
              <a:gd name="connsiteX6-181" fmla="*/ 0 w 6608706"/>
              <a:gd name="connsiteY6-182" fmla="*/ 695406 h 1136391"/>
              <a:gd name="connsiteX0-183" fmla="*/ 0 w 6608706"/>
              <a:gd name="connsiteY0-184" fmla="*/ 726491 h 1167476"/>
              <a:gd name="connsiteX1-185" fmla="*/ 5427279 w 6608706"/>
              <a:gd name="connsiteY1-186" fmla="*/ 418382 h 1167476"/>
              <a:gd name="connsiteX2-187" fmla="*/ 5275983 w 6608706"/>
              <a:gd name="connsiteY2-188" fmla="*/ 56916 h 1167476"/>
              <a:gd name="connsiteX3-189" fmla="*/ 6608706 w 6608706"/>
              <a:gd name="connsiteY3-190" fmla="*/ 690817 h 1167476"/>
              <a:gd name="connsiteX4-191" fmla="*/ 5275983 w 6608706"/>
              <a:gd name="connsiteY4-192" fmla="*/ 1167476 h 1167476"/>
              <a:gd name="connsiteX5-193" fmla="*/ 5411724 w 6608706"/>
              <a:gd name="connsiteY5-194" fmla="*/ 774888 h 1167476"/>
              <a:gd name="connsiteX6-195" fmla="*/ 0 w 6608706"/>
              <a:gd name="connsiteY6-196" fmla="*/ 726491 h 1167476"/>
              <a:gd name="connsiteX0-197" fmla="*/ 0 w 6608706"/>
              <a:gd name="connsiteY0-198" fmla="*/ 669575 h 1110560"/>
              <a:gd name="connsiteX1-199" fmla="*/ 5427279 w 6608706"/>
              <a:gd name="connsiteY1-200" fmla="*/ 361466 h 1110560"/>
              <a:gd name="connsiteX2-201" fmla="*/ 5275983 w 6608706"/>
              <a:gd name="connsiteY2-202" fmla="*/ 0 h 1110560"/>
              <a:gd name="connsiteX3-203" fmla="*/ 6608706 w 6608706"/>
              <a:gd name="connsiteY3-204" fmla="*/ 633901 h 1110560"/>
              <a:gd name="connsiteX4-205" fmla="*/ 5275983 w 6608706"/>
              <a:gd name="connsiteY4-206" fmla="*/ 1110560 h 1110560"/>
              <a:gd name="connsiteX5-207" fmla="*/ 5411724 w 6608706"/>
              <a:gd name="connsiteY5-208" fmla="*/ 717972 h 1110560"/>
              <a:gd name="connsiteX6-209" fmla="*/ 0 w 6608706"/>
              <a:gd name="connsiteY6-210" fmla="*/ 669575 h 1110560"/>
              <a:gd name="connsiteX0-211" fmla="*/ 0 w 6608706"/>
              <a:gd name="connsiteY0-212" fmla="*/ 669575 h 1110560"/>
              <a:gd name="connsiteX1-213" fmla="*/ 5427279 w 6608706"/>
              <a:gd name="connsiteY1-214" fmla="*/ 361466 h 1110560"/>
              <a:gd name="connsiteX2-215" fmla="*/ 5275983 w 6608706"/>
              <a:gd name="connsiteY2-216" fmla="*/ 0 h 1110560"/>
              <a:gd name="connsiteX3-217" fmla="*/ 6608706 w 6608706"/>
              <a:gd name="connsiteY3-218" fmla="*/ 633901 h 1110560"/>
              <a:gd name="connsiteX4-219" fmla="*/ 5275983 w 6608706"/>
              <a:gd name="connsiteY4-220" fmla="*/ 1110560 h 1110560"/>
              <a:gd name="connsiteX5-221" fmla="*/ 5411724 w 6608706"/>
              <a:gd name="connsiteY5-222" fmla="*/ 717972 h 1110560"/>
              <a:gd name="connsiteX6-223" fmla="*/ 0 w 6608706"/>
              <a:gd name="connsiteY6-224" fmla="*/ 669575 h 1110560"/>
              <a:gd name="connsiteX0-225" fmla="*/ 0 w 6608706"/>
              <a:gd name="connsiteY0-226" fmla="*/ 669575 h 1110560"/>
              <a:gd name="connsiteX1-227" fmla="*/ 5381302 w 6608706"/>
              <a:gd name="connsiteY1-228" fmla="*/ 285067 h 1110560"/>
              <a:gd name="connsiteX2-229" fmla="*/ 5275983 w 6608706"/>
              <a:gd name="connsiteY2-230" fmla="*/ 0 h 1110560"/>
              <a:gd name="connsiteX3-231" fmla="*/ 6608706 w 6608706"/>
              <a:gd name="connsiteY3-232" fmla="*/ 633901 h 1110560"/>
              <a:gd name="connsiteX4-233" fmla="*/ 5275983 w 6608706"/>
              <a:gd name="connsiteY4-234" fmla="*/ 1110560 h 1110560"/>
              <a:gd name="connsiteX5-235" fmla="*/ 5411724 w 6608706"/>
              <a:gd name="connsiteY5-236" fmla="*/ 717972 h 1110560"/>
              <a:gd name="connsiteX6-237" fmla="*/ 0 w 6608706"/>
              <a:gd name="connsiteY6-238" fmla="*/ 669575 h 1110560"/>
              <a:gd name="connsiteX0-239" fmla="*/ 0 w 6608706"/>
              <a:gd name="connsiteY0-240" fmla="*/ 669575 h 1110560"/>
              <a:gd name="connsiteX1-241" fmla="*/ 5381302 w 6608706"/>
              <a:gd name="connsiteY1-242" fmla="*/ 285067 h 1110560"/>
              <a:gd name="connsiteX2-243" fmla="*/ 5275983 w 6608706"/>
              <a:gd name="connsiteY2-244" fmla="*/ 0 h 1110560"/>
              <a:gd name="connsiteX3-245" fmla="*/ 6608706 w 6608706"/>
              <a:gd name="connsiteY3-246" fmla="*/ 633901 h 1110560"/>
              <a:gd name="connsiteX4-247" fmla="*/ 5275983 w 6608706"/>
              <a:gd name="connsiteY4-248" fmla="*/ 1110560 h 1110560"/>
              <a:gd name="connsiteX5-249" fmla="*/ 5372407 w 6608706"/>
              <a:gd name="connsiteY5-250" fmla="*/ 789911 h 1110560"/>
              <a:gd name="connsiteX6-251" fmla="*/ 0 w 6608706"/>
              <a:gd name="connsiteY6-252" fmla="*/ 669575 h 1110560"/>
              <a:gd name="connsiteX0-253" fmla="*/ 0 w 6608706"/>
              <a:gd name="connsiteY0-254" fmla="*/ 669575 h 1110560"/>
              <a:gd name="connsiteX1-255" fmla="*/ 5381302 w 6608706"/>
              <a:gd name="connsiteY1-256" fmla="*/ 285067 h 1110560"/>
              <a:gd name="connsiteX2-257" fmla="*/ 5275983 w 6608706"/>
              <a:gd name="connsiteY2-258" fmla="*/ 0 h 1110560"/>
              <a:gd name="connsiteX3-259" fmla="*/ 6608706 w 6608706"/>
              <a:gd name="connsiteY3-260" fmla="*/ 633901 h 1110560"/>
              <a:gd name="connsiteX4-261" fmla="*/ 5275983 w 6608706"/>
              <a:gd name="connsiteY4-262" fmla="*/ 1110560 h 1110560"/>
              <a:gd name="connsiteX5-263" fmla="*/ 5372407 w 6608706"/>
              <a:gd name="connsiteY5-264" fmla="*/ 789911 h 1110560"/>
              <a:gd name="connsiteX6-265" fmla="*/ 0 w 6608706"/>
              <a:gd name="connsiteY6-266" fmla="*/ 669575 h 1110560"/>
              <a:gd name="connsiteX0-267" fmla="*/ 0 w 6608706"/>
              <a:gd name="connsiteY0-268" fmla="*/ 731948 h 1172933"/>
              <a:gd name="connsiteX1-269" fmla="*/ 5381302 w 6608706"/>
              <a:gd name="connsiteY1-270" fmla="*/ 347440 h 1172933"/>
              <a:gd name="connsiteX2-271" fmla="*/ 5275983 w 6608706"/>
              <a:gd name="connsiteY2-272" fmla="*/ 62373 h 1172933"/>
              <a:gd name="connsiteX3-273" fmla="*/ 6608706 w 6608706"/>
              <a:gd name="connsiteY3-274" fmla="*/ 696274 h 1172933"/>
              <a:gd name="connsiteX4-275" fmla="*/ 5275983 w 6608706"/>
              <a:gd name="connsiteY4-276" fmla="*/ 1172933 h 1172933"/>
              <a:gd name="connsiteX5-277" fmla="*/ 5372407 w 6608706"/>
              <a:gd name="connsiteY5-278" fmla="*/ 852284 h 1172933"/>
              <a:gd name="connsiteX6-279" fmla="*/ 0 w 6608706"/>
              <a:gd name="connsiteY6-280" fmla="*/ 731948 h 1172933"/>
              <a:gd name="connsiteX0-281" fmla="*/ 0 w 6237854"/>
              <a:gd name="connsiteY0-282" fmla="*/ 686648 h 1199540"/>
              <a:gd name="connsiteX1-283" fmla="*/ 5010450 w 6237854"/>
              <a:gd name="connsiteY1-284" fmla="*/ 374047 h 1199540"/>
              <a:gd name="connsiteX2-285" fmla="*/ 4905131 w 6237854"/>
              <a:gd name="connsiteY2-286" fmla="*/ 88980 h 1199540"/>
              <a:gd name="connsiteX3-287" fmla="*/ 6237854 w 6237854"/>
              <a:gd name="connsiteY3-288" fmla="*/ 722881 h 1199540"/>
              <a:gd name="connsiteX4-289" fmla="*/ 4905131 w 6237854"/>
              <a:gd name="connsiteY4-290" fmla="*/ 1199540 h 1199540"/>
              <a:gd name="connsiteX5-291" fmla="*/ 5001555 w 6237854"/>
              <a:gd name="connsiteY5-292" fmla="*/ 878891 h 1199540"/>
              <a:gd name="connsiteX6-293" fmla="*/ 0 w 6237854"/>
              <a:gd name="connsiteY6-294" fmla="*/ 686648 h 1199540"/>
              <a:gd name="connsiteX0-295" fmla="*/ 0 w 6237854"/>
              <a:gd name="connsiteY0-296" fmla="*/ 664591 h 1177483"/>
              <a:gd name="connsiteX1-297" fmla="*/ 5010450 w 6237854"/>
              <a:gd name="connsiteY1-298" fmla="*/ 351990 h 1177483"/>
              <a:gd name="connsiteX2-299" fmla="*/ 4905131 w 6237854"/>
              <a:gd name="connsiteY2-300" fmla="*/ 66923 h 1177483"/>
              <a:gd name="connsiteX3-301" fmla="*/ 6237854 w 6237854"/>
              <a:gd name="connsiteY3-302" fmla="*/ 700824 h 1177483"/>
              <a:gd name="connsiteX4-303" fmla="*/ 4905131 w 6237854"/>
              <a:gd name="connsiteY4-304" fmla="*/ 1177483 h 1177483"/>
              <a:gd name="connsiteX5-305" fmla="*/ 5001555 w 6237854"/>
              <a:gd name="connsiteY5-306" fmla="*/ 856834 h 1177483"/>
              <a:gd name="connsiteX6-307" fmla="*/ 0 w 6237854"/>
              <a:gd name="connsiteY6-308" fmla="*/ 664591 h 1177483"/>
              <a:gd name="connsiteX0-309" fmla="*/ 0 w 6237854"/>
              <a:gd name="connsiteY0-310" fmla="*/ 690146 h 1203038"/>
              <a:gd name="connsiteX1-311" fmla="*/ 5010450 w 6237854"/>
              <a:gd name="connsiteY1-312" fmla="*/ 377545 h 1203038"/>
              <a:gd name="connsiteX2-313" fmla="*/ 4905131 w 6237854"/>
              <a:gd name="connsiteY2-314" fmla="*/ 92478 h 1203038"/>
              <a:gd name="connsiteX3-315" fmla="*/ 6237854 w 6237854"/>
              <a:gd name="connsiteY3-316" fmla="*/ 726379 h 1203038"/>
              <a:gd name="connsiteX4-317" fmla="*/ 4905131 w 6237854"/>
              <a:gd name="connsiteY4-318" fmla="*/ 1203038 h 1203038"/>
              <a:gd name="connsiteX5-319" fmla="*/ 5001555 w 6237854"/>
              <a:gd name="connsiteY5-320" fmla="*/ 882389 h 1203038"/>
              <a:gd name="connsiteX6-321" fmla="*/ 0 w 6237854"/>
              <a:gd name="connsiteY6-322" fmla="*/ 690146 h 1203038"/>
              <a:gd name="connsiteX0-323" fmla="*/ 0 w 6237854"/>
              <a:gd name="connsiteY0-324" fmla="*/ 690146 h 1203038"/>
              <a:gd name="connsiteX1-325" fmla="*/ 5010450 w 6237854"/>
              <a:gd name="connsiteY1-326" fmla="*/ 377545 h 1203038"/>
              <a:gd name="connsiteX2-327" fmla="*/ 4905131 w 6237854"/>
              <a:gd name="connsiteY2-328" fmla="*/ 92478 h 1203038"/>
              <a:gd name="connsiteX3-329" fmla="*/ 6237854 w 6237854"/>
              <a:gd name="connsiteY3-330" fmla="*/ 726379 h 1203038"/>
              <a:gd name="connsiteX4-331" fmla="*/ 4905131 w 6237854"/>
              <a:gd name="connsiteY4-332" fmla="*/ 1203038 h 1203038"/>
              <a:gd name="connsiteX5-333" fmla="*/ 5001555 w 6237854"/>
              <a:gd name="connsiteY5-334" fmla="*/ 882389 h 1203038"/>
              <a:gd name="connsiteX6-335" fmla="*/ 0 w 6237854"/>
              <a:gd name="connsiteY6-336" fmla="*/ 690146 h 1203038"/>
              <a:gd name="connsiteX0-337" fmla="*/ 0 w 6194079"/>
              <a:gd name="connsiteY0-338" fmla="*/ 690146 h 1203038"/>
              <a:gd name="connsiteX1-339" fmla="*/ 5010450 w 6194079"/>
              <a:gd name="connsiteY1-340" fmla="*/ 377545 h 1203038"/>
              <a:gd name="connsiteX2-341" fmla="*/ 4905131 w 6194079"/>
              <a:gd name="connsiteY2-342" fmla="*/ 92478 h 1203038"/>
              <a:gd name="connsiteX3-343" fmla="*/ 6194079 w 6194079"/>
              <a:gd name="connsiteY3-344" fmla="*/ 883613 h 1203038"/>
              <a:gd name="connsiteX4-345" fmla="*/ 4905131 w 6194079"/>
              <a:gd name="connsiteY4-346" fmla="*/ 1203038 h 1203038"/>
              <a:gd name="connsiteX5-347" fmla="*/ 5001555 w 6194079"/>
              <a:gd name="connsiteY5-348" fmla="*/ 882389 h 1203038"/>
              <a:gd name="connsiteX6-349" fmla="*/ 0 w 6194079"/>
              <a:gd name="connsiteY6-350" fmla="*/ 690146 h 1203038"/>
              <a:gd name="connsiteX0-351" fmla="*/ 0 w 6194079"/>
              <a:gd name="connsiteY0-352" fmla="*/ 690146 h 1203038"/>
              <a:gd name="connsiteX1-353" fmla="*/ 5010450 w 6194079"/>
              <a:gd name="connsiteY1-354" fmla="*/ 377545 h 1203038"/>
              <a:gd name="connsiteX2-355" fmla="*/ 4905131 w 6194079"/>
              <a:gd name="connsiteY2-356" fmla="*/ 92478 h 1203038"/>
              <a:gd name="connsiteX3-357" fmla="*/ 6194079 w 6194079"/>
              <a:gd name="connsiteY3-358" fmla="*/ 883613 h 1203038"/>
              <a:gd name="connsiteX4-359" fmla="*/ 4905131 w 6194079"/>
              <a:gd name="connsiteY4-360" fmla="*/ 1203038 h 1203038"/>
              <a:gd name="connsiteX5-361" fmla="*/ 5044574 w 6194079"/>
              <a:gd name="connsiteY5-362" fmla="*/ 868301 h 1203038"/>
              <a:gd name="connsiteX6-363" fmla="*/ 0 w 6194079"/>
              <a:gd name="connsiteY6-364" fmla="*/ 690146 h 1203038"/>
              <a:gd name="connsiteX0-365" fmla="*/ 0 w 6194079"/>
              <a:gd name="connsiteY0-366" fmla="*/ 690146 h 1176330"/>
              <a:gd name="connsiteX1-367" fmla="*/ 5010450 w 6194079"/>
              <a:gd name="connsiteY1-368" fmla="*/ 377545 h 1176330"/>
              <a:gd name="connsiteX2-369" fmla="*/ 4905131 w 6194079"/>
              <a:gd name="connsiteY2-370" fmla="*/ 92478 h 1176330"/>
              <a:gd name="connsiteX3-371" fmla="*/ 6194079 w 6194079"/>
              <a:gd name="connsiteY3-372" fmla="*/ 883613 h 1176330"/>
              <a:gd name="connsiteX4-373" fmla="*/ 4835414 w 6194079"/>
              <a:gd name="connsiteY4-374" fmla="*/ 1176330 h 1176330"/>
              <a:gd name="connsiteX5-375" fmla="*/ 5044574 w 6194079"/>
              <a:gd name="connsiteY5-376" fmla="*/ 868301 h 1176330"/>
              <a:gd name="connsiteX6-377" fmla="*/ 0 w 6194079"/>
              <a:gd name="connsiteY6-378" fmla="*/ 690146 h 1176330"/>
              <a:gd name="connsiteX0-379" fmla="*/ 0 w 6209646"/>
              <a:gd name="connsiteY0-380" fmla="*/ 690146 h 1176330"/>
              <a:gd name="connsiteX1-381" fmla="*/ 5010450 w 6209646"/>
              <a:gd name="connsiteY1-382" fmla="*/ 377545 h 1176330"/>
              <a:gd name="connsiteX2-383" fmla="*/ 4905131 w 6209646"/>
              <a:gd name="connsiteY2-384" fmla="*/ 92478 h 1176330"/>
              <a:gd name="connsiteX3-385" fmla="*/ 6209646 w 6209646"/>
              <a:gd name="connsiteY3-386" fmla="*/ 971875 h 1176330"/>
              <a:gd name="connsiteX4-387" fmla="*/ 4835414 w 6209646"/>
              <a:gd name="connsiteY4-388" fmla="*/ 1176330 h 1176330"/>
              <a:gd name="connsiteX5-389" fmla="*/ 5044574 w 6209646"/>
              <a:gd name="connsiteY5-390" fmla="*/ 868301 h 1176330"/>
              <a:gd name="connsiteX6-391" fmla="*/ 0 w 6209646"/>
              <a:gd name="connsiteY6-392" fmla="*/ 690146 h 1176330"/>
              <a:gd name="connsiteX0-393" fmla="*/ 0 w 6145867"/>
              <a:gd name="connsiteY0-394" fmla="*/ 731873 h 1151299"/>
              <a:gd name="connsiteX1-395" fmla="*/ 4946671 w 6145867"/>
              <a:gd name="connsiteY1-396" fmla="*/ 352514 h 1151299"/>
              <a:gd name="connsiteX2-397" fmla="*/ 4841352 w 6145867"/>
              <a:gd name="connsiteY2-398" fmla="*/ 67447 h 1151299"/>
              <a:gd name="connsiteX3-399" fmla="*/ 6145867 w 6145867"/>
              <a:gd name="connsiteY3-400" fmla="*/ 946844 h 1151299"/>
              <a:gd name="connsiteX4-401" fmla="*/ 4771635 w 6145867"/>
              <a:gd name="connsiteY4-402" fmla="*/ 1151299 h 1151299"/>
              <a:gd name="connsiteX5-403" fmla="*/ 4980795 w 6145867"/>
              <a:gd name="connsiteY5-404" fmla="*/ 843270 h 1151299"/>
              <a:gd name="connsiteX6-405" fmla="*/ 0 w 6145867"/>
              <a:gd name="connsiteY6-406" fmla="*/ 731873 h 1151299"/>
              <a:gd name="connsiteX0-407" fmla="*/ 0 w 6145867"/>
              <a:gd name="connsiteY0-408" fmla="*/ 870964 h 1290390"/>
              <a:gd name="connsiteX1-409" fmla="*/ 4946671 w 6145867"/>
              <a:gd name="connsiteY1-410" fmla="*/ 491605 h 1290390"/>
              <a:gd name="connsiteX2-411" fmla="*/ 4841352 w 6145867"/>
              <a:gd name="connsiteY2-412" fmla="*/ 206538 h 1290390"/>
              <a:gd name="connsiteX3-413" fmla="*/ 6145867 w 6145867"/>
              <a:gd name="connsiteY3-414" fmla="*/ 1085935 h 1290390"/>
              <a:gd name="connsiteX4-415" fmla="*/ 4771635 w 6145867"/>
              <a:gd name="connsiteY4-416" fmla="*/ 1290390 h 1290390"/>
              <a:gd name="connsiteX5-417" fmla="*/ 4980795 w 6145867"/>
              <a:gd name="connsiteY5-418" fmla="*/ 982361 h 1290390"/>
              <a:gd name="connsiteX6-419" fmla="*/ 0 w 6145867"/>
              <a:gd name="connsiteY6-420" fmla="*/ 870964 h 1290390"/>
              <a:gd name="connsiteX0-421" fmla="*/ 0 w 6145867"/>
              <a:gd name="connsiteY0-422" fmla="*/ 962315 h 1381741"/>
              <a:gd name="connsiteX1-423" fmla="*/ 4946671 w 6145867"/>
              <a:gd name="connsiteY1-424" fmla="*/ 582956 h 1381741"/>
              <a:gd name="connsiteX2-425" fmla="*/ 4841352 w 6145867"/>
              <a:gd name="connsiteY2-426" fmla="*/ 297889 h 1381741"/>
              <a:gd name="connsiteX3-427" fmla="*/ 6145867 w 6145867"/>
              <a:gd name="connsiteY3-428" fmla="*/ 1177286 h 1381741"/>
              <a:gd name="connsiteX4-429" fmla="*/ 4771635 w 6145867"/>
              <a:gd name="connsiteY4-430" fmla="*/ 1381741 h 1381741"/>
              <a:gd name="connsiteX5-431" fmla="*/ 4980795 w 6145867"/>
              <a:gd name="connsiteY5-432" fmla="*/ 1073712 h 1381741"/>
              <a:gd name="connsiteX6-433" fmla="*/ 0 w 6145867"/>
              <a:gd name="connsiteY6-434" fmla="*/ 962315 h 1381741"/>
              <a:gd name="connsiteX0-435" fmla="*/ 0 w 6145867"/>
              <a:gd name="connsiteY0-436" fmla="*/ 962315 h 1381741"/>
              <a:gd name="connsiteX1-437" fmla="*/ 4946671 w 6145867"/>
              <a:gd name="connsiteY1-438" fmla="*/ 582956 h 1381741"/>
              <a:gd name="connsiteX2-439" fmla="*/ 4841352 w 6145867"/>
              <a:gd name="connsiteY2-440" fmla="*/ 297889 h 1381741"/>
              <a:gd name="connsiteX3-441" fmla="*/ 6145867 w 6145867"/>
              <a:gd name="connsiteY3-442" fmla="*/ 1177286 h 1381741"/>
              <a:gd name="connsiteX4-443" fmla="*/ 4771635 w 6145867"/>
              <a:gd name="connsiteY4-444" fmla="*/ 1381741 h 1381741"/>
              <a:gd name="connsiteX5-445" fmla="*/ 4980795 w 6145867"/>
              <a:gd name="connsiteY5-446" fmla="*/ 1073712 h 1381741"/>
              <a:gd name="connsiteX6-447" fmla="*/ 0 w 6145867"/>
              <a:gd name="connsiteY6-448" fmla="*/ 962315 h 1381741"/>
              <a:gd name="connsiteX0-449" fmla="*/ 0 w 6145867"/>
              <a:gd name="connsiteY0-450" fmla="*/ 962315 h 1381741"/>
              <a:gd name="connsiteX1-451" fmla="*/ 4946671 w 6145867"/>
              <a:gd name="connsiteY1-452" fmla="*/ 582956 h 1381741"/>
              <a:gd name="connsiteX2-453" fmla="*/ 4841352 w 6145867"/>
              <a:gd name="connsiteY2-454" fmla="*/ 297889 h 1381741"/>
              <a:gd name="connsiteX3-455" fmla="*/ 6145867 w 6145867"/>
              <a:gd name="connsiteY3-456" fmla="*/ 1177286 h 1381741"/>
              <a:gd name="connsiteX4-457" fmla="*/ 4771635 w 6145867"/>
              <a:gd name="connsiteY4-458" fmla="*/ 1381741 h 1381741"/>
              <a:gd name="connsiteX5-459" fmla="*/ 4980795 w 6145867"/>
              <a:gd name="connsiteY5-460" fmla="*/ 1073712 h 1381741"/>
              <a:gd name="connsiteX6-461" fmla="*/ 0 w 6145867"/>
              <a:gd name="connsiteY6-462" fmla="*/ 962315 h 1381741"/>
              <a:gd name="connsiteX0-463" fmla="*/ 0 w 6145867"/>
              <a:gd name="connsiteY0-464" fmla="*/ 962315 h 1381741"/>
              <a:gd name="connsiteX1-465" fmla="*/ 4946671 w 6145867"/>
              <a:gd name="connsiteY1-466" fmla="*/ 582956 h 1381741"/>
              <a:gd name="connsiteX2-467" fmla="*/ 4841352 w 6145867"/>
              <a:gd name="connsiteY2-468" fmla="*/ 297889 h 1381741"/>
              <a:gd name="connsiteX3-469" fmla="*/ 6145867 w 6145867"/>
              <a:gd name="connsiteY3-470" fmla="*/ 1177286 h 1381741"/>
              <a:gd name="connsiteX4-471" fmla="*/ 4771635 w 6145867"/>
              <a:gd name="connsiteY4-472" fmla="*/ 1381741 h 1381741"/>
              <a:gd name="connsiteX5-473" fmla="*/ 4980795 w 6145867"/>
              <a:gd name="connsiteY5-474" fmla="*/ 1073712 h 1381741"/>
              <a:gd name="connsiteX6-475" fmla="*/ 0 w 6145867"/>
              <a:gd name="connsiteY6-476" fmla="*/ 962315 h 1381741"/>
              <a:gd name="connsiteX0-477" fmla="*/ 0 w 6145867"/>
              <a:gd name="connsiteY0-478" fmla="*/ 837485 h 1256911"/>
              <a:gd name="connsiteX1-479" fmla="*/ 4946671 w 6145867"/>
              <a:gd name="connsiteY1-480" fmla="*/ 458126 h 1256911"/>
              <a:gd name="connsiteX2-481" fmla="*/ 4841352 w 6145867"/>
              <a:gd name="connsiteY2-482" fmla="*/ 173059 h 1256911"/>
              <a:gd name="connsiteX3-483" fmla="*/ 6145867 w 6145867"/>
              <a:gd name="connsiteY3-484" fmla="*/ 1052456 h 1256911"/>
              <a:gd name="connsiteX4-485" fmla="*/ 4771635 w 6145867"/>
              <a:gd name="connsiteY4-486" fmla="*/ 1256911 h 1256911"/>
              <a:gd name="connsiteX5-487" fmla="*/ 4980795 w 6145867"/>
              <a:gd name="connsiteY5-488" fmla="*/ 948882 h 1256911"/>
              <a:gd name="connsiteX6-489" fmla="*/ 0 w 6145867"/>
              <a:gd name="connsiteY6-490" fmla="*/ 837485 h 1256911"/>
              <a:gd name="connsiteX0-491" fmla="*/ 0 w 6145867"/>
              <a:gd name="connsiteY0-492" fmla="*/ 732757 h 1152183"/>
              <a:gd name="connsiteX1-493" fmla="*/ 4946671 w 6145867"/>
              <a:gd name="connsiteY1-494" fmla="*/ 353398 h 1152183"/>
              <a:gd name="connsiteX2-495" fmla="*/ 4841352 w 6145867"/>
              <a:gd name="connsiteY2-496" fmla="*/ 68331 h 1152183"/>
              <a:gd name="connsiteX3-497" fmla="*/ 6145867 w 6145867"/>
              <a:gd name="connsiteY3-498" fmla="*/ 947728 h 1152183"/>
              <a:gd name="connsiteX4-499" fmla="*/ 4771635 w 6145867"/>
              <a:gd name="connsiteY4-500" fmla="*/ 1152183 h 1152183"/>
              <a:gd name="connsiteX5-501" fmla="*/ 4980795 w 6145867"/>
              <a:gd name="connsiteY5-502" fmla="*/ 844154 h 1152183"/>
              <a:gd name="connsiteX6-503" fmla="*/ 0 w 6145867"/>
              <a:gd name="connsiteY6-504" fmla="*/ 732757 h 1152183"/>
              <a:gd name="connsiteX0-505" fmla="*/ 0 w 6145855"/>
              <a:gd name="connsiteY0-506" fmla="*/ 671118 h 1201055"/>
              <a:gd name="connsiteX1-507" fmla="*/ 4946659 w 6145855"/>
              <a:gd name="connsiteY1-508" fmla="*/ 402270 h 1201055"/>
              <a:gd name="connsiteX2-509" fmla="*/ 4841340 w 6145855"/>
              <a:gd name="connsiteY2-510" fmla="*/ 117203 h 1201055"/>
              <a:gd name="connsiteX3-511" fmla="*/ 6145855 w 6145855"/>
              <a:gd name="connsiteY3-512" fmla="*/ 996600 h 1201055"/>
              <a:gd name="connsiteX4-513" fmla="*/ 4771623 w 6145855"/>
              <a:gd name="connsiteY4-514" fmla="*/ 1201055 h 1201055"/>
              <a:gd name="connsiteX5-515" fmla="*/ 4980783 w 6145855"/>
              <a:gd name="connsiteY5-516" fmla="*/ 893026 h 1201055"/>
              <a:gd name="connsiteX6-517" fmla="*/ 0 w 6145855"/>
              <a:gd name="connsiteY6-518" fmla="*/ 671118 h 1201055"/>
              <a:gd name="connsiteX0-519" fmla="*/ 0 w 6145855"/>
              <a:gd name="connsiteY0-520" fmla="*/ 671118 h 1201055"/>
              <a:gd name="connsiteX1-521" fmla="*/ 4946659 w 6145855"/>
              <a:gd name="connsiteY1-522" fmla="*/ 402270 h 1201055"/>
              <a:gd name="connsiteX2-523" fmla="*/ 4841340 w 6145855"/>
              <a:gd name="connsiteY2-524" fmla="*/ 117203 h 1201055"/>
              <a:gd name="connsiteX3-525" fmla="*/ 6145855 w 6145855"/>
              <a:gd name="connsiteY3-526" fmla="*/ 996600 h 1201055"/>
              <a:gd name="connsiteX4-527" fmla="*/ 4771623 w 6145855"/>
              <a:gd name="connsiteY4-528" fmla="*/ 1201055 h 1201055"/>
              <a:gd name="connsiteX5-529" fmla="*/ 4980783 w 6145855"/>
              <a:gd name="connsiteY5-530" fmla="*/ 893026 h 1201055"/>
              <a:gd name="connsiteX6-531" fmla="*/ 0 w 6145855"/>
              <a:gd name="connsiteY6-532" fmla="*/ 671118 h 1201055"/>
              <a:gd name="connsiteX0-533" fmla="*/ 0 w 6145855"/>
              <a:gd name="connsiteY0-534" fmla="*/ 596066 h 1126003"/>
              <a:gd name="connsiteX1-535" fmla="*/ 4946659 w 6145855"/>
              <a:gd name="connsiteY1-536" fmla="*/ 327218 h 1126003"/>
              <a:gd name="connsiteX2-537" fmla="*/ 4841340 w 6145855"/>
              <a:gd name="connsiteY2-538" fmla="*/ 42151 h 1126003"/>
              <a:gd name="connsiteX3-539" fmla="*/ 6145855 w 6145855"/>
              <a:gd name="connsiteY3-540" fmla="*/ 921548 h 1126003"/>
              <a:gd name="connsiteX4-541" fmla="*/ 4771623 w 6145855"/>
              <a:gd name="connsiteY4-542" fmla="*/ 1126003 h 1126003"/>
              <a:gd name="connsiteX5-543" fmla="*/ 4980783 w 6145855"/>
              <a:gd name="connsiteY5-544" fmla="*/ 817974 h 1126003"/>
              <a:gd name="connsiteX6-545" fmla="*/ 0 w 6145855"/>
              <a:gd name="connsiteY6-546" fmla="*/ 596066 h 1126003"/>
              <a:gd name="connsiteX0-547" fmla="*/ 0 w 6145855"/>
              <a:gd name="connsiteY0-548" fmla="*/ 561357 h 1091294"/>
              <a:gd name="connsiteX1-549" fmla="*/ 4946659 w 6145855"/>
              <a:gd name="connsiteY1-550" fmla="*/ 292509 h 1091294"/>
              <a:gd name="connsiteX2-551" fmla="*/ 4841340 w 6145855"/>
              <a:gd name="connsiteY2-552" fmla="*/ 7442 h 1091294"/>
              <a:gd name="connsiteX3-553" fmla="*/ 6145855 w 6145855"/>
              <a:gd name="connsiteY3-554" fmla="*/ 886839 h 1091294"/>
              <a:gd name="connsiteX4-555" fmla="*/ 4771623 w 6145855"/>
              <a:gd name="connsiteY4-556" fmla="*/ 1091294 h 1091294"/>
              <a:gd name="connsiteX5-557" fmla="*/ 4980783 w 6145855"/>
              <a:gd name="connsiteY5-558" fmla="*/ 783265 h 1091294"/>
              <a:gd name="connsiteX6-559" fmla="*/ 0 w 6145855"/>
              <a:gd name="connsiteY6-560" fmla="*/ 561357 h 1091294"/>
              <a:gd name="connsiteX0-561" fmla="*/ 0 w 6145855"/>
              <a:gd name="connsiteY0-562" fmla="*/ 582619 h 1112556"/>
              <a:gd name="connsiteX1-563" fmla="*/ 4946659 w 6145855"/>
              <a:gd name="connsiteY1-564" fmla="*/ 313771 h 1112556"/>
              <a:gd name="connsiteX2-565" fmla="*/ 4841340 w 6145855"/>
              <a:gd name="connsiteY2-566" fmla="*/ 28704 h 1112556"/>
              <a:gd name="connsiteX3-567" fmla="*/ 6145855 w 6145855"/>
              <a:gd name="connsiteY3-568" fmla="*/ 908101 h 1112556"/>
              <a:gd name="connsiteX4-569" fmla="*/ 4771623 w 6145855"/>
              <a:gd name="connsiteY4-570" fmla="*/ 1112556 h 1112556"/>
              <a:gd name="connsiteX5-571" fmla="*/ 4980783 w 6145855"/>
              <a:gd name="connsiteY5-572" fmla="*/ 804527 h 1112556"/>
              <a:gd name="connsiteX6-573" fmla="*/ 0 w 6145855"/>
              <a:gd name="connsiteY6-574" fmla="*/ 582619 h 1112556"/>
              <a:gd name="connsiteX0-575" fmla="*/ 0 w 6145855"/>
              <a:gd name="connsiteY0-576" fmla="*/ 582619 h 1112556"/>
              <a:gd name="connsiteX1-577" fmla="*/ 4946659 w 6145855"/>
              <a:gd name="connsiteY1-578" fmla="*/ 313771 h 1112556"/>
              <a:gd name="connsiteX2-579" fmla="*/ 4841340 w 6145855"/>
              <a:gd name="connsiteY2-580" fmla="*/ 28704 h 1112556"/>
              <a:gd name="connsiteX3-581" fmla="*/ 6145855 w 6145855"/>
              <a:gd name="connsiteY3-582" fmla="*/ 908101 h 1112556"/>
              <a:gd name="connsiteX4-583" fmla="*/ 4771623 w 6145855"/>
              <a:gd name="connsiteY4-584" fmla="*/ 1112556 h 1112556"/>
              <a:gd name="connsiteX5-585" fmla="*/ 4980783 w 6145855"/>
              <a:gd name="connsiteY5-586" fmla="*/ 804527 h 1112556"/>
              <a:gd name="connsiteX6-587" fmla="*/ 0 w 6145855"/>
              <a:gd name="connsiteY6-588" fmla="*/ 582619 h 1112556"/>
              <a:gd name="connsiteX0-589" fmla="*/ 0 w 6145855"/>
              <a:gd name="connsiteY0-590" fmla="*/ 582619 h 1112556"/>
              <a:gd name="connsiteX1-591" fmla="*/ 4946659 w 6145855"/>
              <a:gd name="connsiteY1-592" fmla="*/ 313771 h 1112556"/>
              <a:gd name="connsiteX2-593" fmla="*/ 4939243 w 6145855"/>
              <a:gd name="connsiteY2-594" fmla="*/ 30939 h 1112556"/>
              <a:gd name="connsiteX3-595" fmla="*/ 6145855 w 6145855"/>
              <a:gd name="connsiteY3-596" fmla="*/ 908101 h 1112556"/>
              <a:gd name="connsiteX4-597" fmla="*/ 4771623 w 6145855"/>
              <a:gd name="connsiteY4-598" fmla="*/ 1112556 h 1112556"/>
              <a:gd name="connsiteX5-599" fmla="*/ 4980783 w 6145855"/>
              <a:gd name="connsiteY5-600" fmla="*/ 804527 h 1112556"/>
              <a:gd name="connsiteX6-601" fmla="*/ 0 w 6145855"/>
              <a:gd name="connsiteY6-602" fmla="*/ 582619 h 1112556"/>
              <a:gd name="connsiteX0-603" fmla="*/ 0 w 6145855"/>
              <a:gd name="connsiteY0-604" fmla="*/ 551680 h 1081617"/>
              <a:gd name="connsiteX1-605" fmla="*/ 5020823 w 6145855"/>
              <a:gd name="connsiteY1-606" fmla="*/ 334758 h 1081617"/>
              <a:gd name="connsiteX2-607" fmla="*/ 4939243 w 6145855"/>
              <a:gd name="connsiteY2-608" fmla="*/ 0 h 1081617"/>
              <a:gd name="connsiteX3-609" fmla="*/ 6145855 w 6145855"/>
              <a:gd name="connsiteY3-610" fmla="*/ 877162 h 1081617"/>
              <a:gd name="connsiteX4-611" fmla="*/ 4771623 w 6145855"/>
              <a:gd name="connsiteY4-612" fmla="*/ 1081617 h 1081617"/>
              <a:gd name="connsiteX5-613" fmla="*/ 4980783 w 6145855"/>
              <a:gd name="connsiteY5-614" fmla="*/ 773588 h 1081617"/>
              <a:gd name="connsiteX6-615" fmla="*/ 0 w 6145855"/>
              <a:gd name="connsiteY6-616" fmla="*/ 551680 h 1081617"/>
              <a:gd name="connsiteX0-617" fmla="*/ 0 w 6145855"/>
              <a:gd name="connsiteY0-618" fmla="*/ 551680 h 1081617"/>
              <a:gd name="connsiteX1-619" fmla="*/ 5020823 w 6145855"/>
              <a:gd name="connsiteY1-620" fmla="*/ 334758 h 1081617"/>
              <a:gd name="connsiteX2-621" fmla="*/ 4939243 w 6145855"/>
              <a:gd name="connsiteY2-622" fmla="*/ 0 h 1081617"/>
              <a:gd name="connsiteX3-623" fmla="*/ 6145855 w 6145855"/>
              <a:gd name="connsiteY3-624" fmla="*/ 877162 h 1081617"/>
              <a:gd name="connsiteX4-625" fmla="*/ 4771623 w 6145855"/>
              <a:gd name="connsiteY4-626" fmla="*/ 1081617 h 1081617"/>
              <a:gd name="connsiteX5-627" fmla="*/ 4925900 w 6145855"/>
              <a:gd name="connsiteY5-628" fmla="*/ 757266 h 1081617"/>
              <a:gd name="connsiteX6-629" fmla="*/ 0 w 6145855"/>
              <a:gd name="connsiteY6-630" fmla="*/ 551680 h 1081617"/>
              <a:gd name="connsiteX0-631" fmla="*/ 0 w 6145855"/>
              <a:gd name="connsiteY0-632" fmla="*/ 551680 h 1051940"/>
              <a:gd name="connsiteX1-633" fmla="*/ 5020823 w 6145855"/>
              <a:gd name="connsiteY1-634" fmla="*/ 334758 h 1051940"/>
              <a:gd name="connsiteX2-635" fmla="*/ 4939243 w 6145855"/>
              <a:gd name="connsiteY2-636" fmla="*/ 0 h 1051940"/>
              <a:gd name="connsiteX3-637" fmla="*/ 6145855 w 6145855"/>
              <a:gd name="connsiteY3-638" fmla="*/ 877162 h 1051940"/>
              <a:gd name="connsiteX4-639" fmla="*/ 4681882 w 6145855"/>
              <a:gd name="connsiteY4-640" fmla="*/ 1051940 h 1051940"/>
              <a:gd name="connsiteX5-641" fmla="*/ 4925900 w 6145855"/>
              <a:gd name="connsiteY5-642" fmla="*/ 757266 h 1051940"/>
              <a:gd name="connsiteX6-643" fmla="*/ 0 w 6145855"/>
              <a:gd name="connsiteY6-644" fmla="*/ 551680 h 1051940"/>
              <a:gd name="connsiteX0-645" fmla="*/ 0 w 6104314"/>
              <a:gd name="connsiteY0-646" fmla="*/ 551680 h 1051940"/>
              <a:gd name="connsiteX1-647" fmla="*/ 5020823 w 6104314"/>
              <a:gd name="connsiteY1-648" fmla="*/ 334758 h 1051940"/>
              <a:gd name="connsiteX2-649" fmla="*/ 4939243 w 6104314"/>
              <a:gd name="connsiteY2-650" fmla="*/ 0 h 1051940"/>
              <a:gd name="connsiteX3-651" fmla="*/ 6104314 w 6104314"/>
              <a:gd name="connsiteY3-652" fmla="*/ 936494 h 1051940"/>
              <a:gd name="connsiteX4-653" fmla="*/ 4681882 w 6104314"/>
              <a:gd name="connsiteY4-654" fmla="*/ 1051940 h 1051940"/>
              <a:gd name="connsiteX5-655" fmla="*/ 4925900 w 6104314"/>
              <a:gd name="connsiteY5-656" fmla="*/ 757266 h 1051940"/>
              <a:gd name="connsiteX6-657" fmla="*/ 0 w 6104314"/>
              <a:gd name="connsiteY6-658" fmla="*/ 551680 h 1051940"/>
              <a:gd name="connsiteX0-659" fmla="*/ 0 w 6081331"/>
              <a:gd name="connsiteY0-660" fmla="*/ 551680 h 1051940"/>
              <a:gd name="connsiteX1-661" fmla="*/ 5020823 w 6081331"/>
              <a:gd name="connsiteY1-662" fmla="*/ 334758 h 1051940"/>
              <a:gd name="connsiteX2-663" fmla="*/ 4939243 w 6081331"/>
              <a:gd name="connsiteY2-664" fmla="*/ 0 h 1051940"/>
              <a:gd name="connsiteX3-665" fmla="*/ 6081331 w 6081331"/>
              <a:gd name="connsiteY3-666" fmla="*/ 843038 h 1051940"/>
              <a:gd name="connsiteX4-667" fmla="*/ 4681882 w 6081331"/>
              <a:gd name="connsiteY4-668" fmla="*/ 1051940 h 1051940"/>
              <a:gd name="connsiteX5-669" fmla="*/ 4925900 w 6081331"/>
              <a:gd name="connsiteY5-670" fmla="*/ 757266 h 1051940"/>
              <a:gd name="connsiteX6-671" fmla="*/ 0 w 6081331"/>
              <a:gd name="connsiteY6-672" fmla="*/ 551680 h 1051940"/>
              <a:gd name="connsiteX0-673" fmla="*/ 0 w 6010595"/>
              <a:gd name="connsiteY0-674" fmla="*/ 694225 h 1051940"/>
              <a:gd name="connsiteX1-675" fmla="*/ 4950087 w 6010595"/>
              <a:gd name="connsiteY1-676" fmla="*/ 334758 h 1051940"/>
              <a:gd name="connsiteX2-677" fmla="*/ 4868507 w 6010595"/>
              <a:gd name="connsiteY2-678" fmla="*/ 0 h 1051940"/>
              <a:gd name="connsiteX3-679" fmla="*/ 6010595 w 6010595"/>
              <a:gd name="connsiteY3-680" fmla="*/ 843038 h 1051940"/>
              <a:gd name="connsiteX4-681" fmla="*/ 4611146 w 6010595"/>
              <a:gd name="connsiteY4-682" fmla="*/ 1051940 h 1051940"/>
              <a:gd name="connsiteX5-683" fmla="*/ 4855164 w 6010595"/>
              <a:gd name="connsiteY5-684" fmla="*/ 757266 h 1051940"/>
              <a:gd name="connsiteX6-685" fmla="*/ 0 w 6010595"/>
              <a:gd name="connsiteY6-686" fmla="*/ 694225 h 1051940"/>
              <a:gd name="connsiteX0-687" fmla="*/ 0 w 6010595"/>
              <a:gd name="connsiteY0-688" fmla="*/ 694225 h 1051940"/>
              <a:gd name="connsiteX1-689" fmla="*/ 4950087 w 6010595"/>
              <a:gd name="connsiteY1-690" fmla="*/ 334758 h 1051940"/>
              <a:gd name="connsiteX2-691" fmla="*/ 4868507 w 6010595"/>
              <a:gd name="connsiteY2-692" fmla="*/ 0 h 1051940"/>
              <a:gd name="connsiteX3-693" fmla="*/ 6010595 w 6010595"/>
              <a:gd name="connsiteY3-694" fmla="*/ 843038 h 1051940"/>
              <a:gd name="connsiteX4-695" fmla="*/ 4611146 w 6010595"/>
              <a:gd name="connsiteY4-696" fmla="*/ 1051940 h 1051940"/>
              <a:gd name="connsiteX5-697" fmla="*/ 4855164 w 6010595"/>
              <a:gd name="connsiteY5-698" fmla="*/ 757266 h 1051940"/>
              <a:gd name="connsiteX6-699" fmla="*/ 0 w 6010595"/>
              <a:gd name="connsiteY6-700" fmla="*/ 694225 h 1051940"/>
              <a:gd name="connsiteX0-701" fmla="*/ 0 w 6010595"/>
              <a:gd name="connsiteY0-702" fmla="*/ 694225 h 1051940"/>
              <a:gd name="connsiteX1-703" fmla="*/ 4950087 w 6010595"/>
              <a:gd name="connsiteY1-704" fmla="*/ 334758 h 1051940"/>
              <a:gd name="connsiteX2-705" fmla="*/ 4868507 w 6010595"/>
              <a:gd name="connsiteY2-706" fmla="*/ 0 h 1051940"/>
              <a:gd name="connsiteX3-707" fmla="*/ 6010595 w 6010595"/>
              <a:gd name="connsiteY3-708" fmla="*/ 843038 h 1051940"/>
              <a:gd name="connsiteX4-709" fmla="*/ 4611146 w 6010595"/>
              <a:gd name="connsiteY4-710" fmla="*/ 1051940 h 1051940"/>
              <a:gd name="connsiteX5-711" fmla="*/ 4855164 w 6010595"/>
              <a:gd name="connsiteY5-712" fmla="*/ 757266 h 1051940"/>
              <a:gd name="connsiteX6-713" fmla="*/ 0 w 6010595"/>
              <a:gd name="connsiteY6-714" fmla="*/ 694225 h 1051940"/>
              <a:gd name="connsiteX0-715" fmla="*/ 0 w 5877424"/>
              <a:gd name="connsiteY0-716" fmla="*/ 725451 h 1051940"/>
              <a:gd name="connsiteX1-717" fmla="*/ 4816916 w 5877424"/>
              <a:gd name="connsiteY1-718" fmla="*/ 334758 h 1051940"/>
              <a:gd name="connsiteX2-719" fmla="*/ 4735336 w 5877424"/>
              <a:gd name="connsiteY2-720" fmla="*/ 0 h 1051940"/>
              <a:gd name="connsiteX3-721" fmla="*/ 5877424 w 5877424"/>
              <a:gd name="connsiteY3-722" fmla="*/ 843038 h 1051940"/>
              <a:gd name="connsiteX4-723" fmla="*/ 4477975 w 5877424"/>
              <a:gd name="connsiteY4-724" fmla="*/ 1051940 h 1051940"/>
              <a:gd name="connsiteX5-725" fmla="*/ 4721993 w 5877424"/>
              <a:gd name="connsiteY5-726" fmla="*/ 757266 h 1051940"/>
              <a:gd name="connsiteX6-727" fmla="*/ 0 w 5877424"/>
              <a:gd name="connsiteY6-728" fmla="*/ 725451 h 1051940"/>
              <a:gd name="connsiteX0-729" fmla="*/ 0 w 5877424"/>
              <a:gd name="connsiteY0-730" fmla="*/ 725451 h 1051940"/>
              <a:gd name="connsiteX1-731" fmla="*/ 4816916 w 5877424"/>
              <a:gd name="connsiteY1-732" fmla="*/ 334758 h 1051940"/>
              <a:gd name="connsiteX2-733" fmla="*/ 4735336 w 5877424"/>
              <a:gd name="connsiteY2-734" fmla="*/ 0 h 1051940"/>
              <a:gd name="connsiteX3-735" fmla="*/ 5877424 w 5877424"/>
              <a:gd name="connsiteY3-736" fmla="*/ 843038 h 1051940"/>
              <a:gd name="connsiteX4-737" fmla="*/ 4477975 w 5877424"/>
              <a:gd name="connsiteY4-738" fmla="*/ 1051940 h 1051940"/>
              <a:gd name="connsiteX5-739" fmla="*/ 4721993 w 5877424"/>
              <a:gd name="connsiteY5-740" fmla="*/ 757266 h 1051940"/>
              <a:gd name="connsiteX6-741" fmla="*/ 0 w 5877424"/>
              <a:gd name="connsiteY6-742" fmla="*/ 725451 h 1051940"/>
              <a:gd name="connsiteX0-743" fmla="*/ 0 w 5877424"/>
              <a:gd name="connsiteY0-744" fmla="*/ 725451 h 1051940"/>
              <a:gd name="connsiteX1-745" fmla="*/ 4816916 w 5877424"/>
              <a:gd name="connsiteY1-746" fmla="*/ 334758 h 1051940"/>
              <a:gd name="connsiteX2-747" fmla="*/ 4735336 w 5877424"/>
              <a:gd name="connsiteY2-748" fmla="*/ 0 h 1051940"/>
              <a:gd name="connsiteX3-749" fmla="*/ 5877424 w 5877424"/>
              <a:gd name="connsiteY3-750" fmla="*/ 843038 h 1051940"/>
              <a:gd name="connsiteX4-751" fmla="*/ 4477975 w 5877424"/>
              <a:gd name="connsiteY4-752" fmla="*/ 1051940 h 1051940"/>
              <a:gd name="connsiteX5-753" fmla="*/ 4721993 w 5877424"/>
              <a:gd name="connsiteY5-754" fmla="*/ 757266 h 1051940"/>
              <a:gd name="connsiteX6-755" fmla="*/ 0 w 5877424"/>
              <a:gd name="connsiteY6-756" fmla="*/ 725451 h 1051940"/>
              <a:gd name="connsiteX0-757" fmla="*/ 0 w 5877424"/>
              <a:gd name="connsiteY0-758" fmla="*/ 725451 h 1051940"/>
              <a:gd name="connsiteX1-759" fmla="*/ 4816916 w 5877424"/>
              <a:gd name="connsiteY1-760" fmla="*/ 334758 h 1051940"/>
              <a:gd name="connsiteX2-761" fmla="*/ 4735336 w 5877424"/>
              <a:gd name="connsiteY2-762" fmla="*/ 0 h 1051940"/>
              <a:gd name="connsiteX3-763" fmla="*/ 5877424 w 5877424"/>
              <a:gd name="connsiteY3-764" fmla="*/ 843038 h 1051940"/>
              <a:gd name="connsiteX4-765" fmla="*/ 4477975 w 5877424"/>
              <a:gd name="connsiteY4-766" fmla="*/ 1051940 h 1051940"/>
              <a:gd name="connsiteX5-767" fmla="*/ 4721993 w 5877424"/>
              <a:gd name="connsiteY5-768" fmla="*/ 757266 h 1051940"/>
              <a:gd name="connsiteX6-769" fmla="*/ 0 w 5877424"/>
              <a:gd name="connsiteY6-770" fmla="*/ 725451 h 1051940"/>
              <a:gd name="connsiteX0-771" fmla="*/ 0 w 5877424"/>
              <a:gd name="connsiteY0-772" fmla="*/ 725451 h 1051940"/>
              <a:gd name="connsiteX1-773" fmla="*/ 4816916 w 5877424"/>
              <a:gd name="connsiteY1-774" fmla="*/ 334758 h 1051940"/>
              <a:gd name="connsiteX2-775" fmla="*/ 4735336 w 5877424"/>
              <a:gd name="connsiteY2-776" fmla="*/ 0 h 1051940"/>
              <a:gd name="connsiteX3-777" fmla="*/ 5877424 w 5877424"/>
              <a:gd name="connsiteY3-778" fmla="*/ 843038 h 1051940"/>
              <a:gd name="connsiteX4-779" fmla="*/ 4477975 w 5877424"/>
              <a:gd name="connsiteY4-780" fmla="*/ 1051940 h 1051940"/>
              <a:gd name="connsiteX5-781" fmla="*/ 4721993 w 5877424"/>
              <a:gd name="connsiteY5-782" fmla="*/ 757266 h 1051940"/>
              <a:gd name="connsiteX6-783" fmla="*/ 0 w 5877424"/>
              <a:gd name="connsiteY6-784" fmla="*/ 725451 h 1051940"/>
              <a:gd name="connsiteX0-785" fmla="*/ 0 w 5877424"/>
              <a:gd name="connsiteY0-786" fmla="*/ 720242 h 1046731"/>
              <a:gd name="connsiteX1-787" fmla="*/ 4816916 w 5877424"/>
              <a:gd name="connsiteY1-788" fmla="*/ 329549 h 1046731"/>
              <a:gd name="connsiteX2-789" fmla="*/ 4809205 w 5877424"/>
              <a:gd name="connsiteY2-790" fmla="*/ 0 h 1046731"/>
              <a:gd name="connsiteX3-791" fmla="*/ 5877424 w 5877424"/>
              <a:gd name="connsiteY3-792" fmla="*/ 837829 h 1046731"/>
              <a:gd name="connsiteX4-793" fmla="*/ 4477975 w 5877424"/>
              <a:gd name="connsiteY4-794" fmla="*/ 1046731 h 1046731"/>
              <a:gd name="connsiteX5-795" fmla="*/ 4721993 w 5877424"/>
              <a:gd name="connsiteY5-796" fmla="*/ 752057 h 1046731"/>
              <a:gd name="connsiteX6-797" fmla="*/ 0 w 5877424"/>
              <a:gd name="connsiteY6-798" fmla="*/ 720242 h 1046731"/>
              <a:gd name="connsiteX0-799" fmla="*/ 0 w 5877424"/>
              <a:gd name="connsiteY0-800" fmla="*/ 720242 h 1046731"/>
              <a:gd name="connsiteX1-801" fmla="*/ 4893905 w 5877424"/>
              <a:gd name="connsiteY1-802" fmla="*/ 352446 h 1046731"/>
              <a:gd name="connsiteX2-803" fmla="*/ 4809205 w 5877424"/>
              <a:gd name="connsiteY2-804" fmla="*/ 0 h 1046731"/>
              <a:gd name="connsiteX3-805" fmla="*/ 5877424 w 5877424"/>
              <a:gd name="connsiteY3-806" fmla="*/ 837829 h 1046731"/>
              <a:gd name="connsiteX4-807" fmla="*/ 4477975 w 5877424"/>
              <a:gd name="connsiteY4-808" fmla="*/ 1046731 h 1046731"/>
              <a:gd name="connsiteX5-809" fmla="*/ 4721993 w 5877424"/>
              <a:gd name="connsiteY5-810" fmla="*/ 752057 h 1046731"/>
              <a:gd name="connsiteX6-811" fmla="*/ 0 w 5877424"/>
              <a:gd name="connsiteY6-812" fmla="*/ 720242 h 1046731"/>
              <a:gd name="connsiteX0-813" fmla="*/ 0 w 5877424"/>
              <a:gd name="connsiteY0-814" fmla="*/ 720242 h 1046731"/>
              <a:gd name="connsiteX1-815" fmla="*/ 4893905 w 5877424"/>
              <a:gd name="connsiteY1-816" fmla="*/ 352446 h 1046731"/>
              <a:gd name="connsiteX2-817" fmla="*/ 4809205 w 5877424"/>
              <a:gd name="connsiteY2-818" fmla="*/ 0 h 1046731"/>
              <a:gd name="connsiteX3-819" fmla="*/ 5877424 w 5877424"/>
              <a:gd name="connsiteY3-820" fmla="*/ 837829 h 1046731"/>
              <a:gd name="connsiteX4-821" fmla="*/ 4477975 w 5877424"/>
              <a:gd name="connsiteY4-822" fmla="*/ 1046731 h 1046731"/>
              <a:gd name="connsiteX5-823" fmla="*/ 4721993 w 5877424"/>
              <a:gd name="connsiteY5-824" fmla="*/ 752057 h 1046731"/>
              <a:gd name="connsiteX6-825" fmla="*/ 0 w 5877424"/>
              <a:gd name="connsiteY6-826" fmla="*/ 720242 h 10467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877424" h="1046731">
                <a:moveTo>
                  <a:pt x="0" y="720242"/>
                </a:moveTo>
                <a:cubicBezTo>
                  <a:pt x="832834" y="237170"/>
                  <a:pt x="2662355" y="-146402"/>
                  <a:pt x="4893905" y="352446"/>
                </a:cubicBezTo>
                <a:lnTo>
                  <a:pt x="4809205" y="0"/>
                </a:lnTo>
                <a:cubicBezTo>
                  <a:pt x="5165278" y="279276"/>
                  <a:pt x="5550487" y="516939"/>
                  <a:pt x="5877424" y="837829"/>
                </a:cubicBezTo>
                <a:lnTo>
                  <a:pt x="4477975" y="1046731"/>
                </a:lnTo>
                <a:lnTo>
                  <a:pt x="4721993" y="752057"/>
                </a:lnTo>
                <a:cubicBezTo>
                  <a:pt x="3037032" y="439756"/>
                  <a:pt x="2240935" y="428981"/>
                  <a:pt x="0" y="720242"/>
                </a:cubicBezTo>
                <a:close/>
              </a:path>
            </a:pathLst>
          </a:custGeom>
          <a:gradFill flip="none" rotWithShape="1">
            <a:gsLst>
              <a:gs pos="25000">
                <a:srgbClr val="7D4178">
                  <a:alpha val="77000"/>
                </a:srgbClr>
              </a:gs>
              <a:gs pos="60000">
                <a:srgbClr val="AB4A70">
                  <a:alpha val="68000"/>
                </a:srgbClr>
              </a:gs>
              <a:gs pos="100000">
                <a:srgbClr val="C54F71">
                  <a:alpha val="68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4585970" y="3837305"/>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6605" y="3826510"/>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4522448" y="3826520"/>
            <a:ext cx="1653206" cy="713424"/>
            <a:chOff x="5934075" y="1860541"/>
            <a:chExt cx="1653206" cy="713424"/>
          </a:xfrm>
        </p:grpSpPr>
        <p:sp>
          <p:nvSpPr>
            <p:cNvPr id="8" name="椭圆 7"/>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229651" y="1860541"/>
              <a:ext cx="944245" cy="398780"/>
            </a:xfrm>
            <a:prstGeom prst="rect">
              <a:avLst/>
            </a:prstGeom>
          </p:spPr>
          <p:txBody>
            <a:bodyPr wrap="none">
              <a:spAutoFit/>
            </a:bodyPr>
            <a:p>
              <a:pPr defTabSz="1219200">
                <a:defRPr/>
              </a:pPr>
              <a:r>
                <a:rPr lang="en-US" altLang="zh-CN" sz="2000" b="1" kern="0" dirty="0">
                  <a:ea typeface="微软雅黑" panose="020B0503020204020204" pitchFamily="34" charset="-122"/>
                </a:rPr>
                <a:t>Step 2</a:t>
              </a:r>
              <a:endParaRPr lang="en-US" altLang="zh-CN" sz="2000" b="1" kern="0" dirty="0">
                <a:ea typeface="微软雅黑" panose="020B0503020204020204" pitchFamily="34" charset="-122"/>
              </a:endParaRPr>
            </a:p>
          </p:txBody>
        </p:sp>
        <p:sp>
          <p:nvSpPr>
            <p:cNvPr id="13" name="矩形 12"/>
            <p:cNvSpPr/>
            <p:nvPr/>
          </p:nvSpPr>
          <p:spPr>
            <a:xfrm>
              <a:off x="6229651" y="2163120"/>
              <a:ext cx="1357630" cy="410845"/>
            </a:xfrm>
            <a:prstGeom prst="rect">
              <a:avLst/>
            </a:prstGeom>
          </p:spPr>
          <p:txBody>
            <a:bodyPr wrap="none">
              <a:spAutoFit/>
            </a:bodyPr>
            <a:p>
              <a:pPr defTabSz="1219200">
                <a:lnSpc>
                  <a:spcPct val="130000"/>
                </a:lnSpc>
                <a:defRPr/>
              </a:pPr>
              <a:r>
                <a:rPr lang="en-US" altLang="zh-CN" sz="1600" kern="0" dirty="0">
                  <a:ea typeface="微软雅黑" panose="020B0503020204020204" pitchFamily="34" charset="-122"/>
                </a:rPr>
                <a:t>Triangulation</a:t>
              </a:r>
              <a:endParaRPr lang="en-US" altLang="zh-CN" sz="1600" kern="0" dirty="0">
                <a:ea typeface="微软雅黑" panose="020B0503020204020204" pitchFamily="34" charset="-122"/>
              </a:endParaRPr>
            </a:p>
          </p:txBody>
        </p:sp>
      </p:grpSp>
      <p:cxnSp>
        <p:nvCxnSpPr>
          <p:cNvPr id="16" name="直接连接符 15"/>
          <p:cNvCxnSpPr/>
          <p:nvPr/>
        </p:nvCxnSpPr>
        <p:spPr>
          <a:xfrm>
            <a:off x="6384290" y="2735580"/>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384925" y="2724785"/>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6320768" y="2724795"/>
            <a:ext cx="2218356" cy="713424"/>
            <a:chOff x="5934075" y="1860541"/>
            <a:chExt cx="2218356" cy="713424"/>
          </a:xfrm>
        </p:grpSpPr>
        <p:sp>
          <p:nvSpPr>
            <p:cNvPr id="20" name="椭圆 19"/>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6229651" y="1860541"/>
              <a:ext cx="944245" cy="398780"/>
            </a:xfrm>
            <a:prstGeom prst="rect">
              <a:avLst/>
            </a:prstGeom>
          </p:spPr>
          <p:txBody>
            <a:bodyPr wrap="none">
              <a:spAutoFit/>
            </a:bodyPr>
            <a:p>
              <a:pPr defTabSz="1219200">
                <a:defRPr/>
              </a:pPr>
              <a:r>
                <a:rPr lang="en-US" altLang="zh-CN" sz="2000" b="1" kern="0" dirty="0">
                  <a:ea typeface="微软雅黑" panose="020B0503020204020204" pitchFamily="34" charset="-122"/>
                </a:rPr>
                <a:t>Step 3</a:t>
              </a:r>
              <a:endParaRPr lang="en-US" altLang="zh-CN" sz="2000" b="1" kern="0" dirty="0">
                <a:ea typeface="微软雅黑" panose="020B0503020204020204" pitchFamily="34" charset="-122"/>
              </a:endParaRPr>
            </a:p>
          </p:txBody>
        </p:sp>
        <p:sp>
          <p:nvSpPr>
            <p:cNvPr id="22" name="矩形 21"/>
            <p:cNvSpPr/>
            <p:nvPr/>
          </p:nvSpPr>
          <p:spPr>
            <a:xfrm>
              <a:off x="6229651" y="2163120"/>
              <a:ext cx="1922780" cy="410845"/>
            </a:xfrm>
            <a:prstGeom prst="rect">
              <a:avLst/>
            </a:prstGeom>
          </p:spPr>
          <p:txBody>
            <a:bodyPr wrap="none">
              <a:spAutoFit/>
            </a:bodyPr>
            <a:p>
              <a:pPr defTabSz="1219200">
                <a:lnSpc>
                  <a:spcPct val="130000"/>
                </a:lnSpc>
                <a:defRPr/>
              </a:pPr>
              <a:r>
                <a:rPr lang="en-US" altLang="zh-CN" sz="1600" kern="0" dirty="0">
                  <a:ea typeface="微软雅黑" panose="020B0503020204020204" pitchFamily="34" charset="-122"/>
                </a:rPr>
                <a:t>Generate Ray Cast</a:t>
              </a:r>
              <a:endParaRPr lang="en-US" altLang="zh-CN" sz="1600" kern="0" dirty="0">
                <a:ea typeface="微软雅黑" panose="020B0503020204020204" pitchFamily="34" charset="-122"/>
              </a:endParaRPr>
            </a:p>
          </p:txBody>
        </p:sp>
      </p:grpSp>
      <p:cxnSp>
        <p:nvCxnSpPr>
          <p:cNvPr id="30" name="直接连接符 29"/>
          <p:cNvCxnSpPr/>
          <p:nvPr/>
        </p:nvCxnSpPr>
        <p:spPr>
          <a:xfrm>
            <a:off x="8180070" y="1626235"/>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180705" y="1615440"/>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8116548" y="1615450"/>
            <a:ext cx="1879901" cy="713424"/>
            <a:chOff x="5934075" y="1860541"/>
            <a:chExt cx="1879901" cy="713424"/>
          </a:xfrm>
        </p:grpSpPr>
        <p:sp>
          <p:nvSpPr>
            <p:cNvPr id="33" name="椭圆 32"/>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6229651" y="1860541"/>
              <a:ext cx="944245" cy="398780"/>
            </a:xfrm>
            <a:prstGeom prst="rect">
              <a:avLst/>
            </a:prstGeom>
          </p:spPr>
          <p:txBody>
            <a:bodyPr wrap="none">
              <a:spAutoFit/>
            </a:bodyPr>
            <a:p>
              <a:pPr defTabSz="1219200">
                <a:defRPr/>
              </a:pPr>
              <a:r>
                <a:rPr lang="en-US" altLang="zh-CN" sz="2000" b="1" kern="0" dirty="0">
                  <a:ea typeface="微软雅黑" panose="020B0503020204020204" pitchFamily="34" charset="-122"/>
                </a:rPr>
                <a:t>Step 4</a:t>
              </a:r>
              <a:endParaRPr lang="en-US" altLang="zh-CN" sz="2000" b="1" kern="0" dirty="0">
                <a:ea typeface="微软雅黑" panose="020B0503020204020204" pitchFamily="34" charset="-122"/>
              </a:endParaRPr>
            </a:p>
          </p:txBody>
        </p:sp>
        <p:sp>
          <p:nvSpPr>
            <p:cNvPr id="35" name="矩形 34"/>
            <p:cNvSpPr/>
            <p:nvPr/>
          </p:nvSpPr>
          <p:spPr>
            <a:xfrm>
              <a:off x="6229651" y="2163120"/>
              <a:ext cx="1584325" cy="410845"/>
            </a:xfrm>
            <a:prstGeom prst="rect">
              <a:avLst/>
            </a:prstGeom>
          </p:spPr>
          <p:txBody>
            <a:bodyPr wrap="none">
              <a:spAutoFit/>
            </a:bodyPr>
            <a:p>
              <a:pPr defTabSz="1219200">
                <a:lnSpc>
                  <a:spcPct val="130000"/>
                </a:lnSpc>
                <a:defRPr/>
              </a:pPr>
              <a:r>
                <a:rPr lang="en-US" altLang="zh-CN" sz="1600" kern="0" dirty="0">
                  <a:ea typeface="微软雅黑" panose="020B0503020204020204" pitchFamily="34" charset="-122"/>
                </a:rPr>
                <a:t>Generate Mesh</a:t>
              </a:r>
              <a:endParaRPr lang="en-US" altLang="zh-CN" sz="1600" kern="0" dirty="0">
                <a:ea typeface="微软雅黑" panose="020B0503020204020204" pitchFamily="34"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2646</Words>
  <Application>WPS 演示</Application>
  <PresentationFormat>自定义</PresentationFormat>
  <Paragraphs>330</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微软雅黑</vt:lpstr>
      <vt:lpstr>Arial Unicode MS</vt:lpstr>
      <vt:lpstr>Calibri</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chich</cp:lastModifiedBy>
  <cp:revision>195</cp:revision>
  <dcterms:created xsi:type="dcterms:W3CDTF">2015-11-30T07:24:00Z</dcterms:created>
  <dcterms:modified xsi:type="dcterms:W3CDTF">2019-04-18T03:23:07Z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