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5" r:id="rId6"/>
    <p:sldId id="261" r:id="rId7"/>
    <p:sldId id="270" r:id="rId8"/>
    <p:sldId id="266" r:id="rId9"/>
    <p:sldId id="262" r:id="rId10"/>
    <p:sldId id="268" r:id="rId11"/>
    <p:sldId id="267" r:id="rId12"/>
    <p:sldId id="287" r:id="rId13"/>
    <p:sldId id="288" r:id="rId14"/>
    <p:sldId id="271" r:id="rId15"/>
    <p:sldId id="263" r:id="rId16"/>
    <p:sldId id="289" r:id="rId17"/>
    <p:sldId id="264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C57"/>
    <a:srgbClr val="B85171"/>
    <a:srgbClr val="C65072"/>
    <a:srgbClr val="BE6A8A"/>
    <a:srgbClr val="C54F71"/>
    <a:srgbClr val="7D4178"/>
    <a:srgbClr val="AB4A70"/>
    <a:srgbClr val="536275"/>
    <a:srgbClr val="C81920"/>
    <a:srgbClr val="8C9B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1" autoAdjust="0"/>
    <p:restoredTop sz="93230" autoAdjust="0"/>
  </p:normalViewPr>
  <p:slideViewPr>
    <p:cSldViewPr snapToGrid="0">
      <p:cViewPr>
        <p:scale>
          <a:sx n="82" d="100"/>
          <a:sy n="82" d="100"/>
        </p:scale>
        <p:origin x="-564" y="-72"/>
      </p:cViewPr>
      <p:guideLst>
        <p:guide orient="horz" pos="2160"/>
        <p:guide pos="37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 rot="2734300">
            <a:off x="-521330" y="714579"/>
            <a:ext cx="13432082" cy="5235322"/>
          </a:xfrm>
          <a:custGeom>
            <a:avLst/>
            <a:gdLst>
              <a:gd name="connsiteX0" fmla="*/ 0 w 13432082"/>
              <a:gd name="connsiteY0" fmla="*/ 4708845 h 5235322"/>
              <a:gd name="connsiteX1" fmla="*/ 4615806 w 13432082"/>
              <a:gd name="connsiteY1" fmla="*/ 0 h 5235322"/>
              <a:gd name="connsiteX2" fmla="*/ 12612970 w 13432082"/>
              <a:gd name="connsiteY2" fmla="*/ 0 h 5235322"/>
              <a:gd name="connsiteX3" fmla="*/ 13432082 w 13432082"/>
              <a:gd name="connsiteY3" fmla="*/ 802927 h 5235322"/>
              <a:gd name="connsiteX4" fmla="*/ 9087265 w 13432082"/>
              <a:gd name="connsiteY4" fmla="*/ 5235322 h 5235322"/>
              <a:gd name="connsiteX5" fmla="*/ 537088 w 13432082"/>
              <a:gd name="connsiteY5" fmla="*/ 5235321 h 523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32082" h="5235322">
                <a:moveTo>
                  <a:pt x="0" y="4708845"/>
                </a:moveTo>
                <a:lnTo>
                  <a:pt x="4615806" y="0"/>
                </a:lnTo>
                <a:lnTo>
                  <a:pt x="12612970" y="0"/>
                </a:lnTo>
                <a:lnTo>
                  <a:pt x="13432082" y="802927"/>
                </a:lnTo>
                <a:lnTo>
                  <a:pt x="9087265" y="5235322"/>
                </a:lnTo>
                <a:lnTo>
                  <a:pt x="537088" y="5235321"/>
                </a:lnTo>
                <a:close/>
              </a:path>
            </a:pathLst>
          </a:custGeom>
          <a:gradFill flip="none" rotWithShape="1">
            <a:gsLst>
              <a:gs pos="0">
                <a:srgbClr val="7D4178">
                  <a:alpha val="77000"/>
                </a:srgbClr>
              </a:gs>
              <a:gs pos="45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2019300"/>
            <a:ext cx="12192000" cy="2194846"/>
          </a:xfrm>
          <a:prstGeom prst="rect">
            <a:avLst/>
          </a:prstGeom>
          <a:gradFill flip="none" rotWithShape="1">
            <a:gsLst>
              <a:gs pos="0">
                <a:srgbClr val="7D4178">
                  <a:alpha val="77000"/>
                </a:srgbClr>
              </a:gs>
              <a:gs pos="45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196424" y="4342728"/>
            <a:ext cx="5525366" cy="212379"/>
            <a:chOff x="196424" y="4342728"/>
            <a:chExt cx="5525366" cy="212379"/>
          </a:xfrm>
        </p:grpSpPr>
        <p:sp>
          <p:nvSpPr>
            <p:cNvPr id="24" name="矩形 23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14278" y="4449963"/>
              <a:ext cx="5407512" cy="0"/>
            </a:xfrm>
            <a:prstGeom prst="straightConnector1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 userDrawn="1"/>
        </p:nvGrpSpPr>
        <p:grpSpPr>
          <a:xfrm rot="10800000">
            <a:off x="8420100" y="1745118"/>
            <a:ext cx="3687918" cy="212379"/>
            <a:chOff x="196424" y="4342728"/>
            <a:chExt cx="3687918" cy="212379"/>
          </a:xfrm>
        </p:grpSpPr>
        <p:sp>
          <p:nvSpPr>
            <p:cNvPr id="27" name="矩形 26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H="1">
              <a:off x="314278" y="4440910"/>
              <a:ext cx="3570064" cy="0"/>
            </a:xfrm>
            <a:prstGeom prst="straightConnector1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943C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527668" y="5660543"/>
            <a:ext cx="31508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Prepared by</a:t>
            </a:r>
            <a:r>
              <a:rPr lang="zh-CN" altLang="en-US" sz="1600" dirty="0" smtClean="0">
                <a:latin typeface="+mj-ea"/>
                <a:ea typeface="+mj-ea"/>
              </a:rPr>
              <a:t>：</a:t>
            </a:r>
            <a:r>
              <a:rPr lang="en-US" altLang="zh-CN" sz="1600" dirty="0" smtClean="0">
                <a:latin typeface="+mj-ea"/>
                <a:ea typeface="+mj-ea"/>
              </a:rPr>
              <a:t>Chicheng Zheng</a:t>
            </a:r>
            <a:endParaRPr lang="en-US" altLang="zh-CN" sz="1600" dirty="0" smtClean="0"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05455" y="5974983"/>
            <a:ext cx="29952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Supervisor</a:t>
            </a:r>
            <a:r>
              <a:rPr lang="zh-CN" altLang="en-US" sz="1600" dirty="0" smtClean="0">
                <a:latin typeface="+mj-ea"/>
                <a:ea typeface="+mj-ea"/>
              </a:rPr>
              <a:t>：</a:t>
            </a:r>
            <a:r>
              <a:rPr lang="en-US" altLang="zh-CN" sz="1600" dirty="0" smtClean="0">
                <a:latin typeface="+mj-ea"/>
                <a:ea typeface="+mj-ea"/>
              </a:rPr>
              <a:t>Clark Verbrugge</a:t>
            </a:r>
            <a:endParaRPr lang="en-US" altLang="zh-CN" sz="1600" dirty="0" smtClean="0">
              <a:latin typeface="+mj-ea"/>
              <a:ea typeface="+mj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949936" y="172491"/>
            <a:ext cx="2089300" cy="368300"/>
            <a:chOff x="9959825" y="309146"/>
            <a:chExt cx="2089300" cy="368300"/>
          </a:xfrm>
        </p:grpSpPr>
        <p:sp>
          <p:nvSpPr>
            <p:cNvPr id="24" name="文本框 23"/>
            <p:cNvSpPr txBox="1"/>
            <p:nvPr/>
          </p:nvSpPr>
          <p:spPr>
            <a:xfrm>
              <a:off x="10887633" y="309146"/>
              <a:ext cx="1161492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+mj-ea"/>
                  <a:ea typeface="+mj-ea"/>
                </a:rPr>
                <a:t>CS</a:t>
              </a:r>
              <a:endParaRPr lang="en-US" altLang="zh-CN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959825" y="309146"/>
              <a:ext cx="995680" cy="3683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536275"/>
                  </a:solidFill>
                </a:rPr>
                <a:t>Science</a:t>
              </a:r>
              <a:endParaRPr lang="en-US" altLang="zh-CN" dirty="0">
                <a:solidFill>
                  <a:srgbClr val="536275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959825" y="309146"/>
              <a:ext cx="2022624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97780" y="1108758"/>
            <a:ext cx="4010660" cy="4022388"/>
            <a:chOff x="4097780" y="1108758"/>
            <a:chExt cx="4010660" cy="4022388"/>
          </a:xfrm>
        </p:grpSpPr>
        <p:sp>
          <p:nvSpPr>
            <p:cNvPr id="10" name="任意多边形 9"/>
            <p:cNvSpPr/>
            <p:nvPr/>
          </p:nvSpPr>
          <p:spPr>
            <a:xfrm rot="2700000" flipH="1">
              <a:off x="4434162" y="1118361"/>
              <a:ext cx="3337881" cy="3318675"/>
            </a:xfrm>
            <a:custGeom>
              <a:avLst/>
              <a:gdLst>
                <a:gd name="connsiteX0" fmla="*/ 3530600 w 3530600"/>
                <a:gd name="connsiteY0" fmla="*/ 1765300 h 3530600"/>
                <a:gd name="connsiteX1" fmla="*/ 3530600 w 3530600"/>
                <a:gd name="connsiteY1" fmla="*/ 0 h 3530600"/>
                <a:gd name="connsiteX2" fmla="*/ 1765300 w 3530600"/>
                <a:gd name="connsiteY2" fmla="*/ 0 h 3530600"/>
                <a:gd name="connsiteX3" fmla="*/ 0 w 3530600"/>
                <a:gd name="connsiteY3" fmla="*/ 1765300 h 3530600"/>
                <a:gd name="connsiteX4" fmla="*/ 0 w 3530600"/>
                <a:gd name="connsiteY4" fmla="*/ 3530600 h 3530600"/>
                <a:gd name="connsiteX5" fmla="*/ 1765300 w 3530600"/>
                <a:gd name="connsiteY5" fmla="*/ 3530600 h 3530600"/>
                <a:gd name="connsiteX0-1" fmla="*/ 3530600 w 3530600"/>
                <a:gd name="connsiteY0-2" fmla="*/ 1966884 h 3732184"/>
                <a:gd name="connsiteX1-3" fmla="*/ 3530600 w 3530600"/>
                <a:gd name="connsiteY1-4" fmla="*/ 201584 h 3732184"/>
                <a:gd name="connsiteX2-5" fmla="*/ 1563717 w 3530600"/>
                <a:gd name="connsiteY2-6" fmla="*/ 0 h 3732184"/>
                <a:gd name="connsiteX3-7" fmla="*/ 0 w 3530600"/>
                <a:gd name="connsiteY3-8" fmla="*/ 1966884 h 3732184"/>
                <a:gd name="connsiteX4-9" fmla="*/ 0 w 3530600"/>
                <a:gd name="connsiteY4-10" fmla="*/ 3732184 h 3732184"/>
                <a:gd name="connsiteX5-11" fmla="*/ 1765300 w 3530600"/>
                <a:gd name="connsiteY5-12" fmla="*/ 3732184 h 3732184"/>
                <a:gd name="connsiteX6" fmla="*/ 3530600 w 3530600"/>
                <a:gd name="connsiteY6" fmla="*/ 1966884 h 3732184"/>
                <a:gd name="connsiteX0-13" fmla="*/ 3753783 w 3753783"/>
                <a:gd name="connsiteY0-14" fmla="*/ 2204465 h 3732184"/>
                <a:gd name="connsiteX1-15" fmla="*/ 3530600 w 3753783"/>
                <a:gd name="connsiteY1-16" fmla="*/ 201584 h 3732184"/>
                <a:gd name="connsiteX2-17" fmla="*/ 1563717 w 3753783"/>
                <a:gd name="connsiteY2-18" fmla="*/ 0 h 3732184"/>
                <a:gd name="connsiteX3-19" fmla="*/ 0 w 3753783"/>
                <a:gd name="connsiteY3-20" fmla="*/ 1966884 h 3732184"/>
                <a:gd name="connsiteX4-21" fmla="*/ 0 w 3753783"/>
                <a:gd name="connsiteY4-22" fmla="*/ 3732184 h 3732184"/>
                <a:gd name="connsiteX5-23" fmla="*/ 1765300 w 3753783"/>
                <a:gd name="connsiteY5-24" fmla="*/ 3732184 h 3732184"/>
                <a:gd name="connsiteX6-25" fmla="*/ 3753783 w 3753783"/>
                <a:gd name="connsiteY6-26" fmla="*/ 2204465 h 37321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3753783" h="3732184">
                  <a:moveTo>
                    <a:pt x="3753783" y="2204465"/>
                  </a:moveTo>
                  <a:lnTo>
                    <a:pt x="3530600" y="201584"/>
                  </a:lnTo>
                  <a:lnTo>
                    <a:pt x="1563717" y="0"/>
                  </a:lnTo>
                  <a:lnTo>
                    <a:pt x="0" y="1966884"/>
                  </a:lnTo>
                  <a:lnTo>
                    <a:pt x="0" y="3732184"/>
                  </a:lnTo>
                  <a:lnTo>
                    <a:pt x="1765300" y="3732184"/>
                  </a:lnTo>
                  <a:lnTo>
                    <a:pt x="3753783" y="2204465"/>
                  </a:lnTo>
                  <a:close/>
                </a:path>
              </a:pathLst>
            </a:custGeom>
            <a:noFill/>
            <a:ln>
              <a:solidFill>
                <a:srgbClr val="7D4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06245" y="3271838"/>
              <a:ext cx="2393714" cy="461962"/>
            </a:xfrm>
            <a:custGeom>
              <a:avLst/>
              <a:gdLst>
                <a:gd name="connsiteX0" fmla="*/ 0 w 2267508"/>
                <a:gd name="connsiteY0" fmla="*/ 0 h 457200"/>
                <a:gd name="connsiteX1" fmla="*/ 2267508 w 2267508"/>
                <a:gd name="connsiteY1" fmla="*/ 0 h 457200"/>
                <a:gd name="connsiteX2" fmla="*/ 2267508 w 2267508"/>
                <a:gd name="connsiteY2" fmla="*/ 457200 h 457200"/>
                <a:gd name="connsiteX3" fmla="*/ 0 w 2267508"/>
                <a:gd name="connsiteY3" fmla="*/ 457200 h 457200"/>
                <a:gd name="connsiteX4" fmla="*/ 0 w 2267508"/>
                <a:gd name="connsiteY4" fmla="*/ 0 h 457200"/>
                <a:gd name="connsiteX0-1" fmla="*/ 0 w 2331802"/>
                <a:gd name="connsiteY0-2" fmla="*/ 0 h 461962"/>
                <a:gd name="connsiteX1-3" fmla="*/ 2331802 w 2331802"/>
                <a:gd name="connsiteY1-4" fmla="*/ 4762 h 461962"/>
                <a:gd name="connsiteX2-5" fmla="*/ 2331802 w 2331802"/>
                <a:gd name="connsiteY2-6" fmla="*/ 461962 h 461962"/>
                <a:gd name="connsiteX3-7" fmla="*/ 64294 w 2331802"/>
                <a:gd name="connsiteY3-8" fmla="*/ 461962 h 461962"/>
                <a:gd name="connsiteX4-9" fmla="*/ 0 w 2331802"/>
                <a:gd name="connsiteY4-10" fmla="*/ 0 h 461962"/>
                <a:gd name="connsiteX0-11" fmla="*/ 0 w 2331802"/>
                <a:gd name="connsiteY0-12" fmla="*/ 0 h 461962"/>
                <a:gd name="connsiteX1-13" fmla="*/ 2331802 w 2331802"/>
                <a:gd name="connsiteY1-14" fmla="*/ 4762 h 461962"/>
                <a:gd name="connsiteX2-15" fmla="*/ 2331802 w 2331802"/>
                <a:gd name="connsiteY2-16" fmla="*/ 461962 h 461962"/>
                <a:gd name="connsiteX3-17" fmla="*/ 59531 w 2331802"/>
                <a:gd name="connsiteY3-18" fmla="*/ 461962 h 461962"/>
                <a:gd name="connsiteX4-19" fmla="*/ 0 w 2331802"/>
                <a:gd name="connsiteY4-20" fmla="*/ 0 h 461962"/>
                <a:gd name="connsiteX0-21" fmla="*/ 0 w 2393714"/>
                <a:gd name="connsiteY0-22" fmla="*/ 0 h 461962"/>
                <a:gd name="connsiteX1-23" fmla="*/ 2393714 w 2393714"/>
                <a:gd name="connsiteY1-24" fmla="*/ 4762 h 461962"/>
                <a:gd name="connsiteX2-25" fmla="*/ 2331802 w 2393714"/>
                <a:gd name="connsiteY2-26" fmla="*/ 461962 h 461962"/>
                <a:gd name="connsiteX3-27" fmla="*/ 59531 w 2393714"/>
                <a:gd name="connsiteY3-28" fmla="*/ 461962 h 461962"/>
                <a:gd name="connsiteX4-29" fmla="*/ 0 w 2393714"/>
                <a:gd name="connsiteY4-30" fmla="*/ 0 h 461962"/>
                <a:gd name="connsiteX0-31" fmla="*/ 0 w 2393714"/>
                <a:gd name="connsiteY0-32" fmla="*/ 0 h 461962"/>
                <a:gd name="connsiteX1-33" fmla="*/ 2393714 w 2393714"/>
                <a:gd name="connsiteY1-34" fmla="*/ 4762 h 461962"/>
                <a:gd name="connsiteX2-35" fmla="*/ 2341327 w 2393714"/>
                <a:gd name="connsiteY2-36" fmla="*/ 461962 h 461962"/>
                <a:gd name="connsiteX3-37" fmla="*/ 59531 w 2393714"/>
                <a:gd name="connsiteY3-38" fmla="*/ 461962 h 461962"/>
                <a:gd name="connsiteX4-39" fmla="*/ 0 w 2393714"/>
                <a:gd name="connsiteY4-40" fmla="*/ 0 h 4619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93714" h="461962">
                  <a:moveTo>
                    <a:pt x="0" y="0"/>
                  </a:moveTo>
                  <a:lnTo>
                    <a:pt x="2393714" y="4762"/>
                  </a:lnTo>
                  <a:lnTo>
                    <a:pt x="2341327" y="461962"/>
                  </a:lnTo>
                  <a:lnTo>
                    <a:pt x="59531" y="461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270320" y="3271881"/>
              <a:ext cx="165036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/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COMP396</a:t>
              </a:r>
              <a:endParaRPr lang="en-US" altLang="zh-CN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 useBgFill="1">
          <p:nvSpPr>
            <p:cNvPr id="5" name="文本框 4"/>
            <p:cNvSpPr txBox="1"/>
            <p:nvPr/>
          </p:nvSpPr>
          <p:spPr>
            <a:xfrm>
              <a:off x="4097780" y="2000643"/>
              <a:ext cx="4010660" cy="70675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+mj-ea"/>
                  <a:ea typeface="+mj-ea"/>
                </a:rPr>
                <a:t>Visibility Effect</a:t>
              </a:r>
              <a:endParaRPr lang="en-US" altLang="zh-CN" sz="4000" b="1" dirty="0">
                <a:latin typeface="+mj-ea"/>
                <a:ea typeface="+mj-ea"/>
              </a:endParaRPr>
            </a:p>
          </p:txBody>
        </p:sp>
        <p:sp useBgFill="1">
          <p:nvSpPr>
            <p:cNvPr id="13" name="文本框 12"/>
            <p:cNvSpPr txBox="1"/>
            <p:nvPr/>
          </p:nvSpPr>
          <p:spPr>
            <a:xfrm>
              <a:off x="5138238" y="2697212"/>
              <a:ext cx="1929765" cy="36830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research project </a:t>
              </a:r>
              <a:endParaRPr lang="en-US" altLang="zh-CN" dirty="0">
                <a:latin typeface="+mj-ea"/>
                <a:ea typeface="+mj-ea"/>
              </a:endParaRPr>
            </a:p>
          </p:txBody>
        </p:sp>
        <p:cxnSp>
          <p:nvCxnSpPr>
            <p:cNvPr id="15" name="直接连接符 14"/>
            <p:cNvCxnSpPr>
              <a:stCxn id="10" idx="4"/>
            </p:cNvCxnSpPr>
            <p:nvPr/>
          </p:nvCxnSpPr>
          <p:spPr>
            <a:xfrm flipH="1" flipV="1">
              <a:off x="6103102" y="4284922"/>
              <a:ext cx="6791" cy="846224"/>
            </a:xfrm>
            <a:prstGeom prst="line">
              <a:avLst/>
            </a:prstGeom>
            <a:ln w="12700" cap="rnd">
              <a:solidFill>
                <a:srgbClr val="7D4178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6065116" y="4266331"/>
              <a:ext cx="75971" cy="75971"/>
            </a:xfrm>
            <a:prstGeom prst="ellipse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5633526" y="1192181"/>
              <a:ext cx="952734" cy="545478"/>
            </a:xfrm>
            <a:custGeom>
              <a:avLst/>
              <a:gdLst>
                <a:gd name="T0" fmla="*/ 2804 w 3043"/>
                <a:gd name="T1" fmla="*/ 712 h 1741"/>
                <a:gd name="T2" fmla="*/ 2804 w 3043"/>
                <a:gd name="T3" fmla="*/ 1190 h 1741"/>
                <a:gd name="T4" fmla="*/ 2903 w 3043"/>
                <a:gd name="T5" fmla="*/ 1291 h 1741"/>
                <a:gd name="T6" fmla="*/ 2696 w 3043"/>
                <a:gd name="T7" fmla="*/ 1509 h 1741"/>
                <a:gd name="T8" fmla="*/ 2485 w 3043"/>
                <a:gd name="T9" fmla="*/ 1297 h 1741"/>
                <a:gd name="T10" fmla="*/ 2629 w 3043"/>
                <a:gd name="T11" fmla="*/ 1165 h 1741"/>
                <a:gd name="T12" fmla="*/ 2629 w 3043"/>
                <a:gd name="T13" fmla="*/ 787 h 1741"/>
                <a:gd name="T14" fmla="*/ 1686 w 3043"/>
                <a:gd name="T15" fmla="*/ 1183 h 1741"/>
                <a:gd name="T16" fmla="*/ 1318 w 3043"/>
                <a:gd name="T17" fmla="*/ 1193 h 1741"/>
                <a:gd name="T18" fmla="*/ 226 w 3043"/>
                <a:gd name="T19" fmla="*/ 752 h 1741"/>
                <a:gd name="T20" fmla="*/ 229 w 3043"/>
                <a:gd name="T21" fmla="*/ 498 h 1741"/>
                <a:gd name="T22" fmla="*/ 1286 w 3043"/>
                <a:gd name="T23" fmla="*/ 98 h 1741"/>
                <a:gd name="T24" fmla="*/ 1666 w 3043"/>
                <a:gd name="T25" fmla="*/ 73 h 1741"/>
                <a:gd name="T26" fmla="*/ 2791 w 3043"/>
                <a:gd name="T27" fmla="*/ 520 h 1741"/>
                <a:gd name="T28" fmla="*/ 2804 w 3043"/>
                <a:gd name="T29" fmla="*/ 712 h 1741"/>
                <a:gd name="T30" fmla="*/ 2804 w 3043"/>
                <a:gd name="T31" fmla="*/ 712 h 1741"/>
                <a:gd name="T32" fmla="*/ 2804 w 3043"/>
                <a:gd name="T33" fmla="*/ 712 h 1741"/>
                <a:gd name="T34" fmla="*/ 1716 w 3043"/>
                <a:gd name="T35" fmla="*/ 1372 h 1741"/>
                <a:gd name="T36" fmla="*/ 2280 w 3043"/>
                <a:gd name="T37" fmla="*/ 1114 h 1741"/>
                <a:gd name="T38" fmla="*/ 2280 w 3043"/>
                <a:gd name="T39" fmla="*/ 1440 h 1741"/>
                <a:gd name="T40" fmla="*/ 1505 w 3043"/>
                <a:gd name="T41" fmla="*/ 1741 h 1741"/>
                <a:gd name="T42" fmla="*/ 685 w 3043"/>
                <a:gd name="T43" fmla="*/ 1440 h 1741"/>
                <a:gd name="T44" fmla="*/ 685 w 3043"/>
                <a:gd name="T45" fmla="*/ 1165 h 1741"/>
                <a:gd name="T46" fmla="*/ 1269 w 3043"/>
                <a:gd name="T47" fmla="*/ 1372 h 1741"/>
                <a:gd name="T48" fmla="*/ 1716 w 3043"/>
                <a:gd name="T49" fmla="*/ 1372 h 1741"/>
                <a:gd name="T50" fmla="*/ 1716 w 3043"/>
                <a:gd name="T51" fmla="*/ 1372 h 1741"/>
                <a:gd name="T52" fmla="*/ 1716 w 3043"/>
                <a:gd name="T53" fmla="*/ 1372 h 1741"/>
                <a:gd name="T54" fmla="*/ 1716 w 3043"/>
                <a:gd name="T55" fmla="*/ 1372 h 1741"/>
                <a:gd name="T56" fmla="*/ 1716 w 3043"/>
                <a:gd name="T57" fmla="*/ 1372 h 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43" h="1741">
                  <a:moveTo>
                    <a:pt x="2804" y="712"/>
                  </a:moveTo>
                  <a:cubicBezTo>
                    <a:pt x="2804" y="1190"/>
                    <a:pt x="2804" y="1190"/>
                    <a:pt x="2804" y="1190"/>
                  </a:cubicBezTo>
                  <a:cubicBezTo>
                    <a:pt x="2903" y="1291"/>
                    <a:pt x="2903" y="1291"/>
                    <a:pt x="2903" y="1291"/>
                  </a:cubicBezTo>
                  <a:cubicBezTo>
                    <a:pt x="2696" y="1509"/>
                    <a:pt x="2696" y="1509"/>
                    <a:pt x="2696" y="1509"/>
                  </a:cubicBezTo>
                  <a:cubicBezTo>
                    <a:pt x="2485" y="1297"/>
                    <a:pt x="2485" y="1297"/>
                    <a:pt x="2485" y="1297"/>
                  </a:cubicBezTo>
                  <a:cubicBezTo>
                    <a:pt x="2629" y="1165"/>
                    <a:pt x="2629" y="1165"/>
                    <a:pt x="2629" y="1165"/>
                  </a:cubicBezTo>
                  <a:cubicBezTo>
                    <a:pt x="2629" y="787"/>
                    <a:pt x="2629" y="787"/>
                    <a:pt x="2629" y="787"/>
                  </a:cubicBezTo>
                  <a:cubicBezTo>
                    <a:pt x="2018" y="1042"/>
                    <a:pt x="1822" y="1121"/>
                    <a:pt x="1686" y="1183"/>
                  </a:cubicBezTo>
                  <a:cubicBezTo>
                    <a:pt x="1551" y="1245"/>
                    <a:pt x="1453" y="1244"/>
                    <a:pt x="1318" y="1193"/>
                  </a:cubicBezTo>
                  <a:cubicBezTo>
                    <a:pt x="1184" y="1142"/>
                    <a:pt x="544" y="906"/>
                    <a:pt x="226" y="752"/>
                  </a:cubicBezTo>
                  <a:cubicBezTo>
                    <a:pt x="14" y="650"/>
                    <a:pt x="0" y="585"/>
                    <a:pt x="229" y="498"/>
                  </a:cubicBezTo>
                  <a:cubicBezTo>
                    <a:pt x="529" y="383"/>
                    <a:pt x="1024" y="199"/>
                    <a:pt x="1286" y="98"/>
                  </a:cubicBezTo>
                  <a:cubicBezTo>
                    <a:pt x="1441" y="35"/>
                    <a:pt x="1523" y="0"/>
                    <a:pt x="1666" y="73"/>
                  </a:cubicBezTo>
                  <a:cubicBezTo>
                    <a:pt x="1920" y="179"/>
                    <a:pt x="2502" y="399"/>
                    <a:pt x="2791" y="520"/>
                  </a:cubicBezTo>
                  <a:cubicBezTo>
                    <a:pt x="3043" y="631"/>
                    <a:pt x="2874" y="667"/>
                    <a:pt x="2804" y="712"/>
                  </a:cubicBezTo>
                  <a:cubicBezTo>
                    <a:pt x="2804" y="712"/>
                    <a:pt x="2804" y="712"/>
                    <a:pt x="2804" y="712"/>
                  </a:cubicBezTo>
                  <a:cubicBezTo>
                    <a:pt x="2804" y="712"/>
                    <a:pt x="2804" y="712"/>
                    <a:pt x="2804" y="712"/>
                  </a:cubicBezTo>
                  <a:close/>
                  <a:moveTo>
                    <a:pt x="1716" y="1372"/>
                  </a:moveTo>
                  <a:cubicBezTo>
                    <a:pt x="1864" y="1311"/>
                    <a:pt x="2063" y="1209"/>
                    <a:pt x="2280" y="1114"/>
                  </a:cubicBezTo>
                  <a:cubicBezTo>
                    <a:pt x="2280" y="1440"/>
                    <a:pt x="2280" y="1440"/>
                    <a:pt x="2280" y="1440"/>
                  </a:cubicBezTo>
                  <a:cubicBezTo>
                    <a:pt x="2280" y="1440"/>
                    <a:pt x="1999" y="1741"/>
                    <a:pt x="1505" y="1741"/>
                  </a:cubicBezTo>
                  <a:cubicBezTo>
                    <a:pt x="973" y="1741"/>
                    <a:pt x="685" y="1440"/>
                    <a:pt x="685" y="1440"/>
                  </a:cubicBezTo>
                  <a:cubicBezTo>
                    <a:pt x="685" y="1165"/>
                    <a:pt x="685" y="1165"/>
                    <a:pt x="685" y="1165"/>
                  </a:cubicBezTo>
                  <a:cubicBezTo>
                    <a:pt x="853" y="1234"/>
                    <a:pt x="1041" y="1293"/>
                    <a:pt x="1269" y="1372"/>
                  </a:cubicBezTo>
                  <a:cubicBezTo>
                    <a:pt x="1410" y="1423"/>
                    <a:pt x="1588" y="1440"/>
                    <a:pt x="1716" y="1372"/>
                  </a:cubicBezTo>
                  <a:cubicBezTo>
                    <a:pt x="1716" y="1372"/>
                    <a:pt x="1716" y="1372"/>
                    <a:pt x="1716" y="1372"/>
                  </a:cubicBezTo>
                  <a:cubicBezTo>
                    <a:pt x="1716" y="1372"/>
                    <a:pt x="1716" y="1372"/>
                    <a:pt x="1716" y="1372"/>
                  </a:cubicBezTo>
                  <a:close/>
                  <a:moveTo>
                    <a:pt x="1716" y="1372"/>
                  </a:moveTo>
                  <a:cubicBezTo>
                    <a:pt x="1716" y="1372"/>
                    <a:pt x="1716" y="1372"/>
                    <a:pt x="1716" y="137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908550" y="44511"/>
            <a:ext cx="2171700" cy="382408"/>
            <a:chOff x="52895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89550" y="13592"/>
              <a:ext cx="1612901" cy="368300"/>
              <a:chOff x="4991099" y="55916"/>
              <a:chExt cx="1612901" cy="3683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1473"/>
                <a:ext cx="1082977" cy="33718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Triangulation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916"/>
                <a:ext cx="471535" cy="36830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03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5135" y="769620"/>
            <a:ext cx="3479165" cy="5744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" y="769620"/>
            <a:ext cx="4061460" cy="247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428490" y="116266"/>
            <a:ext cx="3132455" cy="382408"/>
            <a:chOff x="52895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89550" y="13592"/>
              <a:ext cx="1612901" cy="368300"/>
              <a:chOff x="4991099" y="55916"/>
              <a:chExt cx="1612901" cy="3683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1473"/>
                <a:ext cx="1082977" cy="33718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Generate Ray Cast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916"/>
                <a:ext cx="471535" cy="36830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03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0495" y="746125"/>
            <a:ext cx="4069080" cy="59436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746125"/>
            <a:ext cx="3256280" cy="194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428490" y="116266"/>
            <a:ext cx="3132455" cy="382408"/>
            <a:chOff x="52895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89550" y="13592"/>
              <a:ext cx="1612901" cy="368300"/>
              <a:chOff x="4991099" y="55916"/>
              <a:chExt cx="1612901" cy="3683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1473"/>
                <a:ext cx="1082977" cy="33718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Generate Mesh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916"/>
                <a:ext cx="471535" cy="36830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03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0" y="645795"/>
            <a:ext cx="2971800" cy="6126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" y="1323975"/>
            <a:ext cx="6724015" cy="3808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4735830" y="11491"/>
            <a:ext cx="2720340" cy="382408"/>
            <a:chOff x="55943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594350" y="13592"/>
              <a:ext cx="1612901" cy="368300"/>
              <a:chOff x="4991099" y="55916"/>
              <a:chExt cx="1612901" cy="3683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1473"/>
                <a:ext cx="1082977" cy="33718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  <a:sym typeface="+mn-ea"/>
                  </a:rPr>
                  <a:t>Partially &amp; range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916"/>
                <a:ext cx="471535" cy="36830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03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矩形 21"/>
          <p:cNvSpPr/>
          <p:nvPr/>
        </p:nvSpPr>
        <p:spPr>
          <a:xfrm>
            <a:off x="2234869" y="1816735"/>
            <a:ext cx="263588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200">
              <a:defRPr/>
            </a:pPr>
            <a:r>
              <a:rPr lang="en-US" sz="2000" b="1" kern="0" dirty="0">
                <a:ea typeface="微软雅黑" panose="020B0503020204020204" pitchFamily="34" charset="-122"/>
              </a:rPr>
              <a:t>Exclude the ray cast</a:t>
            </a:r>
            <a:endParaRPr lang="en-US" sz="2000" b="1" kern="0" dirty="0"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14400" y="1651000"/>
            <a:ext cx="1107218" cy="1107218"/>
            <a:chOff x="914400" y="1651000"/>
            <a:chExt cx="1107218" cy="1107218"/>
          </a:xfrm>
        </p:grpSpPr>
        <p:sp>
          <p:nvSpPr>
            <p:cNvPr id="5" name="矩形 4"/>
            <p:cNvSpPr/>
            <p:nvPr/>
          </p:nvSpPr>
          <p:spPr>
            <a:xfrm>
              <a:off x="914400" y="1651000"/>
              <a:ext cx="1107218" cy="1107218"/>
            </a:xfrm>
            <a:prstGeom prst="rect">
              <a:avLst/>
            </a:prstGeom>
            <a:solidFill>
              <a:srgbClr val="BE6A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017936" y="1783413"/>
              <a:ext cx="900147" cy="842392"/>
              <a:chOff x="-749301" y="-2703513"/>
              <a:chExt cx="13731876" cy="12850814"/>
            </a:xfrm>
            <a:solidFill>
              <a:schemeClr val="bg1"/>
            </a:solidFill>
          </p:grpSpPr>
          <p:sp>
            <p:nvSpPr>
              <p:cNvPr id="49" name="Freeform 5"/>
              <p:cNvSpPr>
                <a:spLocks noEditPoints="1"/>
              </p:cNvSpPr>
              <p:nvPr/>
            </p:nvSpPr>
            <p:spPr bwMode="auto">
              <a:xfrm>
                <a:off x="-749301" y="-2703513"/>
                <a:ext cx="13731876" cy="12850814"/>
              </a:xfrm>
              <a:custGeom>
                <a:avLst/>
                <a:gdLst>
                  <a:gd name="T0" fmla="*/ 2886 w 3658"/>
                  <a:gd name="T1" fmla="*/ 1101 h 3424"/>
                  <a:gd name="T2" fmla="*/ 2504 w 3658"/>
                  <a:gd name="T3" fmla="*/ 43 h 3424"/>
                  <a:gd name="T4" fmla="*/ 1842 w 3658"/>
                  <a:gd name="T5" fmla="*/ 504 h 3424"/>
                  <a:gd name="T6" fmla="*/ 743 w 3658"/>
                  <a:gd name="T7" fmla="*/ 1139 h 3424"/>
                  <a:gd name="T8" fmla="*/ 724 w 3658"/>
                  <a:gd name="T9" fmla="*/ 2600 h 3424"/>
                  <a:gd name="T10" fmla="*/ 1843 w 3658"/>
                  <a:gd name="T11" fmla="*/ 2977 h 3424"/>
                  <a:gd name="T12" fmla="*/ 3100 w 3658"/>
                  <a:gd name="T13" fmla="*/ 2787 h 3424"/>
                  <a:gd name="T14" fmla="*/ 2885 w 3658"/>
                  <a:gd name="T15" fmla="*/ 2375 h 3424"/>
                  <a:gd name="T16" fmla="*/ 2185 w 3658"/>
                  <a:gd name="T17" fmla="*/ 423 h 3424"/>
                  <a:gd name="T18" fmla="*/ 2717 w 3658"/>
                  <a:gd name="T19" fmla="*/ 597 h 3424"/>
                  <a:gd name="T20" fmla="*/ 2316 w 3658"/>
                  <a:gd name="T21" fmla="*/ 997 h 3424"/>
                  <a:gd name="T22" fmla="*/ 1920 w 3658"/>
                  <a:gd name="T23" fmla="*/ 553 h 3424"/>
                  <a:gd name="T24" fmla="*/ 968 w 3658"/>
                  <a:gd name="T25" fmla="*/ 1887 h 3424"/>
                  <a:gd name="T26" fmla="*/ 1269 w 3658"/>
                  <a:gd name="T27" fmla="*/ 2408 h 3424"/>
                  <a:gd name="T28" fmla="*/ 946 w 3658"/>
                  <a:gd name="T29" fmla="*/ 2048 h 3424"/>
                  <a:gd name="T30" fmla="*/ 880 w 3658"/>
                  <a:gd name="T31" fmla="*/ 1173 h 3424"/>
                  <a:gd name="T32" fmla="*/ 1024 w 3658"/>
                  <a:gd name="T33" fmla="*/ 1597 h 3424"/>
                  <a:gd name="T34" fmla="*/ 1054 w 3658"/>
                  <a:gd name="T35" fmla="*/ 1682 h 3424"/>
                  <a:gd name="T36" fmla="*/ 2158 w 3658"/>
                  <a:gd name="T37" fmla="*/ 1044 h 3424"/>
                  <a:gd name="T38" fmla="*/ 2594 w 3658"/>
                  <a:gd name="T39" fmla="*/ 1799 h 3424"/>
                  <a:gd name="T40" fmla="*/ 1490 w 3658"/>
                  <a:gd name="T41" fmla="*/ 2436 h 3424"/>
                  <a:gd name="T42" fmla="*/ 2348 w 3658"/>
                  <a:gd name="T43" fmla="*/ 2361 h 3424"/>
                  <a:gd name="T44" fmla="*/ 2787 w 3658"/>
                  <a:gd name="T45" fmla="*/ 2274 h 3424"/>
                  <a:gd name="T46" fmla="*/ 2348 w 3658"/>
                  <a:gd name="T47" fmla="*/ 2361 h 3424"/>
                  <a:gd name="T48" fmla="*/ 2348 w 3658"/>
                  <a:gd name="T49" fmla="*/ 1120 h 3424"/>
                  <a:gd name="T50" fmla="*/ 2786 w 3658"/>
                  <a:gd name="T51" fmla="*/ 1212 h 3424"/>
                  <a:gd name="T52" fmla="*/ 2125 w 3658"/>
                  <a:gd name="T53" fmla="*/ 926 h 3424"/>
                  <a:gd name="T54" fmla="*/ 1523 w 3658"/>
                  <a:gd name="T55" fmla="*/ 926 h 3424"/>
                  <a:gd name="T56" fmla="*/ 1727 w 3658"/>
                  <a:gd name="T57" fmla="*/ 553 h 3424"/>
                  <a:gd name="T58" fmla="*/ 1331 w 3658"/>
                  <a:gd name="T59" fmla="*/ 996 h 3424"/>
                  <a:gd name="T60" fmla="*/ 1727 w 3658"/>
                  <a:gd name="T61" fmla="*/ 553 h 3424"/>
                  <a:gd name="T62" fmla="*/ 747 w 3658"/>
                  <a:gd name="T63" fmla="*/ 1230 h 3424"/>
                  <a:gd name="T64" fmla="*/ 933 w 3658"/>
                  <a:gd name="T65" fmla="*/ 1795 h 3424"/>
                  <a:gd name="T66" fmla="*/ 587 w 3658"/>
                  <a:gd name="T67" fmla="*/ 2119 h 3424"/>
                  <a:gd name="T68" fmla="*/ 874 w 3658"/>
                  <a:gd name="T69" fmla="*/ 2606 h 3424"/>
                  <a:gd name="T70" fmla="*/ 1331 w 3658"/>
                  <a:gd name="T71" fmla="*/ 2484 h 3424"/>
                  <a:gd name="T72" fmla="*/ 1727 w 3658"/>
                  <a:gd name="T73" fmla="*/ 2928 h 3424"/>
                  <a:gd name="T74" fmla="*/ 1548 w 3658"/>
                  <a:gd name="T75" fmla="*/ 2505 h 3424"/>
                  <a:gd name="T76" fmla="*/ 1843 w 3658"/>
                  <a:gd name="T77" fmla="*/ 2841 h 3424"/>
                  <a:gd name="T78" fmla="*/ 2574 w 3658"/>
                  <a:gd name="T79" fmla="*/ 2979 h 3424"/>
                  <a:gd name="T80" fmla="*/ 1917 w 3658"/>
                  <a:gd name="T81" fmla="*/ 2880 h 3424"/>
                  <a:gd name="T82" fmla="*/ 2764 w 3658"/>
                  <a:gd name="T83" fmla="*/ 2391 h 3424"/>
                  <a:gd name="T84" fmla="*/ 2777 w 3658"/>
                  <a:gd name="T85" fmla="*/ 2489 h 3424"/>
                  <a:gd name="T86" fmla="*/ 2714 w 3658"/>
                  <a:gd name="T87" fmla="*/ 1686 h 3424"/>
                  <a:gd name="T88" fmla="*/ 2901 w 3658"/>
                  <a:gd name="T89" fmla="*/ 2250 h 3424"/>
                  <a:gd name="T90" fmla="*/ 2857 w 3658"/>
                  <a:gd name="T91" fmla="*/ 2230 h 3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658" h="3424">
                    <a:moveTo>
                      <a:pt x="2904" y="2342"/>
                    </a:moveTo>
                    <a:cubicBezTo>
                      <a:pt x="3657" y="2045"/>
                      <a:pt x="3658" y="1439"/>
                      <a:pt x="2908" y="1141"/>
                    </a:cubicBezTo>
                    <a:cubicBezTo>
                      <a:pt x="2892" y="1134"/>
                      <a:pt x="2883" y="1118"/>
                      <a:pt x="2886" y="1101"/>
                    </a:cubicBezTo>
                    <a:cubicBezTo>
                      <a:pt x="2927" y="819"/>
                      <a:pt x="2888" y="599"/>
                      <a:pt x="2793" y="455"/>
                    </a:cubicBezTo>
                    <a:cubicBezTo>
                      <a:pt x="2787" y="447"/>
                      <a:pt x="2786" y="438"/>
                      <a:pt x="2789" y="429"/>
                    </a:cubicBezTo>
                    <a:cubicBezTo>
                      <a:pt x="2847" y="241"/>
                      <a:pt x="2707" y="43"/>
                      <a:pt x="2504" y="43"/>
                    </a:cubicBezTo>
                    <a:cubicBezTo>
                      <a:pt x="2360" y="43"/>
                      <a:pt x="2241" y="144"/>
                      <a:pt x="2212" y="278"/>
                    </a:cubicBezTo>
                    <a:cubicBezTo>
                      <a:pt x="2209" y="289"/>
                      <a:pt x="2202" y="297"/>
                      <a:pt x="2192" y="301"/>
                    </a:cubicBezTo>
                    <a:cubicBezTo>
                      <a:pt x="2082" y="341"/>
                      <a:pt x="1964" y="407"/>
                      <a:pt x="1842" y="504"/>
                    </a:cubicBezTo>
                    <a:cubicBezTo>
                      <a:pt x="1831" y="513"/>
                      <a:pt x="1815" y="513"/>
                      <a:pt x="1804" y="504"/>
                    </a:cubicBezTo>
                    <a:cubicBezTo>
                      <a:pt x="1170" y="0"/>
                      <a:pt x="643" y="304"/>
                      <a:pt x="762" y="1106"/>
                    </a:cubicBezTo>
                    <a:cubicBezTo>
                      <a:pt x="765" y="1120"/>
                      <a:pt x="757" y="1134"/>
                      <a:pt x="743" y="1139"/>
                    </a:cubicBezTo>
                    <a:cubicBezTo>
                      <a:pt x="79" y="1401"/>
                      <a:pt x="0" y="1904"/>
                      <a:pt x="506" y="2223"/>
                    </a:cubicBezTo>
                    <a:cubicBezTo>
                      <a:pt x="517" y="2230"/>
                      <a:pt x="522" y="2242"/>
                      <a:pt x="520" y="2255"/>
                    </a:cubicBezTo>
                    <a:cubicBezTo>
                      <a:pt x="490" y="2404"/>
                      <a:pt x="578" y="2555"/>
                      <a:pt x="724" y="2600"/>
                    </a:cubicBezTo>
                    <a:cubicBezTo>
                      <a:pt x="737" y="2604"/>
                      <a:pt x="746" y="2615"/>
                      <a:pt x="746" y="2628"/>
                    </a:cubicBezTo>
                    <a:cubicBezTo>
                      <a:pt x="764" y="3236"/>
                      <a:pt x="1242" y="3424"/>
                      <a:pt x="1805" y="2977"/>
                    </a:cubicBezTo>
                    <a:cubicBezTo>
                      <a:pt x="1816" y="2968"/>
                      <a:pt x="1832" y="2968"/>
                      <a:pt x="1843" y="2977"/>
                    </a:cubicBezTo>
                    <a:cubicBezTo>
                      <a:pt x="2214" y="3271"/>
                      <a:pt x="2548" y="3290"/>
                      <a:pt x="2738" y="3094"/>
                    </a:cubicBezTo>
                    <a:cubicBezTo>
                      <a:pt x="2746" y="3086"/>
                      <a:pt x="2756" y="3082"/>
                      <a:pt x="2768" y="3083"/>
                    </a:cubicBezTo>
                    <a:cubicBezTo>
                      <a:pt x="2943" y="3103"/>
                      <a:pt x="3100" y="2967"/>
                      <a:pt x="3100" y="2787"/>
                    </a:cubicBezTo>
                    <a:cubicBezTo>
                      <a:pt x="3100" y="2663"/>
                      <a:pt x="3024" y="2556"/>
                      <a:pt x="2917" y="2511"/>
                    </a:cubicBezTo>
                    <a:cubicBezTo>
                      <a:pt x="2905" y="2507"/>
                      <a:pt x="2899" y="2497"/>
                      <a:pt x="2898" y="2485"/>
                    </a:cubicBezTo>
                    <a:cubicBezTo>
                      <a:pt x="2895" y="2450"/>
                      <a:pt x="2891" y="2413"/>
                      <a:pt x="2885" y="2375"/>
                    </a:cubicBezTo>
                    <a:cubicBezTo>
                      <a:pt x="2883" y="2361"/>
                      <a:pt x="2891" y="2347"/>
                      <a:pt x="2904" y="2342"/>
                    </a:cubicBezTo>
                    <a:close/>
                    <a:moveTo>
                      <a:pt x="1920" y="553"/>
                    </a:moveTo>
                    <a:cubicBezTo>
                      <a:pt x="2012" y="491"/>
                      <a:pt x="2101" y="448"/>
                      <a:pt x="2185" y="423"/>
                    </a:cubicBezTo>
                    <a:cubicBezTo>
                      <a:pt x="2200" y="418"/>
                      <a:pt x="2217" y="427"/>
                      <a:pt x="2222" y="442"/>
                    </a:cubicBezTo>
                    <a:cubicBezTo>
                      <a:pt x="2288" y="627"/>
                      <a:pt x="2514" y="697"/>
                      <a:pt x="2673" y="587"/>
                    </a:cubicBezTo>
                    <a:cubicBezTo>
                      <a:pt x="2688" y="577"/>
                      <a:pt x="2707" y="581"/>
                      <a:pt x="2717" y="597"/>
                    </a:cubicBezTo>
                    <a:cubicBezTo>
                      <a:pt x="2783" y="708"/>
                      <a:pt x="2816" y="863"/>
                      <a:pt x="2804" y="1055"/>
                    </a:cubicBezTo>
                    <a:cubicBezTo>
                      <a:pt x="2803" y="1079"/>
                      <a:pt x="2780" y="1095"/>
                      <a:pt x="2757" y="1088"/>
                    </a:cubicBezTo>
                    <a:cubicBezTo>
                      <a:pt x="2628" y="1048"/>
                      <a:pt x="2481" y="1018"/>
                      <a:pt x="2316" y="997"/>
                    </a:cubicBezTo>
                    <a:cubicBezTo>
                      <a:pt x="2277" y="992"/>
                      <a:pt x="2245" y="973"/>
                      <a:pt x="2221" y="942"/>
                    </a:cubicBezTo>
                    <a:cubicBezTo>
                      <a:pt x="2119" y="807"/>
                      <a:pt x="2017" y="694"/>
                      <a:pt x="1917" y="601"/>
                    </a:cubicBezTo>
                    <a:cubicBezTo>
                      <a:pt x="1902" y="587"/>
                      <a:pt x="1904" y="564"/>
                      <a:pt x="1920" y="553"/>
                    </a:cubicBezTo>
                    <a:close/>
                    <a:moveTo>
                      <a:pt x="946" y="2048"/>
                    </a:moveTo>
                    <a:cubicBezTo>
                      <a:pt x="930" y="2039"/>
                      <a:pt x="922" y="2021"/>
                      <a:pt x="927" y="2004"/>
                    </a:cubicBezTo>
                    <a:cubicBezTo>
                      <a:pt x="940" y="1965"/>
                      <a:pt x="953" y="1927"/>
                      <a:pt x="968" y="1887"/>
                    </a:cubicBezTo>
                    <a:cubicBezTo>
                      <a:pt x="977" y="1862"/>
                      <a:pt x="1012" y="1860"/>
                      <a:pt x="1024" y="1884"/>
                    </a:cubicBezTo>
                    <a:cubicBezTo>
                      <a:pt x="1105" y="2048"/>
                      <a:pt x="1198" y="2209"/>
                      <a:pt x="1300" y="2361"/>
                    </a:cubicBezTo>
                    <a:cubicBezTo>
                      <a:pt x="1314" y="2383"/>
                      <a:pt x="1296" y="2413"/>
                      <a:pt x="1269" y="2408"/>
                    </a:cubicBezTo>
                    <a:cubicBezTo>
                      <a:pt x="1222" y="2400"/>
                      <a:pt x="1176" y="2391"/>
                      <a:pt x="1133" y="2382"/>
                    </a:cubicBezTo>
                    <a:cubicBezTo>
                      <a:pt x="1117" y="2378"/>
                      <a:pt x="1107" y="2364"/>
                      <a:pt x="1109" y="2348"/>
                    </a:cubicBezTo>
                    <a:cubicBezTo>
                      <a:pt x="1123" y="2224"/>
                      <a:pt x="1058" y="2104"/>
                      <a:pt x="946" y="2048"/>
                    </a:cubicBezTo>
                    <a:close/>
                    <a:moveTo>
                      <a:pt x="968" y="1594"/>
                    </a:moveTo>
                    <a:cubicBezTo>
                      <a:pt x="916" y="1455"/>
                      <a:pt x="881" y="1325"/>
                      <a:pt x="861" y="1207"/>
                    </a:cubicBezTo>
                    <a:cubicBezTo>
                      <a:pt x="858" y="1192"/>
                      <a:pt x="866" y="1178"/>
                      <a:pt x="880" y="1173"/>
                    </a:cubicBezTo>
                    <a:cubicBezTo>
                      <a:pt x="993" y="1131"/>
                      <a:pt x="1122" y="1097"/>
                      <a:pt x="1269" y="1072"/>
                    </a:cubicBezTo>
                    <a:cubicBezTo>
                      <a:pt x="1296" y="1068"/>
                      <a:pt x="1315" y="1097"/>
                      <a:pt x="1300" y="1120"/>
                    </a:cubicBezTo>
                    <a:cubicBezTo>
                      <a:pt x="1198" y="1272"/>
                      <a:pt x="1105" y="1433"/>
                      <a:pt x="1024" y="1597"/>
                    </a:cubicBezTo>
                    <a:cubicBezTo>
                      <a:pt x="1012" y="1621"/>
                      <a:pt x="977" y="1619"/>
                      <a:pt x="968" y="1594"/>
                    </a:cubicBezTo>
                    <a:close/>
                    <a:moveTo>
                      <a:pt x="1054" y="1799"/>
                    </a:moveTo>
                    <a:cubicBezTo>
                      <a:pt x="1036" y="1761"/>
                      <a:pt x="1036" y="1721"/>
                      <a:pt x="1054" y="1682"/>
                    </a:cubicBezTo>
                    <a:cubicBezTo>
                      <a:pt x="1146" y="1481"/>
                      <a:pt x="1261" y="1283"/>
                      <a:pt x="1388" y="1103"/>
                    </a:cubicBezTo>
                    <a:cubicBezTo>
                      <a:pt x="1413" y="1068"/>
                      <a:pt x="1448" y="1048"/>
                      <a:pt x="1490" y="1044"/>
                    </a:cubicBezTo>
                    <a:cubicBezTo>
                      <a:pt x="1709" y="1024"/>
                      <a:pt x="1939" y="1024"/>
                      <a:pt x="2158" y="1044"/>
                    </a:cubicBezTo>
                    <a:cubicBezTo>
                      <a:pt x="2200" y="1048"/>
                      <a:pt x="2235" y="1068"/>
                      <a:pt x="2260" y="1103"/>
                    </a:cubicBezTo>
                    <a:cubicBezTo>
                      <a:pt x="2387" y="1283"/>
                      <a:pt x="2502" y="1481"/>
                      <a:pt x="2594" y="1681"/>
                    </a:cubicBezTo>
                    <a:cubicBezTo>
                      <a:pt x="2612" y="1720"/>
                      <a:pt x="2611" y="1760"/>
                      <a:pt x="2594" y="1799"/>
                    </a:cubicBezTo>
                    <a:cubicBezTo>
                      <a:pt x="2502" y="1999"/>
                      <a:pt x="2387" y="2198"/>
                      <a:pt x="2260" y="2378"/>
                    </a:cubicBezTo>
                    <a:cubicBezTo>
                      <a:pt x="2235" y="2413"/>
                      <a:pt x="2200" y="2433"/>
                      <a:pt x="2157" y="2437"/>
                    </a:cubicBezTo>
                    <a:cubicBezTo>
                      <a:pt x="1938" y="2457"/>
                      <a:pt x="1709" y="2457"/>
                      <a:pt x="1490" y="2436"/>
                    </a:cubicBezTo>
                    <a:cubicBezTo>
                      <a:pt x="1447" y="2433"/>
                      <a:pt x="1412" y="2412"/>
                      <a:pt x="1388" y="2377"/>
                    </a:cubicBezTo>
                    <a:cubicBezTo>
                      <a:pt x="1261" y="2198"/>
                      <a:pt x="1146" y="1999"/>
                      <a:pt x="1054" y="1799"/>
                    </a:cubicBezTo>
                    <a:close/>
                    <a:moveTo>
                      <a:pt x="2348" y="2361"/>
                    </a:moveTo>
                    <a:cubicBezTo>
                      <a:pt x="2450" y="2209"/>
                      <a:pt x="2543" y="2048"/>
                      <a:pt x="2623" y="1884"/>
                    </a:cubicBezTo>
                    <a:cubicBezTo>
                      <a:pt x="2635" y="1860"/>
                      <a:pt x="2670" y="1861"/>
                      <a:pt x="2680" y="1887"/>
                    </a:cubicBezTo>
                    <a:cubicBezTo>
                      <a:pt x="2732" y="2026"/>
                      <a:pt x="2767" y="2156"/>
                      <a:pt x="2787" y="2274"/>
                    </a:cubicBezTo>
                    <a:cubicBezTo>
                      <a:pt x="2789" y="2289"/>
                      <a:pt x="2781" y="2302"/>
                      <a:pt x="2767" y="2308"/>
                    </a:cubicBezTo>
                    <a:cubicBezTo>
                      <a:pt x="2655" y="2350"/>
                      <a:pt x="2525" y="2384"/>
                      <a:pt x="2378" y="2409"/>
                    </a:cubicBezTo>
                    <a:cubicBezTo>
                      <a:pt x="2352" y="2413"/>
                      <a:pt x="2333" y="2384"/>
                      <a:pt x="2348" y="2361"/>
                    </a:cubicBezTo>
                    <a:close/>
                    <a:moveTo>
                      <a:pt x="2680" y="1594"/>
                    </a:moveTo>
                    <a:cubicBezTo>
                      <a:pt x="2670" y="1619"/>
                      <a:pt x="2635" y="1621"/>
                      <a:pt x="2623" y="1597"/>
                    </a:cubicBezTo>
                    <a:cubicBezTo>
                      <a:pt x="2543" y="1433"/>
                      <a:pt x="2450" y="1272"/>
                      <a:pt x="2348" y="1120"/>
                    </a:cubicBezTo>
                    <a:cubicBezTo>
                      <a:pt x="2333" y="1098"/>
                      <a:pt x="2352" y="1068"/>
                      <a:pt x="2378" y="1073"/>
                    </a:cubicBezTo>
                    <a:cubicBezTo>
                      <a:pt x="2523" y="1097"/>
                      <a:pt x="2651" y="1131"/>
                      <a:pt x="2762" y="1172"/>
                    </a:cubicBezTo>
                    <a:cubicBezTo>
                      <a:pt x="2779" y="1178"/>
                      <a:pt x="2789" y="1195"/>
                      <a:pt x="2786" y="1212"/>
                    </a:cubicBezTo>
                    <a:cubicBezTo>
                      <a:pt x="2766" y="1329"/>
                      <a:pt x="2731" y="1457"/>
                      <a:pt x="2680" y="1594"/>
                    </a:cubicBezTo>
                    <a:close/>
                    <a:moveTo>
                      <a:pt x="1843" y="640"/>
                    </a:moveTo>
                    <a:cubicBezTo>
                      <a:pt x="1935" y="716"/>
                      <a:pt x="2030" y="811"/>
                      <a:pt x="2125" y="926"/>
                    </a:cubicBezTo>
                    <a:cubicBezTo>
                      <a:pt x="2142" y="947"/>
                      <a:pt x="2126" y="978"/>
                      <a:pt x="2099" y="976"/>
                    </a:cubicBezTo>
                    <a:cubicBezTo>
                      <a:pt x="1917" y="964"/>
                      <a:pt x="1731" y="964"/>
                      <a:pt x="1548" y="976"/>
                    </a:cubicBezTo>
                    <a:cubicBezTo>
                      <a:pt x="1522" y="978"/>
                      <a:pt x="1506" y="946"/>
                      <a:pt x="1523" y="926"/>
                    </a:cubicBezTo>
                    <a:cubicBezTo>
                      <a:pt x="1617" y="811"/>
                      <a:pt x="1712" y="716"/>
                      <a:pt x="1804" y="640"/>
                    </a:cubicBezTo>
                    <a:cubicBezTo>
                      <a:pt x="1815" y="631"/>
                      <a:pt x="1832" y="630"/>
                      <a:pt x="1843" y="640"/>
                    </a:cubicBezTo>
                    <a:close/>
                    <a:moveTo>
                      <a:pt x="1727" y="553"/>
                    </a:moveTo>
                    <a:cubicBezTo>
                      <a:pt x="1743" y="564"/>
                      <a:pt x="1745" y="587"/>
                      <a:pt x="1730" y="601"/>
                    </a:cubicBezTo>
                    <a:cubicBezTo>
                      <a:pt x="1630" y="694"/>
                      <a:pt x="1528" y="807"/>
                      <a:pt x="1426" y="942"/>
                    </a:cubicBezTo>
                    <a:cubicBezTo>
                      <a:pt x="1402" y="973"/>
                      <a:pt x="1370" y="992"/>
                      <a:pt x="1331" y="996"/>
                    </a:cubicBezTo>
                    <a:cubicBezTo>
                      <a:pt x="1164" y="1018"/>
                      <a:pt x="1014" y="1050"/>
                      <a:pt x="883" y="1090"/>
                    </a:cubicBezTo>
                    <a:cubicBezTo>
                      <a:pt x="864" y="1096"/>
                      <a:pt x="845" y="1082"/>
                      <a:pt x="844" y="1063"/>
                    </a:cubicBezTo>
                    <a:cubicBezTo>
                      <a:pt x="801" y="449"/>
                      <a:pt x="1216" y="209"/>
                      <a:pt x="1727" y="553"/>
                    </a:cubicBezTo>
                    <a:close/>
                    <a:moveTo>
                      <a:pt x="587" y="2119"/>
                    </a:moveTo>
                    <a:cubicBezTo>
                      <a:pt x="576" y="2132"/>
                      <a:pt x="557" y="2134"/>
                      <a:pt x="544" y="2123"/>
                    </a:cubicBezTo>
                    <a:cubicBezTo>
                      <a:pt x="205" y="1847"/>
                      <a:pt x="273" y="1462"/>
                      <a:pt x="747" y="1230"/>
                    </a:cubicBezTo>
                    <a:cubicBezTo>
                      <a:pt x="765" y="1222"/>
                      <a:pt x="786" y="1232"/>
                      <a:pt x="790" y="1251"/>
                    </a:cubicBezTo>
                    <a:cubicBezTo>
                      <a:pt x="821" y="1385"/>
                      <a:pt x="868" y="1530"/>
                      <a:pt x="933" y="1686"/>
                    </a:cubicBezTo>
                    <a:cubicBezTo>
                      <a:pt x="949" y="1722"/>
                      <a:pt x="949" y="1759"/>
                      <a:pt x="933" y="1795"/>
                    </a:cubicBezTo>
                    <a:cubicBezTo>
                      <a:pt x="905" y="1863"/>
                      <a:pt x="880" y="1928"/>
                      <a:pt x="859" y="1991"/>
                    </a:cubicBezTo>
                    <a:cubicBezTo>
                      <a:pt x="853" y="2007"/>
                      <a:pt x="839" y="2017"/>
                      <a:pt x="823" y="2016"/>
                    </a:cubicBezTo>
                    <a:cubicBezTo>
                      <a:pt x="732" y="2013"/>
                      <a:pt x="646" y="2051"/>
                      <a:pt x="587" y="2119"/>
                    </a:cubicBezTo>
                    <a:close/>
                    <a:moveTo>
                      <a:pt x="1727" y="2928"/>
                    </a:moveTo>
                    <a:cubicBezTo>
                      <a:pt x="1283" y="3226"/>
                      <a:pt x="912" y="3085"/>
                      <a:pt x="850" y="2641"/>
                    </a:cubicBezTo>
                    <a:cubicBezTo>
                      <a:pt x="848" y="2625"/>
                      <a:pt x="858" y="2610"/>
                      <a:pt x="874" y="2606"/>
                    </a:cubicBezTo>
                    <a:cubicBezTo>
                      <a:pt x="959" y="2589"/>
                      <a:pt x="1030" y="2535"/>
                      <a:pt x="1072" y="2462"/>
                    </a:cubicBezTo>
                    <a:cubicBezTo>
                      <a:pt x="1079" y="2450"/>
                      <a:pt x="1091" y="2444"/>
                      <a:pt x="1105" y="2447"/>
                    </a:cubicBezTo>
                    <a:cubicBezTo>
                      <a:pt x="1176" y="2462"/>
                      <a:pt x="1252" y="2474"/>
                      <a:pt x="1331" y="2484"/>
                    </a:cubicBezTo>
                    <a:cubicBezTo>
                      <a:pt x="1370" y="2489"/>
                      <a:pt x="1402" y="2507"/>
                      <a:pt x="1426" y="2539"/>
                    </a:cubicBezTo>
                    <a:cubicBezTo>
                      <a:pt x="1528" y="2673"/>
                      <a:pt x="1630" y="2787"/>
                      <a:pt x="1731" y="2880"/>
                    </a:cubicBezTo>
                    <a:cubicBezTo>
                      <a:pt x="1745" y="2894"/>
                      <a:pt x="1744" y="2917"/>
                      <a:pt x="1727" y="2928"/>
                    </a:cubicBezTo>
                    <a:close/>
                    <a:moveTo>
                      <a:pt x="1804" y="2841"/>
                    </a:moveTo>
                    <a:cubicBezTo>
                      <a:pt x="1712" y="2764"/>
                      <a:pt x="1617" y="2669"/>
                      <a:pt x="1523" y="2555"/>
                    </a:cubicBezTo>
                    <a:cubicBezTo>
                      <a:pt x="1505" y="2534"/>
                      <a:pt x="1522" y="2503"/>
                      <a:pt x="1548" y="2505"/>
                    </a:cubicBezTo>
                    <a:cubicBezTo>
                      <a:pt x="1731" y="2517"/>
                      <a:pt x="1917" y="2517"/>
                      <a:pt x="2099" y="2505"/>
                    </a:cubicBezTo>
                    <a:cubicBezTo>
                      <a:pt x="2126" y="2503"/>
                      <a:pt x="2142" y="2534"/>
                      <a:pt x="2125" y="2555"/>
                    </a:cubicBezTo>
                    <a:cubicBezTo>
                      <a:pt x="2030" y="2669"/>
                      <a:pt x="1936" y="2765"/>
                      <a:pt x="1843" y="2841"/>
                    </a:cubicBezTo>
                    <a:cubicBezTo>
                      <a:pt x="1832" y="2850"/>
                      <a:pt x="1816" y="2850"/>
                      <a:pt x="1804" y="2841"/>
                    </a:cubicBezTo>
                    <a:close/>
                    <a:moveTo>
                      <a:pt x="2777" y="2489"/>
                    </a:moveTo>
                    <a:cubicBezTo>
                      <a:pt x="2534" y="2507"/>
                      <a:pt x="2420" y="2799"/>
                      <a:pt x="2574" y="2979"/>
                    </a:cubicBezTo>
                    <a:cubicBezTo>
                      <a:pt x="2589" y="2997"/>
                      <a:pt x="2584" y="3024"/>
                      <a:pt x="2563" y="3036"/>
                    </a:cubicBezTo>
                    <a:cubicBezTo>
                      <a:pt x="2402" y="3125"/>
                      <a:pt x="2173" y="3098"/>
                      <a:pt x="1921" y="2928"/>
                    </a:cubicBezTo>
                    <a:cubicBezTo>
                      <a:pt x="1904" y="2917"/>
                      <a:pt x="1902" y="2894"/>
                      <a:pt x="1917" y="2880"/>
                    </a:cubicBezTo>
                    <a:cubicBezTo>
                      <a:pt x="2017" y="2787"/>
                      <a:pt x="2119" y="2673"/>
                      <a:pt x="2221" y="2539"/>
                    </a:cubicBezTo>
                    <a:cubicBezTo>
                      <a:pt x="2245" y="2507"/>
                      <a:pt x="2277" y="2489"/>
                      <a:pt x="2316" y="2484"/>
                    </a:cubicBezTo>
                    <a:cubicBezTo>
                      <a:pt x="2484" y="2463"/>
                      <a:pt x="2633" y="2431"/>
                      <a:pt x="2764" y="2391"/>
                    </a:cubicBezTo>
                    <a:cubicBezTo>
                      <a:pt x="2783" y="2385"/>
                      <a:pt x="2802" y="2398"/>
                      <a:pt x="2804" y="2418"/>
                    </a:cubicBezTo>
                    <a:cubicBezTo>
                      <a:pt x="2805" y="2432"/>
                      <a:pt x="2805" y="2445"/>
                      <a:pt x="2806" y="2458"/>
                    </a:cubicBezTo>
                    <a:cubicBezTo>
                      <a:pt x="2807" y="2474"/>
                      <a:pt x="2794" y="2488"/>
                      <a:pt x="2777" y="2489"/>
                    </a:cubicBezTo>
                    <a:close/>
                    <a:moveTo>
                      <a:pt x="2857" y="2230"/>
                    </a:moveTo>
                    <a:cubicBezTo>
                      <a:pt x="2826" y="2096"/>
                      <a:pt x="2780" y="1951"/>
                      <a:pt x="2714" y="1795"/>
                    </a:cubicBezTo>
                    <a:cubicBezTo>
                      <a:pt x="2699" y="1758"/>
                      <a:pt x="2699" y="1722"/>
                      <a:pt x="2714" y="1686"/>
                    </a:cubicBezTo>
                    <a:cubicBezTo>
                      <a:pt x="2778" y="1533"/>
                      <a:pt x="2825" y="1390"/>
                      <a:pt x="2855" y="1259"/>
                    </a:cubicBezTo>
                    <a:cubicBezTo>
                      <a:pt x="2861" y="1235"/>
                      <a:pt x="2886" y="1223"/>
                      <a:pt x="2908" y="1234"/>
                    </a:cubicBezTo>
                    <a:cubicBezTo>
                      <a:pt x="3454" y="1505"/>
                      <a:pt x="3451" y="1981"/>
                      <a:pt x="2901" y="2250"/>
                    </a:cubicBezTo>
                    <a:cubicBezTo>
                      <a:pt x="2883" y="2259"/>
                      <a:pt x="2862" y="2249"/>
                      <a:pt x="2857" y="2230"/>
                    </a:cubicBezTo>
                    <a:close/>
                    <a:moveTo>
                      <a:pt x="2857" y="2230"/>
                    </a:moveTo>
                    <a:cubicBezTo>
                      <a:pt x="2857" y="2230"/>
                      <a:pt x="2857" y="2230"/>
                      <a:pt x="2857" y="22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6"/>
              <p:cNvSpPr>
                <a:spLocks noEditPoints="1"/>
              </p:cNvSpPr>
              <p:nvPr/>
            </p:nvSpPr>
            <p:spPr bwMode="auto">
              <a:xfrm>
                <a:off x="4322762" y="1593850"/>
                <a:ext cx="3486150" cy="3486150"/>
              </a:xfrm>
              <a:custGeom>
                <a:avLst/>
                <a:gdLst>
                  <a:gd name="T0" fmla="*/ 464 w 929"/>
                  <a:gd name="T1" fmla="*/ 929 h 929"/>
                  <a:gd name="T2" fmla="*/ 929 w 929"/>
                  <a:gd name="T3" fmla="*/ 465 h 929"/>
                  <a:gd name="T4" fmla="*/ 464 w 929"/>
                  <a:gd name="T5" fmla="*/ 0 h 929"/>
                  <a:gd name="T6" fmla="*/ 0 w 929"/>
                  <a:gd name="T7" fmla="*/ 465 h 929"/>
                  <a:gd name="T8" fmla="*/ 464 w 929"/>
                  <a:gd name="T9" fmla="*/ 929 h 929"/>
                  <a:gd name="T10" fmla="*/ 464 w 929"/>
                  <a:gd name="T11" fmla="*/ 929 h 929"/>
                  <a:gd name="T12" fmla="*/ 464 w 929"/>
                  <a:gd name="T13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9" h="929">
                    <a:moveTo>
                      <a:pt x="464" y="929"/>
                    </a:moveTo>
                    <a:cubicBezTo>
                      <a:pt x="721" y="929"/>
                      <a:pt x="929" y="721"/>
                      <a:pt x="929" y="465"/>
                    </a:cubicBezTo>
                    <a:cubicBezTo>
                      <a:pt x="929" y="208"/>
                      <a:pt x="721" y="0"/>
                      <a:pt x="464" y="0"/>
                    </a:cubicBezTo>
                    <a:cubicBezTo>
                      <a:pt x="208" y="0"/>
                      <a:pt x="0" y="208"/>
                      <a:pt x="0" y="465"/>
                    </a:cubicBezTo>
                    <a:cubicBezTo>
                      <a:pt x="0" y="721"/>
                      <a:pt x="208" y="929"/>
                      <a:pt x="464" y="929"/>
                    </a:cubicBezTo>
                    <a:close/>
                    <a:moveTo>
                      <a:pt x="464" y="929"/>
                    </a:moveTo>
                    <a:cubicBezTo>
                      <a:pt x="464" y="929"/>
                      <a:pt x="464" y="929"/>
                      <a:pt x="464" y="9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14400" y="3810000"/>
            <a:ext cx="1107218" cy="1107218"/>
            <a:chOff x="914400" y="3810000"/>
            <a:chExt cx="1107218" cy="1107218"/>
          </a:xfrm>
        </p:grpSpPr>
        <p:sp>
          <p:nvSpPr>
            <p:cNvPr id="24" name="矩形 23"/>
            <p:cNvSpPr/>
            <p:nvPr/>
          </p:nvSpPr>
          <p:spPr>
            <a:xfrm>
              <a:off x="914400" y="3810000"/>
              <a:ext cx="1107218" cy="1107218"/>
            </a:xfrm>
            <a:prstGeom prst="rect">
              <a:avLst/>
            </a:prstGeom>
            <a:solidFill>
              <a:srgbClr val="C54F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1120564" y="3933119"/>
              <a:ext cx="694890" cy="860980"/>
              <a:chOff x="5894388" y="4665663"/>
              <a:chExt cx="903288" cy="1119187"/>
            </a:xfrm>
            <a:solidFill>
              <a:schemeClr val="bg1"/>
            </a:solidFill>
          </p:grpSpPr>
          <p:sp>
            <p:nvSpPr>
              <p:cNvPr id="52" name="Freeform 34"/>
              <p:cNvSpPr>
                <a:spLocks noEditPoints="1"/>
              </p:cNvSpPr>
              <p:nvPr/>
            </p:nvSpPr>
            <p:spPr bwMode="auto">
              <a:xfrm>
                <a:off x="5894388" y="4670425"/>
                <a:ext cx="903288" cy="1114425"/>
              </a:xfrm>
              <a:custGeom>
                <a:avLst/>
                <a:gdLst>
                  <a:gd name="T0" fmla="*/ 206 w 238"/>
                  <a:gd name="T1" fmla="*/ 294 h 294"/>
                  <a:gd name="T2" fmla="*/ 32 w 238"/>
                  <a:gd name="T3" fmla="*/ 294 h 294"/>
                  <a:gd name="T4" fmla="*/ 0 w 238"/>
                  <a:gd name="T5" fmla="*/ 262 h 294"/>
                  <a:gd name="T6" fmla="*/ 0 w 238"/>
                  <a:gd name="T7" fmla="*/ 32 h 294"/>
                  <a:gd name="T8" fmla="*/ 32 w 238"/>
                  <a:gd name="T9" fmla="*/ 0 h 294"/>
                  <a:gd name="T10" fmla="*/ 128 w 238"/>
                  <a:gd name="T11" fmla="*/ 0 h 294"/>
                  <a:gd name="T12" fmla="*/ 238 w 238"/>
                  <a:gd name="T13" fmla="*/ 108 h 294"/>
                  <a:gd name="T14" fmla="*/ 238 w 238"/>
                  <a:gd name="T15" fmla="*/ 262 h 294"/>
                  <a:gd name="T16" fmla="*/ 206 w 238"/>
                  <a:gd name="T17" fmla="*/ 294 h 294"/>
                  <a:gd name="T18" fmla="*/ 32 w 238"/>
                  <a:gd name="T19" fmla="*/ 19 h 294"/>
                  <a:gd name="T20" fmla="*/ 18 w 238"/>
                  <a:gd name="T21" fmla="*/ 32 h 294"/>
                  <a:gd name="T22" fmla="*/ 18 w 238"/>
                  <a:gd name="T23" fmla="*/ 262 h 294"/>
                  <a:gd name="T24" fmla="*/ 32 w 238"/>
                  <a:gd name="T25" fmla="*/ 276 h 294"/>
                  <a:gd name="T26" fmla="*/ 206 w 238"/>
                  <a:gd name="T27" fmla="*/ 276 h 294"/>
                  <a:gd name="T28" fmla="*/ 220 w 238"/>
                  <a:gd name="T29" fmla="*/ 262 h 294"/>
                  <a:gd name="T30" fmla="*/ 220 w 238"/>
                  <a:gd name="T31" fmla="*/ 116 h 294"/>
                  <a:gd name="T32" fmla="*/ 121 w 238"/>
                  <a:gd name="T33" fmla="*/ 19 h 294"/>
                  <a:gd name="T34" fmla="*/ 32 w 238"/>
                  <a:gd name="T35" fmla="*/ 1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8" h="294">
                    <a:moveTo>
                      <a:pt x="206" y="294"/>
                    </a:moveTo>
                    <a:cubicBezTo>
                      <a:pt x="32" y="294"/>
                      <a:pt x="32" y="294"/>
                      <a:pt x="32" y="294"/>
                    </a:cubicBezTo>
                    <a:cubicBezTo>
                      <a:pt x="14" y="294"/>
                      <a:pt x="0" y="280"/>
                      <a:pt x="0" y="26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4" y="0"/>
                      <a:pt x="32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238" y="108"/>
                      <a:pt x="238" y="108"/>
                      <a:pt x="238" y="108"/>
                    </a:cubicBezTo>
                    <a:cubicBezTo>
                      <a:pt x="238" y="262"/>
                      <a:pt x="238" y="262"/>
                      <a:pt x="238" y="262"/>
                    </a:cubicBezTo>
                    <a:cubicBezTo>
                      <a:pt x="238" y="280"/>
                      <a:pt x="224" y="294"/>
                      <a:pt x="206" y="294"/>
                    </a:cubicBezTo>
                    <a:close/>
                    <a:moveTo>
                      <a:pt x="32" y="19"/>
                    </a:moveTo>
                    <a:cubicBezTo>
                      <a:pt x="24" y="19"/>
                      <a:pt x="18" y="25"/>
                      <a:pt x="18" y="32"/>
                    </a:cubicBezTo>
                    <a:cubicBezTo>
                      <a:pt x="18" y="262"/>
                      <a:pt x="18" y="262"/>
                      <a:pt x="18" y="262"/>
                    </a:cubicBezTo>
                    <a:cubicBezTo>
                      <a:pt x="18" y="270"/>
                      <a:pt x="24" y="276"/>
                      <a:pt x="32" y="276"/>
                    </a:cubicBezTo>
                    <a:cubicBezTo>
                      <a:pt x="206" y="276"/>
                      <a:pt x="206" y="276"/>
                      <a:pt x="206" y="276"/>
                    </a:cubicBezTo>
                    <a:cubicBezTo>
                      <a:pt x="214" y="276"/>
                      <a:pt x="220" y="270"/>
                      <a:pt x="220" y="262"/>
                    </a:cubicBezTo>
                    <a:cubicBezTo>
                      <a:pt x="220" y="116"/>
                      <a:pt x="220" y="116"/>
                      <a:pt x="220" y="116"/>
                    </a:cubicBezTo>
                    <a:cubicBezTo>
                      <a:pt x="121" y="19"/>
                      <a:pt x="121" y="19"/>
                      <a:pt x="121" y="19"/>
                    </a:cubicBezTo>
                    <a:lnTo>
                      <a:pt x="3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5"/>
              <p:cNvSpPr/>
              <p:nvPr/>
            </p:nvSpPr>
            <p:spPr bwMode="auto">
              <a:xfrm>
                <a:off x="6046788" y="5246688"/>
                <a:ext cx="177800" cy="33337"/>
              </a:xfrm>
              <a:custGeom>
                <a:avLst/>
                <a:gdLst>
                  <a:gd name="T0" fmla="*/ 42 w 47"/>
                  <a:gd name="T1" fmla="*/ 9 h 9"/>
                  <a:gd name="T2" fmla="*/ 42 w 47"/>
                  <a:gd name="T3" fmla="*/ 9 h 9"/>
                  <a:gd name="T4" fmla="*/ 5 w 47"/>
                  <a:gd name="T5" fmla="*/ 9 h 9"/>
                  <a:gd name="T6" fmla="*/ 0 w 47"/>
                  <a:gd name="T7" fmla="*/ 5 h 9"/>
                  <a:gd name="T8" fmla="*/ 5 w 47"/>
                  <a:gd name="T9" fmla="*/ 0 h 9"/>
                  <a:gd name="T10" fmla="*/ 5 w 47"/>
                  <a:gd name="T11" fmla="*/ 0 h 9"/>
                  <a:gd name="T12" fmla="*/ 42 w 47"/>
                  <a:gd name="T13" fmla="*/ 0 h 9"/>
                  <a:gd name="T14" fmla="*/ 47 w 47"/>
                  <a:gd name="T15" fmla="*/ 5 h 9"/>
                  <a:gd name="T16" fmla="*/ 42 w 47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9">
                    <a:moveTo>
                      <a:pt x="42" y="9"/>
                    </a:moveTo>
                    <a:cubicBezTo>
                      <a:pt x="42" y="9"/>
                      <a:pt x="42" y="9"/>
                      <a:pt x="42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7" y="2"/>
                      <a:pt x="47" y="5"/>
                    </a:cubicBezTo>
                    <a:cubicBezTo>
                      <a:pt x="47" y="7"/>
                      <a:pt x="45" y="9"/>
                      <a:pt x="4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36"/>
              <p:cNvSpPr/>
              <p:nvPr/>
            </p:nvSpPr>
            <p:spPr bwMode="auto">
              <a:xfrm>
                <a:off x="6251576" y="5246688"/>
                <a:ext cx="220663" cy="33337"/>
              </a:xfrm>
              <a:custGeom>
                <a:avLst/>
                <a:gdLst>
                  <a:gd name="T0" fmla="*/ 54 w 58"/>
                  <a:gd name="T1" fmla="*/ 9 h 9"/>
                  <a:gd name="T2" fmla="*/ 54 w 58"/>
                  <a:gd name="T3" fmla="*/ 9 h 9"/>
                  <a:gd name="T4" fmla="*/ 5 w 58"/>
                  <a:gd name="T5" fmla="*/ 9 h 9"/>
                  <a:gd name="T6" fmla="*/ 0 w 58"/>
                  <a:gd name="T7" fmla="*/ 5 h 9"/>
                  <a:gd name="T8" fmla="*/ 5 w 58"/>
                  <a:gd name="T9" fmla="*/ 0 h 9"/>
                  <a:gd name="T10" fmla="*/ 5 w 58"/>
                  <a:gd name="T11" fmla="*/ 0 h 9"/>
                  <a:gd name="T12" fmla="*/ 54 w 58"/>
                  <a:gd name="T13" fmla="*/ 0 h 9"/>
                  <a:gd name="T14" fmla="*/ 58 w 58"/>
                  <a:gd name="T15" fmla="*/ 5 h 9"/>
                  <a:gd name="T16" fmla="*/ 54 w 58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9">
                    <a:moveTo>
                      <a:pt x="54" y="9"/>
                    </a:moveTo>
                    <a:cubicBezTo>
                      <a:pt x="54" y="9"/>
                      <a:pt x="54" y="9"/>
                      <a:pt x="5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8" y="2"/>
                      <a:pt x="58" y="5"/>
                    </a:cubicBezTo>
                    <a:cubicBezTo>
                      <a:pt x="58" y="7"/>
                      <a:pt x="56" y="9"/>
                      <a:pt x="5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7"/>
              <p:cNvSpPr/>
              <p:nvPr/>
            </p:nvSpPr>
            <p:spPr bwMode="auto">
              <a:xfrm>
                <a:off x="6505576" y="5246688"/>
                <a:ext cx="100013" cy="33337"/>
              </a:xfrm>
              <a:custGeom>
                <a:avLst/>
                <a:gdLst>
                  <a:gd name="T0" fmla="*/ 22 w 26"/>
                  <a:gd name="T1" fmla="*/ 9 h 9"/>
                  <a:gd name="T2" fmla="*/ 22 w 26"/>
                  <a:gd name="T3" fmla="*/ 9 h 9"/>
                  <a:gd name="T4" fmla="*/ 4 w 26"/>
                  <a:gd name="T5" fmla="*/ 9 h 9"/>
                  <a:gd name="T6" fmla="*/ 0 w 26"/>
                  <a:gd name="T7" fmla="*/ 5 h 9"/>
                  <a:gd name="T8" fmla="*/ 4 w 26"/>
                  <a:gd name="T9" fmla="*/ 0 h 9"/>
                  <a:gd name="T10" fmla="*/ 4 w 26"/>
                  <a:gd name="T11" fmla="*/ 0 h 9"/>
                  <a:gd name="T12" fmla="*/ 22 w 26"/>
                  <a:gd name="T13" fmla="*/ 0 h 9"/>
                  <a:gd name="T14" fmla="*/ 26 w 26"/>
                  <a:gd name="T15" fmla="*/ 5 h 9"/>
                  <a:gd name="T16" fmla="*/ 22 w 2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9">
                    <a:moveTo>
                      <a:pt x="22" y="9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4" y="0"/>
                      <a:pt x="26" y="2"/>
                      <a:pt x="26" y="5"/>
                    </a:cubicBezTo>
                    <a:cubicBezTo>
                      <a:pt x="26" y="7"/>
                      <a:pt x="24" y="9"/>
                      <a:pt x="2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8"/>
              <p:cNvSpPr/>
              <p:nvPr/>
            </p:nvSpPr>
            <p:spPr bwMode="auto">
              <a:xfrm>
                <a:off x="6046788" y="5337175"/>
                <a:ext cx="103188" cy="33337"/>
              </a:xfrm>
              <a:custGeom>
                <a:avLst/>
                <a:gdLst>
                  <a:gd name="T0" fmla="*/ 23 w 27"/>
                  <a:gd name="T1" fmla="*/ 9 h 9"/>
                  <a:gd name="T2" fmla="*/ 5 w 27"/>
                  <a:gd name="T3" fmla="*/ 9 h 9"/>
                  <a:gd name="T4" fmla="*/ 0 w 27"/>
                  <a:gd name="T5" fmla="*/ 4 h 9"/>
                  <a:gd name="T6" fmla="*/ 5 w 27"/>
                  <a:gd name="T7" fmla="*/ 0 h 9"/>
                  <a:gd name="T8" fmla="*/ 23 w 27"/>
                  <a:gd name="T9" fmla="*/ 0 h 9"/>
                  <a:gd name="T10" fmla="*/ 27 w 27"/>
                  <a:gd name="T11" fmla="*/ 4 h 9"/>
                  <a:gd name="T12" fmla="*/ 23 w 27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9">
                    <a:moveTo>
                      <a:pt x="23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7" y="2"/>
                      <a:pt x="27" y="4"/>
                    </a:cubicBezTo>
                    <a:cubicBezTo>
                      <a:pt x="27" y="7"/>
                      <a:pt x="25" y="9"/>
                      <a:pt x="2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39"/>
              <p:cNvSpPr/>
              <p:nvPr/>
            </p:nvSpPr>
            <p:spPr bwMode="auto">
              <a:xfrm>
                <a:off x="6186488" y="5337175"/>
                <a:ext cx="179388" cy="33337"/>
              </a:xfrm>
              <a:custGeom>
                <a:avLst/>
                <a:gdLst>
                  <a:gd name="T0" fmla="*/ 42 w 47"/>
                  <a:gd name="T1" fmla="*/ 9 h 9"/>
                  <a:gd name="T2" fmla="*/ 5 w 47"/>
                  <a:gd name="T3" fmla="*/ 9 h 9"/>
                  <a:gd name="T4" fmla="*/ 0 w 47"/>
                  <a:gd name="T5" fmla="*/ 4 h 9"/>
                  <a:gd name="T6" fmla="*/ 5 w 47"/>
                  <a:gd name="T7" fmla="*/ 0 h 9"/>
                  <a:gd name="T8" fmla="*/ 42 w 47"/>
                  <a:gd name="T9" fmla="*/ 0 h 9"/>
                  <a:gd name="T10" fmla="*/ 47 w 47"/>
                  <a:gd name="T11" fmla="*/ 4 h 9"/>
                  <a:gd name="T12" fmla="*/ 42 w 47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9">
                    <a:moveTo>
                      <a:pt x="42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7" y="2"/>
                      <a:pt x="47" y="4"/>
                    </a:cubicBezTo>
                    <a:cubicBezTo>
                      <a:pt x="47" y="7"/>
                      <a:pt x="45" y="9"/>
                      <a:pt x="4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40"/>
              <p:cNvSpPr/>
              <p:nvPr/>
            </p:nvSpPr>
            <p:spPr bwMode="auto">
              <a:xfrm>
                <a:off x="6399213" y="5337175"/>
                <a:ext cx="209550" cy="33337"/>
              </a:xfrm>
              <a:custGeom>
                <a:avLst/>
                <a:gdLst>
                  <a:gd name="T0" fmla="*/ 50 w 55"/>
                  <a:gd name="T1" fmla="*/ 9 h 9"/>
                  <a:gd name="T2" fmla="*/ 5 w 55"/>
                  <a:gd name="T3" fmla="*/ 9 h 9"/>
                  <a:gd name="T4" fmla="*/ 0 w 55"/>
                  <a:gd name="T5" fmla="*/ 4 h 9"/>
                  <a:gd name="T6" fmla="*/ 5 w 55"/>
                  <a:gd name="T7" fmla="*/ 0 h 9"/>
                  <a:gd name="T8" fmla="*/ 50 w 55"/>
                  <a:gd name="T9" fmla="*/ 0 h 9"/>
                  <a:gd name="T10" fmla="*/ 55 w 55"/>
                  <a:gd name="T11" fmla="*/ 4 h 9"/>
                  <a:gd name="T12" fmla="*/ 50 w 5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9">
                    <a:moveTo>
                      <a:pt x="50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3" y="9"/>
                      <a:pt x="0" y="7"/>
                      <a:pt x="0" y="4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2"/>
                      <a:pt x="55" y="4"/>
                    </a:cubicBezTo>
                    <a:cubicBezTo>
                      <a:pt x="55" y="7"/>
                      <a:pt x="53" y="9"/>
                      <a:pt x="5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41"/>
              <p:cNvSpPr/>
              <p:nvPr/>
            </p:nvSpPr>
            <p:spPr bwMode="auto">
              <a:xfrm>
                <a:off x="6046788" y="5438775"/>
                <a:ext cx="212725" cy="34925"/>
              </a:xfrm>
              <a:custGeom>
                <a:avLst/>
                <a:gdLst>
                  <a:gd name="T0" fmla="*/ 52 w 56"/>
                  <a:gd name="T1" fmla="*/ 9 h 9"/>
                  <a:gd name="T2" fmla="*/ 5 w 56"/>
                  <a:gd name="T3" fmla="*/ 9 h 9"/>
                  <a:gd name="T4" fmla="*/ 0 w 56"/>
                  <a:gd name="T5" fmla="*/ 4 h 9"/>
                  <a:gd name="T6" fmla="*/ 5 w 56"/>
                  <a:gd name="T7" fmla="*/ 0 h 9"/>
                  <a:gd name="T8" fmla="*/ 52 w 56"/>
                  <a:gd name="T9" fmla="*/ 0 h 9"/>
                  <a:gd name="T10" fmla="*/ 56 w 56"/>
                  <a:gd name="T11" fmla="*/ 4 h 9"/>
                  <a:gd name="T12" fmla="*/ 52 w 5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9">
                    <a:moveTo>
                      <a:pt x="52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2"/>
                      <a:pt x="56" y="4"/>
                    </a:cubicBezTo>
                    <a:cubicBezTo>
                      <a:pt x="56" y="7"/>
                      <a:pt x="54" y="9"/>
                      <a:pt x="5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42"/>
              <p:cNvSpPr/>
              <p:nvPr/>
            </p:nvSpPr>
            <p:spPr bwMode="auto">
              <a:xfrm>
                <a:off x="6297613" y="5438775"/>
                <a:ext cx="207963" cy="34925"/>
              </a:xfrm>
              <a:custGeom>
                <a:avLst/>
                <a:gdLst>
                  <a:gd name="T0" fmla="*/ 50 w 55"/>
                  <a:gd name="T1" fmla="*/ 9 h 9"/>
                  <a:gd name="T2" fmla="*/ 5 w 55"/>
                  <a:gd name="T3" fmla="*/ 9 h 9"/>
                  <a:gd name="T4" fmla="*/ 0 w 55"/>
                  <a:gd name="T5" fmla="*/ 4 h 9"/>
                  <a:gd name="T6" fmla="*/ 5 w 55"/>
                  <a:gd name="T7" fmla="*/ 0 h 9"/>
                  <a:gd name="T8" fmla="*/ 50 w 55"/>
                  <a:gd name="T9" fmla="*/ 0 h 9"/>
                  <a:gd name="T10" fmla="*/ 55 w 55"/>
                  <a:gd name="T11" fmla="*/ 4 h 9"/>
                  <a:gd name="T12" fmla="*/ 50 w 5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9">
                    <a:moveTo>
                      <a:pt x="50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2"/>
                      <a:pt x="55" y="4"/>
                    </a:cubicBezTo>
                    <a:cubicBezTo>
                      <a:pt x="55" y="7"/>
                      <a:pt x="53" y="9"/>
                      <a:pt x="5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43"/>
              <p:cNvSpPr/>
              <p:nvPr/>
            </p:nvSpPr>
            <p:spPr bwMode="auto">
              <a:xfrm>
                <a:off x="6540501" y="5438775"/>
                <a:ext cx="65088" cy="34925"/>
              </a:xfrm>
              <a:custGeom>
                <a:avLst/>
                <a:gdLst>
                  <a:gd name="T0" fmla="*/ 13 w 17"/>
                  <a:gd name="T1" fmla="*/ 9 h 9"/>
                  <a:gd name="T2" fmla="*/ 5 w 17"/>
                  <a:gd name="T3" fmla="*/ 9 h 9"/>
                  <a:gd name="T4" fmla="*/ 0 w 17"/>
                  <a:gd name="T5" fmla="*/ 4 h 9"/>
                  <a:gd name="T6" fmla="*/ 5 w 17"/>
                  <a:gd name="T7" fmla="*/ 0 h 9"/>
                  <a:gd name="T8" fmla="*/ 13 w 17"/>
                  <a:gd name="T9" fmla="*/ 0 h 9"/>
                  <a:gd name="T10" fmla="*/ 17 w 17"/>
                  <a:gd name="T11" fmla="*/ 4 h 9"/>
                  <a:gd name="T12" fmla="*/ 13 w 17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9">
                    <a:moveTo>
                      <a:pt x="13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0"/>
                      <a:pt x="17" y="2"/>
                      <a:pt x="17" y="4"/>
                    </a:cubicBezTo>
                    <a:cubicBezTo>
                      <a:pt x="17" y="7"/>
                      <a:pt x="15" y="9"/>
                      <a:pt x="1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44"/>
              <p:cNvSpPr/>
              <p:nvPr/>
            </p:nvSpPr>
            <p:spPr bwMode="auto">
              <a:xfrm>
                <a:off x="6046788" y="5522913"/>
                <a:ext cx="103188" cy="38100"/>
              </a:xfrm>
              <a:custGeom>
                <a:avLst/>
                <a:gdLst>
                  <a:gd name="T0" fmla="*/ 23 w 27"/>
                  <a:gd name="T1" fmla="*/ 10 h 10"/>
                  <a:gd name="T2" fmla="*/ 5 w 27"/>
                  <a:gd name="T3" fmla="*/ 10 h 10"/>
                  <a:gd name="T4" fmla="*/ 0 w 27"/>
                  <a:gd name="T5" fmla="*/ 5 h 10"/>
                  <a:gd name="T6" fmla="*/ 5 w 27"/>
                  <a:gd name="T7" fmla="*/ 0 h 10"/>
                  <a:gd name="T8" fmla="*/ 23 w 27"/>
                  <a:gd name="T9" fmla="*/ 0 h 10"/>
                  <a:gd name="T10" fmla="*/ 27 w 27"/>
                  <a:gd name="T11" fmla="*/ 5 h 10"/>
                  <a:gd name="T12" fmla="*/ 23 w 27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0">
                    <a:moveTo>
                      <a:pt x="23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2" y="10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7" y="2"/>
                      <a:pt x="27" y="5"/>
                    </a:cubicBezTo>
                    <a:cubicBezTo>
                      <a:pt x="27" y="8"/>
                      <a:pt x="25" y="10"/>
                      <a:pt x="2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45"/>
              <p:cNvSpPr/>
              <p:nvPr/>
            </p:nvSpPr>
            <p:spPr bwMode="auto">
              <a:xfrm>
                <a:off x="6186488" y="5522913"/>
                <a:ext cx="160338" cy="38100"/>
              </a:xfrm>
              <a:custGeom>
                <a:avLst/>
                <a:gdLst>
                  <a:gd name="T0" fmla="*/ 38 w 42"/>
                  <a:gd name="T1" fmla="*/ 10 h 10"/>
                  <a:gd name="T2" fmla="*/ 5 w 42"/>
                  <a:gd name="T3" fmla="*/ 10 h 10"/>
                  <a:gd name="T4" fmla="*/ 0 w 42"/>
                  <a:gd name="T5" fmla="*/ 5 h 10"/>
                  <a:gd name="T6" fmla="*/ 5 w 42"/>
                  <a:gd name="T7" fmla="*/ 0 h 10"/>
                  <a:gd name="T8" fmla="*/ 38 w 42"/>
                  <a:gd name="T9" fmla="*/ 0 h 10"/>
                  <a:gd name="T10" fmla="*/ 42 w 42"/>
                  <a:gd name="T11" fmla="*/ 5 h 10"/>
                  <a:gd name="T12" fmla="*/ 38 w 4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0">
                    <a:moveTo>
                      <a:pt x="38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2" y="10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0" y="0"/>
                      <a:pt x="42" y="2"/>
                      <a:pt x="42" y="5"/>
                    </a:cubicBezTo>
                    <a:cubicBezTo>
                      <a:pt x="42" y="8"/>
                      <a:pt x="40" y="10"/>
                      <a:pt x="38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46"/>
              <p:cNvSpPr>
                <a:spLocks noEditPoints="1"/>
              </p:cNvSpPr>
              <p:nvPr/>
            </p:nvSpPr>
            <p:spPr bwMode="auto">
              <a:xfrm>
                <a:off x="6342063" y="4665663"/>
                <a:ext cx="455613" cy="455612"/>
              </a:xfrm>
              <a:custGeom>
                <a:avLst/>
                <a:gdLst>
                  <a:gd name="T0" fmla="*/ 120 w 120"/>
                  <a:gd name="T1" fmla="*/ 120 h 120"/>
                  <a:gd name="T2" fmla="*/ 28 w 120"/>
                  <a:gd name="T3" fmla="*/ 120 h 120"/>
                  <a:gd name="T4" fmla="*/ 0 w 120"/>
                  <a:gd name="T5" fmla="*/ 90 h 120"/>
                  <a:gd name="T6" fmla="*/ 1 w 120"/>
                  <a:gd name="T7" fmla="*/ 0 h 120"/>
                  <a:gd name="T8" fmla="*/ 120 w 120"/>
                  <a:gd name="T9" fmla="*/ 120 h 120"/>
                  <a:gd name="T10" fmla="*/ 9 w 120"/>
                  <a:gd name="T11" fmla="*/ 19 h 120"/>
                  <a:gd name="T12" fmla="*/ 8 w 120"/>
                  <a:gd name="T13" fmla="*/ 90 h 120"/>
                  <a:gd name="T14" fmla="*/ 28 w 120"/>
                  <a:gd name="T15" fmla="*/ 112 h 120"/>
                  <a:gd name="T16" fmla="*/ 101 w 120"/>
                  <a:gd name="T17" fmla="*/ 112 h 120"/>
                  <a:gd name="T18" fmla="*/ 9 w 120"/>
                  <a:gd name="T19" fmla="*/ 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20">
                    <a:moveTo>
                      <a:pt x="120" y="120"/>
                    </a:moveTo>
                    <a:cubicBezTo>
                      <a:pt x="28" y="120"/>
                      <a:pt x="28" y="120"/>
                      <a:pt x="28" y="120"/>
                    </a:cubicBezTo>
                    <a:cubicBezTo>
                      <a:pt x="12" y="120"/>
                      <a:pt x="0" y="107"/>
                      <a:pt x="0" y="9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20" y="120"/>
                    </a:lnTo>
                    <a:close/>
                    <a:moveTo>
                      <a:pt x="9" y="19"/>
                    </a:moveTo>
                    <a:cubicBezTo>
                      <a:pt x="8" y="90"/>
                      <a:pt x="8" y="90"/>
                      <a:pt x="8" y="90"/>
                    </a:cubicBezTo>
                    <a:cubicBezTo>
                      <a:pt x="8" y="102"/>
                      <a:pt x="17" y="112"/>
                      <a:pt x="28" y="112"/>
                    </a:cubicBezTo>
                    <a:cubicBezTo>
                      <a:pt x="101" y="112"/>
                      <a:pt x="101" y="112"/>
                      <a:pt x="101" y="112"/>
                    </a:cubicBezTo>
                    <a:lnTo>
                      <a:pt x="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234869" y="3937000"/>
            <a:ext cx="2973705" cy="398780"/>
          </a:xfrm>
          <a:prstGeom prst="rect">
            <a:avLst/>
          </a:prstGeom>
        </p:spPr>
        <p:txBody>
          <a:bodyPr wrap="none">
            <a:spAutoFit/>
          </a:bodyPr>
          <a:p>
            <a:pPr algn="r" defTabSz="1219200">
              <a:defRPr/>
            </a:pPr>
            <a:r>
              <a:rPr lang="en-US" sz="2000" b="1" kern="0" dirty="0">
                <a:ea typeface="微软雅黑" panose="020B0503020204020204" pitchFamily="34" charset="-122"/>
              </a:rPr>
              <a:t>Truncation the ray cast</a:t>
            </a:r>
            <a:endParaRPr lang="en-US" sz="2000" b="1" kern="0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34869" y="4449445"/>
            <a:ext cx="3762375" cy="398780"/>
          </a:xfrm>
          <a:prstGeom prst="rect">
            <a:avLst/>
          </a:prstGeom>
        </p:spPr>
        <p:txBody>
          <a:bodyPr wrap="none">
            <a:spAutoFit/>
          </a:bodyPr>
          <a:p>
            <a:pPr algn="r" defTabSz="1219200">
              <a:defRPr/>
            </a:pPr>
            <a:r>
              <a:rPr lang="en-US" sz="2000" b="1" kern="0" dirty="0">
                <a:ea typeface="微软雅黑" panose="020B0503020204020204" pitchFamily="34" charset="-122"/>
              </a:rPr>
              <a:t>Compute additional hit points</a:t>
            </a:r>
            <a:endParaRPr lang="en-US" sz="2000" b="1" kern="0" dirty="0"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9880" y="3176905"/>
            <a:ext cx="4706620" cy="257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931939"/>
            <a:ext cx="3214736" cy="52197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  <a:cs typeface="微软雅黑" panose="020B0503020204020204" pitchFamily="34" charset="-122"/>
              </a:rPr>
              <a:t>Test Case</a:t>
            </a:r>
            <a:endParaRPr lang="en-US" altLang="zh-CN" sz="2800" b="1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 panose="020B0503020204020204" pitchFamily="34" charset="-122"/>
              </a:rPr>
              <a:t>04</a:t>
            </a:r>
            <a:endParaRPr lang="en-US" altLang="zh-CN" sz="4800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57" name="矩形 56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521023" y="71473"/>
                <a:ext cx="1082977" cy="33718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Test Case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04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877570"/>
            <a:ext cx="3672840" cy="22771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030" y="877570"/>
            <a:ext cx="3673475" cy="22771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0" y="877570"/>
            <a:ext cx="3672205" cy="2277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710" y="3879215"/>
            <a:ext cx="3672840" cy="2276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450" y="3886835"/>
            <a:ext cx="3673475" cy="22688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6569" y="3311219"/>
            <a:ext cx="2735580" cy="410845"/>
          </a:xfrm>
          <a:prstGeom prst="rect">
            <a:avLst/>
          </a:prstGeom>
        </p:spPr>
        <p:txBody>
          <a:bodyPr wrap="none">
            <a:spAutoFit/>
          </a:bodyPr>
          <a:p>
            <a:pPr algn="l" defTabSz="1219200">
              <a:lnSpc>
                <a:spcPct val="130000"/>
              </a:lnSpc>
              <a:defRPr/>
            </a:pPr>
            <a:r>
              <a:rPr lang="en-US" altLang="zh-CN" sz="1600" kern="0" dirty="0">
                <a:ea typeface="微软雅黑" panose="020B0503020204020204" pitchFamily="34" charset="-122"/>
              </a:rPr>
              <a:t>Convex Boundry &amp; Obstacle</a:t>
            </a:r>
            <a:endParaRPr lang="en-US" altLang="zh-CN" sz="1600" kern="0" dirty="0"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85689" y="3311219"/>
            <a:ext cx="1911350" cy="410845"/>
          </a:xfrm>
          <a:prstGeom prst="rect">
            <a:avLst/>
          </a:prstGeom>
        </p:spPr>
        <p:txBody>
          <a:bodyPr wrap="none">
            <a:spAutoFit/>
          </a:bodyPr>
          <a:p>
            <a:pPr algn="l" defTabSz="1219200">
              <a:lnSpc>
                <a:spcPct val="130000"/>
              </a:lnSpc>
              <a:defRPr/>
            </a:pPr>
            <a:r>
              <a:rPr lang="en-US" altLang="zh-CN" sz="1600" kern="0" dirty="0">
                <a:ea typeface="微软雅黑" panose="020B0503020204020204" pitchFamily="34" charset="-122"/>
              </a:rPr>
              <a:t>Concave Boundary</a:t>
            </a:r>
            <a:endParaRPr lang="en-US" altLang="zh-CN" sz="1600" kern="0" dirty="0"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171305" y="3348355"/>
            <a:ext cx="18897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kern="0" dirty="0">
                <a:ea typeface="微软雅黑" panose="020B0503020204020204" pitchFamily="34" charset="-122"/>
              </a:rPr>
              <a:t>Concave Obstacle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497734" y="6293814"/>
            <a:ext cx="1402080" cy="410845"/>
          </a:xfrm>
          <a:prstGeom prst="rect">
            <a:avLst/>
          </a:prstGeom>
        </p:spPr>
        <p:txBody>
          <a:bodyPr wrap="none">
            <a:spAutoFit/>
          </a:bodyPr>
          <a:p>
            <a:pPr algn="l" defTabSz="1219200">
              <a:lnSpc>
                <a:spcPct val="130000"/>
              </a:lnSpc>
              <a:defRPr/>
            </a:pPr>
            <a:r>
              <a:rPr lang="en-US" altLang="zh-CN" sz="1600" kern="0" dirty="0">
                <a:ea typeface="微软雅黑" panose="020B0503020204020204" pitchFamily="34" charset="-122"/>
              </a:rPr>
              <a:t>Partially View</a:t>
            </a:r>
            <a:endParaRPr lang="en-US" altLang="zh-CN" sz="1600" kern="0" dirty="0"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81824" y="6293814"/>
            <a:ext cx="2915920" cy="410845"/>
          </a:xfrm>
          <a:prstGeom prst="rect">
            <a:avLst/>
          </a:prstGeom>
        </p:spPr>
        <p:txBody>
          <a:bodyPr wrap="none">
            <a:spAutoFit/>
          </a:bodyPr>
          <a:p>
            <a:pPr algn="l" defTabSz="1219200">
              <a:lnSpc>
                <a:spcPct val="130000"/>
              </a:lnSpc>
              <a:defRPr/>
            </a:pPr>
            <a:r>
              <a:rPr lang="en-US" altLang="zh-CN" sz="1600" kern="0" dirty="0">
                <a:ea typeface="微软雅黑" panose="020B0503020204020204" pitchFamily="34" charset="-122"/>
              </a:rPr>
              <a:t>Visibility with Range Limitation</a:t>
            </a:r>
            <a:endParaRPr lang="en-US" altLang="zh-CN" sz="1600" kern="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716356"/>
            <a:ext cx="3214736" cy="95313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  <a:cs typeface="微软雅黑" panose="020B0503020204020204" pitchFamily="34" charset="-122"/>
              </a:rPr>
              <a:t>Conclusion and Impact</a:t>
            </a:r>
            <a:endParaRPr lang="en-US" altLang="zh-CN" sz="2800" b="1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 panose="020B0503020204020204" pitchFamily="34" charset="-122"/>
              </a:rPr>
              <a:t>05</a:t>
            </a:r>
            <a:endParaRPr lang="en-US" altLang="zh-CN" sz="4800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215722" y="3389402"/>
            <a:ext cx="38893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latin typeface="+mj-ea"/>
                <a:ea typeface="+mj-ea"/>
              </a:rPr>
              <a:t>Prepared By</a:t>
            </a:r>
            <a:r>
              <a:rPr lang="zh-CN" altLang="en-US" sz="2000" dirty="0" smtClean="0">
                <a:latin typeface="+mj-ea"/>
                <a:ea typeface="+mj-ea"/>
              </a:rPr>
              <a:t>：</a:t>
            </a:r>
            <a:r>
              <a:rPr lang="en-US" altLang="zh-CN" sz="2000" dirty="0" smtClean="0">
                <a:latin typeface="+mj-ea"/>
                <a:ea typeface="+mj-ea"/>
              </a:rPr>
              <a:t>Chicheng Zheng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10972" y="3823532"/>
            <a:ext cx="36988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latin typeface="+mj-ea"/>
                <a:ea typeface="+mj-ea"/>
              </a:rPr>
              <a:t>Supervisor</a:t>
            </a:r>
            <a:r>
              <a:rPr lang="zh-CN" altLang="en-US" sz="2000" dirty="0" smtClean="0">
                <a:latin typeface="+mj-ea"/>
                <a:ea typeface="+mj-ea"/>
              </a:rPr>
              <a:t>：</a:t>
            </a:r>
            <a:r>
              <a:rPr lang="en-US" altLang="zh-CN" sz="2000" dirty="0" smtClean="0">
                <a:latin typeface="+mj-ea"/>
                <a:ea typeface="+mj-ea"/>
              </a:rPr>
              <a:t>Clark Verbrugge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74458" y="2591423"/>
            <a:ext cx="22548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ea"/>
                <a:ea typeface="+mj-ea"/>
              </a:rPr>
              <a:t>Science</a:t>
            </a:r>
            <a:r>
              <a:rPr lang="zh-CN" altLang="en-US" sz="3200" dirty="0" smtClean="0">
                <a:latin typeface="+mj-ea"/>
                <a:ea typeface="+mj-ea"/>
              </a:rPr>
              <a:t> </a:t>
            </a:r>
            <a:r>
              <a:rPr lang="en-US" altLang="zh-CN" sz="3200" dirty="0" smtClean="0">
                <a:latin typeface="+mj-ea"/>
                <a:ea typeface="+mj-ea"/>
              </a:rPr>
              <a:t>CS</a:t>
            </a:r>
            <a:endParaRPr lang="en-US" altLang="zh-CN" sz="3200" dirty="0" smtClean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01734" y="1371600"/>
            <a:ext cx="4469673" cy="4022389"/>
            <a:chOff x="1301734" y="1371600"/>
            <a:chExt cx="4469673" cy="4022389"/>
          </a:xfrm>
        </p:grpSpPr>
        <p:sp>
          <p:nvSpPr>
            <p:cNvPr id="11" name="任意多边形 10"/>
            <p:cNvSpPr/>
            <p:nvPr/>
          </p:nvSpPr>
          <p:spPr>
            <a:xfrm rot="2700000" flipH="1">
              <a:off x="1749018" y="1381203"/>
              <a:ext cx="3337881" cy="3318675"/>
            </a:xfrm>
            <a:custGeom>
              <a:avLst/>
              <a:gdLst>
                <a:gd name="connsiteX0" fmla="*/ 3530600 w 3530600"/>
                <a:gd name="connsiteY0" fmla="*/ 1765300 h 3530600"/>
                <a:gd name="connsiteX1" fmla="*/ 3530600 w 3530600"/>
                <a:gd name="connsiteY1" fmla="*/ 0 h 3530600"/>
                <a:gd name="connsiteX2" fmla="*/ 1765300 w 3530600"/>
                <a:gd name="connsiteY2" fmla="*/ 0 h 3530600"/>
                <a:gd name="connsiteX3" fmla="*/ 0 w 3530600"/>
                <a:gd name="connsiteY3" fmla="*/ 1765300 h 3530600"/>
                <a:gd name="connsiteX4" fmla="*/ 0 w 3530600"/>
                <a:gd name="connsiteY4" fmla="*/ 3530600 h 3530600"/>
                <a:gd name="connsiteX5" fmla="*/ 1765300 w 3530600"/>
                <a:gd name="connsiteY5" fmla="*/ 3530600 h 3530600"/>
                <a:gd name="connsiteX0-1" fmla="*/ 3530600 w 3530600"/>
                <a:gd name="connsiteY0-2" fmla="*/ 1966884 h 3732184"/>
                <a:gd name="connsiteX1-3" fmla="*/ 3530600 w 3530600"/>
                <a:gd name="connsiteY1-4" fmla="*/ 201584 h 3732184"/>
                <a:gd name="connsiteX2-5" fmla="*/ 1563717 w 3530600"/>
                <a:gd name="connsiteY2-6" fmla="*/ 0 h 3732184"/>
                <a:gd name="connsiteX3-7" fmla="*/ 0 w 3530600"/>
                <a:gd name="connsiteY3-8" fmla="*/ 1966884 h 3732184"/>
                <a:gd name="connsiteX4-9" fmla="*/ 0 w 3530600"/>
                <a:gd name="connsiteY4-10" fmla="*/ 3732184 h 3732184"/>
                <a:gd name="connsiteX5-11" fmla="*/ 1765300 w 3530600"/>
                <a:gd name="connsiteY5-12" fmla="*/ 3732184 h 3732184"/>
                <a:gd name="connsiteX6" fmla="*/ 3530600 w 3530600"/>
                <a:gd name="connsiteY6" fmla="*/ 1966884 h 3732184"/>
                <a:gd name="connsiteX0-13" fmla="*/ 3753783 w 3753783"/>
                <a:gd name="connsiteY0-14" fmla="*/ 2204465 h 3732184"/>
                <a:gd name="connsiteX1-15" fmla="*/ 3530600 w 3753783"/>
                <a:gd name="connsiteY1-16" fmla="*/ 201584 h 3732184"/>
                <a:gd name="connsiteX2-17" fmla="*/ 1563717 w 3753783"/>
                <a:gd name="connsiteY2-18" fmla="*/ 0 h 3732184"/>
                <a:gd name="connsiteX3-19" fmla="*/ 0 w 3753783"/>
                <a:gd name="connsiteY3-20" fmla="*/ 1966884 h 3732184"/>
                <a:gd name="connsiteX4-21" fmla="*/ 0 w 3753783"/>
                <a:gd name="connsiteY4-22" fmla="*/ 3732184 h 3732184"/>
                <a:gd name="connsiteX5-23" fmla="*/ 1765300 w 3753783"/>
                <a:gd name="connsiteY5-24" fmla="*/ 3732184 h 3732184"/>
                <a:gd name="connsiteX6-25" fmla="*/ 3753783 w 3753783"/>
                <a:gd name="connsiteY6-26" fmla="*/ 2204465 h 37321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3753783" h="3732184">
                  <a:moveTo>
                    <a:pt x="3753783" y="2204465"/>
                  </a:moveTo>
                  <a:lnTo>
                    <a:pt x="3530600" y="201584"/>
                  </a:lnTo>
                  <a:lnTo>
                    <a:pt x="1563717" y="0"/>
                  </a:lnTo>
                  <a:lnTo>
                    <a:pt x="0" y="1966884"/>
                  </a:lnTo>
                  <a:lnTo>
                    <a:pt x="0" y="3732184"/>
                  </a:lnTo>
                  <a:lnTo>
                    <a:pt x="1765300" y="3732184"/>
                  </a:lnTo>
                  <a:lnTo>
                    <a:pt x="3753783" y="2204465"/>
                  </a:lnTo>
                  <a:close/>
                </a:path>
              </a:pathLst>
            </a:custGeom>
            <a:noFill/>
            <a:ln>
              <a:solidFill>
                <a:srgbClr val="7D4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7"/>
            <p:cNvSpPr/>
            <p:nvPr/>
          </p:nvSpPr>
          <p:spPr>
            <a:xfrm>
              <a:off x="2221101" y="3498646"/>
              <a:ext cx="2393714" cy="497996"/>
            </a:xfrm>
            <a:custGeom>
              <a:avLst/>
              <a:gdLst>
                <a:gd name="connsiteX0" fmla="*/ 0 w 2267508"/>
                <a:gd name="connsiteY0" fmla="*/ 0 h 457200"/>
                <a:gd name="connsiteX1" fmla="*/ 2267508 w 2267508"/>
                <a:gd name="connsiteY1" fmla="*/ 0 h 457200"/>
                <a:gd name="connsiteX2" fmla="*/ 2267508 w 2267508"/>
                <a:gd name="connsiteY2" fmla="*/ 457200 h 457200"/>
                <a:gd name="connsiteX3" fmla="*/ 0 w 2267508"/>
                <a:gd name="connsiteY3" fmla="*/ 457200 h 457200"/>
                <a:gd name="connsiteX4" fmla="*/ 0 w 2267508"/>
                <a:gd name="connsiteY4" fmla="*/ 0 h 457200"/>
                <a:gd name="connsiteX0-1" fmla="*/ 0 w 2331802"/>
                <a:gd name="connsiteY0-2" fmla="*/ 0 h 461962"/>
                <a:gd name="connsiteX1-3" fmla="*/ 2331802 w 2331802"/>
                <a:gd name="connsiteY1-4" fmla="*/ 4762 h 461962"/>
                <a:gd name="connsiteX2-5" fmla="*/ 2331802 w 2331802"/>
                <a:gd name="connsiteY2-6" fmla="*/ 461962 h 461962"/>
                <a:gd name="connsiteX3-7" fmla="*/ 64294 w 2331802"/>
                <a:gd name="connsiteY3-8" fmla="*/ 461962 h 461962"/>
                <a:gd name="connsiteX4-9" fmla="*/ 0 w 2331802"/>
                <a:gd name="connsiteY4-10" fmla="*/ 0 h 461962"/>
                <a:gd name="connsiteX0-11" fmla="*/ 0 w 2331802"/>
                <a:gd name="connsiteY0-12" fmla="*/ 0 h 461962"/>
                <a:gd name="connsiteX1-13" fmla="*/ 2331802 w 2331802"/>
                <a:gd name="connsiteY1-14" fmla="*/ 4762 h 461962"/>
                <a:gd name="connsiteX2-15" fmla="*/ 2331802 w 2331802"/>
                <a:gd name="connsiteY2-16" fmla="*/ 461962 h 461962"/>
                <a:gd name="connsiteX3-17" fmla="*/ 59531 w 2331802"/>
                <a:gd name="connsiteY3-18" fmla="*/ 461962 h 461962"/>
                <a:gd name="connsiteX4-19" fmla="*/ 0 w 2331802"/>
                <a:gd name="connsiteY4-20" fmla="*/ 0 h 461962"/>
                <a:gd name="connsiteX0-21" fmla="*/ 0 w 2393714"/>
                <a:gd name="connsiteY0-22" fmla="*/ 0 h 461962"/>
                <a:gd name="connsiteX1-23" fmla="*/ 2393714 w 2393714"/>
                <a:gd name="connsiteY1-24" fmla="*/ 4762 h 461962"/>
                <a:gd name="connsiteX2-25" fmla="*/ 2331802 w 2393714"/>
                <a:gd name="connsiteY2-26" fmla="*/ 461962 h 461962"/>
                <a:gd name="connsiteX3-27" fmla="*/ 59531 w 2393714"/>
                <a:gd name="connsiteY3-28" fmla="*/ 461962 h 461962"/>
                <a:gd name="connsiteX4-29" fmla="*/ 0 w 2393714"/>
                <a:gd name="connsiteY4-30" fmla="*/ 0 h 461962"/>
                <a:gd name="connsiteX0-31" fmla="*/ 0 w 2393714"/>
                <a:gd name="connsiteY0-32" fmla="*/ 0 h 461962"/>
                <a:gd name="connsiteX1-33" fmla="*/ 2393714 w 2393714"/>
                <a:gd name="connsiteY1-34" fmla="*/ 4762 h 461962"/>
                <a:gd name="connsiteX2-35" fmla="*/ 2341327 w 2393714"/>
                <a:gd name="connsiteY2-36" fmla="*/ 461962 h 461962"/>
                <a:gd name="connsiteX3-37" fmla="*/ 59531 w 2393714"/>
                <a:gd name="connsiteY3-38" fmla="*/ 461962 h 461962"/>
                <a:gd name="connsiteX4-39" fmla="*/ 0 w 2393714"/>
                <a:gd name="connsiteY4-40" fmla="*/ 0 h 4619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93714" h="461962">
                  <a:moveTo>
                    <a:pt x="0" y="0"/>
                  </a:moveTo>
                  <a:lnTo>
                    <a:pt x="2393714" y="4762"/>
                  </a:lnTo>
                  <a:lnTo>
                    <a:pt x="2341327" y="461962"/>
                  </a:lnTo>
                  <a:lnTo>
                    <a:pt x="59531" y="461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52" name="矩形 51"/>
            <p:cNvSpPr/>
            <p:nvPr/>
          </p:nvSpPr>
          <p:spPr>
            <a:xfrm>
              <a:off x="1301734" y="2584955"/>
              <a:ext cx="4469673" cy="64516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3600" b="1" dirty="0">
                  <a:latin typeface="+mj-ea"/>
                  <a:ea typeface="+mj-ea"/>
                  <a:cs typeface="微软雅黑" panose="020B0503020204020204" pitchFamily="34" charset="-122"/>
                </a:rPr>
                <a:t>Thank You</a:t>
              </a:r>
              <a:endParaRPr lang="en-US" altLang="zh-CN" sz="3600" b="1" dirty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sp useBgFill="1">
          <p:nvSpPr>
            <p:cNvPr id="53" name="矩形 52"/>
            <p:cNvSpPr/>
            <p:nvPr/>
          </p:nvSpPr>
          <p:spPr>
            <a:xfrm>
              <a:off x="1956824" y="2316423"/>
              <a:ext cx="2922270" cy="275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Thank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you  for </a:t>
              </a:r>
              <a:r>
                <a:rPr lang="en-US" altLang="zh-CN" sz="1200" dirty="0" smtClean="0"/>
                <a:t>cultivation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of Professor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 flipV="1">
              <a:off x="3421224" y="4547765"/>
              <a:ext cx="6791" cy="846224"/>
            </a:xfrm>
            <a:prstGeom prst="line">
              <a:avLst/>
            </a:prstGeom>
            <a:ln w="12700" cap="rnd">
              <a:solidFill>
                <a:srgbClr val="7D4178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383238" y="4529174"/>
              <a:ext cx="75971" cy="75971"/>
            </a:xfrm>
            <a:prstGeom prst="ellipse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75352" y="3532399"/>
              <a:ext cx="135890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The End</a:t>
              </a:r>
              <a:endParaRPr lang="en-US" altLang="zh-CN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152591" y="1439210"/>
              <a:ext cx="461293" cy="573558"/>
              <a:chOff x="1668463" y="-2081213"/>
              <a:chExt cx="8858250" cy="11014076"/>
            </a:xfrm>
            <a:solidFill>
              <a:schemeClr val="tx2">
                <a:lumMod val="50000"/>
              </a:schemeClr>
            </a:solidFill>
          </p:grpSpPr>
          <p:sp>
            <p:nvSpPr>
              <p:cNvPr id="21" name="Freeform 15"/>
              <p:cNvSpPr>
                <a:spLocks noEditPoints="1"/>
              </p:cNvSpPr>
              <p:nvPr/>
            </p:nvSpPr>
            <p:spPr bwMode="auto">
              <a:xfrm>
                <a:off x="1668463" y="-1466850"/>
                <a:ext cx="8858250" cy="10399713"/>
              </a:xfrm>
              <a:custGeom>
                <a:avLst/>
                <a:gdLst>
                  <a:gd name="T0" fmla="*/ 1927 w 2359"/>
                  <a:gd name="T1" fmla="*/ 183 h 2770"/>
                  <a:gd name="T2" fmla="*/ 2085 w 2359"/>
                  <a:gd name="T3" fmla="*/ 183 h 2770"/>
                  <a:gd name="T4" fmla="*/ 2176 w 2359"/>
                  <a:gd name="T5" fmla="*/ 274 h 2770"/>
                  <a:gd name="T6" fmla="*/ 2176 w 2359"/>
                  <a:gd name="T7" fmla="*/ 2496 h 2770"/>
                  <a:gd name="T8" fmla="*/ 2085 w 2359"/>
                  <a:gd name="T9" fmla="*/ 2588 h 2770"/>
                  <a:gd name="T10" fmla="*/ 274 w 2359"/>
                  <a:gd name="T11" fmla="*/ 2588 h 2770"/>
                  <a:gd name="T12" fmla="*/ 183 w 2359"/>
                  <a:gd name="T13" fmla="*/ 2496 h 2770"/>
                  <a:gd name="T14" fmla="*/ 183 w 2359"/>
                  <a:gd name="T15" fmla="*/ 274 h 2770"/>
                  <a:gd name="T16" fmla="*/ 274 w 2359"/>
                  <a:gd name="T17" fmla="*/ 183 h 2770"/>
                  <a:gd name="T18" fmla="*/ 465 w 2359"/>
                  <a:gd name="T19" fmla="*/ 183 h 2770"/>
                  <a:gd name="T20" fmla="*/ 474 w 2359"/>
                  <a:gd name="T21" fmla="*/ 181 h 2770"/>
                  <a:gd name="T22" fmla="*/ 550 w 2359"/>
                  <a:gd name="T23" fmla="*/ 92 h 2770"/>
                  <a:gd name="T24" fmla="*/ 474 w 2359"/>
                  <a:gd name="T25" fmla="*/ 3 h 2770"/>
                  <a:gd name="T26" fmla="*/ 465 w 2359"/>
                  <a:gd name="T27" fmla="*/ 0 h 2770"/>
                  <a:gd name="T28" fmla="*/ 274 w 2359"/>
                  <a:gd name="T29" fmla="*/ 0 h 2770"/>
                  <a:gd name="T30" fmla="*/ 0 w 2359"/>
                  <a:gd name="T31" fmla="*/ 274 h 2770"/>
                  <a:gd name="T32" fmla="*/ 0 w 2359"/>
                  <a:gd name="T33" fmla="*/ 2496 h 2770"/>
                  <a:gd name="T34" fmla="*/ 274 w 2359"/>
                  <a:gd name="T35" fmla="*/ 2770 h 2770"/>
                  <a:gd name="T36" fmla="*/ 2085 w 2359"/>
                  <a:gd name="T37" fmla="*/ 2770 h 2770"/>
                  <a:gd name="T38" fmla="*/ 2359 w 2359"/>
                  <a:gd name="T39" fmla="*/ 2496 h 2770"/>
                  <a:gd name="T40" fmla="*/ 2359 w 2359"/>
                  <a:gd name="T41" fmla="*/ 274 h 2770"/>
                  <a:gd name="T42" fmla="*/ 2085 w 2359"/>
                  <a:gd name="T43" fmla="*/ 0 h 2770"/>
                  <a:gd name="T44" fmla="*/ 1911 w 2359"/>
                  <a:gd name="T45" fmla="*/ 0 h 2770"/>
                  <a:gd name="T46" fmla="*/ 1880 w 2359"/>
                  <a:gd name="T47" fmla="*/ 1 h 2770"/>
                  <a:gd name="T48" fmla="*/ 1789 w 2359"/>
                  <a:gd name="T49" fmla="*/ 92 h 2770"/>
                  <a:gd name="T50" fmla="*/ 1880 w 2359"/>
                  <a:gd name="T51" fmla="*/ 182 h 2770"/>
                  <a:gd name="T52" fmla="*/ 1927 w 2359"/>
                  <a:gd name="T53" fmla="*/ 183 h 2770"/>
                  <a:gd name="T54" fmla="*/ 1927 w 2359"/>
                  <a:gd name="T55" fmla="*/ 183 h 2770"/>
                  <a:gd name="T56" fmla="*/ 1927 w 2359"/>
                  <a:gd name="T57" fmla="*/ 183 h 2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9" h="2770">
                    <a:moveTo>
                      <a:pt x="1927" y="183"/>
                    </a:moveTo>
                    <a:cubicBezTo>
                      <a:pt x="2085" y="183"/>
                      <a:pt x="2085" y="183"/>
                      <a:pt x="2085" y="183"/>
                    </a:cubicBezTo>
                    <a:cubicBezTo>
                      <a:pt x="2135" y="183"/>
                      <a:pt x="2176" y="224"/>
                      <a:pt x="2176" y="274"/>
                    </a:cubicBezTo>
                    <a:cubicBezTo>
                      <a:pt x="2176" y="2496"/>
                      <a:pt x="2176" y="2496"/>
                      <a:pt x="2176" y="2496"/>
                    </a:cubicBezTo>
                    <a:cubicBezTo>
                      <a:pt x="2176" y="2547"/>
                      <a:pt x="2135" y="2588"/>
                      <a:pt x="2085" y="2588"/>
                    </a:cubicBezTo>
                    <a:cubicBezTo>
                      <a:pt x="274" y="2588"/>
                      <a:pt x="274" y="2588"/>
                      <a:pt x="274" y="2588"/>
                    </a:cubicBezTo>
                    <a:cubicBezTo>
                      <a:pt x="223" y="2588"/>
                      <a:pt x="183" y="2547"/>
                      <a:pt x="183" y="2496"/>
                    </a:cubicBezTo>
                    <a:cubicBezTo>
                      <a:pt x="183" y="274"/>
                      <a:pt x="183" y="274"/>
                      <a:pt x="183" y="274"/>
                    </a:cubicBezTo>
                    <a:cubicBezTo>
                      <a:pt x="183" y="224"/>
                      <a:pt x="223" y="183"/>
                      <a:pt x="274" y="183"/>
                    </a:cubicBezTo>
                    <a:cubicBezTo>
                      <a:pt x="465" y="183"/>
                      <a:pt x="465" y="183"/>
                      <a:pt x="465" y="183"/>
                    </a:cubicBezTo>
                    <a:cubicBezTo>
                      <a:pt x="474" y="181"/>
                      <a:pt x="474" y="181"/>
                      <a:pt x="474" y="181"/>
                    </a:cubicBezTo>
                    <a:cubicBezTo>
                      <a:pt x="517" y="174"/>
                      <a:pt x="550" y="137"/>
                      <a:pt x="550" y="92"/>
                    </a:cubicBezTo>
                    <a:cubicBezTo>
                      <a:pt x="550" y="46"/>
                      <a:pt x="517" y="9"/>
                      <a:pt x="474" y="3"/>
                    </a:cubicBezTo>
                    <a:cubicBezTo>
                      <a:pt x="465" y="0"/>
                      <a:pt x="465" y="0"/>
                      <a:pt x="465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123" y="0"/>
                      <a:pt x="0" y="123"/>
                      <a:pt x="0" y="274"/>
                    </a:cubicBezTo>
                    <a:cubicBezTo>
                      <a:pt x="0" y="2496"/>
                      <a:pt x="0" y="2496"/>
                      <a:pt x="0" y="2496"/>
                    </a:cubicBezTo>
                    <a:cubicBezTo>
                      <a:pt x="0" y="2647"/>
                      <a:pt x="123" y="2770"/>
                      <a:pt x="274" y="2770"/>
                    </a:cubicBezTo>
                    <a:cubicBezTo>
                      <a:pt x="2085" y="2770"/>
                      <a:pt x="2085" y="2770"/>
                      <a:pt x="2085" y="2770"/>
                    </a:cubicBezTo>
                    <a:cubicBezTo>
                      <a:pt x="2236" y="2770"/>
                      <a:pt x="2359" y="2647"/>
                      <a:pt x="2359" y="2496"/>
                    </a:cubicBezTo>
                    <a:cubicBezTo>
                      <a:pt x="2359" y="274"/>
                      <a:pt x="2359" y="274"/>
                      <a:pt x="2359" y="274"/>
                    </a:cubicBezTo>
                    <a:cubicBezTo>
                      <a:pt x="2359" y="123"/>
                      <a:pt x="2236" y="0"/>
                      <a:pt x="2085" y="0"/>
                    </a:cubicBezTo>
                    <a:cubicBezTo>
                      <a:pt x="1911" y="0"/>
                      <a:pt x="1911" y="0"/>
                      <a:pt x="1911" y="0"/>
                    </a:cubicBezTo>
                    <a:cubicBezTo>
                      <a:pt x="1880" y="1"/>
                      <a:pt x="1880" y="1"/>
                      <a:pt x="1880" y="1"/>
                    </a:cubicBezTo>
                    <a:cubicBezTo>
                      <a:pt x="1830" y="1"/>
                      <a:pt x="1789" y="42"/>
                      <a:pt x="1789" y="92"/>
                    </a:cubicBezTo>
                    <a:cubicBezTo>
                      <a:pt x="1789" y="142"/>
                      <a:pt x="1830" y="182"/>
                      <a:pt x="1880" y="182"/>
                    </a:cubicBezTo>
                    <a:cubicBezTo>
                      <a:pt x="1927" y="183"/>
                      <a:pt x="1927" y="183"/>
                      <a:pt x="1927" y="183"/>
                    </a:cubicBezTo>
                    <a:close/>
                    <a:moveTo>
                      <a:pt x="1927" y="183"/>
                    </a:moveTo>
                    <a:cubicBezTo>
                      <a:pt x="1927" y="183"/>
                      <a:pt x="1927" y="183"/>
                      <a:pt x="1927" y="1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6"/>
              <p:cNvSpPr>
                <a:spLocks noEditPoints="1"/>
              </p:cNvSpPr>
              <p:nvPr/>
            </p:nvSpPr>
            <p:spPr bwMode="auto">
              <a:xfrm>
                <a:off x="7218363" y="-2081213"/>
                <a:ext cx="657225" cy="1568450"/>
              </a:xfrm>
              <a:custGeom>
                <a:avLst/>
                <a:gdLst>
                  <a:gd name="T0" fmla="*/ 175 w 175"/>
                  <a:gd name="T1" fmla="*/ 331 h 418"/>
                  <a:gd name="T2" fmla="*/ 88 w 175"/>
                  <a:gd name="T3" fmla="*/ 418 h 418"/>
                  <a:gd name="T4" fmla="*/ 88 w 175"/>
                  <a:gd name="T5" fmla="*/ 418 h 418"/>
                  <a:gd name="T6" fmla="*/ 0 w 175"/>
                  <a:gd name="T7" fmla="*/ 331 h 418"/>
                  <a:gd name="T8" fmla="*/ 0 w 175"/>
                  <a:gd name="T9" fmla="*/ 87 h 418"/>
                  <a:gd name="T10" fmla="*/ 88 w 175"/>
                  <a:gd name="T11" fmla="*/ 0 h 418"/>
                  <a:gd name="T12" fmla="*/ 88 w 175"/>
                  <a:gd name="T13" fmla="*/ 0 h 418"/>
                  <a:gd name="T14" fmla="*/ 175 w 175"/>
                  <a:gd name="T15" fmla="*/ 87 h 418"/>
                  <a:gd name="T16" fmla="*/ 175 w 175"/>
                  <a:gd name="T17" fmla="*/ 331 h 418"/>
                  <a:gd name="T18" fmla="*/ 175 w 175"/>
                  <a:gd name="T19" fmla="*/ 331 h 418"/>
                  <a:gd name="T20" fmla="*/ 175 w 175"/>
                  <a:gd name="T21" fmla="*/ 331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418">
                    <a:moveTo>
                      <a:pt x="175" y="331"/>
                    </a:moveTo>
                    <a:cubicBezTo>
                      <a:pt x="175" y="379"/>
                      <a:pt x="136" y="418"/>
                      <a:pt x="88" y="418"/>
                    </a:cubicBezTo>
                    <a:cubicBezTo>
                      <a:pt x="88" y="418"/>
                      <a:pt x="88" y="418"/>
                      <a:pt x="88" y="418"/>
                    </a:cubicBezTo>
                    <a:cubicBezTo>
                      <a:pt x="39" y="418"/>
                      <a:pt x="0" y="379"/>
                      <a:pt x="0" y="33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39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6" y="0"/>
                      <a:pt x="175" y="39"/>
                      <a:pt x="175" y="87"/>
                    </a:cubicBezTo>
                    <a:cubicBezTo>
                      <a:pt x="175" y="331"/>
                      <a:pt x="175" y="331"/>
                      <a:pt x="175" y="331"/>
                    </a:cubicBezTo>
                    <a:close/>
                    <a:moveTo>
                      <a:pt x="175" y="331"/>
                    </a:moveTo>
                    <a:cubicBezTo>
                      <a:pt x="175" y="331"/>
                      <a:pt x="175" y="331"/>
                      <a:pt x="175" y="3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7"/>
              <p:cNvSpPr>
                <a:spLocks noEditPoints="1"/>
              </p:cNvSpPr>
              <p:nvPr/>
            </p:nvSpPr>
            <p:spPr bwMode="auto">
              <a:xfrm>
                <a:off x="4251326" y="-2081213"/>
                <a:ext cx="657225" cy="1568450"/>
              </a:xfrm>
              <a:custGeom>
                <a:avLst/>
                <a:gdLst>
                  <a:gd name="T0" fmla="*/ 175 w 175"/>
                  <a:gd name="T1" fmla="*/ 331 h 418"/>
                  <a:gd name="T2" fmla="*/ 88 w 175"/>
                  <a:gd name="T3" fmla="*/ 418 h 418"/>
                  <a:gd name="T4" fmla="*/ 88 w 175"/>
                  <a:gd name="T5" fmla="*/ 418 h 418"/>
                  <a:gd name="T6" fmla="*/ 0 w 175"/>
                  <a:gd name="T7" fmla="*/ 331 h 418"/>
                  <a:gd name="T8" fmla="*/ 0 w 175"/>
                  <a:gd name="T9" fmla="*/ 87 h 418"/>
                  <a:gd name="T10" fmla="*/ 88 w 175"/>
                  <a:gd name="T11" fmla="*/ 0 h 418"/>
                  <a:gd name="T12" fmla="*/ 88 w 175"/>
                  <a:gd name="T13" fmla="*/ 0 h 418"/>
                  <a:gd name="T14" fmla="*/ 175 w 175"/>
                  <a:gd name="T15" fmla="*/ 87 h 418"/>
                  <a:gd name="T16" fmla="*/ 175 w 175"/>
                  <a:gd name="T17" fmla="*/ 331 h 418"/>
                  <a:gd name="T18" fmla="*/ 175 w 175"/>
                  <a:gd name="T19" fmla="*/ 331 h 418"/>
                  <a:gd name="T20" fmla="*/ 175 w 175"/>
                  <a:gd name="T21" fmla="*/ 331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418">
                    <a:moveTo>
                      <a:pt x="175" y="331"/>
                    </a:moveTo>
                    <a:cubicBezTo>
                      <a:pt x="175" y="379"/>
                      <a:pt x="136" y="418"/>
                      <a:pt x="88" y="418"/>
                    </a:cubicBezTo>
                    <a:cubicBezTo>
                      <a:pt x="88" y="418"/>
                      <a:pt x="88" y="418"/>
                      <a:pt x="88" y="418"/>
                    </a:cubicBezTo>
                    <a:cubicBezTo>
                      <a:pt x="40" y="418"/>
                      <a:pt x="0" y="379"/>
                      <a:pt x="0" y="33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40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6" y="0"/>
                      <a:pt x="175" y="39"/>
                      <a:pt x="175" y="87"/>
                    </a:cubicBezTo>
                    <a:cubicBezTo>
                      <a:pt x="175" y="331"/>
                      <a:pt x="175" y="331"/>
                      <a:pt x="175" y="331"/>
                    </a:cubicBezTo>
                    <a:close/>
                    <a:moveTo>
                      <a:pt x="175" y="331"/>
                    </a:moveTo>
                    <a:cubicBezTo>
                      <a:pt x="175" y="331"/>
                      <a:pt x="175" y="331"/>
                      <a:pt x="175" y="3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8"/>
              <p:cNvSpPr>
                <a:spLocks noEditPoints="1"/>
              </p:cNvSpPr>
              <p:nvPr/>
            </p:nvSpPr>
            <p:spPr bwMode="auto">
              <a:xfrm>
                <a:off x="3902076" y="1239837"/>
                <a:ext cx="4391025" cy="4989513"/>
              </a:xfrm>
              <a:custGeom>
                <a:avLst/>
                <a:gdLst>
                  <a:gd name="T0" fmla="*/ 937 w 1169"/>
                  <a:gd name="T1" fmla="*/ 516 h 1329"/>
                  <a:gd name="T2" fmla="*/ 655 w 1169"/>
                  <a:gd name="T3" fmla="*/ 742 h 1329"/>
                  <a:gd name="T4" fmla="*/ 655 w 1169"/>
                  <a:gd name="T5" fmla="*/ 1252 h 1329"/>
                  <a:gd name="T6" fmla="*/ 583 w 1169"/>
                  <a:gd name="T7" fmla="*/ 1329 h 1329"/>
                  <a:gd name="T8" fmla="*/ 509 w 1169"/>
                  <a:gd name="T9" fmla="*/ 1249 h 1329"/>
                  <a:gd name="T10" fmla="*/ 509 w 1169"/>
                  <a:gd name="T11" fmla="*/ 727 h 1329"/>
                  <a:gd name="T12" fmla="*/ 229 w 1169"/>
                  <a:gd name="T13" fmla="*/ 364 h 1329"/>
                  <a:gd name="T14" fmla="*/ 0 w 1169"/>
                  <a:gd name="T15" fmla="*/ 184 h 1329"/>
                  <a:gd name="T16" fmla="*/ 206 w 1169"/>
                  <a:gd name="T17" fmla="*/ 0 h 1329"/>
                  <a:gd name="T18" fmla="*/ 583 w 1169"/>
                  <a:gd name="T19" fmla="*/ 470 h 1329"/>
                  <a:gd name="T20" fmla="*/ 964 w 1169"/>
                  <a:gd name="T21" fmla="*/ 174 h 1329"/>
                  <a:gd name="T22" fmla="*/ 1169 w 1169"/>
                  <a:gd name="T23" fmla="*/ 363 h 1329"/>
                  <a:gd name="T24" fmla="*/ 937 w 1169"/>
                  <a:gd name="T25" fmla="*/ 516 h 1329"/>
                  <a:gd name="T26" fmla="*/ 937 w 1169"/>
                  <a:gd name="T27" fmla="*/ 516 h 1329"/>
                  <a:gd name="T28" fmla="*/ 937 w 1169"/>
                  <a:gd name="T29" fmla="*/ 516 h 1329"/>
                  <a:gd name="T30" fmla="*/ 937 w 1169"/>
                  <a:gd name="T31" fmla="*/ 516 h 1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69" h="1329">
                    <a:moveTo>
                      <a:pt x="937" y="516"/>
                    </a:moveTo>
                    <a:cubicBezTo>
                      <a:pt x="687" y="516"/>
                      <a:pt x="655" y="644"/>
                      <a:pt x="655" y="742"/>
                    </a:cubicBezTo>
                    <a:cubicBezTo>
                      <a:pt x="655" y="1252"/>
                      <a:pt x="655" y="1252"/>
                      <a:pt x="655" y="1252"/>
                    </a:cubicBezTo>
                    <a:cubicBezTo>
                      <a:pt x="655" y="1286"/>
                      <a:pt x="628" y="1329"/>
                      <a:pt x="583" y="1329"/>
                    </a:cubicBezTo>
                    <a:cubicBezTo>
                      <a:pt x="541" y="1329"/>
                      <a:pt x="509" y="1288"/>
                      <a:pt x="509" y="1249"/>
                    </a:cubicBezTo>
                    <a:cubicBezTo>
                      <a:pt x="509" y="727"/>
                      <a:pt x="509" y="727"/>
                      <a:pt x="509" y="727"/>
                    </a:cubicBezTo>
                    <a:cubicBezTo>
                      <a:pt x="509" y="670"/>
                      <a:pt x="493" y="371"/>
                      <a:pt x="229" y="364"/>
                    </a:cubicBezTo>
                    <a:cubicBezTo>
                      <a:pt x="80" y="364"/>
                      <a:pt x="0" y="288"/>
                      <a:pt x="0" y="184"/>
                    </a:cubicBezTo>
                    <a:cubicBezTo>
                      <a:pt x="0" y="96"/>
                      <a:pt x="56" y="0"/>
                      <a:pt x="206" y="0"/>
                    </a:cubicBezTo>
                    <a:cubicBezTo>
                      <a:pt x="481" y="0"/>
                      <a:pt x="583" y="247"/>
                      <a:pt x="583" y="470"/>
                    </a:cubicBezTo>
                    <a:cubicBezTo>
                      <a:pt x="619" y="316"/>
                      <a:pt x="763" y="174"/>
                      <a:pt x="964" y="174"/>
                    </a:cubicBezTo>
                    <a:cubicBezTo>
                      <a:pt x="1065" y="174"/>
                      <a:pt x="1169" y="234"/>
                      <a:pt x="1169" y="363"/>
                    </a:cubicBezTo>
                    <a:cubicBezTo>
                      <a:pt x="1168" y="435"/>
                      <a:pt x="1118" y="516"/>
                      <a:pt x="937" y="516"/>
                    </a:cubicBezTo>
                    <a:cubicBezTo>
                      <a:pt x="937" y="516"/>
                      <a:pt x="937" y="516"/>
                      <a:pt x="937" y="516"/>
                    </a:cubicBezTo>
                    <a:close/>
                    <a:moveTo>
                      <a:pt x="937" y="516"/>
                    </a:moveTo>
                    <a:cubicBezTo>
                      <a:pt x="937" y="516"/>
                      <a:pt x="937" y="516"/>
                      <a:pt x="937" y="5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9712960" y="277178"/>
            <a:ext cx="2322195" cy="6451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7D4178"/>
                </a:solidFill>
                <a:latin typeface="+mj-ea"/>
                <a:ea typeface="+mj-ea"/>
                <a:cs typeface="微软雅黑" panose="020B0503020204020204" pitchFamily="34" charset="-122"/>
              </a:rPr>
              <a:t>Content</a:t>
            </a:r>
            <a:endParaRPr lang="en-US" altLang="zh-CN" sz="3600" b="1" dirty="0">
              <a:solidFill>
                <a:srgbClr val="7D4178"/>
              </a:solidFill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8786" y="6221374"/>
            <a:ext cx="11793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kumimoji="1"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6383883" y="676416"/>
            <a:ext cx="5009712" cy="5016313"/>
            <a:chOff x="5431535" y="947360"/>
            <a:chExt cx="5009712" cy="5016313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5600700" y="1123126"/>
              <a:ext cx="4840547" cy="4840547"/>
            </a:xfrm>
            <a:prstGeom prst="straightConnector1">
              <a:avLst/>
            </a:prstGeom>
            <a:ln w="12700" cap="rnd">
              <a:solidFill>
                <a:schemeClr val="bg1">
                  <a:alpha val="32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五边形 56"/>
            <p:cNvSpPr/>
            <p:nvPr/>
          </p:nvSpPr>
          <p:spPr>
            <a:xfrm rot="1800000">
              <a:off x="5431535" y="947360"/>
              <a:ext cx="338330" cy="322219"/>
            </a:xfrm>
            <a:prstGeom prst="pentagon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095983" y="734134"/>
            <a:ext cx="3093234" cy="923330"/>
            <a:chOff x="2075666" y="885342"/>
            <a:chExt cx="3093234" cy="923330"/>
          </a:xfrm>
        </p:grpSpPr>
        <p:sp>
          <p:nvSpPr>
            <p:cNvPr id="9" name="矩形 8"/>
            <p:cNvSpPr/>
            <p:nvPr/>
          </p:nvSpPr>
          <p:spPr>
            <a:xfrm>
              <a:off x="3249828" y="1148040"/>
              <a:ext cx="1919072" cy="39878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2000" b="1" dirty="0">
                  <a:latin typeface="+mj-ea"/>
                  <a:ea typeface="+mj-ea"/>
                  <a:cs typeface="微软雅黑" panose="020B0503020204020204" pitchFamily="34" charset="-122"/>
                </a:rPr>
                <a:t>Introduction</a:t>
              </a:r>
              <a:endParaRPr lang="en-US" altLang="zh-CN" sz="2000" b="1" dirty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075666" y="885342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 panose="020B0503020204020204" pitchFamily="34" charset="-122"/>
                </a:rPr>
                <a:t>01</a:t>
              </a:r>
              <a:endParaRPr lang="en-US" altLang="zh-CN" sz="5400" dirty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3249828" y="1005007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3257445" y="1845596"/>
            <a:ext cx="3961130" cy="923330"/>
            <a:chOff x="3237128" y="1915999"/>
            <a:chExt cx="3961130" cy="923330"/>
          </a:xfrm>
        </p:grpSpPr>
        <p:sp>
          <p:nvSpPr>
            <p:cNvPr id="8" name="矩形 7"/>
            <p:cNvSpPr/>
            <p:nvPr/>
          </p:nvSpPr>
          <p:spPr>
            <a:xfrm>
              <a:off x="4407433" y="1978355"/>
              <a:ext cx="2790825" cy="70675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2000" b="1" dirty="0">
                  <a:latin typeface="+mj-ea"/>
                  <a:ea typeface="+mj-ea"/>
                  <a:cs typeface="微软雅黑" panose="020B0503020204020204" pitchFamily="34" charset="-122"/>
                </a:rPr>
                <a:t>Background and Related Work</a:t>
              </a:r>
              <a:endParaRPr lang="en-US" altLang="zh-CN" sz="2000" b="1" dirty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237128" y="1915999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 panose="020B0503020204020204" pitchFamily="34" charset="-122"/>
                </a:rPr>
                <a:t>02</a:t>
              </a:r>
              <a:endParaRPr lang="en-US" altLang="zh-CN" sz="5400" dirty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407787" y="2035664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394651" y="2957057"/>
            <a:ext cx="3492500" cy="923330"/>
            <a:chOff x="4374334" y="3136398"/>
            <a:chExt cx="3492500" cy="923330"/>
          </a:xfrm>
        </p:grpSpPr>
        <p:sp>
          <p:nvSpPr>
            <p:cNvPr id="10" name="矩形 9"/>
            <p:cNvSpPr/>
            <p:nvPr/>
          </p:nvSpPr>
          <p:spPr>
            <a:xfrm>
              <a:off x="5600519" y="3399606"/>
              <a:ext cx="2266315" cy="39878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2000" b="1" dirty="0">
                  <a:latin typeface="+mj-ea"/>
                  <a:ea typeface="+mj-ea"/>
                  <a:cs typeface="微软雅黑" panose="020B0503020204020204" pitchFamily="34" charset="-122"/>
                </a:rPr>
                <a:t>Implementation</a:t>
              </a:r>
              <a:endParaRPr lang="en-US" altLang="zh-CN" sz="2000" b="1" dirty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374334" y="3136398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 panose="020B0503020204020204" pitchFamily="34" charset="-122"/>
                </a:rPr>
                <a:t>03</a:t>
              </a:r>
              <a:endParaRPr lang="en-US" altLang="zh-CN" sz="5400" dirty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5562600" y="3256063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5076333" y="4068518"/>
            <a:ext cx="3224384" cy="923330"/>
            <a:chOff x="5056016" y="4253472"/>
            <a:chExt cx="3224384" cy="923330"/>
          </a:xfrm>
        </p:grpSpPr>
        <p:sp>
          <p:nvSpPr>
            <p:cNvPr id="11" name="矩形 10"/>
            <p:cNvSpPr/>
            <p:nvPr/>
          </p:nvSpPr>
          <p:spPr>
            <a:xfrm>
              <a:off x="6361328" y="4515535"/>
              <a:ext cx="1919072" cy="39878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2000" b="1" dirty="0" smtClean="0">
                  <a:latin typeface="+mj-ea"/>
                  <a:ea typeface="+mj-ea"/>
                  <a:cs typeface="微软雅黑" panose="020B0503020204020204" pitchFamily="34" charset="-122"/>
                </a:rPr>
                <a:t>Test Case</a:t>
              </a:r>
              <a:endParaRPr lang="en-US" altLang="zh-CN" sz="2000" b="1" dirty="0" smtClean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056016" y="4253472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 panose="020B0503020204020204" pitchFamily="34" charset="-122"/>
                </a:rPr>
                <a:t>04</a:t>
              </a:r>
              <a:endParaRPr lang="en-US" altLang="zh-CN" sz="5400" dirty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6305675" y="4373137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6325992" y="5179980"/>
            <a:ext cx="3387725" cy="923330"/>
            <a:chOff x="6305675" y="5331188"/>
            <a:chExt cx="3387725" cy="923330"/>
          </a:xfrm>
        </p:grpSpPr>
        <p:sp>
          <p:nvSpPr>
            <p:cNvPr id="12" name="矩形 11"/>
            <p:cNvSpPr/>
            <p:nvPr/>
          </p:nvSpPr>
          <p:spPr>
            <a:xfrm>
              <a:off x="7494395" y="5439138"/>
              <a:ext cx="2199005" cy="70675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2000" b="1" dirty="0" smtClean="0">
                  <a:latin typeface="+mj-ea"/>
                  <a:ea typeface="+mj-ea"/>
                  <a:cs typeface="微软雅黑" panose="020B0503020204020204" pitchFamily="34" charset="-122"/>
                </a:rPr>
                <a:t>Conclusion and Impact</a:t>
              </a:r>
              <a:endParaRPr lang="en-US" altLang="zh-CN" sz="2000" b="1" dirty="0" smtClean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305675" y="5331188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 panose="020B0503020204020204" pitchFamily="34" charset="-122"/>
                </a:rPr>
                <a:t>05</a:t>
              </a:r>
              <a:endParaRPr lang="en-US" altLang="zh-CN" sz="5400" dirty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7494372" y="5481464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直接箭头连接符 75"/>
          <p:cNvCxnSpPr/>
          <p:nvPr/>
        </p:nvCxnSpPr>
        <p:spPr>
          <a:xfrm>
            <a:off x="-17144" y="1117313"/>
            <a:ext cx="4840547" cy="4840547"/>
          </a:xfrm>
          <a:prstGeom prst="straightConnector1">
            <a:avLst/>
          </a:prstGeom>
          <a:ln w="12700" cap="rnd">
            <a:solidFill>
              <a:srgbClr val="536275">
                <a:alpha val="50000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70345" y="5627101"/>
            <a:ext cx="644997" cy="476209"/>
            <a:chOff x="865188" y="-431800"/>
            <a:chExt cx="10458451" cy="7721600"/>
          </a:xfrm>
          <a:solidFill>
            <a:schemeClr val="tx2">
              <a:lumMod val="50000"/>
            </a:schemeClr>
          </a:solidFill>
        </p:grpSpPr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3613151" y="-43180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7"/>
            <p:cNvSpPr>
              <a:spLocks noEditPoints="1"/>
            </p:cNvSpPr>
            <p:nvPr/>
          </p:nvSpPr>
          <p:spPr bwMode="auto">
            <a:xfrm>
              <a:off x="3613151" y="2873375"/>
              <a:ext cx="7710488" cy="1122363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7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3613151" y="616585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40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40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2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2"/>
                    <a:pt x="0" y="26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40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865188" y="2881313"/>
              <a:ext cx="1108075" cy="1106488"/>
            </a:xfrm>
            <a:custGeom>
              <a:avLst/>
              <a:gdLst>
                <a:gd name="T0" fmla="*/ 295 w 295"/>
                <a:gd name="T1" fmla="*/ 255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5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5 h 295"/>
                <a:gd name="T18" fmla="*/ 295 w 295"/>
                <a:gd name="T19" fmla="*/ 255 h 295"/>
                <a:gd name="T20" fmla="*/ 295 w 295"/>
                <a:gd name="T21" fmla="*/ 25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5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0"/>
            <p:cNvSpPr>
              <a:spLocks noEditPoints="1"/>
            </p:cNvSpPr>
            <p:nvPr/>
          </p:nvSpPr>
          <p:spPr bwMode="auto">
            <a:xfrm>
              <a:off x="865188" y="6176963"/>
              <a:ext cx="1108075" cy="1104900"/>
            </a:xfrm>
            <a:custGeom>
              <a:avLst/>
              <a:gdLst>
                <a:gd name="T0" fmla="*/ 295 w 295"/>
                <a:gd name="T1" fmla="*/ 255 h 294"/>
                <a:gd name="T2" fmla="*/ 255 w 295"/>
                <a:gd name="T3" fmla="*/ 294 h 294"/>
                <a:gd name="T4" fmla="*/ 39 w 295"/>
                <a:gd name="T5" fmla="*/ 294 h 294"/>
                <a:gd name="T6" fmla="*/ 0 w 295"/>
                <a:gd name="T7" fmla="*/ 255 h 294"/>
                <a:gd name="T8" fmla="*/ 0 w 295"/>
                <a:gd name="T9" fmla="*/ 39 h 294"/>
                <a:gd name="T10" fmla="*/ 39 w 295"/>
                <a:gd name="T11" fmla="*/ 0 h 294"/>
                <a:gd name="T12" fmla="*/ 255 w 295"/>
                <a:gd name="T13" fmla="*/ 0 h 294"/>
                <a:gd name="T14" fmla="*/ 295 w 295"/>
                <a:gd name="T15" fmla="*/ 39 h 294"/>
                <a:gd name="T16" fmla="*/ 295 w 295"/>
                <a:gd name="T17" fmla="*/ 255 h 294"/>
                <a:gd name="T18" fmla="*/ 295 w 295"/>
                <a:gd name="T19" fmla="*/ 255 h 294"/>
                <a:gd name="T20" fmla="*/ 295 w 295"/>
                <a:gd name="T21" fmla="*/ 25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4">
                  <a:moveTo>
                    <a:pt x="295" y="255"/>
                  </a:moveTo>
                  <a:cubicBezTo>
                    <a:pt x="295" y="277"/>
                    <a:pt x="277" y="294"/>
                    <a:pt x="255" y="294"/>
                  </a:cubicBezTo>
                  <a:cubicBezTo>
                    <a:pt x="39" y="294"/>
                    <a:pt x="39" y="294"/>
                    <a:pt x="39" y="294"/>
                  </a:cubicBezTo>
                  <a:cubicBezTo>
                    <a:pt x="18" y="294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7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865188" y="-423863"/>
              <a:ext cx="1108075" cy="1108075"/>
            </a:xfrm>
            <a:custGeom>
              <a:avLst/>
              <a:gdLst>
                <a:gd name="T0" fmla="*/ 295 w 295"/>
                <a:gd name="T1" fmla="*/ 256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6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6 h 295"/>
                <a:gd name="T18" fmla="*/ 295 w 295"/>
                <a:gd name="T19" fmla="*/ 256 h 295"/>
                <a:gd name="T20" fmla="*/ 295 w 295"/>
                <a:gd name="T21" fmla="*/ 25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6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6"/>
                    <a:pt x="295" y="256"/>
                    <a:pt x="295" y="256"/>
                  </a:cubicBezTo>
                  <a:close/>
                  <a:moveTo>
                    <a:pt x="295" y="256"/>
                  </a:moveTo>
                  <a:cubicBezTo>
                    <a:pt x="295" y="256"/>
                    <a:pt x="295" y="256"/>
                    <a:pt x="295" y="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901141"/>
            <a:ext cx="3214736" cy="5835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  <a:cs typeface="微软雅黑" panose="020B0503020204020204" pitchFamily="34" charset="-122"/>
                <a:sym typeface="+mn-ea"/>
              </a:rPr>
              <a:t>Introduction</a:t>
            </a:r>
            <a:endParaRPr lang="en-US" altLang="zh-CN" sz="3200" b="1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 panose="020B0503020204020204" pitchFamily="34" charset="-122"/>
              </a:rPr>
              <a:t>01</a:t>
            </a:r>
            <a:endParaRPr lang="en-US" altLang="zh-CN" sz="4800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4998720" y="44511"/>
            <a:ext cx="2135505" cy="382408"/>
            <a:chOff x="55943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594350" y="13592"/>
              <a:ext cx="1612901" cy="368300"/>
              <a:chOff x="4991099" y="55916"/>
              <a:chExt cx="1612901" cy="3683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1473"/>
                <a:ext cx="1082977" cy="33718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fontAlgn="auto"/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Introduction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916"/>
                <a:ext cx="471535" cy="36830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fontAlgn="auto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01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矩形 17"/>
          <p:cNvSpPr/>
          <p:nvPr/>
        </p:nvSpPr>
        <p:spPr>
          <a:xfrm>
            <a:off x="1215572" y="1333500"/>
            <a:ext cx="2565400" cy="2045058"/>
          </a:xfrm>
          <a:prstGeom prst="rect">
            <a:avLst/>
          </a:prstGeom>
          <a:gradFill flip="none" rotWithShape="1">
            <a:gsLst>
              <a:gs pos="0">
                <a:srgbClr val="7D4178"/>
              </a:gs>
              <a:gs pos="73000">
                <a:srgbClr val="AB4A70"/>
              </a:gs>
              <a:gs pos="100000">
                <a:srgbClr val="C54F7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15572" y="3378558"/>
            <a:ext cx="2565400" cy="2425342"/>
          </a:xfrm>
          <a:prstGeom prst="rect">
            <a:avLst/>
          </a:prstGeom>
          <a:noFill/>
          <a:ln>
            <a:solidFill>
              <a:srgbClr val="AB4A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23526" y="1447740"/>
            <a:ext cx="2181860" cy="33718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defTabSz="1219200">
              <a:defRPr/>
            </a:pPr>
            <a:r>
              <a:rPr lang="en-US" altLang="zh-CN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Motivation Summary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89892" y="4483816"/>
            <a:ext cx="20167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9200">
              <a:defRPr/>
            </a:pPr>
            <a:r>
              <a:rPr lang="en-US" altLang="zh-CN" sz="1600" kern="0" dirty="0">
                <a:latin typeface="+mj-ea"/>
                <a:ea typeface="+mj-ea"/>
              </a:rPr>
              <a:t>Role playing Game</a:t>
            </a:r>
            <a:endParaRPr lang="en-US" altLang="zh-CN" sz="1600" kern="0" dirty="0"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84272" y="1333500"/>
            <a:ext cx="2565400" cy="2045058"/>
          </a:xfrm>
          <a:prstGeom prst="rect">
            <a:avLst/>
          </a:prstGeom>
          <a:gradFill flip="none" rotWithShape="1">
            <a:gsLst>
              <a:gs pos="0">
                <a:srgbClr val="7D4178"/>
              </a:gs>
              <a:gs pos="73000">
                <a:srgbClr val="AB4A70"/>
              </a:gs>
              <a:gs pos="100000">
                <a:srgbClr val="C54F7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784272" y="3378558"/>
            <a:ext cx="2565400" cy="2425342"/>
          </a:xfrm>
          <a:prstGeom prst="rect">
            <a:avLst/>
          </a:prstGeom>
          <a:noFill/>
          <a:ln>
            <a:solidFill>
              <a:srgbClr val="AB4A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224268" y="1447740"/>
            <a:ext cx="1684655" cy="5835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defTabSz="1219200" fontAlgn="auto">
              <a:defRPr/>
            </a:pPr>
            <a:r>
              <a:rPr lang="en-US" altLang="zh-CN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Implementation 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 defTabSz="1219200" fontAlgn="auto">
              <a:defRPr/>
            </a:pPr>
            <a:r>
              <a:rPr lang="en-US" altLang="zh-CN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Summary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942070" y="4483816"/>
            <a:ext cx="224980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9200">
              <a:defRPr/>
            </a:pPr>
            <a:r>
              <a:rPr lang="en-US" altLang="zh-CN" sz="1600" kern="0" dirty="0">
                <a:latin typeface="+mj-ea"/>
                <a:ea typeface="+mj-ea"/>
              </a:rPr>
              <a:t>Art Gallery Algorithm</a:t>
            </a:r>
            <a:endParaRPr lang="en-US" altLang="zh-CN" sz="1600" kern="0" dirty="0"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352972" y="1333500"/>
            <a:ext cx="2565400" cy="2045058"/>
          </a:xfrm>
          <a:prstGeom prst="rect">
            <a:avLst/>
          </a:prstGeom>
          <a:gradFill flip="none" rotWithShape="1">
            <a:gsLst>
              <a:gs pos="0">
                <a:srgbClr val="7D4178"/>
              </a:gs>
              <a:gs pos="73000">
                <a:srgbClr val="AB4A70"/>
              </a:gs>
              <a:gs pos="100000">
                <a:srgbClr val="C54F7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352972" y="3378558"/>
            <a:ext cx="2565400" cy="2425342"/>
          </a:xfrm>
          <a:prstGeom prst="rect">
            <a:avLst/>
          </a:prstGeom>
          <a:noFill/>
          <a:ln>
            <a:solidFill>
              <a:srgbClr val="AB4A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167351" y="1447740"/>
            <a:ext cx="1143000" cy="5835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defTabSz="1219200" fontAlgn="auto">
              <a:defRPr/>
            </a:pPr>
            <a:r>
              <a:rPr lang="en-US" altLang="zh-CN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Test Case 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 defTabSz="1219200" fontAlgn="auto">
              <a:defRPr/>
            </a:pPr>
            <a:r>
              <a:rPr lang="en-US" altLang="zh-CN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Summary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131165" y="4483816"/>
            <a:ext cx="1009015" cy="1076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9200">
              <a:defRPr/>
            </a:pPr>
            <a:r>
              <a:rPr lang="en-US" altLang="zh-CN" sz="1600" kern="0" dirty="0">
                <a:latin typeface="+mj-ea"/>
                <a:ea typeface="+mj-ea"/>
              </a:rPr>
              <a:t>Concave</a:t>
            </a:r>
            <a:endParaRPr lang="en-US" altLang="zh-CN" sz="1600" kern="0" dirty="0">
              <a:latin typeface="+mj-ea"/>
              <a:ea typeface="+mj-ea"/>
            </a:endParaRPr>
          </a:p>
          <a:p>
            <a:pPr algn="l" defTabSz="1219200">
              <a:defRPr/>
            </a:pPr>
            <a:r>
              <a:rPr lang="en-US" altLang="zh-CN" sz="1600" kern="0" dirty="0">
                <a:latin typeface="+mj-ea"/>
                <a:ea typeface="+mj-ea"/>
              </a:rPr>
              <a:t>Convex</a:t>
            </a:r>
            <a:endParaRPr lang="en-US" altLang="zh-CN" sz="1600" kern="0" dirty="0">
              <a:latin typeface="+mj-ea"/>
              <a:ea typeface="+mj-ea"/>
            </a:endParaRPr>
          </a:p>
          <a:p>
            <a:pPr algn="ctr" defTabSz="1219200">
              <a:defRPr/>
            </a:pPr>
            <a:endParaRPr lang="en-US" altLang="zh-CN" sz="1600" kern="0" dirty="0">
              <a:latin typeface="+mj-ea"/>
              <a:ea typeface="+mj-ea"/>
            </a:endParaRPr>
          </a:p>
          <a:p>
            <a:pPr algn="ctr" defTabSz="1219200">
              <a:defRPr/>
            </a:pPr>
            <a:endParaRPr lang="en-US" altLang="zh-CN" sz="1600" kern="0" dirty="0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52172" y="3041650"/>
            <a:ext cx="1092200" cy="1092200"/>
            <a:chOff x="1952172" y="3041650"/>
            <a:chExt cx="1092200" cy="1092200"/>
          </a:xfrm>
        </p:grpSpPr>
        <p:sp>
          <p:nvSpPr>
            <p:cNvPr id="20" name="椭圆 19"/>
            <p:cNvSpPr/>
            <p:nvPr/>
          </p:nvSpPr>
          <p:spPr>
            <a:xfrm>
              <a:off x="1952172" y="3041650"/>
              <a:ext cx="1092200" cy="109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157264" y="3251801"/>
              <a:ext cx="682011" cy="689250"/>
              <a:chOff x="5451475" y="4286250"/>
              <a:chExt cx="1346201" cy="1360488"/>
            </a:xfrm>
            <a:solidFill>
              <a:schemeClr val="tx2">
                <a:lumMod val="50000"/>
              </a:schemeClr>
            </a:solidFill>
          </p:grpSpPr>
          <p:sp>
            <p:nvSpPr>
              <p:cNvPr id="30" name="Freeform 22"/>
              <p:cNvSpPr/>
              <p:nvPr/>
            </p:nvSpPr>
            <p:spPr bwMode="auto">
              <a:xfrm>
                <a:off x="6338888" y="4343400"/>
                <a:ext cx="409575" cy="400050"/>
              </a:xfrm>
              <a:custGeom>
                <a:avLst/>
                <a:gdLst>
                  <a:gd name="T0" fmla="*/ 41 w 108"/>
                  <a:gd name="T1" fmla="*/ 0 h 106"/>
                  <a:gd name="T2" fmla="*/ 54 w 108"/>
                  <a:gd name="T3" fmla="*/ 6 h 106"/>
                  <a:gd name="T4" fmla="*/ 101 w 108"/>
                  <a:gd name="T5" fmla="*/ 52 h 106"/>
                  <a:gd name="T6" fmla="*/ 101 w 108"/>
                  <a:gd name="T7" fmla="*/ 79 h 106"/>
                  <a:gd name="T8" fmla="*/ 73 w 108"/>
                  <a:gd name="T9" fmla="*/ 106 h 106"/>
                  <a:gd name="T10" fmla="*/ 0 w 108"/>
                  <a:gd name="T11" fmla="*/ 33 h 106"/>
                  <a:gd name="T12" fmla="*/ 27 w 108"/>
                  <a:gd name="T13" fmla="*/ 6 h 106"/>
                  <a:gd name="T14" fmla="*/ 41 w 108"/>
                  <a:gd name="T1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06">
                    <a:moveTo>
                      <a:pt x="41" y="0"/>
                    </a:moveTo>
                    <a:cubicBezTo>
                      <a:pt x="45" y="0"/>
                      <a:pt x="50" y="2"/>
                      <a:pt x="54" y="6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8" y="59"/>
                      <a:pt x="108" y="71"/>
                      <a:pt x="101" y="79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31" y="2"/>
                      <a:pt x="36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5746750" y="4521200"/>
                <a:ext cx="819150" cy="819150"/>
              </a:xfrm>
              <a:custGeom>
                <a:avLst/>
                <a:gdLst>
                  <a:gd name="T0" fmla="*/ 516 w 516"/>
                  <a:gd name="T1" fmla="*/ 173 h 516"/>
                  <a:gd name="T2" fmla="*/ 173 w 516"/>
                  <a:gd name="T3" fmla="*/ 516 h 516"/>
                  <a:gd name="T4" fmla="*/ 0 w 516"/>
                  <a:gd name="T5" fmla="*/ 342 h 516"/>
                  <a:gd name="T6" fmla="*/ 342 w 516"/>
                  <a:gd name="T7" fmla="*/ 0 h 516"/>
                  <a:gd name="T8" fmla="*/ 516 w 516"/>
                  <a:gd name="T9" fmla="*/ 173 h 516"/>
                  <a:gd name="T10" fmla="*/ 516 w 516"/>
                  <a:gd name="T11" fmla="*/ 173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516">
                    <a:moveTo>
                      <a:pt x="516" y="173"/>
                    </a:moveTo>
                    <a:lnTo>
                      <a:pt x="173" y="516"/>
                    </a:lnTo>
                    <a:lnTo>
                      <a:pt x="0" y="342"/>
                    </a:lnTo>
                    <a:lnTo>
                      <a:pt x="342" y="0"/>
                    </a:lnTo>
                    <a:lnTo>
                      <a:pt x="516" y="173"/>
                    </a:lnTo>
                    <a:lnTo>
                      <a:pt x="516" y="1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5541963" y="5106988"/>
                <a:ext cx="434975" cy="430213"/>
              </a:xfrm>
              <a:custGeom>
                <a:avLst/>
                <a:gdLst>
                  <a:gd name="T0" fmla="*/ 100 w 274"/>
                  <a:gd name="T1" fmla="*/ 0 h 271"/>
                  <a:gd name="T2" fmla="*/ 274 w 274"/>
                  <a:gd name="T3" fmla="*/ 176 h 271"/>
                  <a:gd name="T4" fmla="*/ 245 w 274"/>
                  <a:gd name="T5" fmla="*/ 204 h 271"/>
                  <a:gd name="T6" fmla="*/ 0 w 274"/>
                  <a:gd name="T7" fmla="*/ 271 h 271"/>
                  <a:gd name="T8" fmla="*/ 69 w 274"/>
                  <a:gd name="T9" fmla="*/ 28 h 271"/>
                  <a:gd name="T10" fmla="*/ 100 w 274"/>
                  <a:gd name="T11" fmla="*/ 0 h 271"/>
                  <a:gd name="T12" fmla="*/ 100 w 274"/>
                  <a:gd name="T13" fmla="*/ 0 h 271"/>
                  <a:gd name="T14" fmla="*/ 100 w 274"/>
                  <a:gd name="T15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271">
                    <a:moveTo>
                      <a:pt x="100" y="0"/>
                    </a:moveTo>
                    <a:lnTo>
                      <a:pt x="274" y="176"/>
                    </a:lnTo>
                    <a:lnTo>
                      <a:pt x="245" y="204"/>
                    </a:lnTo>
                    <a:lnTo>
                      <a:pt x="0" y="271"/>
                    </a:lnTo>
                    <a:lnTo>
                      <a:pt x="69" y="28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5"/>
              <p:cNvSpPr/>
              <p:nvPr/>
            </p:nvSpPr>
            <p:spPr bwMode="auto">
              <a:xfrm>
                <a:off x="5451475" y="4286250"/>
                <a:ext cx="661988" cy="608013"/>
              </a:xfrm>
              <a:custGeom>
                <a:avLst/>
                <a:gdLst>
                  <a:gd name="T0" fmla="*/ 71 w 175"/>
                  <a:gd name="T1" fmla="*/ 161 h 161"/>
                  <a:gd name="T2" fmla="*/ 0 w 175"/>
                  <a:gd name="T3" fmla="*/ 88 h 161"/>
                  <a:gd name="T4" fmla="*/ 81 w 175"/>
                  <a:gd name="T5" fmla="*/ 10 h 161"/>
                  <a:gd name="T6" fmla="*/ 106 w 175"/>
                  <a:gd name="T7" fmla="*/ 0 h 161"/>
                  <a:gd name="T8" fmla="*/ 135 w 175"/>
                  <a:gd name="T9" fmla="*/ 13 h 161"/>
                  <a:gd name="T10" fmla="*/ 135 w 175"/>
                  <a:gd name="T11" fmla="*/ 13 h 161"/>
                  <a:gd name="T12" fmla="*/ 175 w 175"/>
                  <a:gd name="T13" fmla="*/ 51 h 161"/>
                  <a:gd name="T14" fmla="*/ 163 w 175"/>
                  <a:gd name="T15" fmla="*/ 63 h 161"/>
                  <a:gd name="T16" fmla="*/ 124 w 175"/>
                  <a:gd name="T17" fmla="*/ 25 h 161"/>
                  <a:gd name="T18" fmla="*/ 106 w 175"/>
                  <a:gd name="T19" fmla="*/ 17 h 161"/>
                  <a:gd name="T20" fmla="*/ 91 w 175"/>
                  <a:gd name="T21" fmla="*/ 23 h 161"/>
                  <a:gd name="T22" fmla="*/ 24 w 175"/>
                  <a:gd name="T23" fmla="*/ 88 h 161"/>
                  <a:gd name="T24" fmla="*/ 83 w 175"/>
                  <a:gd name="T25" fmla="*/ 149 h 161"/>
                  <a:gd name="T26" fmla="*/ 71 w 175"/>
                  <a:gd name="T2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5" h="161">
                    <a:moveTo>
                      <a:pt x="71" y="161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9" y="3"/>
                      <a:pt x="97" y="0"/>
                      <a:pt x="106" y="0"/>
                    </a:cubicBezTo>
                    <a:cubicBezTo>
                      <a:pt x="115" y="0"/>
                      <a:pt x="123" y="2"/>
                      <a:pt x="135" y="13"/>
                    </a:cubicBezTo>
                    <a:cubicBezTo>
                      <a:pt x="135" y="13"/>
                      <a:pt x="135" y="13"/>
                      <a:pt x="135" y="13"/>
                    </a:cubicBezTo>
                    <a:cubicBezTo>
                      <a:pt x="175" y="51"/>
                      <a:pt x="175" y="51"/>
                      <a:pt x="175" y="51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24" y="25"/>
                      <a:pt x="124" y="25"/>
                      <a:pt x="124" y="25"/>
                    </a:cubicBezTo>
                    <a:cubicBezTo>
                      <a:pt x="114" y="17"/>
                      <a:pt x="110" y="17"/>
                      <a:pt x="106" y="17"/>
                    </a:cubicBezTo>
                    <a:cubicBezTo>
                      <a:pt x="101" y="17"/>
                      <a:pt x="97" y="18"/>
                      <a:pt x="91" y="23"/>
                    </a:cubicBezTo>
                    <a:cubicBezTo>
                      <a:pt x="24" y="88"/>
                      <a:pt x="24" y="88"/>
                      <a:pt x="24" y="88"/>
                    </a:cubicBezTo>
                    <a:cubicBezTo>
                      <a:pt x="83" y="149"/>
                      <a:pt x="83" y="149"/>
                      <a:pt x="83" y="149"/>
                    </a:cubicBezTo>
                    <a:lnTo>
                      <a:pt x="71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6"/>
              <p:cNvSpPr/>
              <p:nvPr/>
            </p:nvSpPr>
            <p:spPr bwMode="auto">
              <a:xfrm>
                <a:off x="5583238" y="4603750"/>
                <a:ext cx="163513" cy="158750"/>
              </a:xfrm>
              <a:custGeom>
                <a:avLst/>
                <a:gdLst>
                  <a:gd name="T0" fmla="*/ 9 w 43"/>
                  <a:gd name="T1" fmla="*/ 42 h 42"/>
                  <a:gd name="T2" fmla="*/ 3 w 43"/>
                  <a:gd name="T3" fmla="*/ 39 h 42"/>
                  <a:gd name="T4" fmla="*/ 3 w 43"/>
                  <a:gd name="T5" fmla="*/ 28 h 42"/>
                  <a:gd name="T6" fmla="*/ 29 w 43"/>
                  <a:gd name="T7" fmla="*/ 3 h 42"/>
                  <a:gd name="T8" fmla="*/ 40 w 43"/>
                  <a:gd name="T9" fmla="*/ 3 h 42"/>
                  <a:gd name="T10" fmla="*/ 40 w 43"/>
                  <a:gd name="T11" fmla="*/ 14 h 42"/>
                  <a:gd name="T12" fmla="*/ 14 w 43"/>
                  <a:gd name="T13" fmla="*/ 39 h 42"/>
                  <a:gd name="T14" fmla="*/ 9 w 43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2">
                    <a:moveTo>
                      <a:pt x="9" y="42"/>
                    </a:moveTo>
                    <a:cubicBezTo>
                      <a:pt x="7" y="42"/>
                      <a:pt x="5" y="41"/>
                      <a:pt x="3" y="39"/>
                    </a:cubicBezTo>
                    <a:cubicBezTo>
                      <a:pt x="0" y="36"/>
                      <a:pt x="0" y="31"/>
                      <a:pt x="3" y="28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3" y="6"/>
                      <a:pt x="43" y="11"/>
                      <a:pt x="40" y="14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3" y="41"/>
                      <a:pt x="11" y="42"/>
                      <a:pt x="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"/>
              <p:cNvSpPr/>
              <p:nvPr/>
            </p:nvSpPr>
            <p:spPr bwMode="auto">
              <a:xfrm>
                <a:off x="5670550" y="4652963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2 h 55"/>
                  <a:gd name="T4" fmla="*/ 3 w 56"/>
                  <a:gd name="T5" fmla="*/ 41 h 55"/>
                  <a:gd name="T6" fmla="*/ 41 w 56"/>
                  <a:gd name="T7" fmla="*/ 3 h 55"/>
                  <a:gd name="T8" fmla="*/ 53 w 56"/>
                  <a:gd name="T9" fmla="*/ 3 h 55"/>
                  <a:gd name="T10" fmla="*/ 53 w 56"/>
                  <a:gd name="T11" fmla="*/ 14 h 55"/>
                  <a:gd name="T12" fmla="*/ 14 w 56"/>
                  <a:gd name="T13" fmla="*/ 52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2"/>
                    </a:cubicBezTo>
                    <a:cubicBezTo>
                      <a:pt x="0" y="49"/>
                      <a:pt x="0" y="44"/>
                      <a:pt x="3" y="41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3" y="3"/>
                    </a:cubicBezTo>
                    <a:cubicBezTo>
                      <a:pt x="56" y="6"/>
                      <a:pt x="56" y="11"/>
                      <a:pt x="53" y="14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8"/>
              <p:cNvSpPr/>
              <p:nvPr/>
            </p:nvSpPr>
            <p:spPr bwMode="auto">
              <a:xfrm>
                <a:off x="6184900" y="4984750"/>
                <a:ext cx="612776" cy="661988"/>
              </a:xfrm>
              <a:custGeom>
                <a:avLst/>
                <a:gdLst>
                  <a:gd name="T0" fmla="*/ 74 w 162"/>
                  <a:gd name="T1" fmla="*/ 175 h 175"/>
                  <a:gd name="T2" fmla="*/ 0 w 162"/>
                  <a:gd name="T3" fmla="*/ 101 h 175"/>
                  <a:gd name="T4" fmla="*/ 12 w 162"/>
                  <a:gd name="T5" fmla="*/ 89 h 175"/>
                  <a:gd name="T6" fmla="*/ 74 w 162"/>
                  <a:gd name="T7" fmla="*/ 151 h 175"/>
                  <a:gd name="T8" fmla="*/ 140 w 162"/>
                  <a:gd name="T9" fmla="*/ 83 h 175"/>
                  <a:gd name="T10" fmla="*/ 145 w 162"/>
                  <a:gd name="T11" fmla="*/ 69 h 175"/>
                  <a:gd name="T12" fmla="*/ 137 w 162"/>
                  <a:gd name="T13" fmla="*/ 51 h 175"/>
                  <a:gd name="T14" fmla="*/ 99 w 162"/>
                  <a:gd name="T15" fmla="*/ 12 h 175"/>
                  <a:gd name="T16" fmla="*/ 111 w 162"/>
                  <a:gd name="T17" fmla="*/ 0 h 175"/>
                  <a:gd name="T18" fmla="*/ 149 w 162"/>
                  <a:gd name="T19" fmla="*/ 39 h 175"/>
                  <a:gd name="T20" fmla="*/ 162 w 162"/>
                  <a:gd name="T21" fmla="*/ 68 h 175"/>
                  <a:gd name="T22" fmla="*/ 152 w 162"/>
                  <a:gd name="T23" fmla="*/ 94 h 175"/>
                  <a:gd name="T24" fmla="*/ 152 w 162"/>
                  <a:gd name="T25" fmla="*/ 95 h 175"/>
                  <a:gd name="T26" fmla="*/ 74 w 162"/>
                  <a:gd name="T27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175">
                    <a:moveTo>
                      <a:pt x="74" y="175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2" y="89"/>
                      <a:pt x="12" y="89"/>
                      <a:pt x="12" y="89"/>
                    </a:cubicBezTo>
                    <a:cubicBezTo>
                      <a:pt x="74" y="151"/>
                      <a:pt x="74" y="151"/>
                      <a:pt x="74" y="151"/>
                    </a:cubicBezTo>
                    <a:cubicBezTo>
                      <a:pt x="140" y="83"/>
                      <a:pt x="140" y="83"/>
                      <a:pt x="140" y="83"/>
                    </a:cubicBezTo>
                    <a:cubicBezTo>
                      <a:pt x="144" y="78"/>
                      <a:pt x="145" y="74"/>
                      <a:pt x="145" y="69"/>
                    </a:cubicBezTo>
                    <a:cubicBezTo>
                      <a:pt x="145" y="64"/>
                      <a:pt x="145" y="60"/>
                      <a:pt x="137" y="51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49" y="39"/>
                      <a:pt x="149" y="39"/>
                      <a:pt x="149" y="39"/>
                    </a:cubicBezTo>
                    <a:cubicBezTo>
                      <a:pt x="160" y="51"/>
                      <a:pt x="162" y="59"/>
                      <a:pt x="162" y="68"/>
                    </a:cubicBezTo>
                    <a:cubicBezTo>
                      <a:pt x="162" y="77"/>
                      <a:pt x="159" y="85"/>
                      <a:pt x="152" y="94"/>
                    </a:cubicBezTo>
                    <a:cubicBezTo>
                      <a:pt x="152" y="95"/>
                      <a:pt x="152" y="95"/>
                      <a:pt x="152" y="95"/>
                    </a:cubicBezTo>
                    <a:lnTo>
                      <a:pt x="74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9"/>
              <p:cNvSpPr/>
              <p:nvPr/>
            </p:nvSpPr>
            <p:spPr bwMode="auto">
              <a:xfrm>
                <a:off x="6321425" y="5348288"/>
                <a:ext cx="158750" cy="158750"/>
              </a:xfrm>
              <a:custGeom>
                <a:avLst/>
                <a:gdLst>
                  <a:gd name="T0" fmla="*/ 8 w 42"/>
                  <a:gd name="T1" fmla="*/ 42 h 42"/>
                  <a:gd name="T2" fmla="*/ 3 w 42"/>
                  <a:gd name="T3" fmla="*/ 40 h 42"/>
                  <a:gd name="T4" fmla="*/ 3 w 42"/>
                  <a:gd name="T5" fmla="*/ 29 h 42"/>
                  <a:gd name="T6" fmla="*/ 28 w 42"/>
                  <a:gd name="T7" fmla="*/ 4 h 42"/>
                  <a:gd name="T8" fmla="*/ 39 w 42"/>
                  <a:gd name="T9" fmla="*/ 4 h 42"/>
                  <a:gd name="T10" fmla="*/ 39 w 42"/>
                  <a:gd name="T11" fmla="*/ 15 h 42"/>
                  <a:gd name="T12" fmla="*/ 14 w 42"/>
                  <a:gd name="T13" fmla="*/ 40 h 42"/>
                  <a:gd name="T14" fmla="*/ 8 w 42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8" y="42"/>
                    </a:moveTo>
                    <a:cubicBezTo>
                      <a:pt x="6" y="42"/>
                      <a:pt x="4" y="42"/>
                      <a:pt x="3" y="40"/>
                    </a:cubicBezTo>
                    <a:cubicBezTo>
                      <a:pt x="0" y="37"/>
                      <a:pt x="0" y="32"/>
                      <a:pt x="3" y="2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31" y="0"/>
                      <a:pt x="36" y="0"/>
                      <a:pt x="39" y="4"/>
                    </a:cubicBezTo>
                    <a:cubicBezTo>
                      <a:pt x="42" y="7"/>
                      <a:pt x="42" y="12"/>
                      <a:pt x="39" y="15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2"/>
                      <a:pt x="10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0"/>
              <p:cNvSpPr/>
              <p:nvPr/>
            </p:nvSpPr>
            <p:spPr bwMode="auto">
              <a:xfrm>
                <a:off x="6223000" y="5216525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3 h 55"/>
                  <a:gd name="T4" fmla="*/ 3 w 56"/>
                  <a:gd name="T5" fmla="*/ 42 h 55"/>
                  <a:gd name="T6" fmla="*/ 41 w 56"/>
                  <a:gd name="T7" fmla="*/ 3 h 55"/>
                  <a:gd name="T8" fmla="*/ 52 w 56"/>
                  <a:gd name="T9" fmla="*/ 3 h 55"/>
                  <a:gd name="T10" fmla="*/ 52 w 56"/>
                  <a:gd name="T11" fmla="*/ 14 h 55"/>
                  <a:gd name="T12" fmla="*/ 14 w 56"/>
                  <a:gd name="T13" fmla="*/ 53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3"/>
                    </a:cubicBezTo>
                    <a:cubicBezTo>
                      <a:pt x="0" y="50"/>
                      <a:pt x="0" y="45"/>
                      <a:pt x="3" y="4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2" y="3"/>
                    </a:cubicBezTo>
                    <a:cubicBezTo>
                      <a:pt x="56" y="6"/>
                      <a:pt x="56" y="11"/>
                      <a:pt x="52" y="14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520872" y="3041650"/>
            <a:ext cx="1092200" cy="1092200"/>
            <a:chOff x="5520872" y="3041650"/>
            <a:chExt cx="1092200" cy="1092200"/>
          </a:xfrm>
        </p:grpSpPr>
        <p:sp>
          <p:nvSpPr>
            <p:cNvPr id="36" name="椭圆 35"/>
            <p:cNvSpPr/>
            <p:nvPr/>
          </p:nvSpPr>
          <p:spPr>
            <a:xfrm>
              <a:off x="5520872" y="3041650"/>
              <a:ext cx="1092200" cy="109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717992" y="3245280"/>
              <a:ext cx="682011" cy="689250"/>
              <a:chOff x="5451475" y="4286250"/>
              <a:chExt cx="1346200" cy="1360488"/>
            </a:xfrm>
            <a:solidFill>
              <a:schemeClr val="tx2">
                <a:lumMod val="50000"/>
              </a:schemeClr>
            </a:solidFill>
          </p:grpSpPr>
          <p:sp>
            <p:nvSpPr>
              <p:cNvPr id="66" name="Freeform 22"/>
              <p:cNvSpPr/>
              <p:nvPr/>
            </p:nvSpPr>
            <p:spPr bwMode="auto">
              <a:xfrm>
                <a:off x="6338888" y="4343400"/>
                <a:ext cx="409575" cy="400050"/>
              </a:xfrm>
              <a:custGeom>
                <a:avLst/>
                <a:gdLst>
                  <a:gd name="T0" fmla="*/ 41 w 108"/>
                  <a:gd name="T1" fmla="*/ 0 h 106"/>
                  <a:gd name="T2" fmla="*/ 54 w 108"/>
                  <a:gd name="T3" fmla="*/ 6 h 106"/>
                  <a:gd name="T4" fmla="*/ 101 w 108"/>
                  <a:gd name="T5" fmla="*/ 52 h 106"/>
                  <a:gd name="T6" fmla="*/ 101 w 108"/>
                  <a:gd name="T7" fmla="*/ 79 h 106"/>
                  <a:gd name="T8" fmla="*/ 73 w 108"/>
                  <a:gd name="T9" fmla="*/ 106 h 106"/>
                  <a:gd name="T10" fmla="*/ 0 w 108"/>
                  <a:gd name="T11" fmla="*/ 33 h 106"/>
                  <a:gd name="T12" fmla="*/ 27 w 108"/>
                  <a:gd name="T13" fmla="*/ 6 h 106"/>
                  <a:gd name="T14" fmla="*/ 41 w 108"/>
                  <a:gd name="T1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06">
                    <a:moveTo>
                      <a:pt x="41" y="0"/>
                    </a:moveTo>
                    <a:cubicBezTo>
                      <a:pt x="45" y="0"/>
                      <a:pt x="50" y="2"/>
                      <a:pt x="54" y="6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8" y="59"/>
                      <a:pt x="108" y="71"/>
                      <a:pt x="101" y="79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31" y="2"/>
                      <a:pt x="36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3"/>
              <p:cNvSpPr/>
              <p:nvPr/>
            </p:nvSpPr>
            <p:spPr bwMode="auto">
              <a:xfrm>
                <a:off x="5746750" y="4521200"/>
                <a:ext cx="819150" cy="819150"/>
              </a:xfrm>
              <a:custGeom>
                <a:avLst/>
                <a:gdLst>
                  <a:gd name="T0" fmla="*/ 516 w 516"/>
                  <a:gd name="T1" fmla="*/ 173 h 516"/>
                  <a:gd name="T2" fmla="*/ 173 w 516"/>
                  <a:gd name="T3" fmla="*/ 516 h 516"/>
                  <a:gd name="T4" fmla="*/ 0 w 516"/>
                  <a:gd name="T5" fmla="*/ 342 h 516"/>
                  <a:gd name="T6" fmla="*/ 342 w 516"/>
                  <a:gd name="T7" fmla="*/ 0 h 516"/>
                  <a:gd name="T8" fmla="*/ 516 w 516"/>
                  <a:gd name="T9" fmla="*/ 173 h 516"/>
                  <a:gd name="T10" fmla="*/ 516 w 516"/>
                  <a:gd name="T11" fmla="*/ 173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516">
                    <a:moveTo>
                      <a:pt x="516" y="173"/>
                    </a:moveTo>
                    <a:lnTo>
                      <a:pt x="173" y="516"/>
                    </a:lnTo>
                    <a:lnTo>
                      <a:pt x="0" y="342"/>
                    </a:lnTo>
                    <a:lnTo>
                      <a:pt x="342" y="0"/>
                    </a:lnTo>
                    <a:lnTo>
                      <a:pt x="516" y="173"/>
                    </a:lnTo>
                    <a:lnTo>
                      <a:pt x="516" y="1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4"/>
              <p:cNvSpPr/>
              <p:nvPr/>
            </p:nvSpPr>
            <p:spPr bwMode="auto">
              <a:xfrm>
                <a:off x="5541963" y="5106988"/>
                <a:ext cx="434975" cy="430213"/>
              </a:xfrm>
              <a:custGeom>
                <a:avLst/>
                <a:gdLst>
                  <a:gd name="T0" fmla="*/ 100 w 274"/>
                  <a:gd name="T1" fmla="*/ 0 h 271"/>
                  <a:gd name="T2" fmla="*/ 274 w 274"/>
                  <a:gd name="T3" fmla="*/ 176 h 271"/>
                  <a:gd name="T4" fmla="*/ 245 w 274"/>
                  <a:gd name="T5" fmla="*/ 204 h 271"/>
                  <a:gd name="T6" fmla="*/ 0 w 274"/>
                  <a:gd name="T7" fmla="*/ 271 h 271"/>
                  <a:gd name="T8" fmla="*/ 69 w 274"/>
                  <a:gd name="T9" fmla="*/ 28 h 271"/>
                  <a:gd name="T10" fmla="*/ 100 w 274"/>
                  <a:gd name="T11" fmla="*/ 0 h 271"/>
                  <a:gd name="T12" fmla="*/ 100 w 274"/>
                  <a:gd name="T13" fmla="*/ 0 h 271"/>
                  <a:gd name="T14" fmla="*/ 100 w 274"/>
                  <a:gd name="T15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271">
                    <a:moveTo>
                      <a:pt x="100" y="0"/>
                    </a:moveTo>
                    <a:lnTo>
                      <a:pt x="274" y="176"/>
                    </a:lnTo>
                    <a:lnTo>
                      <a:pt x="245" y="204"/>
                    </a:lnTo>
                    <a:lnTo>
                      <a:pt x="0" y="271"/>
                    </a:lnTo>
                    <a:lnTo>
                      <a:pt x="69" y="28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5"/>
              <p:cNvSpPr/>
              <p:nvPr/>
            </p:nvSpPr>
            <p:spPr bwMode="auto">
              <a:xfrm>
                <a:off x="5451475" y="4286250"/>
                <a:ext cx="661988" cy="608013"/>
              </a:xfrm>
              <a:custGeom>
                <a:avLst/>
                <a:gdLst>
                  <a:gd name="T0" fmla="*/ 71 w 175"/>
                  <a:gd name="T1" fmla="*/ 161 h 161"/>
                  <a:gd name="T2" fmla="*/ 0 w 175"/>
                  <a:gd name="T3" fmla="*/ 88 h 161"/>
                  <a:gd name="T4" fmla="*/ 81 w 175"/>
                  <a:gd name="T5" fmla="*/ 10 h 161"/>
                  <a:gd name="T6" fmla="*/ 106 w 175"/>
                  <a:gd name="T7" fmla="*/ 0 h 161"/>
                  <a:gd name="T8" fmla="*/ 135 w 175"/>
                  <a:gd name="T9" fmla="*/ 13 h 161"/>
                  <a:gd name="T10" fmla="*/ 135 w 175"/>
                  <a:gd name="T11" fmla="*/ 13 h 161"/>
                  <a:gd name="T12" fmla="*/ 175 w 175"/>
                  <a:gd name="T13" fmla="*/ 51 h 161"/>
                  <a:gd name="T14" fmla="*/ 163 w 175"/>
                  <a:gd name="T15" fmla="*/ 63 h 161"/>
                  <a:gd name="T16" fmla="*/ 124 w 175"/>
                  <a:gd name="T17" fmla="*/ 25 h 161"/>
                  <a:gd name="T18" fmla="*/ 106 w 175"/>
                  <a:gd name="T19" fmla="*/ 17 h 161"/>
                  <a:gd name="T20" fmla="*/ 91 w 175"/>
                  <a:gd name="T21" fmla="*/ 23 h 161"/>
                  <a:gd name="T22" fmla="*/ 24 w 175"/>
                  <a:gd name="T23" fmla="*/ 88 h 161"/>
                  <a:gd name="T24" fmla="*/ 83 w 175"/>
                  <a:gd name="T25" fmla="*/ 149 h 161"/>
                  <a:gd name="T26" fmla="*/ 71 w 175"/>
                  <a:gd name="T2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5" h="161">
                    <a:moveTo>
                      <a:pt x="71" y="161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9" y="3"/>
                      <a:pt x="97" y="0"/>
                      <a:pt x="106" y="0"/>
                    </a:cubicBezTo>
                    <a:cubicBezTo>
                      <a:pt x="115" y="0"/>
                      <a:pt x="123" y="2"/>
                      <a:pt x="135" y="13"/>
                    </a:cubicBezTo>
                    <a:cubicBezTo>
                      <a:pt x="135" y="13"/>
                      <a:pt x="135" y="13"/>
                      <a:pt x="135" y="13"/>
                    </a:cubicBezTo>
                    <a:cubicBezTo>
                      <a:pt x="175" y="51"/>
                      <a:pt x="175" y="51"/>
                      <a:pt x="175" y="51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24" y="25"/>
                      <a:pt x="124" y="25"/>
                      <a:pt x="124" y="25"/>
                    </a:cubicBezTo>
                    <a:cubicBezTo>
                      <a:pt x="114" y="17"/>
                      <a:pt x="110" y="17"/>
                      <a:pt x="106" y="17"/>
                    </a:cubicBezTo>
                    <a:cubicBezTo>
                      <a:pt x="101" y="17"/>
                      <a:pt x="97" y="18"/>
                      <a:pt x="91" y="23"/>
                    </a:cubicBezTo>
                    <a:cubicBezTo>
                      <a:pt x="24" y="88"/>
                      <a:pt x="24" y="88"/>
                      <a:pt x="24" y="88"/>
                    </a:cubicBezTo>
                    <a:cubicBezTo>
                      <a:pt x="83" y="149"/>
                      <a:pt x="83" y="149"/>
                      <a:pt x="83" y="149"/>
                    </a:cubicBezTo>
                    <a:lnTo>
                      <a:pt x="71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6"/>
              <p:cNvSpPr/>
              <p:nvPr/>
            </p:nvSpPr>
            <p:spPr bwMode="auto">
              <a:xfrm>
                <a:off x="5583238" y="4603750"/>
                <a:ext cx="163513" cy="158750"/>
              </a:xfrm>
              <a:custGeom>
                <a:avLst/>
                <a:gdLst>
                  <a:gd name="T0" fmla="*/ 9 w 43"/>
                  <a:gd name="T1" fmla="*/ 42 h 42"/>
                  <a:gd name="T2" fmla="*/ 3 w 43"/>
                  <a:gd name="T3" fmla="*/ 39 h 42"/>
                  <a:gd name="T4" fmla="*/ 3 w 43"/>
                  <a:gd name="T5" fmla="*/ 28 h 42"/>
                  <a:gd name="T6" fmla="*/ 29 w 43"/>
                  <a:gd name="T7" fmla="*/ 3 h 42"/>
                  <a:gd name="T8" fmla="*/ 40 w 43"/>
                  <a:gd name="T9" fmla="*/ 3 h 42"/>
                  <a:gd name="T10" fmla="*/ 40 w 43"/>
                  <a:gd name="T11" fmla="*/ 14 h 42"/>
                  <a:gd name="T12" fmla="*/ 14 w 43"/>
                  <a:gd name="T13" fmla="*/ 39 h 42"/>
                  <a:gd name="T14" fmla="*/ 9 w 43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2">
                    <a:moveTo>
                      <a:pt x="9" y="42"/>
                    </a:moveTo>
                    <a:cubicBezTo>
                      <a:pt x="7" y="42"/>
                      <a:pt x="5" y="41"/>
                      <a:pt x="3" y="39"/>
                    </a:cubicBezTo>
                    <a:cubicBezTo>
                      <a:pt x="0" y="36"/>
                      <a:pt x="0" y="31"/>
                      <a:pt x="3" y="28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3" y="6"/>
                      <a:pt x="43" y="11"/>
                      <a:pt x="40" y="14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3" y="41"/>
                      <a:pt x="11" y="42"/>
                      <a:pt x="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7"/>
              <p:cNvSpPr/>
              <p:nvPr/>
            </p:nvSpPr>
            <p:spPr bwMode="auto">
              <a:xfrm>
                <a:off x="5670550" y="4652963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2 h 55"/>
                  <a:gd name="T4" fmla="*/ 3 w 56"/>
                  <a:gd name="T5" fmla="*/ 41 h 55"/>
                  <a:gd name="T6" fmla="*/ 41 w 56"/>
                  <a:gd name="T7" fmla="*/ 3 h 55"/>
                  <a:gd name="T8" fmla="*/ 53 w 56"/>
                  <a:gd name="T9" fmla="*/ 3 h 55"/>
                  <a:gd name="T10" fmla="*/ 53 w 56"/>
                  <a:gd name="T11" fmla="*/ 14 h 55"/>
                  <a:gd name="T12" fmla="*/ 14 w 56"/>
                  <a:gd name="T13" fmla="*/ 52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2"/>
                    </a:cubicBezTo>
                    <a:cubicBezTo>
                      <a:pt x="0" y="49"/>
                      <a:pt x="0" y="44"/>
                      <a:pt x="3" y="41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3" y="3"/>
                    </a:cubicBezTo>
                    <a:cubicBezTo>
                      <a:pt x="56" y="6"/>
                      <a:pt x="56" y="11"/>
                      <a:pt x="53" y="14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8"/>
              <p:cNvSpPr/>
              <p:nvPr/>
            </p:nvSpPr>
            <p:spPr bwMode="auto">
              <a:xfrm>
                <a:off x="6184900" y="4984750"/>
                <a:ext cx="612775" cy="661988"/>
              </a:xfrm>
              <a:custGeom>
                <a:avLst/>
                <a:gdLst>
                  <a:gd name="T0" fmla="*/ 74 w 162"/>
                  <a:gd name="T1" fmla="*/ 175 h 175"/>
                  <a:gd name="T2" fmla="*/ 0 w 162"/>
                  <a:gd name="T3" fmla="*/ 101 h 175"/>
                  <a:gd name="T4" fmla="*/ 12 w 162"/>
                  <a:gd name="T5" fmla="*/ 89 h 175"/>
                  <a:gd name="T6" fmla="*/ 74 w 162"/>
                  <a:gd name="T7" fmla="*/ 151 h 175"/>
                  <a:gd name="T8" fmla="*/ 140 w 162"/>
                  <a:gd name="T9" fmla="*/ 83 h 175"/>
                  <a:gd name="T10" fmla="*/ 145 w 162"/>
                  <a:gd name="T11" fmla="*/ 69 h 175"/>
                  <a:gd name="T12" fmla="*/ 137 w 162"/>
                  <a:gd name="T13" fmla="*/ 51 h 175"/>
                  <a:gd name="T14" fmla="*/ 99 w 162"/>
                  <a:gd name="T15" fmla="*/ 12 h 175"/>
                  <a:gd name="T16" fmla="*/ 111 w 162"/>
                  <a:gd name="T17" fmla="*/ 0 h 175"/>
                  <a:gd name="T18" fmla="*/ 149 w 162"/>
                  <a:gd name="T19" fmla="*/ 39 h 175"/>
                  <a:gd name="T20" fmla="*/ 162 w 162"/>
                  <a:gd name="T21" fmla="*/ 68 h 175"/>
                  <a:gd name="T22" fmla="*/ 152 w 162"/>
                  <a:gd name="T23" fmla="*/ 94 h 175"/>
                  <a:gd name="T24" fmla="*/ 152 w 162"/>
                  <a:gd name="T25" fmla="*/ 95 h 175"/>
                  <a:gd name="T26" fmla="*/ 74 w 162"/>
                  <a:gd name="T27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175">
                    <a:moveTo>
                      <a:pt x="74" y="175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2" y="89"/>
                      <a:pt x="12" y="89"/>
                      <a:pt x="12" y="89"/>
                    </a:cubicBezTo>
                    <a:cubicBezTo>
                      <a:pt x="74" y="151"/>
                      <a:pt x="74" y="151"/>
                      <a:pt x="74" y="151"/>
                    </a:cubicBezTo>
                    <a:cubicBezTo>
                      <a:pt x="140" y="83"/>
                      <a:pt x="140" y="83"/>
                      <a:pt x="140" y="83"/>
                    </a:cubicBezTo>
                    <a:cubicBezTo>
                      <a:pt x="144" y="78"/>
                      <a:pt x="145" y="74"/>
                      <a:pt x="145" y="69"/>
                    </a:cubicBezTo>
                    <a:cubicBezTo>
                      <a:pt x="145" y="64"/>
                      <a:pt x="145" y="60"/>
                      <a:pt x="137" y="51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49" y="39"/>
                      <a:pt x="149" y="39"/>
                      <a:pt x="149" y="39"/>
                    </a:cubicBezTo>
                    <a:cubicBezTo>
                      <a:pt x="160" y="51"/>
                      <a:pt x="162" y="59"/>
                      <a:pt x="162" y="68"/>
                    </a:cubicBezTo>
                    <a:cubicBezTo>
                      <a:pt x="162" y="77"/>
                      <a:pt x="159" y="85"/>
                      <a:pt x="152" y="94"/>
                    </a:cubicBezTo>
                    <a:cubicBezTo>
                      <a:pt x="152" y="95"/>
                      <a:pt x="152" y="95"/>
                      <a:pt x="152" y="95"/>
                    </a:cubicBezTo>
                    <a:lnTo>
                      <a:pt x="74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9"/>
              <p:cNvSpPr/>
              <p:nvPr/>
            </p:nvSpPr>
            <p:spPr bwMode="auto">
              <a:xfrm>
                <a:off x="6321425" y="5348288"/>
                <a:ext cx="158750" cy="158750"/>
              </a:xfrm>
              <a:custGeom>
                <a:avLst/>
                <a:gdLst>
                  <a:gd name="T0" fmla="*/ 8 w 42"/>
                  <a:gd name="T1" fmla="*/ 42 h 42"/>
                  <a:gd name="T2" fmla="*/ 3 w 42"/>
                  <a:gd name="T3" fmla="*/ 40 h 42"/>
                  <a:gd name="T4" fmla="*/ 3 w 42"/>
                  <a:gd name="T5" fmla="*/ 29 h 42"/>
                  <a:gd name="T6" fmla="*/ 28 w 42"/>
                  <a:gd name="T7" fmla="*/ 4 h 42"/>
                  <a:gd name="T8" fmla="*/ 39 w 42"/>
                  <a:gd name="T9" fmla="*/ 4 h 42"/>
                  <a:gd name="T10" fmla="*/ 39 w 42"/>
                  <a:gd name="T11" fmla="*/ 15 h 42"/>
                  <a:gd name="T12" fmla="*/ 14 w 42"/>
                  <a:gd name="T13" fmla="*/ 40 h 42"/>
                  <a:gd name="T14" fmla="*/ 8 w 42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8" y="42"/>
                    </a:moveTo>
                    <a:cubicBezTo>
                      <a:pt x="6" y="42"/>
                      <a:pt x="4" y="42"/>
                      <a:pt x="3" y="40"/>
                    </a:cubicBezTo>
                    <a:cubicBezTo>
                      <a:pt x="0" y="37"/>
                      <a:pt x="0" y="32"/>
                      <a:pt x="3" y="2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31" y="0"/>
                      <a:pt x="36" y="0"/>
                      <a:pt x="39" y="4"/>
                    </a:cubicBezTo>
                    <a:cubicBezTo>
                      <a:pt x="42" y="7"/>
                      <a:pt x="42" y="12"/>
                      <a:pt x="39" y="15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2"/>
                      <a:pt x="10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30"/>
              <p:cNvSpPr/>
              <p:nvPr/>
            </p:nvSpPr>
            <p:spPr bwMode="auto">
              <a:xfrm>
                <a:off x="6223000" y="5216525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3 h 55"/>
                  <a:gd name="T4" fmla="*/ 3 w 56"/>
                  <a:gd name="T5" fmla="*/ 42 h 55"/>
                  <a:gd name="T6" fmla="*/ 41 w 56"/>
                  <a:gd name="T7" fmla="*/ 3 h 55"/>
                  <a:gd name="T8" fmla="*/ 52 w 56"/>
                  <a:gd name="T9" fmla="*/ 3 h 55"/>
                  <a:gd name="T10" fmla="*/ 52 w 56"/>
                  <a:gd name="T11" fmla="*/ 14 h 55"/>
                  <a:gd name="T12" fmla="*/ 14 w 56"/>
                  <a:gd name="T13" fmla="*/ 53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3"/>
                    </a:cubicBezTo>
                    <a:cubicBezTo>
                      <a:pt x="0" y="50"/>
                      <a:pt x="0" y="45"/>
                      <a:pt x="3" y="4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2" y="3"/>
                    </a:cubicBezTo>
                    <a:cubicBezTo>
                      <a:pt x="56" y="6"/>
                      <a:pt x="56" y="11"/>
                      <a:pt x="52" y="14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9089572" y="3041650"/>
            <a:ext cx="1092200" cy="1092200"/>
            <a:chOff x="9089572" y="3041650"/>
            <a:chExt cx="1092200" cy="1092200"/>
          </a:xfrm>
        </p:grpSpPr>
        <p:sp>
          <p:nvSpPr>
            <p:cNvPr id="43" name="椭圆 42"/>
            <p:cNvSpPr/>
            <p:nvPr/>
          </p:nvSpPr>
          <p:spPr>
            <a:xfrm>
              <a:off x="9089572" y="3041650"/>
              <a:ext cx="1092200" cy="109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9294666" y="3233705"/>
              <a:ext cx="682011" cy="689250"/>
              <a:chOff x="5451475" y="4286250"/>
              <a:chExt cx="1346200" cy="1360488"/>
            </a:xfrm>
            <a:solidFill>
              <a:schemeClr val="tx2">
                <a:lumMod val="50000"/>
              </a:schemeClr>
            </a:solidFill>
          </p:grpSpPr>
          <p:sp>
            <p:nvSpPr>
              <p:cNvPr id="76" name="Freeform 22"/>
              <p:cNvSpPr/>
              <p:nvPr/>
            </p:nvSpPr>
            <p:spPr bwMode="auto">
              <a:xfrm>
                <a:off x="6338888" y="4343400"/>
                <a:ext cx="409575" cy="400050"/>
              </a:xfrm>
              <a:custGeom>
                <a:avLst/>
                <a:gdLst>
                  <a:gd name="T0" fmla="*/ 41 w 108"/>
                  <a:gd name="T1" fmla="*/ 0 h 106"/>
                  <a:gd name="T2" fmla="*/ 54 w 108"/>
                  <a:gd name="T3" fmla="*/ 6 h 106"/>
                  <a:gd name="T4" fmla="*/ 101 w 108"/>
                  <a:gd name="T5" fmla="*/ 52 h 106"/>
                  <a:gd name="T6" fmla="*/ 101 w 108"/>
                  <a:gd name="T7" fmla="*/ 79 h 106"/>
                  <a:gd name="T8" fmla="*/ 73 w 108"/>
                  <a:gd name="T9" fmla="*/ 106 h 106"/>
                  <a:gd name="T10" fmla="*/ 0 w 108"/>
                  <a:gd name="T11" fmla="*/ 33 h 106"/>
                  <a:gd name="T12" fmla="*/ 27 w 108"/>
                  <a:gd name="T13" fmla="*/ 6 h 106"/>
                  <a:gd name="T14" fmla="*/ 41 w 108"/>
                  <a:gd name="T1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06">
                    <a:moveTo>
                      <a:pt x="41" y="0"/>
                    </a:moveTo>
                    <a:cubicBezTo>
                      <a:pt x="45" y="0"/>
                      <a:pt x="50" y="2"/>
                      <a:pt x="54" y="6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8" y="59"/>
                      <a:pt x="108" y="71"/>
                      <a:pt x="101" y="79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31" y="2"/>
                      <a:pt x="36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3"/>
              <p:cNvSpPr/>
              <p:nvPr/>
            </p:nvSpPr>
            <p:spPr bwMode="auto">
              <a:xfrm>
                <a:off x="5746750" y="4521200"/>
                <a:ext cx="819150" cy="819150"/>
              </a:xfrm>
              <a:custGeom>
                <a:avLst/>
                <a:gdLst>
                  <a:gd name="T0" fmla="*/ 516 w 516"/>
                  <a:gd name="T1" fmla="*/ 173 h 516"/>
                  <a:gd name="T2" fmla="*/ 173 w 516"/>
                  <a:gd name="T3" fmla="*/ 516 h 516"/>
                  <a:gd name="T4" fmla="*/ 0 w 516"/>
                  <a:gd name="T5" fmla="*/ 342 h 516"/>
                  <a:gd name="T6" fmla="*/ 342 w 516"/>
                  <a:gd name="T7" fmla="*/ 0 h 516"/>
                  <a:gd name="T8" fmla="*/ 516 w 516"/>
                  <a:gd name="T9" fmla="*/ 173 h 516"/>
                  <a:gd name="T10" fmla="*/ 516 w 516"/>
                  <a:gd name="T11" fmla="*/ 173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516">
                    <a:moveTo>
                      <a:pt x="516" y="173"/>
                    </a:moveTo>
                    <a:lnTo>
                      <a:pt x="173" y="516"/>
                    </a:lnTo>
                    <a:lnTo>
                      <a:pt x="0" y="342"/>
                    </a:lnTo>
                    <a:lnTo>
                      <a:pt x="342" y="0"/>
                    </a:lnTo>
                    <a:lnTo>
                      <a:pt x="516" y="173"/>
                    </a:lnTo>
                    <a:lnTo>
                      <a:pt x="516" y="1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4"/>
              <p:cNvSpPr/>
              <p:nvPr/>
            </p:nvSpPr>
            <p:spPr bwMode="auto">
              <a:xfrm>
                <a:off x="5541963" y="5106988"/>
                <a:ext cx="434975" cy="430213"/>
              </a:xfrm>
              <a:custGeom>
                <a:avLst/>
                <a:gdLst>
                  <a:gd name="T0" fmla="*/ 100 w 274"/>
                  <a:gd name="T1" fmla="*/ 0 h 271"/>
                  <a:gd name="T2" fmla="*/ 274 w 274"/>
                  <a:gd name="T3" fmla="*/ 176 h 271"/>
                  <a:gd name="T4" fmla="*/ 245 w 274"/>
                  <a:gd name="T5" fmla="*/ 204 h 271"/>
                  <a:gd name="T6" fmla="*/ 0 w 274"/>
                  <a:gd name="T7" fmla="*/ 271 h 271"/>
                  <a:gd name="T8" fmla="*/ 69 w 274"/>
                  <a:gd name="T9" fmla="*/ 28 h 271"/>
                  <a:gd name="T10" fmla="*/ 100 w 274"/>
                  <a:gd name="T11" fmla="*/ 0 h 271"/>
                  <a:gd name="T12" fmla="*/ 100 w 274"/>
                  <a:gd name="T13" fmla="*/ 0 h 271"/>
                  <a:gd name="T14" fmla="*/ 100 w 274"/>
                  <a:gd name="T15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271">
                    <a:moveTo>
                      <a:pt x="100" y="0"/>
                    </a:moveTo>
                    <a:lnTo>
                      <a:pt x="274" y="176"/>
                    </a:lnTo>
                    <a:lnTo>
                      <a:pt x="245" y="204"/>
                    </a:lnTo>
                    <a:lnTo>
                      <a:pt x="0" y="271"/>
                    </a:lnTo>
                    <a:lnTo>
                      <a:pt x="69" y="28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5"/>
              <p:cNvSpPr/>
              <p:nvPr/>
            </p:nvSpPr>
            <p:spPr bwMode="auto">
              <a:xfrm>
                <a:off x="5451475" y="4286250"/>
                <a:ext cx="661988" cy="608013"/>
              </a:xfrm>
              <a:custGeom>
                <a:avLst/>
                <a:gdLst>
                  <a:gd name="T0" fmla="*/ 71 w 175"/>
                  <a:gd name="T1" fmla="*/ 161 h 161"/>
                  <a:gd name="T2" fmla="*/ 0 w 175"/>
                  <a:gd name="T3" fmla="*/ 88 h 161"/>
                  <a:gd name="T4" fmla="*/ 81 w 175"/>
                  <a:gd name="T5" fmla="*/ 10 h 161"/>
                  <a:gd name="T6" fmla="*/ 106 w 175"/>
                  <a:gd name="T7" fmla="*/ 0 h 161"/>
                  <a:gd name="T8" fmla="*/ 135 w 175"/>
                  <a:gd name="T9" fmla="*/ 13 h 161"/>
                  <a:gd name="T10" fmla="*/ 135 w 175"/>
                  <a:gd name="T11" fmla="*/ 13 h 161"/>
                  <a:gd name="T12" fmla="*/ 175 w 175"/>
                  <a:gd name="T13" fmla="*/ 51 h 161"/>
                  <a:gd name="T14" fmla="*/ 163 w 175"/>
                  <a:gd name="T15" fmla="*/ 63 h 161"/>
                  <a:gd name="T16" fmla="*/ 124 w 175"/>
                  <a:gd name="T17" fmla="*/ 25 h 161"/>
                  <a:gd name="T18" fmla="*/ 106 w 175"/>
                  <a:gd name="T19" fmla="*/ 17 h 161"/>
                  <a:gd name="T20" fmla="*/ 91 w 175"/>
                  <a:gd name="T21" fmla="*/ 23 h 161"/>
                  <a:gd name="T22" fmla="*/ 24 w 175"/>
                  <a:gd name="T23" fmla="*/ 88 h 161"/>
                  <a:gd name="T24" fmla="*/ 83 w 175"/>
                  <a:gd name="T25" fmla="*/ 149 h 161"/>
                  <a:gd name="T26" fmla="*/ 71 w 175"/>
                  <a:gd name="T2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5" h="161">
                    <a:moveTo>
                      <a:pt x="71" y="161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9" y="3"/>
                      <a:pt x="97" y="0"/>
                      <a:pt x="106" y="0"/>
                    </a:cubicBezTo>
                    <a:cubicBezTo>
                      <a:pt x="115" y="0"/>
                      <a:pt x="123" y="2"/>
                      <a:pt x="135" y="13"/>
                    </a:cubicBezTo>
                    <a:cubicBezTo>
                      <a:pt x="135" y="13"/>
                      <a:pt x="135" y="13"/>
                      <a:pt x="135" y="13"/>
                    </a:cubicBezTo>
                    <a:cubicBezTo>
                      <a:pt x="175" y="51"/>
                      <a:pt x="175" y="51"/>
                      <a:pt x="175" y="51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24" y="25"/>
                      <a:pt x="124" y="25"/>
                      <a:pt x="124" y="25"/>
                    </a:cubicBezTo>
                    <a:cubicBezTo>
                      <a:pt x="114" y="17"/>
                      <a:pt x="110" y="17"/>
                      <a:pt x="106" y="17"/>
                    </a:cubicBezTo>
                    <a:cubicBezTo>
                      <a:pt x="101" y="17"/>
                      <a:pt x="97" y="18"/>
                      <a:pt x="91" y="23"/>
                    </a:cubicBezTo>
                    <a:cubicBezTo>
                      <a:pt x="24" y="88"/>
                      <a:pt x="24" y="88"/>
                      <a:pt x="24" y="88"/>
                    </a:cubicBezTo>
                    <a:cubicBezTo>
                      <a:pt x="83" y="149"/>
                      <a:pt x="83" y="149"/>
                      <a:pt x="83" y="149"/>
                    </a:cubicBezTo>
                    <a:lnTo>
                      <a:pt x="71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6"/>
              <p:cNvSpPr/>
              <p:nvPr/>
            </p:nvSpPr>
            <p:spPr bwMode="auto">
              <a:xfrm>
                <a:off x="5583238" y="4603750"/>
                <a:ext cx="163513" cy="158750"/>
              </a:xfrm>
              <a:custGeom>
                <a:avLst/>
                <a:gdLst>
                  <a:gd name="T0" fmla="*/ 9 w 43"/>
                  <a:gd name="T1" fmla="*/ 42 h 42"/>
                  <a:gd name="T2" fmla="*/ 3 w 43"/>
                  <a:gd name="T3" fmla="*/ 39 h 42"/>
                  <a:gd name="T4" fmla="*/ 3 w 43"/>
                  <a:gd name="T5" fmla="*/ 28 h 42"/>
                  <a:gd name="T6" fmla="*/ 29 w 43"/>
                  <a:gd name="T7" fmla="*/ 3 h 42"/>
                  <a:gd name="T8" fmla="*/ 40 w 43"/>
                  <a:gd name="T9" fmla="*/ 3 h 42"/>
                  <a:gd name="T10" fmla="*/ 40 w 43"/>
                  <a:gd name="T11" fmla="*/ 14 h 42"/>
                  <a:gd name="T12" fmla="*/ 14 w 43"/>
                  <a:gd name="T13" fmla="*/ 39 h 42"/>
                  <a:gd name="T14" fmla="*/ 9 w 43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2">
                    <a:moveTo>
                      <a:pt x="9" y="42"/>
                    </a:moveTo>
                    <a:cubicBezTo>
                      <a:pt x="7" y="42"/>
                      <a:pt x="5" y="41"/>
                      <a:pt x="3" y="39"/>
                    </a:cubicBezTo>
                    <a:cubicBezTo>
                      <a:pt x="0" y="36"/>
                      <a:pt x="0" y="31"/>
                      <a:pt x="3" y="28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3" y="6"/>
                      <a:pt x="43" y="11"/>
                      <a:pt x="40" y="14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3" y="41"/>
                      <a:pt x="11" y="42"/>
                      <a:pt x="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7"/>
              <p:cNvSpPr/>
              <p:nvPr/>
            </p:nvSpPr>
            <p:spPr bwMode="auto">
              <a:xfrm>
                <a:off x="5670550" y="4652963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2 h 55"/>
                  <a:gd name="T4" fmla="*/ 3 w 56"/>
                  <a:gd name="T5" fmla="*/ 41 h 55"/>
                  <a:gd name="T6" fmla="*/ 41 w 56"/>
                  <a:gd name="T7" fmla="*/ 3 h 55"/>
                  <a:gd name="T8" fmla="*/ 53 w 56"/>
                  <a:gd name="T9" fmla="*/ 3 h 55"/>
                  <a:gd name="T10" fmla="*/ 53 w 56"/>
                  <a:gd name="T11" fmla="*/ 14 h 55"/>
                  <a:gd name="T12" fmla="*/ 14 w 56"/>
                  <a:gd name="T13" fmla="*/ 52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2"/>
                    </a:cubicBezTo>
                    <a:cubicBezTo>
                      <a:pt x="0" y="49"/>
                      <a:pt x="0" y="44"/>
                      <a:pt x="3" y="41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3" y="3"/>
                    </a:cubicBezTo>
                    <a:cubicBezTo>
                      <a:pt x="56" y="6"/>
                      <a:pt x="56" y="11"/>
                      <a:pt x="53" y="14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8"/>
              <p:cNvSpPr/>
              <p:nvPr/>
            </p:nvSpPr>
            <p:spPr bwMode="auto">
              <a:xfrm>
                <a:off x="6184900" y="4984750"/>
                <a:ext cx="612775" cy="661988"/>
              </a:xfrm>
              <a:custGeom>
                <a:avLst/>
                <a:gdLst>
                  <a:gd name="T0" fmla="*/ 74 w 162"/>
                  <a:gd name="T1" fmla="*/ 175 h 175"/>
                  <a:gd name="T2" fmla="*/ 0 w 162"/>
                  <a:gd name="T3" fmla="*/ 101 h 175"/>
                  <a:gd name="T4" fmla="*/ 12 w 162"/>
                  <a:gd name="T5" fmla="*/ 89 h 175"/>
                  <a:gd name="T6" fmla="*/ 74 w 162"/>
                  <a:gd name="T7" fmla="*/ 151 h 175"/>
                  <a:gd name="T8" fmla="*/ 140 w 162"/>
                  <a:gd name="T9" fmla="*/ 83 h 175"/>
                  <a:gd name="T10" fmla="*/ 145 w 162"/>
                  <a:gd name="T11" fmla="*/ 69 h 175"/>
                  <a:gd name="T12" fmla="*/ 137 w 162"/>
                  <a:gd name="T13" fmla="*/ 51 h 175"/>
                  <a:gd name="T14" fmla="*/ 99 w 162"/>
                  <a:gd name="T15" fmla="*/ 12 h 175"/>
                  <a:gd name="T16" fmla="*/ 111 w 162"/>
                  <a:gd name="T17" fmla="*/ 0 h 175"/>
                  <a:gd name="T18" fmla="*/ 149 w 162"/>
                  <a:gd name="T19" fmla="*/ 39 h 175"/>
                  <a:gd name="T20" fmla="*/ 162 w 162"/>
                  <a:gd name="T21" fmla="*/ 68 h 175"/>
                  <a:gd name="T22" fmla="*/ 152 w 162"/>
                  <a:gd name="T23" fmla="*/ 94 h 175"/>
                  <a:gd name="T24" fmla="*/ 152 w 162"/>
                  <a:gd name="T25" fmla="*/ 95 h 175"/>
                  <a:gd name="T26" fmla="*/ 74 w 162"/>
                  <a:gd name="T27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175">
                    <a:moveTo>
                      <a:pt x="74" y="175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2" y="89"/>
                      <a:pt x="12" y="89"/>
                      <a:pt x="12" y="89"/>
                    </a:cubicBezTo>
                    <a:cubicBezTo>
                      <a:pt x="74" y="151"/>
                      <a:pt x="74" y="151"/>
                      <a:pt x="74" y="151"/>
                    </a:cubicBezTo>
                    <a:cubicBezTo>
                      <a:pt x="140" y="83"/>
                      <a:pt x="140" y="83"/>
                      <a:pt x="140" y="83"/>
                    </a:cubicBezTo>
                    <a:cubicBezTo>
                      <a:pt x="144" y="78"/>
                      <a:pt x="145" y="74"/>
                      <a:pt x="145" y="69"/>
                    </a:cubicBezTo>
                    <a:cubicBezTo>
                      <a:pt x="145" y="64"/>
                      <a:pt x="145" y="60"/>
                      <a:pt x="137" y="51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49" y="39"/>
                      <a:pt x="149" y="39"/>
                      <a:pt x="149" y="39"/>
                    </a:cubicBezTo>
                    <a:cubicBezTo>
                      <a:pt x="160" y="51"/>
                      <a:pt x="162" y="59"/>
                      <a:pt x="162" y="68"/>
                    </a:cubicBezTo>
                    <a:cubicBezTo>
                      <a:pt x="162" y="77"/>
                      <a:pt x="159" y="85"/>
                      <a:pt x="152" y="94"/>
                    </a:cubicBezTo>
                    <a:cubicBezTo>
                      <a:pt x="152" y="95"/>
                      <a:pt x="152" y="95"/>
                      <a:pt x="152" y="95"/>
                    </a:cubicBezTo>
                    <a:lnTo>
                      <a:pt x="74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9"/>
              <p:cNvSpPr/>
              <p:nvPr/>
            </p:nvSpPr>
            <p:spPr bwMode="auto">
              <a:xfrm>
                <a:off x="6321425" y="5348288"/>
                <a:ext cx="158750" cy="158750"/>
              </a:xfrm>
              <a:custGeom>
                <a:avLst/>
                <a:gdLst>
                  <a:gd name="T0" fmla="*/ 8 w 42"/>
                  <a:gd name="T1" fmla="*/ 42 h 42"/>
                  <a:gd name="T2" fmla="*/ 3 w 42"/>
                  <a:gd name="T3" fmla="*/ 40 h 42"/>
                  <a:gd name="T4" fmla="*/ 3 w 42"/>
                  <a:gd name="T5" fmla="*/ 29 h 42"/>
                  <a:gd name="T6" fmla="*/ 28 w 42"/>
                  <a:gd name="T7" fmla="*/ 4 h 42"/>
                  <a:gd name="T8" fmla="*/ 39 w 42"/>
                  <a:gd name="T9" fmla="*/ 4 h 42"/>
                  <a:gd name="T10" fmla="*/ 39 w 42"/>
                  <a:gd name="T11" fmla="*/ 15 h 42"/>
                  <a:gd name="T12" fmla="*/ 14 w 42"/>
                  <a:gd name="T13" fmla="*/ 40 h 42"/>
                  <a:gd name="T14" fmla="*/ 8 w 42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8" y="42"/>
                    </a:moveTo>
                    <a:cubicBezTo>
                      <a:pt x="6" y="42"/>
                      <a:pt x="4" y="42"/>
                      <a:pt x="3" y="40"/>
                    </a:cubicBezTo>
                    <a:cubicBezTo>
                      <a:pt x="0" y="37"/>
                      <a:pt x="0" y="32"/>
                      <a:pt x="3" y="2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31" y="0"/>
                      <a:pt x="36" y="0"/>
                      <a:pt x="39" y="4"/>
                    </a:cubicBezTo>
                    <a:cubicBezTo>
                      <a:pt x="42" y="7"/>
                      <a:pt x="42" y="12"/>
                      <a:pt x="39" y="15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2"/>
                      <a:pt x="10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30"/>
              <p:cNvSpPr/>
              <p:nvPr/>
            </p:nvSpPr>
            <p:spPr bwMode="auto">
              <a:xfrm>
                <a:off x="6223000" y="5216525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3 h 55"/>
                  <a:gd name="T4" fmla="*/ 3 w 56"/>
                  <a:gd name="T5" fmla="*/ 42 h 55"/>
                  <a:gd name="T6" fmla="*/ 41 w 56"/>
                  <a:gd name="T7" fmla="*/ 3 h 55"/>
                  <a:gd name="T8" fmla="*/ 52 w 56"/>
                  <a:gd name="T9" fmla="*/ 3 h 55"/>
                  <a:gd name="T10" fmla="*/ 52 w 56"/>
                  <a:gd name="T11" fmla="*/ 14 h 55"/>
                  <a:gd name="T12" fmla="*/ 14 w 56"/>
                  <a:gd name="T13" fmla="*/ 53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3"/>
                    </a:cubicBezTo>
                    <a:cubicBezTo>
                      <a:pt x="0" y="50"/>
                      <a:pt x="0" y="45"/>
                      <a:pt x="3" y="4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2" y="3"/>
                    </a:cubicBezTo>
                    <a:cubicBezTo>
                      <a:pt x="56" y="6"/>
                      <a:pt x="56" y="11"/>
                      <a:pt x="52" y="14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695" y="2654935"/>
            <a:ext cx="4018915" cy="1076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  <a:cs typeface="微软雅黑" panose="020B0503020204020204" pitchFamily="34" charset="-122"/>
              </a:rPr>
              <a:t>Background and Related work</a:t>
            </a:r>
            <a:endParaRPr lang="en-US" altLang="zh-CN" sz="3200" b="1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 panose="020B0503020204020204" pitchFamily="34" charset="-122"/>
              </a:rPr>
              <a:t>02</a:t>
            </a:r>
            <a:endParaRPr lang="en-US" altLang="zh-CN" sz="4800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92873" y="1989671"/>
            <a:ext cx="22974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200">
              <a:defRPr/>
            </a:pPr>
            <a:r>
              <a:rPr lang="en-US" altLang="zh-CN" sz="2000" b="1" kern="0" dirty="0" smtClean="0">
                <a:ea typeface="微软雅黑" panose="020B0503020204020204" pitchFamily="34" charset="-122"/>
              </a:rPr>
              <a:t>Visibility Polygon</a:t>
            </a:r>
            <a:endParaRPr lang="en-US" altLang="zh-CN" sz="2000" b="1" kern="0" dirty="0" smtClean="0"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5379" y="2338981"/>
            <a:ext cx="3729722" cy="169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en-US" altLang="zh-CN" sz="1600" kern="0" dirty="0" smtClean="0">
                <a:ea typeface="微软雅黑" panose="020B0503020204020204" pitchFamily="34" charset="-122"/>
              </a:rPr>
              <a:t>T</a:t>
            </a:r>
            <a:r>
              <a:rPr lang="zh-CN" altLang="en-US" sz="1600" kern="0" dirty="0" smtClean="0">
                <a:ea typeface="微软雅黑" panose="020B0503020204020204" pitchFamily="34" charset="-122"/>
              </a:rPr>
              <a:t>he visibility polygon or visibility region for a point p in the plane among obstacles is the possibly unbounded polygonal region of all points of the plane visible from p</a:t>
            </a:r>
            <a:r>
              <a:rPr lang="en-US" altLang="zh-CN" sz="1600" kern="0" dirty="0" smtClean="0">
                <a:ea typeface="微软雅黑" panose="020B0503020204020204" pitchFamily="34" charset="-122"/>
              </a:rPr>
              <a:t>.</a:t>
            </a:r>
            <a:endParaRPr lang="en-US" altLang="zh-CN" sz="1600" kern="0" dirty="0" smtClean="0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037823" y="1989671"/>
            <a:ext cx="275018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200">
              <a:defRPr/>
            </a:pPr>
            <a:r>
              <a:rPr lang="en-US" sz="2000" b="1" kern="0" dirty="0" smtClean="0">
                <a:ea typeface="微软雅黑" panose="020B0503020204020204" pitchFamily="34" charset="-122"/>
              </a:rPr>
              <a:t>Art Gallary Algorithm</a:t>
            </a:r>
            <a:endParaRPr lang="en-US" sz="2000" b="1" kern="0" dirty="0"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946681" y="2338981"/>
            <a:ext cx="3729722" cy="137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altLang="en-US" sz="1600" kern="0" dirty="0">
                <a:ea typeface="微软雅黑" panose="020B0503020204020204" pitchFamily="34" charset="-122"/>
              </a:rPr>
              <a:t>Basically, the idea is to find the all the triangles that form the visibility polygon, and we can get those triangles by emitting the ray from the view point</a:t>
            </a:r>
            <a:endParaRPr lang="zh-CN" altLang="en-US" sz="1600" kern="0" dirty="0"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011420" y="38796"/>
            <a:ext cx="2009775" cy="382408"/>
            <a:chOff x="5289550" y="0"/>
            <a:chExt cx="1612901" cy="382408"/>
          </a:xfrm>
        </p:grpSpPr>
        <p:sp>
          <p:nvSpPr>
            <p:cNvPr id="57" name="矩形 56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5289550" y="13592"/>
              <a:ext cx="1612900" cy="368300"/>
              <a:chOff x="4991099" y="55916"/>
              <a:chExt cx="1612900" cy="36830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521324" y="71473"/>
                <a:ext cx="1082675" cy="33718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Background 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991099" y="55916"/>
                <a:ext cx="471535" cy="36830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02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组合 7"/>
          <p:cNvGrpSpPr/>
          <p:nvPr/>
        </p:nvGrpSpPr>
        <p:grpSpPr>
          <a:xfrm>
            <a:off x="4356100" y="1495118"/>
            <a:ext cx="1684510" cy="1954032"/>
            <a:chOff x="4356100" y="1495118"/>
            <a:chExt cx="1684510" cy="1954032"/>
          </a:xfrm>
        </p:grpSpPr>
        <p:sp>
          <p:nvSpPr>
            <p:cNvPr id="2" name="六边形 1"/>
            <p:cNvSpPr/>
            <p:nvPr/>
          </p:nvSpPr>
          <p:spPr>
            <a:xfrm rot="16200000">
              <a:off x="4221339" y="1629879"/>
              <a:ext cx="1954032" cy="1684510"/>
            </a:xfrm>
            <a:prstGeom prst="hexagon">
              <a:avLst/>
            </a:prstGeom>
            <a:solidFill>
              <a:srgbClr val="AB4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4665035" y="1971832"/>
              <a:ext cx="1059755" cy="991759"/>
            </a:xfrm>
            <a:custGeom>
              <a:avLst/>
              <a:gdLst>
                <a:gd name="T0" fmla="*/ 2886 w 3658"/>
                <a:gd name="T1" fmla="*/ 1101 h 3424"/>
                <a:gd name="T2" fmla="*/ 2504 w 3658"/>
                <a:gd name="T3" fmla="*/ 43 h 3424"/>
                <a:gd name="T4" fmla="*/ 1842 w 3658"/>
                <a:gd name="T5" fmla="*/ 504 h 3424"/>
                <a:gd name="T6" fmla="*/ 743 w 3658"/>
                <a:gd name="T7" fmla="*/ 1139 h 3424"/>
                <a:gd name="T8" fmla="*/ 724 w 3658"/>
                <a:gd name="T9" fmla="*/ 2600 h 3424"/>
                <a:gd name="T10" fmla="*/ 1843 w 3658"/>
                <a:gd name="T11" fmla="*/ 2977 h 3424"/>
                <a:gd name="T12" fmla="*/ 3100 w 3658"/>
                <a:gd name="T13" fmla="*/ 2787 h 3424"/>
                <a:gd name="T14" fmla="*/ 2885 w 3658"/>
                <a:gd name="T15" fmla="*/ 2375 h 3424"/>
                <a:gd name="T16" fmla="*/ 2185 w 3658"/>
                <a:gd name="T17" fmla="*/ 423 h 3424"/>
                <a:gd name="T18" fmla="*/ 2717 w 3658"/>
                <a:gd name="T19" fmla="*/ 597 h 3424"/>
                <a:gd name="T20" fmla="*/ 2316 w 3658"/>
                <a:gd name="T21" fmla="*/ 997 h 3424"/>
                <a:gd name="T22" fmla="*/ 1920 w 3658"/>
                <a:gd name="T23" fmla="*/ 553 h 3424"/>
                <a:gd name="T24" fmla="*/ 968 w 3658"/>
                <a:gd name="T25" fmla="*/ 1887 h 3424"/>
                <a:gd name="T26" fmla="*/ 1269 w 3658"/>
                <a:gd name="T27" fmla="*/ 2408 h 3424"/>
                <a:gd name="T28" fmla="*/ 946 w 3658"/>
                <a:gd name="T29" fmla="*/ 2048 h 3424"/>
                <a:gd name="T30" fmla="*/ 880 w 3658"/>
                <a:gd name="T31" fmla="*/ 1173 h 3424"/>
                <a:gd name="T32" fmla="*/ 1024 w 3658"/>
                <a:gd name="T33" fmla="*/ 1597 h 3424"/>
                <a:gd name="T34" fmla="*/ 1054 w 3658"/>
                <a:gd name="T35" fmla="*/ 1682 h 3424"/>
                <a:gd name="T36" fmla="*/ 2158 w 3658"/>
                <a:gd name="T37" fmla="*/ 1044 h 3424"/>
                <a:gd name="T38" fmla="*/ 2594 w 3658"/>
                <a:gd name="T39" fmla="*/ 1799 h 3424"/>
                <a:gd name="T40" fmla="*/ 1490 w 3658"/>
                <a:gd name="T41" fmla="*/ 2436 h 3424"/>
                <a:gd name="T42" fmla="*/ 2348 w 3658"/>
                <a:gd name="T43" fmla="*/ 2361 h 3424"/>
                <a:gd name="T44" fmla="*/ 2787 w 3658"/>
                <a:gd name="T45" fmla="*/ 2274 h 3424"/>
                <a:gd name="T46" fmla="*/ 2348 w 3658"/>
                <a:gd name="T47" fmla="*/ 2361 h 3424"/>
                <a:gd name="T48" fmla="*/ 2348 w 3658"/>
                <a:gd name="T49" fmla="*/ 1120 h 3424"/>
                <a:gd name="T50" fmla="*/ 2786 w 3658"/>
                <a:gd name="T51" fmla="*/ 1212 h 3424"/>
                <a:gd name="T52" fmla="*/ 2125 w 3658"/>
                <a:gd name="T53" fmla="*/ 926 h 3424"/>
                <a:gd name="T54" fmla="*/ 1523 w 3658"/>
                <a:gd name="T55" fmla="*/ 926 h 3424"/>
                <a:gd name="T56" fmla="*/ 1727 w 3658"/>
                <a:gd name="T57" fmla="*/ 553 h 3424"/>
                <a:gd name="T58" fmla="*/ 1331 w 3658"/>
                <a:gd name="T59" fmla="*/ 996 h 3424"/>
                <a:gd name="T60" fmla="*/ 1727 w 3658"/>
                <a:gd name="T61" fmla="*/ 553 h 3424"/>
                <a:gd name="T62" fmla="*/ 747 w 3658"/>
                <a:gd name="T63" fmla="*/ 1230 h 3424"/>
                <a:gd name="T64" fmla="*/ 933 w 3658"/>
                <a:gd name="T65" fmla="*/ 1795 h 3424"/>
                <a:gd name="T66" fmla="*/ 587 w 3658"/>
                <a:gd name="T67" fmla="*/ 2119 h 3424"/>
                <a:gd name="T68" fmla="*/ 874 w 3658"/>
                <a:gd name="T69" fmla="*/ 2606 h 3424"/>
                <a:gd name="T70" fmla="*/ 1331 w 3658"/>
                <a:gd name="T71" fmla="*/ 2484 h 3424"/>
                <a:gd name="T72" fmla="*/ 1727 w 3658"/>
                <a:gd name="T73" fmla="*/ 2928 h 3424"/>
                <a:gd name="T74" fmla="*/ 1548 w 3658"/>
                <a:gd name="T75" fmla="*/ 2505 h 3424"/>
                <a:gd name="T76" fmla="*/ 1843 w 3658"/>
                <a:gd name="T77" fmla="*/ 2841 h 3424"/>
                <a:gd name="T78" fmla="*/ 2574 w 3658"/>
                <a:gd name="T79" fmla="*/ 2979 h 3424"/>
                <a:gd name="T80" fmla="*/ 1917 w 3658"/>
                <a:gd name="T81" fmla="*/ 2880 h 3424"/>
                <a:gd name="T82" fmla="*/ 2764 w 3658"/>
                <a:gd name="T83" fmla="*/ 2391 h 3424"/>
                <a:gd name="T84" fmla="*/ 2777 w 3658"/>
                <a:gd name="T85" fmla="*/ 2489 h 3424"/>
                <a:gd name="T86" fmla="*/ 2714 w 3658"/>
                <a:gd name="T87" fmla="*/ 1686 h 3424"/>
                <a:gd name="T88" fmla="*/ 2901 w 3658"/>
                <a:gd name="T89" fmla="*/ 2250 h 3424"/>
                <a:gd name="T90" fmla="*/ 2857 w 3658"/>
                <a:gd name="T91" fmla="*/ 2230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58" h="3424">
                  <a:moveTo>
                    <a:pt x="2904" y="2342"/>
                  </a:moveTo>
                  <a:cubicBezTo>
                    <a:pt x="3657" y="2045"/>
                    <a:pt x="3658" y="1439"/>
                    <a:pt x="2908" y="1141"/>
                  </a:cubicBezTo>
                  <a:cubicBezTo>
                    <a:pt x="2892" y="1134"/>
                    <a:pt x="2883" y="1118"/>
                    <a:pt x="2886" y="1101"/>
                  </a:cubicBezTo>
                  <a:cubicBezTo>
                    <a:pt x="2927" y="819"/>
                    <a:pt x="2888" y="599"/>
                    <a:pt x="2793" y="455"/>
                  </a:cubicBezTo>
                  <a:cubicBezTo>
                    <a:pt x="2787" y="447"/>
                    <a:pt x="2786" y="438"/>
                    <a:pt x="2789" y="429"/>
                  </a:cubicBezTo>
                  <a:cubicBezTo>
                    <a:pt x="2847" y="241"/>
                    <a:pt x="2707" y="43"/>
                    <a:pt x="2504" y="43"/>
                  </a:cubicBezTo>
                  <a:cubicBezTo>
                    <a:pt x="2360" y="43"/>
                    <a:pt x="2241" y="144"/>
                    <a:pt x="2212" y="278"/>
                  </a:cubicBezTo>
                  <a:cubicBezTo>
                    <a:pt x="2209" y="289"/>
                    <a:pt x="2202" y="297"/>
                    <a:pt x="2192" y="301"/>
                  </a:cubicBezTo>
                  <a:cubicBezTo>
                    <a:pt x="2082" y="341"/>
                    <a:pt x="1964" y="407"/>
                    <a:pt x="1842" y="504"/>
                  </a:cubicBezTo>
                  <a:cubicBezTo>
                    <a:pt x="1831" y="513"/>
                    <a:pt x="1815" y="513"/>
                    <a:pt x="1804" y="504"/>
                  </a:cubicBezTo>
                  <a:cubicBezTo>
                    <a:pt x="1170" y="0"/>
                    <a:pt x="643" y="304"/>
                    <a:pt x="762" y="1106"/>
                  </a:cubicBezTo>
                  <a:cubicBezTo>
                    <a:pt x="765" y="1120"/>
                    <a:pt x="757" y="1134"/>
                    <a:pt x="743" y="1139"/>
                  </a:cubicBezTo>
                  <a:cubicBezTo>
                    <a:pt x="79" y="1401"/>
                    <a:pt x="0" y="1904"/>
                    <a:pt x="506" y="2223"/>
                  </a:cubicBezTo>
                  <a:cubicBezTo>
                    <a:pt x="517" y="2230"/>
                    <a:pt x="522" y="2242"/>
                    <a:pt x="520" y="2255"/>
                  </a:cubicBezTo>
                  <a:cubicBezTo>
                    <a:pt x="490" y="2404"/>
                    <a:pt x="578" y="2555"/>
                    <a:pt x="724" y="2600"/>
                  </a:cubicBezTo>
                  <a:cubicBezTo>
                    <a:pt x="737" y="2604"/>
                    <a:pt x="746" y="2615"/>
                    <a:pt x="746" y="2628"/>
                  </a:cubicBezTo>
                  <a:cubicBezTo>
                    <a:pt x="764" y="3236"/>
                    <a:pt x="1242" y="3424"/>
                    <a:pt x="1805" y="2977"/>
                  </a:cubicBezTo>
                  <a:cubicBezTo>
                    <a:pt x="1816" y="2968"/>
                    <a:pt x="1832" y="2968"/>
                    <a:pt x="1843" y="2977"/>
                  </a:cubicBezTo>
                  <a:cubicBezTo>
                    <a:pt x="2214" y="3271"/>
                    <a:pt x="2548" y="3290"/>
                    <a:pt x="2738" y="3094"/>
                  </a:cubicBezTo>
                  <a:cubicBezTo>
                    <a:pt x="2746" y="3086"/>
                    <a:pt x="2756" y="3082"/>
                    <a:pt x="2768" y="3083"/>
                  </a:cubicBezTo>
                  <a:cubicBezTo>
                    <a:pt x="2943" y="3103"/>
                    <a:pt x="3100" y="2967"/>
                    <a:pt x="3100" y="2787"/>
                  </a:cubicBezTo>
                  <a:cubicBezTo>
                    <a:pt x="3100" y="2663"/>
                    <a:pt x="3024" y="2556"/>
                    <a:pt x="2917" y="2511"/>
                  </a:cubicBezTo>
                  <a:cubicBezTo>
                    <a:pt x="2905" y="2507"/>
                    <a:pt x="2899" y="2497"/>
                    <a:pt x="2898" y="2485"/>
                  </a:cubicBezTo>
                  <a:cubicBezTo>
                    <a:pt x="2895" y="2450"/>
                    <a:pt x="2891" y="2413"/>
                    <a:pt x="2885" y="2375"/>
                  </a:cubicBezTo>
                  <a:cubicBezTo>
                    <a:pt x="2883" y="2361"/>
                    <a:pt x="2891" y="2347"/>
                    <a:pt x="2904" y="2342"/>
                  </a:cubicBezTo>
                  <a:close/>
                  <a:moveTo>
                    <a:pt x="1920" y="553"/>
                  </a:moveTo>
                  <a:cubicBezTo>
                    <a:pt x="2012" y="491"/>
                    <a:pt x="2101" y="448"/>
                    <a:pt x="2185" y="423"/>
                  </a:cubicBezTo>
                  <a:cubicBezTo>
                    <a:pt x="2200" y="418"/>
                    <a:pt x="2217" y="427"/>
                    <a:pt x="2222" y="442"/>
                  </a:cubicBezTo>
                  <a:cubicBezTo>
                    <a:pt x="2288" y="627"/>
                    <a:pt x="2514" y="697"/>
                    <a:pt x="2673" y="587"/>
                  </a:cubicBezTo>
                  <a:cubicBezTo>
                    <a:pt x="2688" y="577"/>
                    <a:pt x="2707" y="581"/>
                    <a:pt x="2717" y="597"/>
                  </a:cubicBezTo>
                  <a:cubicBezTo>
                    <a:pt x="2783" y="708"/>
                    <a:pt x="2816" y="863"/>
                    <a:pt x="2804" y="1055"/>
                  </a:cubicBezTo>
                  <a:cubicBezTo>
                    <a:pt x="2803" y="1079"/>
                    <a:pt x="2780" y="1095"/>
                    <a:pt x="2757" y="1088"/>
                  </a:cubicBezTo>
                  <a:cubicBezTo>
                    <a:pt x="2628" y="1048"/>
                    <a:pt x="2481" y="1018"/>
                    <a:pt x="2316" y="997"/>
                  </a:cubicBezTo>
                  <a:cubicBezTo>
                    <a:pt x="2277" y="992"/>
                    <a:pt x="2245" y="973"/>
                    <a:pt x="2221" y="942"/>
                  </a:cubicBezTo>
                  <a:cubicBezTo>
                    <a:pt x="2119" y="807"/>
                    <a:pt x="2017" y="694"/>
                    <a:pt x="1917" y="601"/>
                  </a:cubicBezTo>
                  <a:cubicBezTo>
                    <a:pt x="1902" y="587"/>
                    <a:pt x="1904" y="564"/>
                    <a:pt x="1920" y="553"/>
                  </a:cubicBezTo>
                  <a:close/>
                  <a:moveTo>
                    <a:pt x="946" y="2048"/>
                  </a:moveTo>
                  <a:cubicBezTo>
                    <a:pt x="930" y="2039"/>
                    <a:pt x="922" y="2021"/>
                    <a:pt x="927" y="2004"/>
                  </a:cubicBezTo>
                  <a:cubicBezTo>
                    <a:pt x="940" y="1965"/>
                    <a:pt x="953" y="1927"/>
                    <a:pt x="968" y="1887"/>
                  </a:cubicBezTo>
                  <a:cubicBezTo>
                    <a:pt x="977" y="1862"/>
                    <a:pt x="1012" y="1860"/>
                    <a:pt x="1024" y="1884"/>
                  </a:cubicBezTo>
                  <a:cubicBezTo>
                    <a:pt x="1105" y="2048"/>
                    <a:pt x="1198" y="2209"/>
                    <a:pt x="1300" y="2361"/>
                  </a:cubicBezTo>
                  <a:cubicBezTo>
                    <a:pt x="1314" y="2383"/>
                    <a:pt x="1296" y="2413"/>
                    <a:pt x="1269" y="2408"/>
                  </a:cubicBezTo>
                  <a:cubicBezTo>
                    <a:pt x="1222" y="2400"/>
                    <a:pt x="1176" y="2391"/>
                    <a:pt x="1133" y="2382"/>
                  </a:cubicBezTo>
                  <a:cubicBezTo>
                    <a:pt x="1117" y="2378"/>
                    <a:pt x="1107" y="2364"/>
                    <a:pt x="1109" y="2348"/>
                  </a:cubicBezTo>
                  <a:cubicBezTo>
                    <a:pt x="1123" y="2224"/>
                    <a:pt x="1058" y="2104"/>
                    <a:pt x="946" y="2048"/>
                  </a:cubicBezTo>
                  <a:close/>
                  <a:moveTo>
                    <a:pt x="968" y="1594"/>
                  </a:moveTo>
                  <a:cubicBezTo>
                    <a:pt x="916" y="1455"/>
                    <a:pt x="881" y="1325"/>
                    <a:pt x="861" y="1207"/>
                  </a:cubicBezTo>
                  <a:cubicBezTo>
                    <a:pt x="858" y="1192"/>
                    <a:pt x="866" y="1178"/>
                    <a:pt x="880" y="1173"/>
                  </a:cubicBezTo>
                  <a:cubicBezTo>
                    <a:pt x="993" y="1131"/>
                    <a:pt x="1122" y="1097"/>
                    <a:pt x="1269" y="1072"/>
                  </a:cubicBezTo>
                  <a:cubicBezTo>
                    <a:pt x="1296" y="1068"/>
                    <a:pt x="1315" y="1097"/>
                    <a:pt x="1300" y="1120"/>
                  </a:cubicBezTo>
                  <a:cubicBezTo>
                    <a:pt x="1198" y="1272"/>
                    <a:pt x="1105" y="1433"/>
                    <a:pt x="1024" y="1597"/>
                  </a:cubicBezTo>
                  <a:cubicBezTo>
                    <a:pt x="1012" y="1621"/>
                    <a:pt x="977" y="1619"/>
                    <a:pt x="968" y="1594"/>
                  </a:cubicBezTo>
                  <a:close/>
                  <a:moveTo>
                    <a:pt x="1054" y="1799"/>
                  </a:moveTo>
                  <a:cubicBezTo>
                    <a:pt x="1036" y="1761"/>
                    <a:pt x="1036" y="1721"/>
                    <a:pt x="1054" y="1682"/>
                  </a:cubicBezTo>
                  <a:cubicBezTo>
                    <a:pt x="1146" y="1481"/>
                    <a:pt x="1261" y="1283"/>
                    <a:pt x="1388" y="1103"/>
                  </a:cubicBezTo>
                  <a:cubicBezTo>
                    <a:pt x="1413" y="1068"/>
                    <a:pt x="1448" y="1048"/>
                    <a:pt x="1490" y="1044"/>
                  </a:cubicBezTo>
                  <a:cubicBezTo>
                    <a:pt x="1709" y="1024"/>
                    <a:pt x="1939" y="1024"/>
                    <a:pt x="2158" y="1044"/>
                  </a:cubicBezTo>
                  <a:cubicBezTo>
                    <a:pt x="2200" y="1048"/>
                    <a:pt x="2235" y="1068"/>
                    <a:pt x="2260" y="1103"/>
                  </a:cubicBezTo>
                  <a:cubicBezTo>
                    <a:pt x="2387" y="1283"/>
                    <a:pt x="2502" y="1481"/>
                    <a:pt x="2594" y="1681"/>
                  </a:cubicBezTo>
                  <a:cubicBezTo>
                    <a:pt x="2612" y="1720"/>
                    <a:pt x="2611" y="1760"/>
                    <a:pt x="2594" y="1799"/>
                  </a:cubicBezTo>
                  <a:cubicBezTo>
                    <a:pt x="2502" y="1999"/>
                    <a:pt x="2387" y="2198"/>
                    <a:pt x="2260" y="2378"/>
                  </a:cubicBezTo>
                  <a:cubicBezTo>
                    <a:pt x="2235" y="2413"/>
                    <a:pt x="2200" y="2433"/>
                    <a:pt x="2157" y="2437"/>
                  </a:cubicBezTo>
                  <a:cubicBezTo>
                    <a:pt x="1938" y="2457"/>
                    <a:pt x="1709" y="2457"/>
                    <a:pt x="1490" y="2436"/>
                  </a:cubicBezTo>
                  <a:cubicBezTo>
                    <a:pt x="1447" y="2433"/>
                    <a:pt x="1412" y="2412"/>
                    <a:pt x="1388" y="2377"/>
                  </a:cubicBezTo>
                  <a:cubicBezTo>
                    <a:pt x="1261" y="2198"/>
                    <a:pt x="1146" y="1999"/>
                    <a:pt x="1054" y="1799"/>
                  </a:cubicBezTo>
                  <a:close/>
                  <a:moveTo>
                    <a:pt x="2348" y="2361"/>
                  </a:moveTo>
                  <a:cubicBezTo>
                    <a:pt x="2450" y="2209"/>
                    <a:pt x="2543" y="2048"/>
                    <a:pt x="2623" y="1884"/>
                  </a:cubicBezTo>
                  <a:cubicBezTo>
                    <a:pt x="2635" y="1860"/>
                    <a:pt x="2670" y="1861"/>
                    <a:pt x="2680" y="1887"/>
                  </a:cubicBezTo>
                  <a:cubicBezTo>
                    <a:pt x="2732" y="2026"/>
                    <a:pt x="2767" y="2156"/>
                    <a:pt x="2787" y="2274"/>
                  </a:cubicBezTo>
                  <a:cubicBezTo>
                    <a:pt x="2789" y="2289"/>
                    <a:pt x="2781" y="2302"/>
                    <a:pt x="2767" y="2308"/>
                  </a:cubicBezTo>
                  <a:cubicBezTo>
                    <a:pt x="2655" y="2350"/>
                    <a:pt x="2525" y="2384"/>
                    <a:pt x="2378" y="2409"/>
                  </a:cubicBezTo>
                  <a:cubicBezTo>
                    <a:pt x="2352" y="2413"/>
                    <a:pt x="2333" y="2384"/>
                    <a:pt x="2348" y="2361"/>
                  </a:cubicBezTo>
                  <a:close/>
                  <a:moveTo>
                    <a:pt x="2680" y="1594"/>
                  </a:moveTo>
                  <a:cubicBezTo>
                    <a:pt x="2670" y="1619"/>
                    <a:pt x="2635" y="1621"/>
                    <a:pt x="2623" y="1597"/>
                  </a:cubicBezTo>
                  <a:cubicBezTo>
                    <a:pt x="2543" y="1433"/>
                    <a:pt x="2450" y="1272"/>
                    <a:pt x="2348" y="1120"/>
                  </a:cubicBezTo>
                  <a:cubicBezTo>
                    <a:pt x="2333" y="1098"/>
                    <a:pt x="2352" y="1068"/>
                    <a:pt x="2378" y="1073"/>
                  </a:cubicBezTo>
                  <a:cubicBezTo>
                    <a:pt x="2523" y="1097"/>
                    <a:pt x="2651" y="1131"/>
                    <a:pt x="2762" y="1172"/>
                  </a:cubicBezTo>
                  <a:cubicBezTo>
                    <a:pt x="2779" y="1178"/>
                    <a:pt x="2789" y="1195"/>
                    <a:pt x="2786" y="1212"/>
                  </a:cubicBezTo>
                  <a:cubicBezTo>
                    <a:pt x="2766" y="1329"/>
                    <a:pt x="2731" y="1457"/>
                    <a:pt x="2680" y="1594"/>
                  </a:cubicBezTo>
                  <a:close/>
                  <a:moveTo>
                    <a:pt x="1843" y="640"/>
                  </a:moveTo>
                  <a:cubicBezTo>
                    <a:pt x="1935" y="716"/>
                    <a:pt x="2030" y="811"/>
                    <a:pt x="2125" y="926"/>
                  </a:cubicBezTo>
                  <a:cubicBezTo>
                    <a:pt x="2142" y="947"/>
                    <a:pt x="2126" y="978"/>
                    <a:pt x="2099" y="976"/>
                  </a:cubicBezTo>
                  <a:cubicBezTo>
                    <a:pt x="1917" y="964"/>
                    <a:pt x="1731" y="964"/>
                    <a:pt x="1548" y="976"/>
                  </a:cubicBezTo>
                  <a:cubicBezTo>
                    <a:pt x="1522" y="978"/>
                    <a:pt x="1506" y="946"/>
                    <a:pt x="1523" y="926"/>
                  </a:cubicBezTo>
                  <a:cubicBezTo>
                    <a:pt x="1617" y="811"/>
                    <a:pt x="1712" y="716"/>
                    <a:pt x="1804" y="640"/>
                  </a:cubicBezTo>
                  <a:cubicBezTo>
                    <a:pt x="1815" y="631"/>
                    <a:pt x="1832" y="630"/>
                    <a:pt x="1843" y="640"/>
                  </a:cubicBezTo>
                  <a:close/>
                  <a:moveTo>
                    <a:pt x="1727" y="553"/>
                  </a:moveTo>
                  <a:cubicBezTo>
                    <a:pt x="1743" y="564"/>
                    <a:pt x="1745" y="587"/>
                    <a:pt x="1730" y="601"/>
                  </a:cubicBezTo>
                  <a:cubicBezTo>
                    <a:pt x="1630" y="694"/>
                    <a:pt x="1528" y="807"/>
                    <a:pt x="1426" y="942"/>
                  </a:cubicBezTo>
                  <a:cubicBezTo>
                    <a:pt x="1402" y="973"/>
                    <a:pt x="1370" y="992"/>
                    <a:pt x="1331" y="996"/>
                  </a:cubicBezTo>
                  <a:cubicBezTo>
                    <a:pt x="1164" y="1018"/>
                    <a:pt x="1014" y="1050"/>
                    <a:pt x="883" y="1090"/>
                  </a:cubicBezTo>
                  <a:cubicBezTo>
                    <a:pt x="864" y="1096"/>
                    <a:pt x="845" y="1082"/>
                    <a:pt x="844" y="1063"/>
                  </a:cubicBezTo>
                  <a:cubicBezTo>
                    <a:pt x="801" y="449"/>
                    <a:pt x="1216" y="209"/>
                    <a:pt x="1727" y="553"/>
                  </a:cubicBezTo>
                  <a:close/>
                  <a:moveTo>
                    <a:pt x="587" y="2119"/>
                  </a:moveTo>
                  <a:cubicBezTo>
                    <a:pt x="576" y="2132"/>
                    <a:pt x="557" y="2134"/>
                    <a:pt x="544" y="2123"/>
                  </a:cubicBezTo>
                  <a:cubicBezTo>
                    <a:pt x="205" y="1847"/>
                    <a:pt x="273" y="1462"/>
                    <a:pt x="747" y="1230"/>
                  </a:cubicBezTo>
                  <a:cubicBezTo>
                    <a:pt x="765" y="1222"/>
                    <a:pt x="786" y="1232"/>
                    <a:pt x="790" y="1251"/>
                  </a:cubicBezTo>
                  <a:cubicBezTo>
                    <a:pt x="821" y="1385"/>
                    <a:pt x="868" y="1530"/>
                    <a:pt x="933" y="1686"/>
                  </a:cubicBezTo>
                  <a:cubicBezTo>
                    <a:pt x="949" y="1722"/>
                    <a:pt x="949" y="1759"/>
                    <a:pt x="933" y="1795"/>
                  </a:cubicBezTo>
                  <a:cubicBezTo>
                    <a:pt x="905" y="1863"/>
                    <a:pt x="880" y="1928"/>
                    <a:pt x="859" y="1991"/>
                  </a:cubicBezTo>
                  <a:cubicBezTo>
                    <a:pt x="853" y="2007"/>
                    <a:pt x="839" y="2017"/>
                    <a:pt x="823" y="2016"/>
                  </a:cubicBezTo>
                  <a:cubicBezTo>
                    <a:pt x="732" y="2013"/>
                    <a:pt x="646" y="2051"/>
                    <a:pt x="587" y="2119"/>
                  </a:cubicBezTo>
                  <a:close/>
                  <a:moveTo>
                    <a:pt x="1727" y="2928"/>
                  </a:moveTo>
                  <a:cubicBezTo>
                    <a:pt x="1283" y="3226"/>
                    <a:pt x="912" y="3085"/>
                    <a:pt x="850" y="2641"/>
                  </a:cubicBezTo>
                  <a:cubicBezTo>
                    <a:pt x="848" y="2625"/>
                    <a:pt x="858" y="2610"/>
                    <a:pt x="874" y="2606"/>
                  </a:cubicBezTo>
                  <a:cubicBezTo>
                    <a:pt x="959" y="2589"/>
                    <a:pt x="1030" y="2535"/>
                    <a:pt x="1072" y="2462"/>
                  </a:cubicBezTo>
                  <a:cubicBezTo>
                    <a:pt x="1079" y="2450"/>
                    <a:pt x="1091" y="2444"/>
                    <a:pt x="1105" y="2447"/>
                  </a:cubicBezTo>
                  <a:cubicBezTo>
                    <a:pt x="1176" y="2462"/>
                    <a:pt x="1252" y="2474"/>
                    <a:pt x="1331" y="2484"/>
                  </a:cubicBezTo>
                  <a:cubicBezTo>
                    <a:pt x="1370" y="2489"/>
                    <a:pt x="1402" y="2507"/>
                    <a:pt x="1426" y="2539"/>
                  </a:cubicBezTo>
                  <a:cubicBezTo>
                    <a:pt x="1528" y="2673"/>
                    <a:pt x="1630" y="2787"/>
                    <a:pt x="1731" y="2880"/>
                  </a:cubicBezTo>
                  <a:cubicBezTo>
                    <a:pt x="1745" y="2894"/>
                    <a:pt x="1744" y="2917"/>
                    <a:pt x="1727" y="2928"/>
                  </a:cubicBezTo>
                  <a:close/>
                  <a:moveTo>
                    <a:pt x="1804" y="2841"/>
                  </a:moveTo>
                  <a:cubicBezTo>
                    <a:pt x="1712" y="2764"/>
                    <a:pt x="1617" y="2669"/>
                    <a:pt x="1523" y="2555"/>
                  </a:cubicBezTo>
                  <a:cubicBezTo>
                    <a:pt x="1505" y="2534"/>
                    <a:pt x="1522" y="2503"/>
                    <a:pt x="1548" y="2505"/>
                  </a:cubicBezTo>
                  <a:cubicBezTo>
                    <a:pt x="1731" y="2517"/>
                    <a:pt x="1917" y="2517"/>
                    <a:pt x="2099" y="2505"/>
                  </a:cubicBezTo>
                  <a:cubicBezTo>
                    <a:pt x="2126" y="2503"/>
                    <a:pt x="2142" y="2534"/>
                    <a:pt x="2125" y="2555"/>
                  </a:cubicBezTo>
                  <a:cubicBezTo>
                    <a:pt x="2030" y="2669"/>
                    <a:pt x="1936" y="2765"/>
                    <a:pt x="1843" y="2841"/>
                  </a:cubicBezTo>
                  <a:cubicBezTo>
                    <a:pt x="1832" y="2850"/>
                    <a:pt x="1816" y="2850"/>
                    <a:pt x="1804" y="2841"/>
                  </a:cubicBezTo>
                  <a:close/>
                  <a:moveTo>
                    <a:pt x="2777" y="2489"/>
                  </a:moveTo>
                  <a:cubicBezTo>
                    <a:pt x="2534" y="2507"/>
                    <a:pt x="2420" y="2799"/>
                    <a:pt x="2574" y="2979"/>
                  </a:cubicBezTo>
                  <a:cubicBezTo>
                    <a:pt x="2589" y="2997"/>
                    <a:pt x="2584" y="3024"/>
                    <a:pt x="2563" y="3036"/>
                  </a:cubicBezTo>
                  <a:cubicBezTo>
                    <a:pt x="2402" y="3125"/>
                    <a:pt x="2173" y="3098"/>
                    <a:pt x="1921" y="2928"/>
                  </a:cubicBezTo>
                  <a:cubicBezTo>
                    <a:pt x="1904" y="2917"/>
                    <a:pt x="1902" y="2894"/>
                    <a:pt x="1917" y="2880"/>
                  </a:cubicBezTo>
                  <a:cubicBezTo>
                    <a:pt x="2017" y="2787"/>
                    <a:pt x="2119" y="2673"/>
                    <a:pt x="2221" y="2539"/>
                  </a:cubicBezTo>
                  <a:cubicBezTo>
                    <a:pt x="2245" y="2507"/>
                    <a:pt x="2277" y="2489"/>
                    <a:pt x="2316" y="2484"/>
                  </a:cubicBezTo>
                  <a:cubicBezTo>
                    <a:pt x="2484" y="2463"/>
                    <a:pt x="2633" y="2431"/>
                    <a:pt x="2764" y="2391"/>
                  </a:cubicBezTo>
                  <a:cubicBezTo>
                    <a:pt x="2783" y="2385"/>
                    <a:pt x="2802" y="2398"/>
                    <a:pt x="2804" y="2418"/>
                  </a:cubicBezTo>
                  <a:cubicBezTo>
                    <a:pt x="2805" y="2432"/>
                    <a:pt x="2805" y="2445"/>
                    <a:pt x="2806" y="2458"/>
                  </a:cubicBezTo>
                  <a:cubicBezTo>
                    <a:pt x="2807" y="2474"/>
                    <a:pt x="2794" y="2488"/>
                    <a:pt x="2777" y="2489"/>
                  </a:cubicBezTo>
                  <a:close/>
                  <a:moveTo>
                    <a:pt x="2857" y="2230"/>
                  </a:moveTo>
                  <a:cubicBezTo>
                    <a:pt x="2826" y="2096"/>
                    <a:pt x="2780" y="1951"/>
                    <a:pt x="2714" y="1795"/>
                  </a:cubicBezTo>
                  <a:cubicBezTo>
                    <a:pt x="2699" y="1758"/>
                    <a:pt x="2699" y="1722"/>
                    <a:pt x="2714" y="1686"/>
                  </a:cubicBezTo>
                  <a:cubicBezTo>
                    <a:pt x="2778" y="1533"/>
                    <a:pt x="2825" y="1390"/>
                    <a:pt x="2855" y="1259"/>
                  </a:cubicBezTo>
                  <a:cubicBezTo>
                    <a:pt x="2861" y="1235"/>
                    <a:pt x="2886" y="1223"/>
                    <a:pt x="2908" y="1234"/>
                  </a:cubicBezTo>
                  <a:cubicBezTo>
                    <a:pt x="3454" y="1505"/>
                    <a:pt x="3451" y="1981"/>
                    <a:pt x="2901" y="2250"/>
                  </a:cubicBezTo>
                  <a:cubicBezTo>
                    <a:pt x="2883" y="2259"/>
                    <a:pt x="2862" y="2249"/>
                    <a:pt x="2857" y="2230"/>
                  </a:cubicBezTo>
                  <a:close/>
                  <a:moveTo>
                    <a:pt x="2857" y="2230"/>
                  </a:moveTo>
                  <a:cubicBezTo>
                    <a:pt x="2857" y="2230"/>
                    <a:pt x="2857" y="2230"/>
                    <a:pt x="2857" y="223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5056471" y="2303480"/>
              <a:ext cx="269043" cy="269043"/>
            </a:xfrm>
            <a:custGeom>
              <a:avLst/>
              <a:gdLst>
                <a:gd name="T0" fmla="*/ 464 w 929"/>
                <a:gd name="T1" fmla="*/ 929 h 929"/>
                <a:gd name="T2" fmla="*/ 929 w 929"/>
                <a:gd name="T3" fmla="*/ 465 h 929"/>
                <a:gd name="T4" fmla="*/ 464 w 929"/>
                <a:gd name="T5" fmla="*/ 0 h 929"/>
                <a:gd name="T6" fmla="*/ 0 w 929"/>
                <a:gd name="T7" fmla="*/ 465 h 929"/>
                <a:gd name="T8" fmla="*/ 464 w 929"/>
                <a:gd name="T9" fmla="*/ 929 h 929"/>
                <a:gd name="T10" fmla="*/ 464 w 929"/>
                <a:gd name="T11" fmla="*/ 929 h 929"/>
                <a:gd name="T12" fmla="*/ 464 w 929"/>
                <a:gd name="T13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9" h="929">
                  <a:moveTo>
                    <a:pt x="464" y="929"/>
                  </a:moveTo>
                  <a:cubicBezTo>
                    <a:pt x="721" y="929"/>
                    <a:pt x="929" y="721"/>
                    <a:pt x="929" y="465"/>
                  </a:cubicBezTo>
                  <a:cubicBezTo>
                    <a:pt x="929" y="208"/>
                    <a:pt x="721" y="0"/>
                    <a:pt x="464" y="0"/>
                  </a:cubicBezTo>
                  <a:cubicBezTo>
                    <a:pt x="208" y="0"/>
                    <a:pt x="0" y="208"/>
                    <a:pt x="0" y="465"/>
                  </a:cubicBezTo>
                  <a:cubicBezTo>
                    <a:pt x="0" y="721"/>
                    <a:pt x="208" y="929"/>
                    <a:pt x="464" y="929"/>
                  </a:cubicBezTo>
                  <a:close/>
                  <a:moveTo>
                    <a:pt x="464" y="929"/>
                  </a:moveTo>
                  <a:cubicBezTo>
                    <a:pt x="464" y="929"/>
                    <a:pt x="464" y="929"/>
                    <a:pt x="464" y="92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51390" y="1495118"/>
            <a:ext cx="1684510" cy="1954032"/>
            <a:chOff x="6151390" y="1495118"/>
            <a:chExt cx="1684510" cy="1954032"/>
          </a:xfrm>
        </p:grpSpPr>
        <p:sp>
          <p:nvSpPr>
            <p:cNvPr id="31" name="六边形 30"/>
            <p:cNvSpPr/>
            <p:nvPr/>
          </p:nvSpPr>
          <p:spPr>
            <a:xfrm rot="16200000">
              <a:off x="6016629" y="1629879"/>
              <a:ext cx="1954032" cy="1684510"/>
            </a:xfrm>
            <a:prstGeom prst="hexagon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Freeform 34"/>
            <p:cNvSpPr>
              <a:spLocks noEditPoints="1"/>
            </p:cNvSpPr>
            <p:nvPr/>
          </p:nvSpPr>
          <p:spPr bwMode="auto">
            <a:xfrm>
              <a:off x="6607548" y="1948155"/>
              <a:ext cx="797495" cy="983905"/>
            </a:xfrm>
            <a:custGeom>
              <a:avLst/>
              <a:gdLst>
                <a:gd name="T0" fmla="*/ 206 w 238"/>
                <a:gd name="T1" fmla="*/ 294 h 294"/>
                <a:gd name="T2" fmla="*/ 32 w 238"/>
                <a:gd name="T3" fmla="*/ 294 h 294"/>
                <a:gd name="T4" fmla="*/ 0 w 238"/>
                <a:gd name="T5" fmla="*/ 262 h 294"/>
                <a:gd name="T6" fmla="*/ 0 w 238"/>
                <a:gd name="T7" fmla="*/ 32 h 294"/>
                <a:gd name="T8" fmla="*/ 32 w 238"/>
                <a:gd name="T9" fmla="*/ 0 h 294"/>
                <a:gd name="T10" fmla="*/ 128 w 238"/>
                <a:gd name="T11" fmla="*/ 0 h 294"/>
                <a:gd name="T12" fmla="*/ 238 w 238"/>
                <a:gd name="T13" fmla="*/ 108 h 294"/>
                <a:gd name="T14" fmla="*/ 238 w 238"/>
                <a:gd name="T15" fmla="*/ 262 h 294"/>
                <a:gd name="T16" fmla="*/ 206 w 238"/>
                <a:gd name="T17" fmla="*/ 294 h 294"/>
                <a:gd name="T18" fmla="*/ 32 w 238"/>
                <a:gd name="T19" fmla="*/ 19 h 294"/>
                <a:gd name="T20" fmla="*/ 18 w 238"/>
                <a:gd name="T21" fmla="*/ 32 h 294"/>
                <a:gd name="T22" fmla="*/ 18 w 238"/>
                <a:gd name="T23" fmla="*/ 262 h 294"/>
                <a:gd name="T24" fmla="*/ 32 w 238"/>
                <a:gd name="T25" fmla="*/ 276 h 294"/>
                <a:gd name="T26" fmla="*/ 206 w 238"/>
                <a:gd name="T27" fmla="*/ 276 h 294"/>
                <a:gd name="T28" fmla="*/ 220 w 238"/>
                <a:gd name="T29" fmla="*/ 262 h 294"/>
                <a:gd name="T30" fmla="*/ 220 w 238"/>
                <a:gd name="T31" fmla="*/ 116 h 294"/>
                <a:gd name="T32" fmla="*/ 121 w 238"/>
                <a:gd name="T33" fmla="*/ 19 h 294"/>
                <a:gd name="T34" fmla="*/ 32 w 238"/>
                <a:gd name="T35" fmla="*/ 1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94">
                  <a:moveTo>
                    <a:pt x="206" y="294"/>
                  </a:moveTo>
                  <a:cubicBezTo>
                    <a:pt x="32" y="294"/>
                    <a:pt x="32" y="294"/>
                    <a:pt x="32" y="294"/>
                  </a:cubicBezTo>
                  <a:cubicBezTo>
                    <a:pt x="14" y="294"/>
                    <a:pt x="0" y="280"/>
                    <a:pt x="0" y="26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238" y="108"/>
                    <a:pt x="238" y="108"/>
                    <a:pt x="238" y="108"/>
                  </a:cubicBezTo>
                  <a:cubicBezTo>
                    <a:pt x="238" y="262"/>
                    <a:pt x="238" y="262"/>
                    <a:pt x="238" y="262"/>
                  </a:cubicBezTo>
                  <a:cubicBezTo>
                    <a:pt x="238" y="280"/>
                    <a:pt x="224" y="294"/>
                    <a:pt x="206" y="294"/>
                  </a:cubicBezTo>
                  <a:close/>
                  <a:moveTo>
                    <a:pt x="32" y="19"/>
                  </a:moveTo>
                  <a:cubicBezTo>
                    <a:pt x="24" y="19"/>
                    <a:pt x="18" y="25"/>
                    <a:pt x="18" y="32"/>
                  </a:cubicBezTo>
                  <a:cubicBezTo>
                    <a:pt x="18" y="262"/>
                    <a:pt x="18" y="262"/>
                    <a:pt x="18" y="262"/>
                  </a:cubicBezTo>
                  <a:cubicBezTo>
                    <a:pt x="18" y="270"/>
                    <a:pt x="24" y="276"/>
                    <a:pt x="32" y="276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14" y="276"/>
                    <a:pt x="220" y="270"/>
                    <a:pt x="220" y="262"/>
                  </a:cubicBezTo>
                  <a:cubicBezTo>
                    <a:pt x="220" y="116"/>
                    <a:pt x="220" y="116"/>
                    <a:pt x="220" y="116"/>
                  </a:cubicBezTo>
                  <a:cubicBezTo>
                    <a:pt x="121" y="19"/>
                    <a:pt x="121" y="19"/>
                    <a:pt x="121" y="19"/>
                  </a:cubicBezTo>
                  <a:lnTo>
                    <a:pt x="32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5"/>
            <p:cNvSpPr/>
            <p:nvPr/>
          </p:nvSpPr>
          <p:spPr bwMode="auto">
            <a:xfrm>
              <a:off x="6742099" y="2456927"/>
              <a:ext cx="156976" cy="29433"/>
            </a:xfrm>
            <a:custGeom>
              <a:avLst/>
              <a:gdLst>
                <a:gd name="T0" fmla="*/ 42 w 47"/>
                <a:gd name="T1" fmla="*/ 9 h 9"/>
                <a:gd name="T2" fmla="*/ 42 w 47"/>
                <a:gd name="T3" fmla="*/ 9 h 9"/>
                <a:gd name="T4" fmla="*/ 5 w 47"/>
                <a:gd name="T5" fmla="*/ 9 h 9"/>
                <a:gd name="T6" fmla="*/ 0 w 47"/>
                <a:gd name="T7" fmla="*/ 5 h 9"/>
                <a:gd name="T8" fmla="*/ 5 w 47"/>
                <a:gd name="T9" fmla="*/ 0 h 9"/>
                <a:gd name="T10" fmla="*/ 5 w 47"/>
                <a:gd name="T11" fmla="*/ 0 h 9"/>
                <a:gd name="T12" fmla="*/ 42 w 47"/>
                <a:gd name="T13" fmla="*/ 0 h 9"/>
                <a:gd name="T14" fmla="*/ 47 w 47"/>
                <a:gd name="T15" fmla="*/ 5 h 9"/>
                <a:gd name="T16" fmla="*/ 42 w 4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5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6"/>
            <p:cNvSpPr/>
            <p:nvPr/>
          </p:nvSpPr>
          <p:spPr bwMode="auto">
            <a:xfrm>
              <a:off x="6922902" y="2456927"/>
              <a:ext cx="194819" cy="29433"/>
            </a:xfrm>
            <a:custGeom>
              <a:avLst/>
              <a:gdLst>
                <a:gd name="T0" fmla="*/ 54 w 58"/>
                <a:gd name="T1" fmla="*/ 9 h 9"/>
                <a:gd name="T2" fmla="*/ 54 w 58"/>
                <a:gd name="T3" fmla="*/ 9 h 9"/>
                <a:gd name="T4" fmla="*/ 5 w 58"/>
                <a:gd name="T5" fmla="*/ 9 h 9"/>
                <a:gd name="T6" fmla="*/ 0 w 58"/>
                <a:gd name="T7" fmla="*/ 5 h 9"/>
                <a:gd name="T8" fmla="*/ 5 w 58"/>
                <a:gd name="T9" fmla="*/ 0 h 9"/>
                <a:gd name="T10" fmla="*/ 5 w 58"/>
                <a:gd name="T11" fmla="*/ 0 h 9"/>
                <a:gd name="T12" fmla="*/ 54 w 58"/>
                <a:gd name="T13" fmla="*/ 0 h 9"/>
                <a:gd name="T14" fmla="*/ 58 w 58"/>
                <a:gd name="T15" fmla="*/ 5 h 9"/>
                <a:gd name="T16" fmla="*/ 54 w 5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9">
                  <a:moveTo>
                    <a:pt x="54" y="9"/>
                  </a:moveTo>
                  <a:cubicBezTo>
                    <a:pt x="54" y="9"/>
                    <a:pt x="54" y="9"/>
                    <a:pt x="5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cubicBezTo>
                    <a:pt x="58" y="7"/>
                    <a:pt x="56" y="9"/>
                    <a:pt x="54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7"/>
            <p:cNvSpPr/>
            <p:nvPr/>
          </p:nvSpPr>
          <p:spPr bwMode="auto">
            <a:xfrm>
              <a:off x="7147154" y="2456927"/>
              <a:ext cx="88299" cy="29433"/>
            </a:xfrm>
            <a:custGeom>
              <a:avLst/>
              <a:gdLst>
                <a:gd name="T0" fmla="*/ 22 w 26"/>
                <a:gd name="T1" fmla="*/ 9 h 9"/>
                <a:gd name="T2" fmla="*/ 22 w 26"/>
                <a:gd name="T3" fmla="*/ 9 h 9"/>
                <a:gd name="T4" fmla="*/ 4 w 26"/>
                <a:gd name="T5" fmla="*/ 9 h 9"/>
                <a:gd name="T6" fmla="*/ 0 w 26"/>
                <a:gd name="T7" fmla="*/ 5 h 9"/>
                <a:gd name="T8" fmla="*/ 4 w 26"/>
                <a:gd name="T9" fmla="*/ 0 h 9"/>
                <a:gd name="T10" fmla="*/ 4 w 26"/>
                <a:gd name="T11" fmla="*/ 0 h 9"/>
                <a:gd name="T12" fmla="*/ 22 w 26"/>
                <a:gd name="T13" fmla="*/ 0 h 9"/>
                <a:gd name="T14" fmla="*/ 26 w 26"/>
                <a:gd name="T15" fmla="*/ 5 h 9"/>
                <a:gd name="T16" fmla="*/ 22 w 2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">
                  <a:moveTo>
                    <a:pt x="22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2"/>
                    <a:pt x="26" y="5"/>
                  </a:cubicBezTo>
                  <a:cubicBezTo>
                    <a:pt x="26" y="7"/>
                    <a:pt x="24" y="9"/>
                    <a:pt x="2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8"/>
            <p:cNvSpPr/>
            <p:nvPr/>
          </p:nvSpPr>
          <p:spPr bwMode="auto">
            <a:xfrm>
              <a:off x="6742099" y="2536816"/>
              <a:ext cx="91103" cy="29433"/>
            </a:xfrm>
            <a:custGeom>
              <a:avLst/>
              <a:gdLst>
                <a:gd name="T0" fmla="*/ 23 w 27"/>
                <a:gd name="T1" fmla="*/ 9 h 9"/>
                <a:gd name="T2" fmla="*/ 5 w 27"/>
                <a:gd name="T3" fmla="*/ 9 h 9"/>
                <a:gd name="T4" fmla="*/ 0 w 27"/>
                <a:gd name="T5" fmla="*/ 4 h 9"/>
                <a:gd name="T6" fmla="*/ 5 w 27"/>
                <a:gd name="T7" fmla="*/ 0 h 9"/>
                <a:gd name="T8" fmla="*/ 23 w 27"/>
                <a:gd name="T9" fmla="*/ 0 h 9"/>
                <a:gd name="T10" fmla="*/ 27 w 27"/>
                <a:gd name="T11" fmla="*/ 4 h 9"/>
                <a:gd name="T12" fmla="*/ 23 w 2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4"/>
                  </a:cubicBezTo>
                  <a:cubicBezTo>
                    <a:pt x="27" y="7"/>
                    <a:pt x="25" y="9"/>
                    <a:pt x="23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9"/>
            <p:cNvSpPr/>
            <p:nvPr/>
          </p:nvSpPr>
          <p:spPr bwMode="auto">
            <a:xfrm>
              <a:off x="6865437" y="2536816"/>
              <a:ext cx="158378" cy="29433"/>
            </a:xfrm>
            <a:custGeom>
              <a:avLst/>
              <a:gdLst>
                <a:gd name="T0" fmla="*/ 42 w 47"/>
                <a:gd name="T1" fmla="*/ 9 h 9"/>
                <a:gd name="T2" fmla="*/ 5 w 47"/>
                <a:gd name="T3" fmla="*/ 9 h 9"/>
                <a:gd name="T4" fmla="*/ 0 w 47"/>
                <a:gd name="T5" fmla="*/ 4 h 9"/>
                <a:gd name="T6" fmla="*/ 5 w 47"/>
                <a:gd name="T7" fmla="*/ 0 h 9"/>
                <a:gd name="T8" fmla="*/ 42 w 47"/>
                <a:gd name="T9" fmla="*/ 0 h 9"/>
                <a:gd name="T10" fmla="*/ 47 w 47"/>
                <a:gd name="T11" fmla="*/ 4 h 9"/>
                <a:gd name="T12" fmla="*/ 42 w 4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4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0"/>
            <p:cNvSpPr/>
            <p:nvPr/>
          </p:nvSpPr>
          <p:spPr bwMode="auto">
            <a:xfrm>
              <a:off x="7053248" y="2536816"/>
              <a:ext cx="185008" cy="29433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0" y="7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1"/>
            <p:cNvSpPr/>
            <p:nvPr/>
          </p:nvSpPr>
          <p:spPr bwMode="auto">
            <a:xfrm>
              <a:off x="6742099" y="2626517"/>
              <a:ext cx="187811" cy="30835"/>
            </a:xfrm>
            <a:custGeom>
              <a:avLst/>
              <a:gdLst>
                <a:gd name="T0" fmla="*/ 52 w 56"/>
                <a:gd name="T1" fmla="*/ 9 h 9"/>
                <a:gd name="T2" fmla="*/ 5 w 56"/>
                <a:gd name="T3" fmla="*/ 9 h 9"/>
                <a:gd name="T4" fmla="*/ 0 w 56"/>
                <a:gd name="T5" fmla="*/ 4 h 9"/>
                <a:gd name="T6" fmla="*/ 5 w 56"/>
                <a:gd name="T7" fmla="*/ 0 h 9"/>
                <a:gd name="T8" fmla="*/ 52 w 56"/>
                <a:gd name="T9" fmla="*/ 0 h 9"/>
                <a:gd name="T10" fmla="*/ 56 w 56"/>
                <a:gd name="T11" fmla="*/ 4 h 9"/>
                <a:gd name="T12" fmla="*/ 52 w 5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9">
                  <a:moveTo>
                    <a:pt x="5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7"/>
                    <a:pt x="54" y="9"/>
                    <a:pt x="5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2"/>
            <p:cNvSpPr/>
            <p:nvPr/>
          </p:nvSpPr>
          <p:spPr bwMode="auto">
            <a:xfrm>
              <a:off x="6963547" y="2626517"/>
              <a:ext cx="183606" cy="30835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3"/>
            <p:cNvSpPr/>
            <p:nvPr/>
          </p:nvSpPr>
          <p:spPr bwMode="auto">
            <a:xfrm>
              <a:off x="7177988" y="2626517"/>
              <a:ext cx="57465" cy="30835"/>
            </a:xfrm>
            <a:custGeom>
              <a:avLst/>
              <a:gdLst>
                <a:gd name="T0" fmla="*/ 13 w 17"/>
                <a:gd name="T1" fmla="*/ 9 h 9"/>
                <a:gd name="T2" fmla="*/ 5 w 17"/>
                <a:gd name="T3" fmla="*/ 9 h 9"/>
                <a:gd name="T4" fmla="*/ 0 w 17"/>
                <a:gd name="T5" fmla="*/ 4 h 9"/>
                <a:gd name="T6" fmla="*/ 5 w 17"/>
                <a:gd name="T7" fmla="*/ 0 h 9"/>
                <a:gd name="T8" fmla="*/ 13 w 17"/>
                <a:gd name="T9" fmla="*/ 0 h 9"/>
                <a:gd name="T10" fmla="*/ 17 w 17"/>
                <a:gd name="T11" fmla="*/ 4 h 9"/>
                <a:gd name="T12" fmla="*/ 13 w 1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9">
                  <a:moveTo>
                    <a:pt x="1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5" y="9"/>
                    <a:pt x="13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4"/>
            <p:cNvSpPr/>
            <p:nvPr/>
          </p:nvSpPr>
          <p:spPr bwMode="auto">
            <a:xfrm>
              <a:off x="6742099" y="2700801"/>
              <a:ext cx="91103" cy="33638"/>
            </a:xfrm>
            <a:custGeom>
              <a:avLst/>
              <a:gdLst>
                <a:gd name="T0" fmla="*/ 23 w 27"/>
                <a:gd name="T1" fmla="*/ 10 h 10"/>
                <a:gd name="T2" fmla="*/ 5 w 27"/>
                <a:gd name="T3" fmla="*/ 10 h 10"/>
                <a:gd name="T4" fmla="*/ 0 w 27"/>
                <a:gd name="T5" fmla="*/ 5 h 10"/>
                <a:gd name="T6" fmla="*/ 5 w 27"/>
                <a:gd name="T7" fmla="*/ 0 h 10"/>
                <a:gd name="T8" fmla="*/ 23 w 27"/>
                <a:gd name="T9" fmla="*/ 0 h 10"/>
                <a:gd name="T10" fmla="*/ 27 w 27"/>
                <a:gd name="T11" fmla="*/ 5 h 10"/>
                <a:gd name="T12" fmla="*/ 23 w 2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5"/>
                  </a:cubicBezTo>
                  <a:cubicBezTo>
                    <a:pt x="27" y="8"/>
                    <a:pt x="25" y="10"/>
                    <a:pt x="23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5"/>
            <p:cNvSpPr/>
            <p:nvPr/>
          </p:nvSpPr>
          <p:spPr bwMode="auto">
            <a:xfrm>
              <a:off x="6865437" y="2700801"/>
              <a:ext cx="141559" cy="33638"/>
            </a:xfrm>
            <a:custGeom>
              <a:avLst/>
              <a:gdLst>
                <a:gd name="T0" fmla="*/ 38 w 42"/>
                <a:gd name="T1" fmla="*/ 10 h 10"/>
                <a:gd name="T2" fmla="*/ 5 w 42"/>
                <a:gd name="T3" fmla="*/ 10 h 10"/>
                <a:gd name="T4" fmla="*/ 0 w 42"/>
                <a:gd name="T5" fmla="*/ 5 h 10"/>
                <a:gd name="T6" fmla="*/ 5 w 42"/>
                <a:gd name="T7" fmla="*/ 0 h 10"/>
                <a:gd name="T8" fmla="*/ 38 w 42"/>
                <a:gd name="T9" fmla="*/ 0 h 10"/>
                <a:gd name="T10" fmla="*/ 42 w 42"/>
                <a:gd name="T11" fmla="*/ 5 h 10"/>
                <a:gd name="T12" fmla="*/ 38 w 4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0">
                  <a:moveTo>
                    <a:pt x="38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0" y="0"/>
                    <a:pt x="42" y="2"/>
                    <a:pt x="42" y="5"/>
                  </a:cubicBezTo>
                  <a:cubicBezTo>
                    <a:pt x="42" y="8"/>
                    <a:pt x="40" y="10"/>
                    <a:pt x="38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6"/>
            <p:cNvSpPr>
              <a:spLocks noEditPoints="1"/>
            </p:cNvSpPr>
            <p:nvPr/>
          </p:nvSpPr>
          <p:spPr bwMode="auto">
            <a:xfrm>
              <a:off x="7002791" y="1943951"/>
              <a:ext cx="402252" cy="402251"/>
            </a:xfrm>
            <a:custGeom>
              <a:avLst/>
              <a:gdLst>
                <a:gd name="T0" fmla="*/ 120 w 120"/>
                <a:gd name="T1" fmla="*/ 120 h 120"/>
                <a:gd name="T2" fmla="*/ 28 w 120"/>
                <a:gd name="T3" fmla="*/ 120 h 120"/>
                <a:gd name="T4" fmla="*/ 0 w 120"/>
                <a:gd name="T5" fmla="*/ 90 h 120"/>
                <a:gd name="T6" fmla="*/ 1 w 120"/>
                <a:gd name="T7" fmla="*/ 0 h 120"/>
                <a:gd name="T8" fmla="*/ 120 w 120"/>
                <a:gd name="T9" fmla="*/ 120 h 120"/>
                <a:gd name="T10" fmla="*/ 9 w 120"/>
                <a:gd name="T11" fmla="*/ 19 h 120"/>
                <a:gd name="T12" fmla="*/ 8 w 120"/>
                <a:gd name="T13" fmla="*/ 90 h 120"/>
                <a:gd name="T14" fmla="*/ 28 w 120"/>
                <a:gd name="T15" fmla="*/ 112 h 120"/>
                <a:gd name="T16" fmla="*/ 101 w 120"/>
                <a:gd name="T17" fmla="*/ 112 h 120"/>
                <a:gd name="T18" fmla="*/ 9 w 120"/>
                <a:gd name="T19" fmla="*/ 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120" y="120"/>
                  </a:moveTo>
                  <a:cubicBezTo>
                    <a:pt x="28" y="120"/>
                    <a:pt x="28" y="120"/>
                    <a:pt x="28" y="120"/>
                  </a:cubicBezTo>
                  <a:cubicBezTo>
                    <a:pt x="12" y="120"/>
                    <a:pt x="0" y="107"/>
                    <a:pt x="0" y="9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20" y="120"/>
                  </a:lnTo>
                  <a:close/>
                  <a:moveTo>
                    <a:pt x="9" y="19"/>
                  </a:moveTo>
                  <a:cubicBezTo>
                    <a:pt x="8" y="90"/>
                    <a:pt x="8" y="90"/>
                    <a:pt x="8" y="90"/>
                  </a:cubicBezTo>
                  <a:cubicBezTo>
                    <a:pt x="8" y="102"/>
                    <a:pt x="17" y="112"/>
                    <a:pt x="28" y="112"/>
                  </a:cubicBezTo>
                  <a:cubicBezTo>
                    <a:pt x="101" y="112"/>
                    <a:pt x="101" y="112"/>
                    <a:pt x="101" y="112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14709" y="3114210"/>
            <a:ext cx="1684510" cy="1954032"/>
            <a:chOff x="5214709" y="3114210"/>
            <a:chExt cx="1684510" cy="1954032"/>
          </a:xfrm>
        </p:grpSpPr>
        <p:sp>
          <p:nvSpPr>
            <p:cNvPr id="30" name="六边形 29"/>
            <p:cNvSpPr/>
            <p:nvPr/>
          </p:nvSpPr>
          <p:spPr>
            <a:xfrm rot="16200000">
              <a:off x="5079948" y="3248971"/>
              <a:ext cx="1954032" cy="1684510"/>
            </a:xfrm>
            <a:prstGeom prst="hexagon">
              <a:avLst/>
            </a:prstGeom>
            <a:solidFill>
              <a:srgbClr val="B85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Freeform 22"/>
            <p:cNvSpPr>
              <a:spLocks noEditPoints="1"/>
            </p:cNvSpPr>
            <p:nvPr/>
          </p:nvSpPr>
          <p:spPr bwMode="auto">
            <a:xfrm>
              <a:off x="5573829" y="3671939"/>
              <a:ext cx="884989" cy="884989"/>
            </a:xfrm>
            <a:custGeom>
              <a:avLst/>
              <a:gdLst>
                <a:gd name="T0" fmla="*/ 2070 w 2791"/>
                <a:gd name="T1" fmla="*/ 2010 h 2791"/>
                <a:gd name="T2" fmla="*/ 1699 w 2791"/>
                <a:gd name="T3" fmla="*/ 2104 h 2791"/>
                <a:gd name="T4" fmla="*/ 791 w 2791"/>
                <a:gd name="T5" fmla="*/ 1719 h 2791"/>
                <a:gd name="T6" fmla="*/ 718 w 2791"/>
                <a:gd name="T7" fmla="*/ 1582 h 2791"/>
                <a:gd name="T8" fmla="*/ 748 w 2791"/>
                <a:gd name="T9" fmla="*/ 833 h 2791"/>
                <a:gd name="T10" fmla="*/ 1081 w 2791"/>
                <a:gd name="T11" fmla="*/ 517 h 2791"/>
                <a:gd name="T12" fmla="*/ 1933 w 2791"/>
                <a:gd name="T13" fmla="*/ 404 h 2791"/>
                <a:gd name="T14" fmla="*/ 2114 w 2791"/>
                <a:gd name="T15" fmla="*/ 506 h 2791"/>
                <a:gd name="T16" fmla="*/ 2158 w 2791"/>
                <a:gd name="T17" fmla="*/ 728 h 2791"/>
                <a:gd name="T18" fmla="*/ 2092 w 2791"/>
                <a:gd name="T19" fmla="*/ 978 h 2791"/>
                <a:gd name="T20" fmla="*/ 1972 w 2791"/>
                <a:gd name="T21" fmla="*/ 1153 h 2791"/>
                <a:gd name="T22" fmla="*/ 1858 w 2791"/>
                <a:gd name="T23" fmla="*/ 1232 h 2791"/>
                <a:gd name="T24" fmla="*/ 1702 w 2791"/>
                <a:gd name="T25" fmla="*/ 1322 h 2791"/>
                <a:gd name="T26" fmla="*/ 1691 w 2791"/>
                <a:gd name="T27" fmla="*/ 1322 h 2791"/>
                <a:gd name="T28" fmla="*/ 1564 w 2791"/>
                <a:gd name="T29" fmla="*/ 1253 h 2791"/>
                <a:gd name="T30" fmla="*/ 1544 w 2791"/>
                <a:gd name="T31" fmla="*/ 1126 h 2791"/>
                <a:gd name="T32" fmla="*/ 1726 w 2791"/>
                <a:gd name="T33" fmla="*/ 881 h 2791"/>
                <a:gd name="T34" fmla="*/ 1359 w 2791"/>
                <a:gd name="T35" fmla="*/ 881 h 2791"/>
                <a:gd name="T36" fmla="*/ 1400 w 2791"/>
                <a:gd name="T37" fmla="*/ 1097 h 2791"/>
                <a:gd name="T38" fmla="*/ 1395 w 2791"/>
                <a:gd name="T39" fmla="*/ 1116 h 2791"/>
                <a:gd name="T40" fmla="*/ 1175 w 2791"/>
                <a:gd name="T41" fmla="*/ 1395 h 2791"/>
                <a:gd name="T42" fmla="*/ 1570 w 2791"/>
                <a:gd name="T43" fmla="*/ 1530 h 2791"/>
                <a:gd name="T44" fmla="*/ 1717 w 2791"/>
                <a:gd name="T45" fmla="*/ 1469 h 2791"/>
                <a:gd name="T46" fmla="*/ 2056 w 2791"/>
                <a:gd name="T47" fmla="*/ 1653 h 2791"/>
                <a:gd name="T48" fmla="*/ 2256 w 2791"/>
                <a:gd name="T49" fmla="*/ 1234 h 2791"/>
                <a:gd name="T50" fmla="*/ 2230 w 2791"/>
                <a:gd name="T51" fmla="*/ 1030 h 2791"/>
                <a:gd name="T52" fmla="*/ 2458 w 2791"/>
                <a:gd name="T53" fmla="*/ 604 h 2791"/>
                <a:gd name="T54" fmla="*/ 2350 w 2791"/>
                <a:gd name="T55" fmla="*/ 37 h 2791"/>
                <a:gd name="T56" fmla="*/ 2124 w 2791"/>
                <a:gd name="T57" fmla="*/ 142 h 2791"/>
                <a:gd name="T58" fmla="*/ 1343 w 2791"/>
                <a:gd name="T59" fmla="*/ 257 h 2791"/>
                <a:gd name="T60" fmla="*/ 808 w 2791"/>
                <a:gd name="T61" fmla="*/ 0 h 2791"/>
                <a:gd name="T62" fmla="*/ 550 w 2791"/>
                <a:gd name="T63" fmla="*/ 537 h 2791"/>
                <a:gd name="T64" fmla="*/ 598 w 2791"/>
                <a:gd name="T65" fmla="*/ 823 h 2791"/>
                <a:gd name="T66" fmla="*/ 257 w 2791"/>
                <a:gd name="T67" fmla="*/ 1459 h 2791"/>
                <a:gd name="T68" fmla="*/ 0 w 2791"/>
                <a:gd name="T69" fmla="*/ 1836 h 2791"/>
                <a:gd name="T70" fmla="*/ 674 w 2791"/>
                <a:gd name="T71" fmla="*/ 2136 h 2791"/>
                <a:gd name="T72" fmla="*/ 1054 w 2791"/>
                <a:gd name="T73" fmla="*/ 2084 h 2791"/>
                <a:gd name="T74" fmla="*/ 1935 w 2791"/>
                <a:gd name="T75" fmla="*/ 2498 h 2791"/>
                <a:gd name="T76" fmla="*/ 2791 w 2791"/>
                <a:gd name="T77" fmla="*/ 2350 h 2791"/>
                <a:gd name="T78" fmla="*/ 2350 w 2791"/>
                <a:gd name="T79" fmla="*/ 191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1" h="2791">
                  <a:moveTo>
                    <a:pt x="2350" y="1910"/>
                  </a:moveTo>
                  <a:cubicBezTo>
                    <a:pt x="2244" y="1910"/>
                    <a:pt x="2146" y="1947"/>
                    <a:pt x="2070" y="2010"/>
                  </a:cubicBezTo>
                  <a:cubicBezTo>
                    <a:pt x="2071" y="2009"/>
                    <a:pt x="2071" y="2009"/>
                    <a:pt x="2071" y="2009"/>
                  </a:cubicBezTo>
                  <a:cubicBezTo>
                    <a:pt x="2071" y="2009"/>
                    <a:pt x="1928" y="2155"/>
                    <a:pt x="1699" y="2104"/>
                  </a:cubicBezTo>
                  <a:cubicBezTo>
                    <a:pt x="1015" y="1921"/>
                    <a:pt x="1015" y="1921"/>
                    <a:pt x="1015" y="1921"/>
                  </a:cubicBezTo>
                  <a:cubicBezTo>
                    <a:pt x="874" y="1870"/>
                    <a:pt x="813" y="1769"/>
                    <a:pt x="791" y="1719"/>
                  </a:cubicBezTo>
                  <a:cubicBezTo>
                    <a:pt x="775" y="1668"/>
                    <a:pt x="750" y="1622"/>
                    <a:pt x="717" y="1582"/>
                  </a:cubicBezTo>
                  <a:cubicBezTo>
                    <a:pt x="718" y="1582"/>
                    <a:pt x="718" y="1582"/>
                    <a:pt x="718" y="1582"/>
                  </a:cubicBezTo>
                  <a:cubicBezTo>
                    <a:pt x="718" y="1582"/>
                    <a:pt x="593" y="1437"/>
                    <a:pt x="641" y="1230"/>
                  </a:cubicBezTo>
                  <a:cubicBezTo>
                    <a:pt x="748" y="833"/>
                    <a:pt x="748" y="833"/>
                    <a:pt x="748" y="833"/>
                  </a:cubicBezTo>
                  <a:cubicBezTo>
                    <a:pt x="788" y="711"/>
                    <a:pt x="878" y="663"/>
                    <a:pt x="923" y="640"/>
                  </a:cubicBezTo>
                  <a:cubicBezTo>
                    <a:pt x="988" y="616"/>
                    <a:pt x="1042" y="573"/>
                    <a:pt x="1081" y="517"/>
                  </a:cubicBezTo>
                  <a:cubicBezTo>
                    <a:pt x="1108" y="483"/>
                    <a:pt x="1183" y="411"/>
                    <a:pt x="1315" y="404"/>
                  </a:cubicBezTo>
                  <a:cubicBezTo>
                    <a:pt x="1933" y="404"/>
                    <a:pt x="1933" y="404"/>
                    <a:pt x="1933" y="404"/>
                  </a:cubicBezTo>
                  <a:cubicBezTo>
                    <a:pt x="2033" y="412"/>
                    <a:pt x="2092" y="477"/>
                    <a:pt x="2111" y="501"/>
                  </a:cubicBezTo>
                  <a:cubicBezTo>
                    <a:pt x="2112" y="503"/>
                    <a:pt x="2113" y="504"/>
                    <a:pt x="2114" y="506"/>
                  </a:cubicBezTo>
                  <a:cubicBezTo>
                    <a:pt x="2114" y="506"/>
                    <a:pt x="2114" y="506"/>
                    <a:pt x="2114" y="506"/>
                  </a:cubicBezTo>
                  <a:cubicBezTo>
                    <a:pt x="2114" y="506"/>
                    <a:pt x="2191" y="609"/>
                    <a:pt x="2158" y="728"/>
                  </a:cubicBezTo>
                  <a:cubicBezTo>
                    <a:pt x="2158" y="728"/>
                    <a:pt x="2158" y="728"/>
                    <a:pt x="2158" y="728"/>
                  </a:cubicBezTo>
                  <a:cubicBezTo>
                    <a:pt x="2092" y="978"/>
                    <a:pt x="2092" y="978"/>
                    <a:pt x="2092" y="978"/>
                  </a:cubicBezTo>
                  <a:cubicBezTo>
                    <a:pt x="2091" y="980"/>
                    <a:pt x="2090" y="982"/>
                    <a:pt x="2090" y="984"/>
                  </a:cubicBezTo>
                  <a:cubicBezTo>
                    <a:pt x="2063" y="1084"/>
                    <a:pt x="2005" y="1133"/>
                    <a:pt x="1972" y="1153"/>
                  </a:cubicBezTo>
                  <a:cubicBezTo>
                    <a:pt x="1928" y="1168"/>
                    <a:pt x="1889" y="1195"/>
                    <a:pt x="1860" y="1230"/>
                  </a:cubicBezTo>
                  <a:cubicBezTo>
                    <a:pt x="1858" y="1232"/>
                    <a:pt x="1858" y="1232"/>
                    <a:pt x="1858" y="1232"/>
                  </a:cubicBezTo>
                  <a:cubicBezTo>
                    <a:pt x="1849" y="1243"/>
                    <a:pt x="1840" y="1255"/>
                    <a:pt x="1833" y="1268"/>
                  </a:cubicBezTo>
                  <a:cubicBezTo>
                    <a:pt x="1784" y="1321"/>
                    <a:pt x="1707" y="1322"/>
                    <a:pt x="1702" y="1322"/>
                  </a:cubicBezTo>
                  <a:cubicBezTo>
                    <a:pt x="1701" y="1322"/>
                    <a:pt x="1701" y="1322"/>
                    <a:pt x="1701" y="1322"/>
                  </a:cubicBezTo>
                  <a:cubicBezTo>
                    <a:pt x="1691" y="1322"/>
                    <a:pt x="1691" y="1322"/>
                    <a:pt x="1691" y="1322"/>
                  </a:cubicBezTo>
                  <a:cubicBezTo>
                    <a:pt x="1669" y="1321"/>
                    <a:pt x="1617" y="1313"/>
                    <a:pt x="1569" y="1260"/>
                  </a:cubicBezTo>
                  <a:cubicBezTo>
                    <a:pt x="1568" y="1258"/>
                    <a:pt x="1565" y="1256"/>
                    <a:pt x="1564" y="1253"/>
                  </a:cubicBezTo>
                  <a:cubicBezTo>
                    <a:pt x="1535" y="1212"/>
                    <a:pt x="1535" y="1172"/>
                    <a:pt x="1538" y="1150"/>
                  </a:cubicBezTo>
                  <a:cubicBezTo>
                    <a:pt x="1544" y="1126"/>
                    <a:pt x="1544" y="1126"/>
                    <a:pt x="1544" y="1126"/>
                  </a:cubicBezTo>
                  <a:cubicBezTo>
                    <a:pt x="1550" y="1111"/>
                    <a:pt x="1569" y="1073"/>
                    <a:pt x="1607" y="1053"/>
                  </a:cubicBezTo>
                  <a:cubicBezTo>
                    <a:pt x="1677" y="1027"/>
                    <a:pt x="1726" y="960"/>
                    <a:pt x="1726" y="881"/>
                  </a:cubicBezTo>
                  <a:cubicBezTo>
                    <a:pt x="1726" y="780"/>
                    <a:pt x="1644" y="698"/>
                    <a:pt x="1542" y="698"/>
                  </a:cubicBezTo>
                  <a:cubicBezTo>
                    <a:pt x="1441" y="698"/>
                    <a:pt x="1359" y="780"/>
                    <a:pt x="1359" y="881"/>
                  </a:cubicBezTo>
                  <a:cubicBezTo>
                    <a:pt x="1359" y="916"/>
                    <a:pt x="1368" y="948"/>
                    <a:pt x="1385" y="976"/>
                  </a:cubicBezTo>
                  <a:cubicBezTo>
                    <a:pt x="1408" y="1044"/>
                    <a:pt x="1400" y="1097"/>
                    <a:pt x="1400" y="1097"/>
                  </a:cubicBezTo>
                  <a:cubicBezTo>
                    <a:pt x="1400" y="1097"/>
                    <a:pt x="1400" y="1097"/>
                    <a:pt x="1400" y="1097"/>
                  </a:cubicBezTo>
                  <a:cubicBezTo>
                    <a:pt x="1395" y="1116"/>
                    <a:pt x="1395" y="1116"/>
                    <a:pt x="1395" y="1116"/>
                  </a:cubicBezTo>
                  <a:cubicBezTo>
                    <a:pt x="1387" y="1135"/>
                    <a:pt x="1368" y="1164"/>
                    <a:pt x="1318" y="1189"/>
                  </a:cubicBezTo>
                  <a:cubicBezTo>
                    <a:pt x="1234" y="1221"/>
                    <a:pt x="1175" y="1301"/>
                    <a:pt x="1175" y="1395"/>
                  </a:cubicBezTo>
                  <a:cubicBezTo>
                    <a:pt x="1175" y="1517"/>
                    <a:pt x="1273" y="1616"/>
                    <a:pt x="1395" y="1616"/>
                  </a:cubicBezTo>
                  <a:cubicBezTo>
                    <a:pt x="1466" y="1616"/>
                    <a:pt x="1530" y="1582"/>
                    <a:pt x="1570" y="1530"/>
                  </a:cubicBezTo>
                  <a:cubicBezTo>
                    <a:pt x="1633" y="1471"/>
                    <a:pt x="1695" y="1469"/>
                    <a:pt x="1695" y="1469"/>
                  </a:cubicBezTo>
                  <a:cubicBezTo>
                    <a:pt x="1717" y="1469"/>
                    <a:pt x="1717" y="1469"/>
                    <a:pt x="1717" y="1469"/>
                  </a:cubicBezTo>
                  <a:cubicBezTo>
                    <a:pt x="1746" y="1471"/>
                    <a:pt x="1798" y="1483"/>
                    <a:pt x="1840" y="1535"/>
                  </a:cubicBezTo>
                  <a:cubicBezTo>
                    <a:pt x="1886" y="1606"/>
                    <a:pt x="1966" y="1653"/>
                    <a:pt x="2056" y="1653"/>
                  </a:cubicBezTo>
                  <a:cubicBezTo>
                    <a:pt x="2198" y="1653"/>
                    <a:pt x="2313" y="1538"/>
                    <a:pt x="2313" y="1396"/>
                  </a:cubicBezTo>
                  <a:cubicBezTo>
                    <a:pt x="2313" y="1334"/>
                    <a:pt x="2292" y="1278"/>
                    <a:pt x="2256" y="1234"/>
                  </a:cubicBezTo>
                  <a:cubicBezTo>
                    <a:pt x="2238" y="1195"/>
                    <a:pt x="2208" y="1116"/>
                    <a:pt x="2227" y="1041"/>
                  </a:cubicBezTo>
                  <a:cubicBezTo>
                    <a:pt x="2228" y="1038"/>
                    <a:pt x="2229" y="1034"/>
                    <a:pt x="2230" y="1030"/>
                  </a:cubicBezTo>
                  <a:cubicBezTo>
                    <a:pt x="2298" y="777"/>
                    <a:pt x="2298" y="777"/>
                    <a:pt x="2298" y="777"/>
                  </a:cubicBezTo>
                  <a:cubicBezTo>
                    <a:pt x="2333" y="670"/>
                    <a:pt x="2428" y="618"/>
                    <a:pt x="2458" y="604"/>
                  </a:cubicBezTo>
                  <a:cubicBezTo>
                    <a:pt x="2567" y="561"/>
                    <a:pt x="2644" y="455"/>
                    <a:pt x="2644" y="331"/>
                  </a:cubicBezTo>
                  <a:cubicBezTo>
                    <a:pt x="2644" y="169"/>
                    <a:pt x="2512" y="37"/>
                    <a:pt x="2350" y="37"/>
                  </a:cubicBezTo>
                  <a:cubicBezTo>
                    <a:pt x="2259" y="37"/>
                    <a:pt x="2177" y="79"/>
                    <a:pt x="2123" y="144"/>
                  </a:cubicBezTo>
                  <a:cubicBezTo>
                    <a:pt x="2124" y="142"/>
                    <a:pt x="2124" y="142"/>
                    <a:pt x="2124" y="142"/>
                  </a:cubicBezTo>
                  <a:cubicBezTo>
                    <a:pt x="2124" y="142"/>
                    <a:pt x="2044" y="257"/>
                    <a:pt x="1892" y="257"/>
                  </a:cubicBezTo>
                  <a:cubicBezTo>
                    <a:pt x="1343" y="257"/>
                    <a:pt x="1343" y="257"/>
                    <a:pt x="1343" y="257"/>
                  </a:cubicBezTo>
                  <a:cubicBezTo>
                    <a:pt x="1191" y="257"/>
                    <a:pt x="1112" y="183"/>
                    <a:pt x="1083" y="147"/>
                  </a:cubicBezTo>
                  <a:cubicBezTo>
                    <a:pt x="1024" y="59"/>
                    <a:pt x="923" y="0"/>
                    <a:pt x="808" y="0"/>
                  </a:cubicBezTo>
                  <a:cubicBezTo>
                    <a:pt x="625" y="0"/>
                    <a:pt x="477" y="148"/>
                    <a:pt x="477" y="331"/>
                  </a:cubicBezTo>
                  <a:cubicBezTo>
                    <a:pt x="477" y="409"/>
                    <a:pt x="504" y="480"/>
                    <a:pt x="550" y="537"/>
                  </a:cubicBezTo>
                  <a:cubicBezTo>
                    <a:pt x="606" y="617"/>
                    <a:pt x="626" y="720"/>
                    <a:pt x="600" y="817"/>
                  </a:cubicBezTo>
                  <a:cubicBezTo>
                    <a:pt x="599" y="819"/>
                    <a:pt x="599" y="821"/>
                    <a:pt x="598" y="823"/>
                  </a:cubicBezTo>
                  <a:cubicBezTo>
                    <a:pt x="500" y="1191"/>
                    <a:pt x="500" y="1191"/>
                    <a:pt x="500" y="1191"/>
                  </a:cubicBezTo>
                  <a:cubicBezTo>
                    <a:pt x="438" y="1410"/>
                    <a:pt x="257" y="1459"/>
                    <a:pt x="257" y="1459"/>
                  </a:cubicBezTo>
                  <a:cubicBezTo>
                    <a:pt x="259" y="1459"/>
                    <a:pt x="259" y="1459"/>
                    <a:pt x="259" y="1459"/>
                  </a:cubicBezTo>
                  <a:cubicBezTo>
                    <a:pt x="108" y="1518"/>
                    <a:pt x="0" y="1664"/>
                    <a:pt x="0" y="1836"/>
                  </a:cubicBezTo>
                  <a:cubicBezTo>
                    <a:pt x="0" y="2059"/>
                    <a:pt x="181" y="2240"/>
                    <a:pt x="404" y="2240"/>
                  </a:cubicBezTo>
                  <a:cubicBezTo>
                    <a:pt x="508" y="2240"/>
                    <a:pt x="603" y="2201"/>
                    <a:pt x="674" y="2136"/>
                  </a:cubicBezTo>
                  <a:cubicBezTo>
                    <a:pt x="721" y="2104"/>
                    <a:pt x="851" y="2031"/>
                    <a:pt x="1022" y="2076"/>
                  </a:cubicBezTo>
                  <a:cubicBezTo>
                    <a:pt x="1033" y="2079"/>
                    <a:pt x="1043" y="2082"/>
                    <a:pt x="1054" y="2084"/>
                  </a:cubicBezTo>
                  <a:cubicBezTo>
                    <a:pt x="1662" y="2246"/>
                    <a:pt x="1662" y="2246"/>
                    <a:pt x="1662" y="2246"/>
                  </a:cubicBezTo>
                  <a:cubicBezTo>
                    <a:pt x="1840" y="2302"/>
                    <a:pt x="1917" y="2457"/>
                    <a:pt x="1935" y="2498"/>
                  </a:cubicBezTo>
                  <a:cubicBezTo>
                    <a:pt x="1996" y="2669"/>
                    <a:pt x="2159" y="2791"/>
                    <a:pt x="2350" y="2791"/>
                  </a:cubicBezTo>
                  <a:cubicBezTo>
                    <a:pt x="2594" y="2791"/>
                    <a:pt x="2791" y="2593"/>
                    <a:pt x="2791" y="2350"/>
                  </a:cubicBezTo>
                  <a:cubicBezTo>
                    <a:pt x="2791" y="2107"/>
                    <a:pt x="2594" y="1910"/>
                    <a:pt x="2350" y="1910"/>
                  </a:cubicBezTo>
                  <a:close/>
                  <a:moveTo>
                    <a:pt x="2350" y="1910"/>
                  </a:moveTo>
                  <a:cubicBezTo>
                    <a:pt x="2350" y="1910"/>
                    <a:pt x="2350" y="1910"/>
                    <a:pt x="2350" y="191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7200" y="0"/>
            <a:ext cx="36576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94580" y="61"/>
            <a:ext cx="2402840" cy="382408"/>
            <a:chOff x="52895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89550" y="13592"/>
              <a:ext cx="1612901" cy="368300"/>
              <a:chOff x="4991099" y="55916"/>
              <a:chExt cx="1612901" cy="3683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1473"/>
                <a:ext cx="1082977" cy="33718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Related Work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916"/>
                <a:ext cx="471535" cy="36830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02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矩形 61"/>
          <p:cNvSpPr/>
          <p:nvPr/>
        </p:nvSpPr>
        <p:spPr>
          <a:xfrm>
            <a:off x="2068962" y="1461454"/>
            <a:ext cx="146621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200">
              <a:defRPr/>
            </a:pPr>
            <a:r>
              <a:rPr lang="en-US" altLang="zh-CN" sz="2000" b="1" kern="0" dirty="0">
                <a:ea typeface="微软雅黑" panose="020B0503020204020204" pitchFamily="34" charset="-122"/>
                <a:sym typeface="+mn-ea"/>
              </a:rPr>
              <a:t>View Point</a:t>
            </a:r>
            <a:endParaRPr lang="en-US" altLang="zh-CN" sz="2000" b="1" kern="0" dirty="0" smtClean="0"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40335" y="1823720"/>
            <a:ext cx="3394710" cy="1050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altLang="en-US" sz="1600" kern="0" dirty="0" smtClean="0">
                <a:ea typeface="微软雅黑" panose="020B0503020204020204" pitchFamily="34" charset="-122"/>
                <a:sym typeface="+mn-ea"/>
              </a:rPr>
              <a:t>It is the guard position, and </a:t>
            </a:r>
            <a:endParaRPr lang="zh-CN" altLang="en-US" sz="1600" kern="0" dirty="0" smtClean="0">
              <a:ea typeface="微软雅黑" panose="020B0503020204020204" pitchFamily="34" charset="-122"/>
            </a:endParaRPr>
          </a:p>
          <a:p>
            <a:pPr algn="l" defTabSz="1219200">
              <a:lnSpc>
                <a:spcPct val="130000"/>
              </a:lnSpc>
              <a:defRPr/>
            </a:pPr>
            <a:r>
              <a:rPr lang="zh-CN" altLang="en-US" sz="1600" kern="0" dirty="0" smtClean="0">
                <a:ea typeface="微软雅黑" panose="020B0503020204020204" pitchFamily="34" charset="-122"/>
                <a:sym typeface="+mn-ea"/>
              </a:rPr>
              <a:t>this project is focusing the visibility effect of related to this view point.</a:t>
            </a:r>
            <a:endParaRPr lang="zh-CN" altLang="en-US" sz="1600" kern="0" dirty="0" smtClean="0"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872112" y="3975648"/>
            <a:ext cx="166306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200">
              <a:defRPr/>
            </a:pPr>
            <a:r>
              <a:rPr lang="en-US" altLang="zh-CN" sz="2000" b="1" kern="0" dirty="0">
                <a:ea typeface="微软雅黑" panose="020B0503020204020204" pitchFamily="34" charset="-122"/>
              </a:rPr>
              <a:t>Sight Range</a:t>
            </a:r>
            <a:endParaRPr lang="en-US" altLang="zh-CN" sz="2000" b="1" kern="0" dirty="0"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50677" y="4337658"/>
            <a:ext cx="2984500" cy="730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altLang="en-US" sz="1600" kern="0" dirty="0" smtClean="0">
                <a:ea typeface="微软雅黑" panose="020B0503020204020204" pitchFamily="34" charset="-122"/>
              </a:rPr>
              <a:t>Sight Range is the max value it</a:t>
            </a:r>
            <a:endParaRPr lang="zh-CN" altLang="en-US" sz="1600" kern="0" dirty="0" smtClean="0">
              <a:ea typeface="微软雅黑" panose="020B0503020204020204" pitchFamily="34" charset="-122"/>
            </a:endParaRPr>
          </a:p>
          <a:p>
            <a:pPr algn="l" defTabSz="1219200">
              <a:lnSpc>
                <a:spcPct val="130000"/>
              </a:lnSpc>
              <a:defRPr/>
            </a:pPr>
            <a:r>
              <a:rPr lang="zh-CN" altLang="en-US" sz="1600" kern="0" dirty="0" smtClean="0">
                <a:ea typeface="微软雅黑" panose="020B0503020204020204" pitchFamily="34" charset="-122"/>
              </a:rPr>
              <a:t>could see from the view point.</a:t>
            </a:r>
            <a:endParaRPr lang="zh-CN" altLang="en-US" sz="1600" kern="0" dirty="0" smtClean="0"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619922" y="3975648"/>
            <a:ext cx="122618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9200">
              <a:defRPr/>
            </a:pPr>
            <a:r>
              <a:rPr lang="en-US" altLang="zh-CN" sz="2000" b="1" kern="0" dirty="0" smtClean="0">
                <a:ea typeface="微软雅黑" panose="020B0503020204020204" pitchFamily="34" charset="-122"/>
                <a:sym typeface="+mn-ea"/>
              </a:rPr>
              <a:t>Hit Point</a:t>
            </a:r>
            <a:endParaRPr lang="en-US" altLang="zh-CN" sz="2000" b="1" kern="0" dirty="0"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620125" y="4337685"/>
            <a:ext cx="3339465" cy="137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altLang="en-US" sz="1600" kern="0" dirty="0" smtClean="0">
                <a:ea typeface="微软雅黑" panose="020B0503020204020204" pitchFamily="34" charset="-122"/>
                <a:sym typeface="+mn-ea"/>
              </a:rPr>
              <a:t>All the hit points generated by the ray cast from the view point</a:t>
            </a:r>
            <a:r>
              <a:rPr lang="en-US" altLang="zh-CN" sz="1600" kern="0" dirty="0" smtClean="0">
                <a:ea typeface="微软雅黑" panose="020B0503020204020204" pitchFamily="34" charset="-122"/>
                <a:sym typeface="+mn-ea"/>
              </a:rPr>
              <a:t>. It is the intersection point of those ray with boundry or obstacles.</a:t>
            </a:r>
            <a:endParaRPr lang="zh-CN" altLang="en-US" sz="1600" kern="0" dirty="0" smtClean="0"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619922" y="1452174"/>
            <a:ext cx="15925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>
              <a:defRPr/>
            </a:pPr>
            <a:r>
              <a:rPr lang="en-US" sz="2000" b="1" kern="0" dirty="0" smtClean="0">
                <a:ea typeface="微软雅黑" panose="020B0503020204020204" pitchFamily="34" charset="-122"/>
              </a:rPr>
              <a:t>Sight Angle</a:t>
            </a:r>
            <a:endParaRPr lang="en-US" sz="2000" b="1" kern="0" dirty="0"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619922" y="1814184"/>
            <a:ext cx="3211195" cy="730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altLang="en-US" sz="1600" kern="0" dirty="0" smtClean="0">
                <a:ea typeface="微软雅黑" panose="020B0503020204020204" pitchFamily="34" charset="-122"/>
              </a:rPr>
              <a:t>Therefore, the sight angle defines </a:t>
            </a:r>
            <a:endParaRPr lang="zh-CN" altLang="en-US" sz="1600" kern="0" dirty="0" smtClean="0">
              <a:ea typeface="微软雅黑" panose="020B0503020204020204" pitchFamily="34" charset="-122"/>
            </a:endParaRPr>
          </a:p>
          <a:p>
            <a:pPr algn="l" defTabSz="1219200">
              <a:lnSpc>
                <a:spcPct val="130000"/>
              </a:lnSpc>
              <a:defRPr/>
            </a:pPr>
            <a:r>
              <a:rPr lang="zh-CN" altLang="en-US" sz="1600" kern="0" dirty="0" smtClean="0">
                <a:ea typeface="微软雅黑" panose="020B0503020204020204" pitchFamily="34" charset="-122"/>
              </a:rPr>
              <a:t>the max range of perspective.</a:t>
            </a:r>
            <a:endParaRPr lang="zh-CN" altLang="en-US" sz="1600" kern="0" dirty="0" smtClean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26363" y="1455354"/>
            <a:ext cx="1371958" cy="1371958"/>
            <a:chOff x="3726363" y="1455354"/>
            <a:chExt cx="1371958" cy="1371958"/>
          </a:xfrm>
        </p:grpSpPr>
        <p:sp>
          <p:nvSpPr>
            <p:cNvPr id="54" name="椭圆 53"/>
            <p:cNvSpPr/>
            <p:nvPr/>
          </p:nvSpPr>
          <p:spPr>
            <a:xfrm>
              <a:off x="3726363" y="1455354"/>
              <a:ext cx="1371958" cy="1371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3955434" y="1741601"/>
              <a:ext cx="877623" cy="821313"/>
            </a:xfrm>
            <a:custGeom>
              <a:avLst/>
              <a:gdLst>
                <a:gd name="T0" fmla="*/ 2886 w 3658"/>
                <a:gd name="T1" fmla="*/ 1101 h 3424"/>
                <a:gd name="T2" fmla="*/ 2504 w 3658"/>
                <a:gd name="T3" fmla="*/ 43 h 3424"/>
                <a:gd name="T4" fmla="*/ 1842 w 3658"/>
                <a:gd name="T5" fmla="*/ 504 h 3424"/>
                <a:gd name="T6" fmla="*/ 743 w 3658"/>
                <a:gd name="T7" fmla="*/ 1139 h 3424"/>
                <a:gd name="T8" fmla="*/ 724 w 3658"/>
                <a:gd name="T9" fmla="*/ 2600 h 3424"/>
                <a:gd name="T10" fmla="*/ 1843 w 3658"/>
                <a:gd name="T11" fmla="*/ 2977 h 3424"/>
                <a:gd name="T12" fmla="*/ 3100 w 3658"/>
                <a:gd name="T13" fmla="*/ 2787 h 3424"/>
                <a:gd name="T14" fmla="*/ 2885 w 3658"/>
                <a:gd name="T15" fmla="*/ 2375 h 3424"/>
                <a:gd name="T16" fmla="*/ 2185 w 3658"/>
                <a:gd name="T17" fmla="*/ 423 h 3424"/>
                <a:gd name="T18" fmla="*/ 2717 w 3658"/>
                <a:gd name="T19" fmla="*/ 597 h 3424"/>
                <a:gd name="T20" fmla="*/ 2316 w 3658"/>
                <a:gd name="T21" fmla="*/ 997 h 3424"/>
                <a:gd name="T22" fmla="*/ 1920 w 3658"/>
                <a:gd name="T23" fmla="*/ 553 h 3424"/>
                <a:gd name="T24" fmla="*/ 968 w 3658"/>
                <a:gd name="T25" fmla="*/ 1887 h 3424"/>
                <a:gd name="T26" fmla="*/ 1269 w 3658"/>
                <a:gd name="T27" fmla="*/ 2408 h 3424"/>
                <a:gd name="T28" fmla="*/ 946 w 3658"/>
                <a:gd name="T29" fmla="*/ 2048 h 3424"/>
                <a:gd name="T30" fmla="*/ 880 w 3658"/>
                <a:gd name="T31" fmla="*/ 1173 h 3424"/>
                <a:gd name="T32" fmla="*/ 1024 w 3658"/>
                <a:gd name="T33" fmla="*/ 1597 h 3424"/>
                <a:gd name="T34" fmla="*/ 1054 w 3658"/>
                <a:gd name="T35" fmla="*/ 1682 h 3424"/>
                <a:gd name="T36" fmla="*/ 2158 w 3658"/>
                <a:gd name="T37" fmla="*/ 1044 h 3424"/>
                <a:gd name="T38" fmla="*/ 2594 w 3658"/>
                <a:gd name="T39" fmla="*/ 1799 h 3424"/>
                <a:gd name="T40" fmla="*/ 1490 w 3658"/>
                <a:gd name="T41" fmla="*/ 2436 h 3424"/>
                <a:gd name="T42" fmla="*/ 2348 w 3658"/>
                <a:gd name="T43" fmla="*/ 2361 h 3424"/>
                <a:gd name="T44" fmla="*/ 2787 w 3658"/>
                <a:gd name="T45" fmla="*/ 2274 h 3424"/>
                <a:gd name="T46" fmla="*/ 2348 w 3658"/>
                <a:gd name="T47" fmla="*/ 2361 h 3424"/>
                <a:gd name="T48" fmla="*/ 2348 w 3658"/>
                <a:gd name="T49" fmla="*/ 1120 h 3424"/>
                <a:gd name="T50" fmla="*/ 2786 w 3658"/>
                <a:gd name="T51" fmla="*/ 1212 h 3424"/>
                <a:gd name="T52" fmla="*/ 2125 w 3658"/>
                <a:gd name="T53" fmla="*/ 926 h 3424"/>
                <a:gd name="T54" fmla="*/ 1523 w 3658"/>
                <a:gd name="T55" fmla="*/ 926 h 3424"/>
                <a:gd name="T56" fmla="*/ 1727 w 3658"/>
                <a:gd name="T57" fmla="*/ 553 h 3424"/>
                <a:gd name="T58" fmla="*/ 1331 w 3658"/>
                <a:gd name="T59" fmla="*/ 996 h 3424"/>
                <a:gd name="T60" fmla="*/ 1727 w 3658"/>
                <a:gd name="T61" fmla="*/ 553 h 3424"/>
                <a:gd name="T62" fmla="*/ 747 w 3658"/>
                <a:gd name="T63" fmla="*/ 1230 h 3424"/>
                <a:gd name="T64" fmla="*/ 933 w 3658"/>
                <a:gd name="T65" fmla="*/ 1795 h 3424"/>
                <a:gd name="T66" fmla="*/ 587 w 3658"/>
                <a:gd name="T67" fmla="*/ 2119 h 3424"/>
                <a:gd name="T68" fmla="*/ 874 w 3658"/>
                <a:gd name="T69" fmla="*/ 2606 h 3424"/>
                <a:gd name="T70" fmla="*/ 1331 w 3658"/>
                <a:gd name="T71" fmla="*/ 2484 h 3424"/>
                <a:gd name="T72" fmla="*/ 1727 w 3658"/>
                <a:gd name="T73" fmla="*/ 2928 h 3424"/>
                <a:gd name="T74" fmla="*/ 1548 w 3658"/>
                <a:gd name="T75" fmla="*/ 2505 h 3424"/>
                <a:gd name="T76" fmla="*/ 1843 w 3658"/>
                <a:gd name="T77" fmla="*/ 2841 h 3424"/>
                <a:gd name="T78" fmla="*/ 2574 w 3658"/>
                <a:gd name="T79" fmla="*/ 2979 h 3424"/>
                <a:gd name="T80" fmla="*/ 1917 w 3658"/>
                <a:gd name="T81" fmla="*/ 2880 h 3424"/>
                <a:gd name="T82" fmla="*/ 2764 w 3658"/>
                <a:gd name="T83" fmla="*/ 2391 h 3424"/>
                <a:gd name="T84" fmla="*/ 2777 w 3658"/>
                <a:gd name="T85" fmla="*/ 2489 h 3424"/>
                <a:gd name="T86" fmla="*/ 2714 w 3658"/>
                <a:gd name="T87" fmla="*/ 1686 h 3424"/>
                <a:gd name="T88" fmla="*/ 2901 w 3658"/>
                <a:gd name="T89" fmla="*/ 2250 h 3424"/>
                <a:gd name="T90" fmla="*/ 2857 w 3658"/>
                <a:gd name="T91" fmla="*/ 2230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58" h="3424">
                  <a:moveTo>
                    <a:pt x="2904" y="2342"/>
                  </a:moveTo>
                  <a:cubicBezTo>
                    <a:pt x="3657" y="2045"/>
                    <a:pt x="3658" y="1439"/>
                    <a:pt x="2908" y="1141"/>
                  </a:cubicBezTo>
                  <a:cubicBezTo>
                    <a:pt x="2892" y="1134"/>
                    <a:pt x="2883" y="1118"/>
                    <a:pt x="2886" y="1101"/>
                  </a:cubicBezTo>
                  <a:cubicBezTo>
                    <a:pt x="2927" y="819"/>
                    <a:pt x="2888" y="599"/>
                    <a:pt x="2793" y="455"/>
                  </a:cubicBezTo>
                  <a:cubicBezTo>
                    <a:pt x="2787" y="447"/>
                    <a:pt x="2786" y="438"/>
                    <a:pt x="2789" y="429"/>
                  </a:cubicBezTo>
                  <a:cubicBezTo>
                    <a:pt x="2847" y="241"/>
                    <a:pt x="2707" y="43"/>
                    <a:pt x="2504" y="43"/>
                  </a:cubicBezTo>
                  <a:cubicBezTo>
                    <a:pt x="2360" y="43"/>
                    <a:pt x="2241" y="144"/>
                    <a:pt x="2212" y="278"/>
                  </a:cubicBezTo>
                  <a:cubicBezTo>
                    <a:pt x="2209" y="289"/>
                    <a:pt x="2202" y="297"/>
                    <a:pt x="2192" y="301"/>
                  </a:cubicBezTo>
                  <a:cubicBezTo>
                    <a:pt x="2082" y="341"/>
                    <a:pt x="1964" y="407"/>
                    <a:pt x="1842" y="504"/>
                  </a:cubicBezTo>
                  <a:cubicBezTo>
                    <a:pt x="1831" y="513"/>
                    <a:pt x="1815" y="513"/>
                    <a:pt x="1804" y="504"/>
                  </a:cubicBezTo>
                  <a:cubicBezTo>
                    <a:pt x="1170" y="0"/>
                    <a:pt x="643" y="304"/>
                    <a:pt x="762" y="1106"/>
                  </a:cubicBezTo>
                  <a:cubicBezTo>
                    <a:pt x="765" y="1120"/>
                    <a:pt x="757" y="1134"/>
                    <a:pt x="743" y="1139"/>
                  </a:cubicBezTo>
                  <a:cubicBezTo>
                    <a:pt x="79" y="1401"/>
                    <a:pt x="0" y="1904"/>
                    <a:pt x="506" y="2223"/>
                  </a:cubicBezTo>
                  <a:cubicBezTo>
                    <a:pt x="517" y="2230"/>
                    <a:pt x="522" y="2242"/>
                    <a:pt x="520" y="2255"/>
                  </a:cubicBezTo>
                  <a:cubicBezTo>
                    <a:pt x="490" y="2404"/>
                    <a:pt x="578" y="2555"/>
                    <a:pt x="724" y="2600"/>
                  </a:cubicBezTo>
                  <a:cubicBezTo>
                    <a:pt x="737" y="2604"/>
                    <a:pt x="746" y="2615"/>
                    <a:pt x="746" y="2628"/>
                  </a:cubicBezTo>
                  <a:cubicBezTo>
                    <a:pt x="764" y="3236"/>
                    <a:pt x="1242" y="3424"/>
                    <a:pt x="1805" y="2977"/>
                  </a:cubicBezTo>
                  <a:cubicBezTo>
                    <a:pt x="1816" y="2968"/>
                    <a:pt x="1832" y="2968"/>
                    <a:pt x="1843" y="2977"/>
                  </a:cubicBezTo>
                  <a:cubicBezTo>
                    <a:pt x="2214" y="3271"/>
                    <a:pt x="2548" y="3290"/>
                    <a:pt x="2738" y="3094"/>
                  </a:cubicBezTo>
                  <a:cubicBezTo>
                    <a:pt x="2746" y="3086"/>
                    <a:pt x="2756" y="3082"/>
                    <a:pt x="2768" y="3083"/>
                  </a:cubicBezTo>
                  <a:cubicBezTo>
                    <a:pt x="2943" y="3103"/>
                    <a:pt x="3100" y="2967"/>
                    <a:pt x="3100" y="2787"/>
                  </a:cubicBezTo>
                  <a:cubicBezTo>
                    <a:pt x="3100" y="2663"/>
                    <a:pt x="3024" y="2556"/>
                    <a:pt x="2917" y="2511"/>
                  </a:cubicBezTo>
                  <a:cubicBezTo>
                    <a:pt x="2905" y="2507"/>
                    <a:pt x="2899" y="2497"/>
                    <a:pt x="2898" y="2485"/>
                  </a:cubicBezTo>
                  <a:cubicBezTo>
                    <a:pt x="2895" y="2450"/>
                    <a:pt x="2891" y="2413"/>
                    <a:pt x="2885" y="2375"/>
                  </a:cubicBezTo>
                  <a:cubicBezTo>
                    <a:pt x="2883" y="2361"/>
                    <a:pt x="2891" y="2347"/>
                    <a:pt x="2904" y="2342"/>
                  </a:cubicBezTo>
                  <a:close/>
                  <a:moveTo>
                    <a:pt x="1920" y="553"/>
                  </a:moveTo>
                  <a:cubicBezTo>
                    <a:pt x="2012" y="491"/>
                    <a:pt x="2101" y="448"/>
                    <a:pt x="2185" y="423"/>
                  </a:cubicBezTo>
                  <a:cubicBezTo>
                    <a:pt x="2200" y="418"/>
                    <a:pt x="2217" y="427"/>
                    <a:pt x="2222" y="442"/>
                  </a:cubicBezTo>
                  <a:cubicBezTo>
                    <a:pt x="2288" y="627"/>
                    <a:pt x="2514" y="697"/>
                    <a:pt x="2673" y="587"/>
                  </a:cubicBezTo>
                  <a:cubicBezTo>
                    <a:pt x="2688" y="577"/>
                    <a:pt x="2707" y="581"/>
                    <a:pt x="2717" y="597"/>
                  </a:cubicBezTo>
                  <a:cubicBezTo>
                    <a:pt x="2783" y="708"/>
                    <a:pt x="2816" y="863"/>
                    <a:pt x="2804" y="1055"/>
                  </a:cubicBezTo>
                  <a:cubicBezTo>
                    <a:pt x="2803" y="1079"/>
                    <a:pt x="2780" y="1095"/>
                    <a:pt x="2757" y="1088"/>
                  </a:cubicBezTo>
                  <a:cubicBezTo>
                    <a:pt x="2628" y="1048"/>
                    <a:pt x="2481" y="1018"/>
                    <a:pt x="2316" y="997"/>
                  </a:cubicBezTo>
                  <a:cubicBezTo>
                    <a:pt x="2277" y="992"/>
                    <a:pt x="2245" y="973"/>
                    <a:pt x="2221" y="942"/>
                  </a:cubicBezTo>
                  <a:cubicBezTo>
                    <a:pt x="2119" y="807"/>
                    <a:pt x="2017" y="694"/>
                    <a:pt x="1917" y="601"/>
                  </a:cubicBezTo>
                  <a:cubicBezTo>
                    <a:pt x="1902" y="587"/>
                    <a:pt x="1904" y="564"/>
                    <a:pt x="1920" y="553"/>
                  </a:cubicBezTo>
                  <a:close/>
                  <a:moveTo>
                    <a:pt x="946" y="2048"/>
                  </a:moveTo>
                  <a:cubicBezTo>
                    <a:pt x="930" y="2039"/>
                    <a:pt x="922" y="2021"/>
                    <a:pt x="927" y="2004"/>
                  </a:cubicBezTo>
                  <a:cubicBezTo>
                    <a:pt x="940" y="1965"/>
                    <a:pt x="953" y="1927"/>
                    <a:pt x="968" y="1887"/>
                  </a:cubicBezTo>
                  <a:cubicBezTo>
                    <a:pt x="977" y="1862"/>
                    <a:pt x="1012" y="1860"/>
                    <a:pt x="1024" y="1884"/>
                  </a:cubicBezTo>
                  <a:cubicBezTo>
                    <a:pt x="1105" y="2048"/>
                    <a:pt x="1198" y="2209"/>
                    <a:pt x="1300" y="2361"/>
                  </a:cubicBezTo>
                  <a:cubicBezTo>
                    <a:pt x="1314" y="2383"/>
                    <a:pt x="1296" y="2413"/>
                    <a:pt x="1269" y="2408"/>
                  </a:cubicBezTo>
                  <a:cubicBezTo>
                    <a:pt x="1222" y="2400"/>
                    <a:pt x="1176" y="2391"/>
                    <a:pt x="1133" y="2382"/>
                  </a:cubicBezTo>
                  <a:cubicBezTo>
                    <a:pt x="1117" y="2378"/>
                    <a:pt x="1107" y="2364"/>
                    <a:pt x="1109" y="2348"/>
                  </a:cubicBezTo>
                  <a:cubicBezTo>
                    <a:pt x="1123" y="2224"/>
                    <a:pt x="1058" y="2104"/>
                    <a:pt x="946" y="2048"/>
                  </a:cubicBezTo>
                  <a:close/>
                  <a:moveTo>
                    <a:pt x="968" y="1594"/>
                  </a:moveTo>
                  <a:cubicBezTo>
                    <a:pt x="916" y="1455"/>
                    <a:pt x="881" y="1325"/>
                    <a:pt x="861" y="1207"/>
                  </a:cubicBezTo>
                  <a:cubicBezTo>
                    <a:pt x="858" y="1192"/>
                    <a:pt x="866" y="1178"/>
                    <a:pt x="880" y="1173"/>
                  </a:cubicBezTo>
                  <a:cubicBezTo>
                    <a:pt x="993" y="1131"/>
                    <a:pt x="1122" y="1097"/>
                    <a:pt x="1269" y="1072"/>
                  </a:cubicBezTo>
                  <a:cubicBezTo>
                    <a:pt x="1296" y="1068"/>
                    <a:pt x="1315" y="1097"/>
                    <a:pt x="1300" y="1120"/>
                  </a:cubicBezTo>
                  <a:cubicBezTo>
                    <a:pt x="1198" y="1272"/>
                    <a:pt x="1105" y="1433"/>
                    <a:pt x="1024" y="1597"/>
                  </a:cubicBezTo>
                  <a:cubicBezTo>
                    <a:pt x="1012" y="1621"/>
                    <a:pt x="977" y="1619"/>
                    <a:pt x="968" y="1594"/>
                  </a:cubicBezTo>
                  <a:close/>
                  <a:moveTo>
                    <a:pt x="1054" y="1799"/>
                  </a:moveTo>
                  <a:cubicBezTo>
                    <a:pt x="1036" y="1761"/>
                    <a:pt x="1036" y="1721"/>
                    <a:pt x="1054" y="1682"/>
                  </a:cubicBezTo>
                  <a:cubicBezTo>
                    <a:pt x="1146" y="1481"/>
                    <a:pt x="1261" y="1283"/>
                    <a:pt x="1388" y="1103"/>
                  </a:cubicBezTo>
                  <a:cubicBezTo>
                    <a:pt x="1413" y="1068"/>
                    <a:pt x="1448" y="1048"/>
                    <a:pt x="1490" y="1044"/>
                  </a:cubicBezTo>
                  <a:cubicBezTo>
                    <a:pt x="1709" y="1024"/>
                    <a:pt x="1939" y="1024"/>
                    <a:pt x="2158" y="1044"/>
                  </a:cubicBezTo>
                  <a:cubicBezTo>
                    <a:pt x="2200" y="1048"/>
                    <a:pt x="2235" y="1068"/>
                    <a:pt x="2260" y="1103"/>
                  </a:cubicBezTo>
                  <a:cubicBezTo>
                    <a:pt x="2387" y="1283"/>
                    <a:pt x="2502" y="1481"/>
                    <a:pt x="2594" y="1681"/>
                  </a:cubicBezTo>
                  <a:cubicBezTo>
                    <a:pt x="2612" y="1720"/>
                    <a:pt x="2611" y="1760"/>
                    <a:pt x="2594" y="1799"/>
                  </a:cubicBezTo>
                  <a:cubicBezTo>
                    <a:pt x="2502" y="1999"/>
                    <a:pt x="2387" y="2198"/>
                    <a:pt x="2260" y="2378"/>
                  </a:cubicBezTo>
                  <a:cubicBezTo>
                    <a:pt x="2235" y="2413"/>
                    <a:pt x="2200" y="2433"/>
                    <a:pt x="2157" y="2437"/>
                  </a:cubicBezTo>
                  <a:cubicBezTo>
                    <a:pt x="1938" y="2457"/>
                    <a:pt x="1709" y="2457"/>
                    <a:pt x="1490" y="2436"/>
                  </a:cubicBezTo>
                  <a:cubicBezTo>
                    <a:pt x="1447" y="2433"/>
                    <a:pt x="1412" y="2412"/>
                    <a:pt x="1388" y="2377"/>
                  </a:cubicBezTo>
                  <a:cubicBezTo>
                    <a:pt x="1261" y="2198"/>
                    <a:pt x="1146" y="1999"/>
                    <a:pt x="1054" y="1799"/>
                  </a:cubicBezTo>
                  <a:close/>
                  <a:moveTo>
                    <a:pt x="2348" y="2361"/>
                  </a:moveTo>
                  <a:cubicBezTo>
                    <a:pt x="2450" y="2209"/>
                    <a:pt x="2543" y="2048"/>
                    <a:pt x="2623" y="1884"/>
                  </a:cubicBezTo>
                  <a:cubicBezTo>
                    <a:pt x="2635" y="1860"/>
                    <a:pt x="2670" y="1861"/>
                    <a:pt x="2680" y="1887"/>
                  </a:cubicBezTo>
                  <a:cubicBezTo>
                    <a:pt x="2732" y="2026"/>
                    <a:pt x="2767" y="2156"/>
                    <a:pt x="2787" y="2274"/>
                  </a:cubicBezTo>
                  <a:cubicBezTo>
                    <a:pt x="2789" y="2289"/>
                    <a:pt x="2781" y="2302"/>
                    <a:pt x="2767" y="2308"/>
                  </a:cubicBezTo>
                  <a:cubicBezTo>
                    <a:pt x="2655" y="2350"/>
                    <a:pt x="2525" y="2384"/>
                    <a:pt x="2378" y="2409"/>
                  </a:cubicBezTo>
                  <a:cubicBezTo>
                    <a:pt x="2352" y="2413"/>
                    <a:pt x="2333" y="2384"/>
                    <a:pt x="2348" y="2361"/>
                  </a:cubicBezTo>
                  <a:close/>
                  <a:moveTo>
                    <a:pt x="2680" y="1594"/>
                  </a:moveTo>
                  <a:cubicBezTo>
                    <a:pt x="2670" y="1619"/>
                    <a:pt x="2635" y="1621"/>
                    <a:pt x="2623" y="1597"/>
                  </a:cubicBezTo>
                  <a:cubicBezTo>
                    <a:pt x="2543" y="1433"/>
                    <a:pt x="2450" y="1272"/>
                    <a:pt x="2348" y="1120"/>
                  </a:cubicBezTo>
                  <a:cubicBezTo>
                    <a:pt x="2333" y="1098"/>
                    <a:pt x="2352" y="1068"/>
                    <a:pt x="2378" y="1073"/>
                  </a:cubicBezTo>
                  <a:cubicBezTo>
                    <a:pt x="2523" y="1097"/>
                    <a:pt x="2651" y="1131"/>
                    <a:pt x="2762" y="1172"/>
                  </a:cubicBezTo>
                  <a:cubicBezTo>
                    <a:pt x="2779" y="1178"/>
                    <a:pt x="2789" y="1195"/>
                    <a:pt x="2786" y="1212"/>
                  </a:cubicBezTo>
                  <a:cubicBezTo>
                    <a:pt x="2766" y="1329"/>
                    <a:pt x="2731" y="1457"/>
                    <a:pt x="2680" y="1594"/>
                  </a:cubicBezTo>
                  <a:close/>
                  <a:moveTo>
                    <a:pt x="1843" y="640"/>
                  </a:moveTo>
                  <a:cubicBezTo>
                    <a:pt x="1935" y="716"/>
                    <a:pt x="2030" y="811"/>
                    <a:pt x="2125" y="926"/>
                  </a:cubicBezTo>
                  <a:cubicBezTo>
                    <a:pt x="2142" y="947"/>
                    <a:pt x="2126" y="978"/>
                    <a:pt x="2099" y="976"/>
                  </a:cubicBezTo>
                  <a:cubicBezTo>
                    <a:pt x="1917" y="964"/>
                    <a:pt x="1731" y="964"/>
                    <a:pt x="1548" y="976"/>
                  </a:cubicBezTo>
                  <a:cubicBezTo>
                    <a:pt x="1522" y="978"/>
                    <a:pt x="1506" y="946"/>
                    <a:pt x="1523" y="926"/>
                  </a:cubicBezTo>
                  <a:cubicBezTo>
                    <a:pt x="1617" y="811"/>
                    <a:pt x="1712" y="716"/>
                    <a:pt x="1804" y="640"/>
                  </a:cubicBezTo>
                  <a:cubicBezTo>
                    <a:pt x="1815" y="631"/>
                    <a:pt x="1832" y="630"/>
                    <a:pt x="1843" y="640"/>
                  </a:cubicBezTo>
                  <a:close/>
                  <a:moveTo>
                    <a:pt x="1727" y="553"/>
                  </a:moveTo>
                  <a:cubicBezTo>
                    <a:pt x="1743" y="564"/>
                    <a:pt x="1745" y="587"/>
                    <a:pt x="1730" y="601"/>
                  </a:cubicBezTo>
                  <a:cubicBezTo>
                    <a:pt x="1630" y="694"/>
                    <a:pt x="1528" y="807"/>
                    <a:pt x="1426" y="942"/>
                  </a:cubicBezTo>
                  <a:cubicBezTo>
                    <a:pt x="1402" y="973"/>
                    <a:pt x="1370" y="992"/>
                    <a:pt x="1331" y="996"/>
                  </a:cubicBezTo>
                  <a:cubicBezTo>
                    <a:pt x="1164" y="1018"/>
                    <a:pt x="1014" y="1050"/>
                    <a:pt x="883" y="1090"/>
                  </a:cubicBezTo>
                  <a:cubicBezTo>
                    <a:pt x="864" y="1096"/>
                    <a:pt x="845" y="1082"/>
                    <a:pt x="844" y="1063"/>
                  </a:cubicBezTo>
                  <a:cubicBezTo>
                    <a:pt x="801" y="449"/>
                    <a:pt x="1216" y="209"/>
                    <a:pt x="1727" y="553"/>
                  </a:cubicBezTo>
                  <a:close/>
                  <a:moveTo>
                    <a:pt x="587" y="2119"/>
                  </a:moveTo>
                  <a:cubicBezTo>
                    <a:pt x="576" y="2132"/>
                    <a:pt x="557" y="2134"/>
                    <a:pt x="544" y="2123"/>
                  </a:cubicBezTo>
                  <a:cubicBezTo>
                    <a:pt x="205" y="1847"/>
                    <a:pt x="273" y="1462"/>
                    <a:pt x="747" y="1230"/>
                  </a:cubicBezTo>
                  <a:cubicBezTo>
                    <a:pt x="765" y="1222"/>
                    <a:pt x="786" y="1232"/>
                    <a:pt x="790" y="1251"/>
                  </a:cubicBezTo>
                  <a:cubicBezTo>
                    <a:pt x="821" y="1385"/>
                    <a:pt x="868" y="1530"/>
                    <a:pt x="933" y="1686"/>
                  </a:cubicBezTo>
                  <a:cubicBezTo>
                    <a:pt x="949" y="1722"/>
                    <a:pt x="949" y="1759"/>
                    <a:pt x="933" y="1795"/>
                  </a:cubicBezTo>
                  <a:cubicBezTo>
                    <a:pt x="905" y="1863"/>
                    <a:pt x="880" y="1928"/>
                    <a:pt x="859" y="1991"/>
                  </a:cubicBezTo>
                  <a:cubicBezTo>
                    <a:pt x="853" y="2007"/>
                    <a:pt x="839" y="2017"/>
                    <a:pt x="823" y="2016"/>
                  </a:cubicBezTo>
                  <a:cubicBezTo>
                    <a:pt x="732" y="2013"/>
                    <a:pt x="646" y="2051"/>
                    <a:pt x="587" y="2119"/>
                  </a:cubicBezTo>
                  <a:close/>
                  <a:moveTo>
                    <a:pt x="1727" y="2928"/>
                  </a:moveTo>
                  <a:cubicBezTo>
                    <a:pt x="1283" y="3226"/>
                    <a:pt x="912" y="3085"/>
                    <a:pt x="850" y="2641"/>
                  </a:cubicBezTo>
                  <a:cubicBezTo>
                    <a:pt x="848" y="2625"/>
                    <a:pt x="858" y="2610"/>
                    <a:pt x="874" y="2606"/>
                  </a:cubicBezTo>
                  <a:cubicBezTo>
                    <a:pt x="959" y="2589"/>
                    <a:pt x="1030" y="2535"/>
                    <a:pt x="1072" y="2462"/>
                  </a:cubicBezTo>
                  <a:cubicBezTo>
                    <a:pt x="1079" y="2450"/>
                    <a:pt x="1091" y="2444"/>
                    <a:pt x="1105" y="2447"/>
                  </a:cubicBezTo>
                  <a:cubicBezTo>
                    <a:pt x="1176" y="2462"/>
                    <a:pt x="1252" y="2474"/>
                    <a:pt x="1331" y="2484"/>
                  </a:cubicBezTo>
                  <a:cubicBezTo>
                    <a:pt x="1370" y="2489"/>
                    <a:pt x="1402" y="2507"/>
                    <a:pt x="1426" y="2539"/>
                  </a:cubicBezTo>
                  <a:cubicBezTo>
                    <a:pt x="1528" y="2673"/>
                    <a:pt x="1630" y="2787"/>
                    <a:pt x="1731" y="2880"/>
                  </a:cubicBezTo>
                  <a:cubicBezTo>
                    <a:pt x="1745" y="2894"/>
                    <a:pt x="1744" y="2917"/>
                    <a:pt x="1727" y="2928"/>
                  </a:cubicBezTo>
                  <a:close/>
                  <a:moveTo>
                    <a:pt x="1804" y="2841"/>
                  </a:moveTo>
                  <a:cubicBezTo>
                    <a:pt x="1712" y="2764"/>
                    <a:pt x="1617" y="2669"/>
                    <a:pt x="1523" y="2555"/>
                  </a:cubicBezTo>
                  <a:cubicBezTo>
                    <a:pt x="1505" y="2534"/>
                    <a:pt x="1522" y="2503"/>
                    <a:pt x="1548" y="2505"/>
                  </a:cubicBezTo>
                  <a:cubicBezTo>
                    <a:pt x="1731" y="2517"/>
                    <a:pt x="1917" y="2517"/>
                    <a:pt x="2099" y="2505"/>
                  </a:cubicBezTo>
                  <a:cubicBezTo>
                    <a:pt x="2126" y="2503"/>
                    <a:pt x="2142" y="2534"/>
                    <a:pt x="2125" y="2555"/>
                  </a:cubicBezTo>
                  <a:cubicBezTo>
                    <a:pt x="2030" y="2669"/>
                    <a:pt x="1936" y="2765"/>
                    <a:pt x="1843" y="2841"/>
                  </a:cubicBezTo>
                  <a:cubicBezTo>
                    <a:pt x="1832" y="2850"/>
                    <a:pt x="1816" y="2850"/>
                    <a:pt x="1804" y="2841"/>
                  </a:cubicBezTo>
                  <a:close/>
                  <a:moveTo>
                    <a:pt x="2777" y="2489"/>
                  </a:moveTo>
                  <a:cubicBezTo>
                    <a:pt x="2534" y="2507"/>
                    <a:pt x="2420" y="2799"/>
                    <a:pt x="2574" y="2979"/>
                  </a:cubicBezTo>
                  <a:cubicBezTo>
                    <a:pt x="2589" y="2997"/>
                    <a:pt x="2584" y="3024"/>
                    <a:pt x="2563" y="3036"/>
                  </a:cubicBezTo>
                  <a:cubicBezTo>
                    <a:pt x="2402" y="3125"/>
                    <a:pt x="2173" y="3098"/>
                    <a:pt x="1921" y="2928"/>
                  </a:cubicBezTo>
                  <a:cubicBezTo>
                    <a:pt x="1904" y="2917"/>
                    <a:pt x="1902" y="2894"/>
                    <a:pt x="1917" y="2880"/>
                  </a:cubicBezTo>
                  <a:cubicBezTo>
                    <a:pt x="2017" y="2787"/>
                    <a:pt x="2119" y="2673"/>
                    <a:pt x="2221" y="2539"/>
                  </a:cubicBezTo>
                  <a:cubicBezTo>
                    <a:pt x="2245" y="2507"/>
                    <a:pt x="2277" y="2489"/>
                    <a:pt x="2316" y="2484"/>
                  </a:cubicBezTo>
                  <a:cubicBezTo>
                    <a:pt x="2484" y="2463"/>
                    <a:pt x="2633" y="2431"/>
                    <a:pt x="2764" y="2391"/>
                  </a:cubicBezTo>
                  <a:cubicBezTo>
                    <a:pt x="2783" y="2385"/>
                    <a:pt x="2802" y="2398"/>
                    <a:pt x="2804" y="2418"/>
                  </a:cubicBezTo>
                  <a:cubicBezTo>
                    <a:pt x="2805" y="2432"/>
                    <a:pt x="2805" y="2445"/>
                    <a:pt x="2806" y="2458"/>
                  </a:cubicBezTo>
                  <a:cubicBezTo>
                    <a:pt x="2807" y="2474"/>
                    <a:pt x="2794" y="2488"/>
                    <a:pt x="2777" y="2489"/>
                  </a:cubicBezTo>
                  <a:close/>
                  <a:moveTo>
                    <a:pt x="2857" y="2230"/>
                  </a:moveTo>
                  <a:cubicBezTo>
                    <a:pt x="2826" y="2096"/>
                    <a:pt x="2780" y="1951"/>
                    <a:pt x="2714" y="1795"/>
                  </a:cubicBezTo>
                  <a:cubicBezTo>
                    <a:pt x="2699" y="1758"/>
                    <a:pt x="2699" y="1722"/>
                    <a:pt x="2714" y="1686"/>
                  </a:cubicBezTo>
                  <a:cubicBezTo>
                    <a:pt x="2778" y="1533"/>
                    <a:pt x="2825" y="1390"/>
                    <a:pt x="2855" y="1259"/>
                  </a:cubicBezTo>
                  <a:cubicBezTo>
                    <a:pt x="2861" y="1235"/>
                    <a:pt x="2886" y="1223"/>
                    <a:pt x="2908" y="1234"/>
                  </a:cubicBezTo>
                  <a:cubicBezTo>
                    <a:pt x="3454" y="1505"/>
                    <a:pt x="3451" y="1981"/>
                    <a:pt x="2901" y="2250"/>
                  </a:cubicBezTo>
                  <a:cubicBezTo>
                    <a:pt x="2883" y="2259"/>
                    <a:pt x="2862" y="2249"/>
                    <a:pt x="2857" y="2230"/>
                  </a:cubicBezTo>
                  <a:close/>
                  <a:moveTo>
                    <a:pt x="2857" y="2230"/>
                  </a:moveTo>
                  <a:cubicBezTo>
                    <a:pt x="2857" y="2230"/>
                    <a:pt x="2857" y="2230"/>
                    <a:pt x="2857" y="223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726363" y="3973678"/>
            <a:ext cx="1371958" cy="1371958"/>
            <a:chOff x="3726363" y="3973678"/>
            <a:chExt cx="1371958" cy="1371958"/>
          </a:xfrm>
        </p:grpSpPr>
        <p:sp>
          <p:nvSpPr>
            <p:cNvPr id="60" name="椭圆 59"/>
            <p:cNvSpPr/>
            <p:nvPr/>
          </p:nvSpPr>
          <p:spPr>
            <a:xfrm>
              <a:off x="3726363" y="3973678"/>
              <a:ext cx="1371958" cy="1371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Freeform 22"/>
            <p:cNvSpPr>
              <a:spLocks noEditPoints="1"/>
            </p:cNvSpPr>
            <p:nvPr/>
          </p:nvSpPr>
          <p:spPr bwMode="auto">
            <a:xfrm>
              <a:off x="4016528" y="4364081"/>
              <a:ext cx="681090" cy="681090"/>
            </a:xfrm>
            <a:custGeom>
              <a:avLst/>
              <a:gdLst>
                <a:gd name="T0" fmla="*/ 2070 w 2791"/>
                <a:gd name="T1" fmla="*/ 2010 h 2791"/>
                <a:gd name="T2" fmla="*/ 1699 w 2791"/>
                <a:gd name="T3" fmla="*/ 2104 h 2791"/>
                <a:gd name="T4" fmla="*/ 791 w 2791"/>
                <a:gd name="T5" fmla="*/ 1719 h 2791"/>
                <a:gd name="T6" fmla="*/ 718 w 2791"/>
                <a:gd name="T7" fmla="*/ 1582 h 2791"/>
                <a:gd name="T8" fmla="*/ 748 w 2791"/>
                <a:gd name="T9" fmla="*/ 833 h 2791"/>
                <a:gd name="T10" fmla="*/ 1081 w 2791"/>
                <a:gd name="T11" fmla="*/ 517 h 2791"/>
                <a:gd name="T12" fmla="*/ 1933 w 2791"/>
                <a:gd name="T13" fmla="*/ 404 h 2791"/>
                <a:gd name="T14" fmla="*/ 2114 w 2791"/>
                <a:gd name="T15" fmla="*/ 506 h 2791"/>
                <a:gd name="T16" fmla="*/ 2158 w 2791"/>
                <a:gd name="T17" fmla="*/ 728 h 2791"/>
                <a:gd name="T18" fmla="*/ 2092 w 2791"/>
                <a:gd name="T19" fmla="*/ 978 h 2791"/>
                <a:gd name="T20" fmla="*/ 1972 w 2791"/>
                <a:gd name="T21" fmla="*/ 1153 h 2791"/>
                <a:gd name="T22" fmla="*/ 1858 w 2791"/>
                <a:gd name="T23" fmla="*/ 1232 h 2791"/>
                <a:gd name="T24" fmla="*/ 1702 w 2791"/>
                <a:gd name="T25" fmla="*/ 1322 h 2791"/>
                <a:gd name="T26" fmla="*/ 1691 w 2791"/>
                <a:gd name="T27" fmla="*/ 1322 h 2791"/>
                <a:gd name="T28" fmla="*/ 1564 w 2791"/>
                <a:gd name="T29" fmla="*/ 1253 h 2791"/>
                <a:gd name="T30" fmla="*/ 1544 w 2791"/>
                <a:gd name="T31" fmla="*/ 1126 h 2791"/>
                <a:gd name="T32" fmla="*/ 1726 w 2791"/>
                <a:gd name="T33" fmla="*/ 881 h 2791"/>
                <a:gd name="T34" fmla="*/ 1359 w 2791"/>
                <a:gd name="T35" fmla="*/ 881 h 2791"/>
                <a:gd name="T36" fmla="*/ 1400 w 2791"/>
                <a:gd name="T37" fmla="*/ 1097 h 2791"/>
                <a:gd name="T38" fmla="*/ 1395 w 2791"/>
                <a:gd name="T39" fmla="*/ 1116 h 2791"/>
                <a:gd name="T40" fmla="*/ 1175 w 2791"/>
                <a:gd name="T41" fmla="*/ 1395 h 2791"/>
                <a:gd name="T42" fmla="*/ 1570 w 2791"/>
                <a:gd name="T43" fmla="*/ 1530 h 2791"/>
                <a:gd name="T44" fmla="*/ 1717 w 2791"/>
                <a:gd name="T45" fmla="*/ 1469 h 2791"/>
                <a:gd name="T46" fmla="*/ 2056 w 2791"/>
                <a:gd name="T47" fmla="*/ 1653 h 2791"/>
                <a:gd name="T48" fmla="*/ 2256 w 2791"/>
                <a:gd name="T49" fmla="*/ 1234 h 2791"/>
                <a:gd name="T50" fmla="*/ 2230 w 2791"/>
                <a:gd name="T51" fmla="*/ 1030 h 2791"/>
                <a:gd name="T52" fmla="*/ 2458 w 2791"/>
                <a:gd name="T53" fmla="*/ 604 h 2791"/>
                <a:gd name="T54" fmla="*/ 2350 w 2791"/>
                <a:gd name="T55" fmla="*/ 37 h 2791"/>
                <a:gd name="T56" fmla="*/ 2124 w 2791"/>
                <a:gd name="T57" fmla="*/ 142 h 2791"/>
                <a:gd name="T58" fmla="*/ 1343 w 2791"/>
                <a:gd name="T59" fmla="*/ 257 h 2791"/>
                <a:gd name="T60" fmla="*/ 808 w 2791"/>
                <a:gd name="T61" fmla="*/ 0 h 2791"/>
                <a:gd name="T62" fmla="*/ 550 w 2791"/>
                <a:gd name="T63" fmla="*/ 537 h 2791"/>
                <a:gd name="T64" fmla="*/ 598 w 2791"/>
                <a:gd name="T65" fmla="*/ 823 h 2791"/>
                <a:gd name="T66" fmla="*/ 257 w 2791"/>
                <a:gd name="T67" fmla="*/ 1459 h 2791"/>
                <a:gd name="T68" fmla="*/ 0 w 2791"/>
                <a:gd name="T69" fmla="*/ 1836 h 2791"/>
                <a:gd name="T70" fmla="*/ 674 w 2791"/>
                <a:gd name="T71" fmla="*/ 2136 h 2791"/>
                <a:gd name="T72" fmla="*/ 1054 w 2791"/>
                <a:gd name="T73" fmla="*/ 2084 h 2791"/>
                <a:gd name="T74" fmla="*/ 1935 w 2791"/>
                <a:gd name="T75" fmla="*/ 2498 h 2791"/>
                <a:gd name="T76" fmla="*/ 2791 w 2791"/>
                <a:gd name="T77" fmla="*/ 2350 h 2791"/>
                <a:gd name="T78" fmla="*/ 2350 w 2791"/>
                <a:gd name="T79" fmla="*/ 191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1" h="2791">
                  <a:moveTo>
                    <a:pt x="2350" y="1910"/>
                  </a:moveTo>
                  <a:cubicBezTo>
                    <a:pt x="2244" y="1910"/>
                    <a:pt x="2146" y="1947"/>
                    <a:pt x="2070" y="2010"/>
                  </a:cubicBezTo>
                  <a:cubicBezTo>
                    <a:pt x="2071" y="2009"/>
                    <a:pt x="2071" y="2009"/>
                    <a:pt x="2071" y="2009"/>
                  </a:cubicBezTo>
                  <a:cubicBezTo>
                    <a:pt x="2071" y="2009"/>
                    <a:pt x="1928" y="2155"/>
                    <a:pt x="1699" y="2104"/>
                  </a:cubicBezTo>
                  <a:cubicBezTo>
                    <a:pt x="1015" y="1921"/>
                    <a:pt x="1015" y="1921"/>
                    <a:pt x="1015" y="1921"/>
                  </a:cubicBezTo>
                  <a:cubicBezTo>
                    <a:pt x="874" y="1870"/>
                    <a:pt x="813" y="1769"/>
                    <a:pt x="791" y="1719"/>
                  </a:cubicBezTo>
                  <a:cubicBezTo>
                    <a:pt x="775" y="1668"/>
                    <a:pt x="750" y="1622"/>
                    <a:pt x="717" y="1582"/>
                  </a:cubicBezTo>
                  <a:cubicBezTo>
                    <a:pt x="718" y="1582"/>
                    <a:pt x="718" y="1582"/>
                    <a:pt x="718" y="1582"/>
                  </a:cubicBezTo>
                  <a:cubicBezTo>
                    <a:pt x="718" y="1582"/>
                    <a:pt x="593" y="1437"/>
                    <a:pt x="641" y="1230"/>
                  </a:cubicBezTo>
                  <a:cubicBezTo>
                    <a:pt x="748" y="833"/>
                    <a:pt x="748" y="833"/>
                    <a:pt x="748" y="833"/>
                  </a:cubicBezTo>
                  <a:cubicBezTo>
                    <a:pt x="788" y="711"/>
                    <a:pt x="878" y="663"/>
                    <a:pt x="923" y="640"/>
                  </a:cubicBezTo>
                  <a:cubicBezTo>
                    <a:pt x="988" y="616"/>
                    <a:pt x="1042" y="573"/>
                    <a:pt x="1081" y="517"/>
                  </a:cubicBezTo>
                  <a:cubicBezTo>
                    <a:pt x="1108" y="483"/>
                    <a:pt x="1183" y="411"/>
                    <a:pt x="1315" y="404"/>
                  </a:cubicBezTo>
                  <a:cubicBezTo>
                    <a:pt x="1933" y="404"/>
                    <a:pt x="1933" y="404"/>
                    <a:pt x="1933" y="404"/>
                  </a:cubicBezTo>
                  <a:cubicBezTo>
                    <a:pt x="2033" y="412"/>
                    <a:pt x="2092" y="477"/>
                    <a:pt x="2111" y="501"/>
                  </a:cubicBezTo>
                  <a:cubicBezTo>
                    <a:pt x="2112" y="503"/>
                    <a:pt x="2113" y="504"/>
                    <a:pt x="2114" y="506"/>
                  </a:cubicBezTo>
                  <a:cubicBezTo>
                    <a:pt x="2114" y="506"/>
                    <a:pt x="2114" y="506"/>
                    <a:pt x="2114" y="506"/>
                  </a:cubicBezTo>
                  <a:cubicBezTo>
                    <a:pt x="2114" y="506"/>
                    <a:pt x="2191" y="609"/>
                    <a:pt x="2158" y="728"/>
                  </a:cubicBezTo>
                  <a:cubicBezTo>
                    <a:pt x="2158" y="728"/>
                    <a:pt x="2158" y="728"/>
                    <a:pt x="2158" y="728"/>
                  </a:cubicBezTo>
                  <a:cubicBezTo>
                    <a:pt x="2092" y="978"/>
                    <a:pt x="2092" y="978"/>
                    <a:pt x="2092" y="978"/>
                  </a:cubicBezTo>
                  <a:cubicBezTo>
                    <a:pt x="2091" y="980"/>
                    <a:pt x="2090" y="982"/>
                    <a:pt x="2090" y="984"/>
                  </a:cubicBezTo>
                  <a:cubicBezTo>
                    <a:pt x="2063" y="1084"/>
                    <a:pt x="2005" y="1133"/>
                    <a:pt x="1972" y="1153"/>
                  </a:cubicBezTo>
                  <a:cubicBezTo>
                    <a:pt x="1928" y="1168"/>
                    <a:pt x="1889" y="1195"/>
                    <a:pt x="1860" y="1230"/>
                  </a:cubicBezTo>
                  <a:cubicBezTo>
                    <a:pt x="1858" y="1232"/>
                    <a:pt x="1858" y="1232"/>
                    <a:pt x="1858" y="1232"/>
                  </a:cubicBezTo>
                  <a:cubicBezTo>
                    <a:pt x="1849" y="1243"/>
                    <a:pt x="1840" y="1255"/>
                    <a:pt x="1833" y="1268"/>
                  </a:cubicBezTo>
                  <a:cubicBezTo>
                    <a:pt x="1784" y="1321"/>
                    <a:pt x="1707" y="1322"/>
                    <a:pt x="1702" y="1322"/>
                  </a:cubicBezTo>
                  <a:cubicBezTo>
                    <a:pt x="1701" y="1322"/>
                    <a:pt x="1701" y="1322"/>
                    <a:pt x="1701" y="1322"/>
                  </a:cubicBezTo>
                  <a:cubicBezTo>
                    <a:pt x="1691" y="1322"/>
                    <a:pt x="1691" y="1322"/>
                    <a:pt x="1691" y="1322"/>
                  </a:cubicBezTo>
                  <a:cubicBezTo>
                    <a:pt x="1669" y="1321"/>
                    <a:pt x="1617" y="1313"/>
                    <a:pt x="1569" y="1260"/>
                  </a:cubicBezTo>
                  <a:cubicBezTo>
                    <a:pt x="1568" y="1258"/>
                    <a:pt x="1565" y="1256"/>
                    <a:pt x="1564" y="1253"/>
                  </a:cubicBezTo>
                  <a:cubicBezTo>
                    <a:pt x="1535" y="1212"/>
                    <a:pt x="1535" y="1172"/>
                    <a:pt x="1538" y="1150"/>
                  </a:cubicBezTo>
                  <a:cubicBezTo>
                    <a:pt x="1544" y="1126"/>
                    <a:pt x="1544" y="1126"/>
                    <a:pt x="1544" y="1126"/>
                  </a:cubicBezTo>
                  <a:cubicBezTo>
                    <a:pt x="1550" y="1111"/>
                    <a:pt x="1569" y="1073"/>
                    <a:pt x="1607" y="1053"/>
                  </a:cubicBezTo>
                  <a:cubicBezTo>
                    <a:pt x="1677" y="1027"/>
                    <a:pt x="1726" y="960"/>
                    <a:pt x="1726" y="881"/>
                  </a:cubicBezTo>
                  <a:cubicBezTo>
                    <a:pt x="1726" y="780"/>
                    <a:pt x="1644" y="698"/>
                    <a:pt x="1542" y="698"/>
                  </a:cubicBezTo>
                  <a:cubicBezTo>
                    <a:pt x="1441" y="698"/>
                    <a:pt x="1359" y="780"/>
                    <a:pt x="1359" y="881"/>
                  </a:cubicBezTo>
                  <a:cubicBezTo>
                    <a:pt x="1359" y="916"/>
                    <a:pt x="1368" y="948"/>
                    <a:pt x="1385" y="976"/>
                  </a:cubicBezTo>
                  <a:cubicBezTo>
                    <a:pt x="1408" y="1044"/>
                    <a:pt x="1400" y="1097"/>
                    <a:pt x="1400" y="1097"/>
                  </a:cubicBezTo>
                  <a:cubicBezTo>
                    <a:pt x="1400" y="1097"/>
                    <a:pt x="1400" y="1097"/>
                    <a:pt x="1400" y="1097"/>
                  </a:cubicBezTo>
                  <a:cubicBezTo>
                    <a:pt x="1395" y="1116"/>
                    <a:pt x="1395" y="1116"/>
                    <a:pt x="1395" y="1116"/>
                  </a:cubicBezTo>
                  <a:cubicBezTo>
                    <a:pt x="1387" y="1135"/>
                    <a:pt x="1368" y="1164"/>
                    <a:pt x="1318" y="1189"/>
                  </a:cubicBezTo>
                  <a:cubicBezTo>
                    <a:pt x="1234" y="1221"/>
                    <a:pt x="1175" y="1301"/>
                    <a:pt x="1175" y="1395"/>
                  </a:cubicBezTo>
                  <a:cubicBezTo>
                    <a:pt x="1175" y="1517"/>
                    <a:pt x="1273" y="1616"/>
                    <a:pt x="1395" y="1616"/>
                  </a:cubicBezTo>
                  <a:cubicBezTo>
                    <a:pt x="1466" y="1616"/>
                    <a:pt x="1530" y="1582"/>
                    <a:pt x="1570" y="1530"/>
                  </a:cubicBezTo>
                  <a:cubicBezTo>
                    <a:pt x="1633" y="1471"/>
                    <a:pt x="1695" y="1469"/>
                    <a:pt x="1695" y="1469"/>
                  </a:cubicBezTo>
                  <a:cubicBezTo>
                    <a:pt x="1717" y="1469"/>
                    <a:pt x="1717" y="1469"/>
                    <a:pt x="1717" y="1469"/>
                  </a:cubicBezTo>
                  <a:cubicBezTo>
                    <a:pt x="1746" y="1471"/>
                    <a:pt x="1798" y="1483"/>
                    <a:pt x="1840" y="1535"/>
                  </a:cubicBezTo>
                  <a:cubicBezTo>
                    <a:pt x="1886" y="1606"/>
                    <a:pt x="1966" y="1653"/>
                    <a:pt x="2056" y="1653"/>
                  </a:cubicBezTo>
                  <a:cubicBezTo>
                    <a:pt x="2198" y="1653"/>
                    <a:pt x="2313" y="1538"/>
                    <a:pt x="2313" y="1396"/>
                  </a:cubicBezTo>
                  <a:cubicBezTo>
                    <a:pt x="2313" y="1334"/>
                    <a:pt x="2292" y="1278"/>
                    <a:pt x="2256" y="1234"/>
                  </a:cubicBezTo>
                  <a:cubicBezTo>
                    <a:pt x="2238" y="1195"/>
                    <a:pt x="2208" y="1116"/>
                    <a:pt x="2227" y="1041"/>
                  </a:cubicBezTo>
                  <a:cubicBezTo>
                    <a:pt x="2228" y="1038"/>
                    <a:pt x="2229" y="1034"/>
                    <a:pt x="2230" y="1030"/>
                  </a:cubicBezTo>
                  <a:cubicBezTo>
                    <a:pt x="2298" y="777"/>
                    <a:pt x="2298" y="777"/>
                    <a:pt x="2298" y="777"/>
                  </a:cubicBezTo>
                  <a:cubicBezTo>
                    <a:pt x="2333" y="670"/>
                    <a:pt x="2428" y="618"/>
                    <a:pt x="2458" y="604"/>
                  </a:cubicBezTo>
                  <a:cubicBezTo>
                    <a:pt x="2567" y="561"/>
                    <a:pt x="2644" y="455"/>
                    <a:pt x="2644" y="331"/>
                  </a:cubicBezTo>
                  <a:cubicBezTo>
                    <a:pt x="2644" y="169"/>
                    <a:pt x="2512" y="37"/>
                    <a:pt x="2350" y="37"/>
                  </a:cubicBezTo>
                  <a:cubicBezTo>
                    <a:pt x="2259" y="37"/>
                    <a:pt x="2177" y="79"/>
                    <a:pt x="2123" y="144"/>
                  </a:cubicBezTo>
                  <a:cubicBezTo>
                    <a:pt x="2124" y="142"/>
                    <a:pt x="2124" y="142"/>
                    <a:pt x="2124" y="142"/>
                  </a:cubicBezTo>
                  <a:cubicBezTo>
                    <a:pt x="2124" y="142"/>
                    <a:pt x="2044" y="257"/>
                    <a:pt x="1892" y="257"/>
                  </a:cubicBezTo>
                  <a:cubicBezTo>
                    <a:pt x="1343" y="257"/>
                    <a:pt x="1343" y="257"/>
                    <a:pt x="1343" y="257"/>
                  </a:cubicBezTo>
                  <a:cubicBezTo>
                    <a:pt x="1191" y="257"/>
                    <a:pt x="1112" y="183"/>
                    <a:pt x="1083" y="147"/>
                  </a:cubicBezTo>
                  <a:cubicBezTo>
                    <a:pt x="1024" y="59"/>
                    <a:pt x="923" y="0"/>
                    <a:pt x="808" y="0"/>
                  </a:cubicBezTo>
                  <a:cubicBezTo>
                    <a:pt x="625" y="0"/>
                    <a:pt x="477" y="148"/>
                    <a:pt x="477" y="331"/>
                  </a:cubicBezTo>
                  <a:cubicBezTo>
                    <a:pt x="477" y="409"/>
                    <a:pt x="504" y="480"/>
                    <a:pt x="550" y="537"/>
                  </a:cubicBezTo>
                  <a:cubicBezTo>
                    <a:pt x="606" y="617"/>
                    <a:pt x="626" y="720"/>
                    <a:pt x="600" y="817"/>
                  </a:cubicBezTo>
                  <a:cubicBezTo>
                    <a:pt x="599" y="819"/>
                    <a:pt x="599" y="821"/>
                    <a:pt x="598" y="823"/>
                  </a:cubicBezTo>
                  <a:cubicBezTo>
                    <a:pt x="500" y="1191"/>
                    <a:pt x="500" y="1191"/>
                    <a:pt x="500" y="1191"/>
                  </a:cubicBezTo>
                  <a:cubicBezTo>
                    <a:pt x="438" y="1410"/>
                    <a:pt x="257" y="1459"/>
                    <a:pt x="257" y="1459"/>
                  </a:cubicBezTo>
                  <a:cubicBezTo>
                    <a:pt x="259" y="1459"/>
                    <a:pt x="259" y="1459"/>
                    <a:pt x="259" y="1459"/>
                  </a:cubicBezTo>
                  <a:cubicBezTo>
                    <a:pt x="108" y="1518"/>
                    <a:pt x="0" y="1664"/>
                    <a:pt x="0" y="1836"/>
                  </a:cubicBezTo>
                  <a:cubicBezTo>
                    <a:pt x="0" y="2059"/>
                    <a:pt x="181" y="2240"/>
                    <a:pt x="404" y="2240"/>
                  </a:cubicBezTo>
                  <a:cubicBezTo>
                    <a:pt x="508" y="2240"/>
                    <a:pt x="603" y="2201"/>
                    <a:pt x="674" y="2136"/>
                  </a:cubicBezTo>
                  <a:cubicBezTo>
                    <a:pt x="721" y="2104"/>
                    <a:pt x="851" y="2031"/>
                    <a:pt x="1022" y="2076"/>
                  </a:cubicBezTo>
                  <a:cubicBezTo>
                    <a:pt x="1033" y="2079"/>
                    <a:pt x="1043" y="2082"/>
                    <a:pt x="1054" y="2084"/>
                  </a:cubicBezTo>
                  <a:cubicBezTo>
                    <a:pt x="1662" y="2246"/>
                    <a:pt x="1662" y="2246"/>
                    <a:pt x="1662" y="2246"/>
                  </a:cubicBezTo>
                  <a:cubicBezTo>
                    <a:pt x="1840" y="2302"/>
                    <a:pt x="1917" y="2457"/>
                    <a:pt x="1935" y="2498"/>
                  </a:cubicBezTo>
                  <a:cubicBezTo>
                    <a:pt x="1996" y="2669"/>
                    <a:pt x="2159" y="2791"/>
                    <a:pt x="2350" y="2791"/>
                  </a:cubicBezTo>
                  <a:cubicBezTo>
                    <a:pt x="2594" y="2791"/>
                    <a:pt x="2791" y="2593"/>
                    <a:pt x="2791" y="2350"/>
                  </a:cubicBezTo>
                  <a:cubicBezTo>
                    <a:pt x="2791" y="2107"/>
                    <a:pt x="2594" y="1910"/>
                    <a:pt x="2350" y="1910"/>
                  </a:cubicBezTo>
                  <a:close/>
                  <a:moveTo>
                    <a:pt x="2350" y="1910"/>
                  </a:moveTo>
                  <a:cubicBezTo>
                    <a:pt x="2350" y="1910"/>
                    <a:pt x="2350" y="1910"/>
                    <a:pt x="2350" y="191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054330" y="1455354"/>
            <a:ext cx="1371958" cy="1371958"/>
            <a:chOff x="7054330" y="1455354"/>
            <a:chExt cx="1371958" cy="1371958"/>
          </a:xfrm>
        </p:grpSpPr>
        <p:sp>
          <p:nvSpPr>
            <p:cNvPr id="48" name="椭圆 47"/>
            <p:cNvSpPr/>
            <p:nvPr/>
          </p:nvSpPr>
          <p:spPr>
            <a:xfrm>
              <a:off x="7054330" y="1455354"/>
              <a:ext cx="1371958" cy="1371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7369027" y="1781026"/>
              <a:ext cx="733291" cy="741074"/>
              <a:chOff x="5451475" y="4286250"/>
              <a:chExt cx="1346201" cy="1360488"/>
            </a:xfrm>
            <a:solidFill>
              <a:schemeClr val="tx2">
                <a:lumMod val="50000"/>
              </a:schemeClr>
            </a:solidFill>
          </p:grpSpPr>
          <p:sp>
            <p:nvSpPr>
              <p:cNvPr id="35" name="Freeform 22"/>
              <p:cNvSpPr/>
              <p:nvPr/>
            </p:nvSpPr>
            <p:spPr bwMode="auto">
              <a:xfrm>
                <a:off x="6338888" y="4343400"/>
                <a:ext cx="409575" cy="400050"/>
              </a:xfrm>
              <a:custGeom>
                <a:avLst/>
                <a:gdLst>
                  <a:gd name="T0" fmla="*/ 41 w 108"/>
                  <a:gd name="T1" fmla="*/ 0 h 106"/>
                  <a:gd name="T2" fmla="*/ 54 w 108"/>
                  <a:gd name="T3" fmla="*/ 6 h 106"/>
                  <a:gd name="T4" fmla="*/ 101 w 108"/>
                  <a:gd name="T5" fmla="*/ 52 h 106"/>
                  <a:gd name="T6" fmla="*/ 101 w 108"/>
                  <a:gd name="T7" fmla="*/ 79 h 106"/>
                  <a:gd name="T8" fmla="*/ 73 w 108"/>
                  <a:gd name="T9" fmla="*/ 106 h 106"/>
                  <a:gd name="T10" fmla="*/ 0 w 108"/>
                  <a:gd name="T11" fmla="*/ 33 h 106"/>
                  <a:gd name="T12" fmla="*/ 27 w 108"/>
                  <a:gd name="T13" fmla="*/ 6 h 106"/>
                  <a:gd name="T14" fmla="*/ 41 w 108"/>
                  <a:gd name="T1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06">
                    <a:moveTo>
                      <a:pt x="41" y="0"/>
                    </a:moveTo>
                    <a:cubicBezTo>
                      <a:pt x="45" y="0"/>
                      <a:pt x="50" y="2"/>
                      <a:pt x="54" y="6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8" y="59"/>
                      <a:pt x="108" y="71"/>
                      <a:pt x="101" y="79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31" y="2"/>
                      <a:pt x="36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3"/>
              <p:cNvSpPr/>
              <p:nvPr/>
            </p:nvSpPr>
            <p:spPr bwMode="auto">
              <a:xfrm>
                <a:off x="5746750" y="4521200"/>
                <a:ext cx="819150" cy="819150"/>
              </a:xfrm>
              <a:custGeom>
                <a:avLst/>
                <a:gdLst>
                  <a:gd name="T0" fmla="*/ 516 w 516"/>
                  <a:gd name="T1" fmla="*/ 173 h 516"/>
                  <a:gd name="T2" fmla="*/ 173 w 516"/>
                  <a:gd name="T3" fmla="*/ 516 h 516"/>
                  <a:gd name="T4" fmla="*/ 0 w 516"/>
                  <a:gd name="T5" fmla="*/ 342 h 516"/>
                  <a:gd name="T6" fmla="*/ 342 w 516"/>
                  <a:gd name="T7" fmla="*/ 0 h 516"/>
                  <a:gd name="T8" fmla="*/ 516 w 516"/>
                  <a:gd name="T9" fmla="*/ 173 h 516"/>
                  <a:gd name="T10" fmla="*/ 516 w 516"/>
                  <a:gd name="T11" fmla="*/ 173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516">
                    <a:moveTo>
                      <a:pt x="516" y="173"/>
                    </a:moveTo>
                    <a:lnTo>
                      <a:pt x="173" y="516"/>
                    </a:lnTo>
                    <a:lnTo>
                      <a:pt x="0" y="342"/>
                    </a:lnTo>
                    <a:lnTo>
                      <a:pt x="342" y="0"/>
                    </a:lnTo>
                    <a:lnTo>
                      <a:pt x="516" y="173"/>
                    </a:lnTo>
                    <a:lnTo>
                      <a:pt x="516" y="1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4"/>
              <p:cNvSpPr/>
              <p:nvPr/>
            </p:nvSpPr>
            <p:spPr bwMode="auto">
              <a:xfrm>
                <a:off x="5541963" y="5106988"/>
                <a:ext cx="434975" cy="430213"/>
              </a:xfrm>
              <a:custGeom>
                <a:avLst/>
                <a:gdLst>
                  <a:gd name="T0" fmla="*/ 100 w 274"/>
                  <a:gd name="T1" fmla="*/ 0 h 271"/>
                  <a:gd name="T2" fmla="*/ 274 w 274"/>
                  <a:gd name="T3" fmla="*/ 176 h 271"/>
                  <a:gd name="T4" fmla="*/ 245 w 274"/>
                  <a:gd name="T5" fmla="*/ 204 h 271"/>
                  <a:gd name="T6" fmla="*/ 0 w 274"/>
                  <a:gd name="T7" fmla="*/ 271 h 271"/>
                  <a:gd name="T8" fmla="*/ 69 w 274"/>
                  <a:gd name="T9" fmla="*/ 28 h 271"/>
                  <a:gd name="T10" fmla="*/ 100 w 274"/>
                  <a:gd name="T11" fmla="*/ 0 h 271"/>
                  <a:gd name="T12" fmla="*/ 100 w 274"/>
                  <a:gd name="T13" fmla="*/ 0 h 271"/>
                  <a:gd name="T14" fmla="*/ 100 w 274"/>
                  <a:gd name="T15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271">
                    <a:moveTo>
                      <a:pt x="100" y="0"/>
                    </a:moveTo>
                    <a:lnTo>
                      <a:pt x="274" y="176"/>
                    </a:lnTo>
                    <a:lnTo>
                      <a:pt x="245" y="204"/>
                    </a:lnTo>
                    <a:lnTo>
                      <a:pt x="0" y="271"/>
                    </a:lnTo>
                    <a:lnTo>
                      <a:pt x="69" y="28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5"/>
              <p:cNvSpPr/>
              <p:nvPr/>
            </p:nvSpPr>
            <p:spPr bwMode="auto">
              <a:xfrm>
                <a:off x="5451475" y="4286250"/>
                <a:ext cx="661988" cy="608013"/>
              </a:xfrm>
              <a:custGeom>
                <a:avLst/>
                <a:gdLst>
                  <a:gd name="T0" fmla="*/ 71 w 175"/>
                  <a:gd name="T1" fmla="*/ 161 h 161"/>
                  <a:gd name="T2" fmla="*/ 0 w 175"/>
                  <a:gd name="T3" fmla="*/ 88 h 161"/>
                  <a:gd name="T4" fmla="*/ 81 w 175"/>
                  <a:gd name="T5" fmla="*/ 10 h 161"/>
                  <a:gd name="T6" fmla="*/ 106 w 175"/>
                  <a:gd name="T7" fmla="*/ 0 h 161"/>
                  <a:gd name="T8" fmla="*/ 135 w 175"/>
                  <a:gd name="T9" fmla="*/ 13 h 161"/>
                  <a:gd name="T10" fmla="*/ 135 w 175"/>
                  <a:gd name="T11" fmla="*/ 13 h 161"/>
                  <a:gd name="T12" fmla="*/ 175 w 175"/>
                  <a:gd name="T13" fmla="*/ 51 h 161"/>
                  <a:gd name="T14" fmla="*/ 163 w 175"/>
                  <a:gd name="T15" fmla="*/ 63 h 161"/>
                  <a:gd name="T16" fmla="*/ 124 w 175"/>
                  <a:gd name="T17" fmla="*/ 25 h 161"/>
                  <a:gd name="T18" fmla="*/ 106 w 175"/>
                  <a:gd name="T19" fmla="*/ 17 h 161"/>
                  <a:gd name="T20" fmla="*/ 91 w 175"/>
                  <a:gd name="T21" fmla="*/ 23 h 161"/>
                  <a:gd name="T22" fmla="*/ 24 w 175"/>
                  <a:gd name="T23" fmla="*/ 88 h 161"/>
                  <a:gd name="T24" fmla="*/ 83 w 175"/>
                  <a:gd name="T25" fmla="*/ 149 h 161"/>
                  <a:gd name="T26" fmla="*/ 71 w 175"/>
                  <a:gd name="T2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5" h="161">
                    <a:moveTo>
                      <a:pt x="71" y="161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9" y="3"/>
                      <a:pt x="97" y="0"/>
                      <a:pt x="106" y="0"/>
                    </a:cubicBezTo>
                    <a:cubicBezTo>
                      <a:pt x="115" y="0"/>
                      <a:pt x="123" y="2"/>
                      <a:pt x="135" y="13"/>
                    </a:cubicBezTo>
                    <a:cubicBezTo>
                      <a:pt x="135" y="13"/>
                      <a:pt x="135" y="13"/>
                      <a:pt x="135" y="13"/>
                    </a:cubicBezTo>
                    <a:cubicBezTo>
                      <a:pt x="175" y="51"/>
                      <a:pt x="175" y="51"/>
                      <a:pt x="175" y="51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24" y="25"/>
                      <a:pt x="124" y="25"/>
                      <a:pt x="124" y="25"/>
                    </a:cubicBezTo>
                    <a:cubicBezTo>
                      <a:pt x="114" y="17"/>
                      <a:pt x="110" y="17"/>
                      <a:pt x="106" y="17"/>
                    </a:cubicBezTo>
                    <a:cubicBezTo>
                      <a:pt x="101" y="17"/>
                      <a:pt x="97" y="18"/>
                      <a:pt x="91" y="23"/>
                    </a:cubicBezTo>
                    <a:cubicBezTo>
                      <a:pt x="24" y="88"/>
                      <a:pt x="24" y="88"/>
                      <a:pt x="24" y="88"/>
                    </a:cubicBezTo>
                    <a:cubicBezTo>
                      <a:pt x="83" y="149"/>
                      <a:pt x="83" y="149"/>
                      <a:pt x="83" y="149"/>
                    </a:cubicBezTo>
                    <a:lnTo>
                      <a:pt x="71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6"/>
              <p:cNvSpPr/>
              <p:nvPr/>
            </p:nvSpPr>
            <p:spPr bwMode="auto">
              <a:xfrm>
                <a:off x="5583238" y="4603750"/>
                <a:ext cx="163513" cy="158750"/>
              </a:xfrm>
              <a:custGeom>
                <a:avLst/>
                <a:gdLst>
                  <a:gd name="T0" fmla="*/ 9 w 43"/>
                  <a:gd name="T1" fmla="*/ 42 h 42"/>
                  <a:gd name="T2" fmla="*/ 3 w 43"/>
                  <a:gd name="T3" fmla="*/ 39 h 42"/>
                  <a:gd name="T4" fmla="*/ 3 w 43"/>
                  <a:gd name="T5" fmla="*/ 28 h 42"/>
                  <a:gd name="T6" fmla="*/ 29 w 43"/>
                  <a:gd name="T7" fmla="*/ 3 h 42"/>
                  <a:gd name="T8" fmla="*/ 40 w 43"/>
                  <a:gd name="T9" fmla="*/ 3 h 42"/>
                  <a:gd name="T10" fmla="*/ 40 w 43"/>
                  <a:gd name="T11" fmla="*/ 14 h 42"/>
                  <a:gd name="T12" fmla="*/ 14 w 43"/>
                  <a:gd name="T13" fmla="*/ 39 h 42"/>
                  <a:gd name="T14" fmla="*/ 9 w 43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2">
                    <a:moveTo>
                      <a:pt x="9" y="42"/>
                    </a:moveTo>
                    <a:cubicBezTo>
                      <a:pt x="7" y="42"/>
                      <a:pt x="5" y="41"/>
                      <a:pt x="3" y="39"/>
                    </a:cubicBezTo>
                    <a:cubicBezTo>
                      <a:pt x="0" y="36"/>
                      <a:pt x="0" y="31"/>
                      <a:pt x="3" y="28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3" y="6"/>
                      <a:pt x="43" y="11"/>
                      <a:pt x="40" y="14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3" y="41"/>
                      <a:pt x="11" y="42"/>
                      <a:pt x="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7"/>
              <p:cNvSpPr/>
              <p:nvPr/>
            </p:nvSpPr>
            <p:spPr bwMode="auto">
              <a:xfrm>
                <a:off x="5670550" y="4652963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2 h 55"/>
                  <a:gd name="T4" fmla="*/ 3 w 56"/>
                  <a:gd name="T5" fmla="*/ 41 h 55"/>
                  <a:gd name="T6" fmla="*/ 41 w 56"/>
                  <a:gd name="T7" fmla="*/ 3 h 55"/>
                  <a:gd name="T8" fmla="*/ 53 w 56"/>
                  <a:gd name="T9" fmla="*/ 3 h 55"/>
                  <a:gd name="T10" fmla="*/ 53 w 56"/>
                  <a:gd name="T11" fmla="*/ 14 h 55"/>
                  <a:gd name="T12" fmla="*/ 14 w 56"/>
                  <a:gd name="T13" fmla="*/ 52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2"/>
                    </a:cubicBezTo>
                    <a:cubicBezTo>
                      <a:pt x="0" y="49"/>
                      <a:pt x="0" y="44"/>
                      <a:pt x="3" y="41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3" y="3"/>
                    </a:cubicBezTo>
                    <a:cubicBezTo>
                      <a:pt x="56" y="6"/>
                      <a:pt x="56" y="11"/>
                      <a:pt x="53" y="14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8"/>
              <p:cNvSpPr/>
              <p:nvPr/>
            </p:nvSpPr>
            <p:spPr bwMode="auto">
              <a:xfrm>
                <a:off x="6184900" y="4984750"/>
                <a:ext cx="612776" cy="661988"/>
              </a:xfrm>
              <a:custGeom>
                <a:avLst/>
                <a:gdLst>
                  <a:gd name="T0" fmla="*/ 74 w 162"/>
                  <a:gd name="T1" fmla="*/ 175 h 175"/>
                  <a:gd name="T2" fmla="*/ 0 w 162"/>
                  <a:gd name="T3" fmla="*/ 101 h 175"/>
                  <a:gd name="T4" fmla="*/ 12 w 162"/>
                  <a:gd name="T5" fmla="*/ 89 h 175"/>
                  <a:gd name="T6" fmla="*/ 74 w 162"/>
                  <a:gd name="T7" fmla="*/ 151 h 175"/>
                  <a:gd name="T8" fmla="*/ 140 w 162"/>
                  <a:gd name="T9" fmla="*/ 83 h 175"/>
                  <a:gd name="T10" fmla="*/ 145 w 162"/>
                  <a:gd name="T11" fmla="*/ 69 h 175"/>
                  <a:gd name="T12" fmla="*/ 137 w 162"/>
                  <a:gd name="T13" fmla="*/ 51 h 175"/>
                  <a:gd name="T14" fmla="*/ 99 w 162"/>
                  <a:gd name="T15" fmla="*/ 12 h 175"/>
                  <a:gd name="T16" fmla="*/ 111 w 162"/>
                  <a:gd name="T17" fmla="*/ 0 h 175"/>
                  <a:gd name="T18" fmla="*/ 149 w 162"/>
                  <a:gd name="T19" fmla="*/ 39 h 175"/>
                  <a:gd name="T20" fmla="*/ 162 w 162"/>
                  <a:gd name="T21" fmla="*/ 68 h 175"/>
                  <a:gd name="T22" fmla="*/ 152 w 162"/>
                  <a:gd name="T23" fmla="*/ 94 h 175"/>
                  <a:gd name="T24" fmla="*/ 152 w 162"/>
                  <a:gd name="T25" fmla="*/ 95 h 175"/>
                  <a:gd name="T26" fmla="*/ 74 w 162"/>
                  <a:gd name="T27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175">
                    <a:moveTo>
                      <a:pt x="74" y="175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2" y="89"/>
                      <a:pt x="12" y="89"/>
                      <a:pt x="12" y="89"/>
                    </a:cubicBezTo>
                    <a:cubicBezTo>
                      <a:pt x="74" y="151"/>
                      <a:pt x="74" y="151"/>
                      <a:pt x="74" y="151"/>
                    </a:cubicBezTo>
                    <a:cubicBezTo>
                      <a:pt x="140" y="83"/>
                      <a:pt x="140" y="83"/>
                      <a:pt x="140" y="83"/>
                    </a:cubicBezTo>
                    <a:cubicBezTo>
                      <a:pt x="144" y="78"/>
                      <a:pt x="145" y="74"/>
                      <a:pt x="145" y="69"/>
                    </a:cubicBezTo>
                    <a:cubicBezTo>
                      <a:pt x="145" y="64"/>
                      <a:pt x="145" y="60"/>
                      <a:pt x="137" y="51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49" y="39"/>
                      <a:pt x="149" y="39"/>
                      <a:pt x="149" y="39"/>
                    </a:cubicBezTo>
                    <a:cubicBezTo>
                      <a:pt x="160" y="51"/>
                      <a:pt x="162" y="59"/>
                      <a:pt x="162" y="68"/>
                    </a:cubicBezTo>
                    <a:cubicBezTo>
                      <a:pt x="162" y="77"/>
                      <a:pt x="159" y="85"/>
                      <a:pt x="152" y="94"/>
                    </a:cubicBezTo>
                    <a:cubicBezTo>
                      <a:pt x="152" y="95"/>
                      <a:pt x="152" y="95"/>
                      <a:pt x="152" y="95"/>
                    </a:cubicBezTo>
                    <a:lnTo>
                      <a:pt x="74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9"/>
              <p:cNvSpPr/>
              <p:nvPr/>
            </p:nvSpPr>
            <p:spPr bwMode="auto">
              <a:xfrm>
                <a:off x="6321425" y="5348288"/>
                <a:ext cx="158750" cy="158750"/>
              </a:xfrm>
              <a:custGeom>
                <a:avLst/>
                <a:gdLst>
                  <a:gd name="T0" fmla="*/ 8 w 42"/>
                  <a:gd name="T1" fmla="*/ 42 h 42"/>
                  <a:gd name="T2" fmla="*/ 3 w 42"/>
                  <a:gd name="T3" fmla="*/ 40 h 42"/>
                  <a:gd name="T4" fmla="*/ 3 w 42"/>
                  <a:gd name="T5" fmla="*/ 29 h 42"/>
                  <a:gd name="T6" fmla="*/ 28 w 42"/>
                  <a:gd name="T7" fmla="*/ 4 h 42"/>
                  <a:gd name="T8" fmla="*/ 39 w 42"/>
                  <a:gd name="T9" fmla="*/ 4 h 42"/>
                  <a:gd name="T10" fmla="*/ 39 w 42"/>
                  <a:gd name="T11" fmla="*/ 15 h 42"/>
                  <a:gd name="T12" fmla="*/ 14 w 42"/>
                  <a:gd name="T13" fmla="*/ 40 h 42"/>
                  <a:gd name="T14" fmla="*/ 8 w 42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8" y="42"/>
                    </a:moveTo>
                    <a:cubicBezTo>
                      <a:pt x="6" y="42"/>
                      <a:pt x="4" y="42"/>
                      <a:pt x="3" y="40"/>
                    </a:cubicBezTo>
                    <a:cubicBezTo>
                      <a:pt x="0" y="37"/>
                      <a:pt x="0" y="32"/>
                      <a:pt x="3" y="2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31" y="0"/>
                      <a:pt x="36" y="0"/>
                      <a:pt x="39" y="4"/>
                    </a:cubicBezTo>
                    <a:cubicBezTo>
                      <a:pt x="42" y="7"/>
                      <a:pt x="42" y="12"/>
                      <a:pt x="39" y="15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2"/>
                      <a:pt x="10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30"/>
              <p:cNvSpPr/>
              <p:nvPr/>
            </p:nvSpPr>
            <p:spPr bwMode="auto">
              <a:xfrm>
                <a:off x="6223000" y="5216525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3 h 55"/>
                  <a:gd name="T4" fmla="*/ 3 w 56"/>
                  <a:gd name="T5" fmla="*/ 42 h 55"/>
                  <a:gd name="T6" fmla="*/ 41 w 56"/>
                  <a:gd name="T7" fmla="*/ 3 h 55"/>
                  <a:gd name="T8" fmla="*/ 52 w 56"/>
                  <a:gd name="T9" fmla="*/ 3 h 55"/>
                  <a:gd name="T10" fmla="*/ 52 w 56"/>
                  <a:gd name="T11" fmla="*/ 14 h 55"/>
                  <a:gd name="T12" fmla="*/ 14 w 56"/>
                  <a:gd name="T13" fmla="*/ 53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3"/>
                    </a:cubicBezTo>
                    <a:cubicBezTo>
                      <a:pt x="0" y="50"/>
                      <a:pt x="0" y="45"/>
                      <a:pt x="3" y="4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2" y="3"/>
                    </a:cubicBezTo>
                    <a:cubicBezTo>
                      <a:pt x="56" y="6"/>
                      <a:pt x="56" y="11"/>
                      <a:pt x="52" y="14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7054330" y="3973678"/>
            <a:ext cx="1371958" cy="1371958"/>
            <a:chOff x="7054330" y="3973678"/>
            <a:chExt cx="1371958" cy="1371958"/>
          </a:xfrm>
        </p:grpSpPr>
        <p:sp>
          <p:nvSpPr>
            <p:cNvPr id="57" name="椭圆 56"/>
            <p:cNvSpPr/>
            <p:nvPr/>
          </p:nvSpPr>
          <p:spPr>
            <a:xfrm>
              <a:off x="7054330" y="3973678"/>
              <a:ext cx="1371958" cy="1371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7505420" y="4274157"/>
              <a:ext cx="576578" cy="714389"/>
              <a:chOff x="5894388" y="4665663"/>
              <a:chExt cx="903288" cy="1119187"/>
            </a:xfrm>
            <a:solidFill>
              <a:schemeClr val="tx2">
                <a:lumMod val="50000"/>
              </a:schemeClr>
            </a:solidFill>
          </p:grpSpPr>
          <p:sp>
            <p:nvSpPr>
              <p:cNvPr id="45" name="Freeform 34"/>
              <p:cNvSpPr>
                <a:spLocks noEditPoints="1"/>
              </p:cNvSpPr>
              <p:nvPr/>
            </p:nvSpPr>
            <p:spPr bwMode="auto">
              <a:xfrm>
                <a:off x="5894388" y="4670425"/>
                <a:ext cx="903288" cy="1114425"/>
              </a:xfrm>
              <a:custGeom>
                <a:avLst/>
                <a:gdLst>
                  <a:gd name="T0" fmla="*/ 206 w 238"/>
                  <a:gd name="T1" fmla="*/ 294 h 294"/>
                  <a:gd name="T2" fmla="*/ 32 w 238"/>
                  <a:gd name="T3" fmla="*/ 294 h 294"/>
                  <a:gd name="T4" fmla="*/ 0 w 238"/>
                  <a:gd name="T5" fmla="*/ 262 h 294"/>
                  <a:gd name="T6" fmla="*/ 0 w 238"/>
                  <a:gd name="T7" fmla="*/ 32 h 294"/>
                  <a:gd name="T8" fmla="*/ 32 w 238"/>
                  <a:gd name="T9" fmla="*/ 0 h 294"/>
                  <a:gd name="T10" fmla="*/ 128 w 238"/>
                  <a:gd name="T11" fmla="*/ 0 h 294"/>
                  <a:gd name="T12" fmla="*/ 238 w 238"/>
                  <a:gd name="T13" fmla="*/ 108 h 294"/>
                  <a:gd name="T14" fmla="*/ 238 w 238"/>
                  <a:gd name="T15" fmla="*/ 262 h 294"/>
                  <a:gd name="T16" fmla="*/ 206 w 238"/>
                  <a:gd name="T17" fmla="*/ 294 h 294"/>
                  <a:gd name="T18" fmla="*/ 32 w 238"/>
                  <a:gd name="T19" fmla="*/ 19 h 294"/>
                  <a:gd name="T20" fmla="*/ 18 w 238"/>
                  <a:gd name="T21" fmla="*/ 32 h 294"/>
                  <a:gd name="T22" fmla="*/ 18 w 238"/>
                  <a:gd name="T23" fmla="*/ 262 h 294"/>
                  <a:gd name="T24" fmla="*/ 32 w 238"/>
                  <a:gd name="T25" fmla="*/ 276 h 294"/>
                  <a:gd name="T26" fmla="*/ 206 w 238"/>
                  <a:gd name="T27" fmla="*/ 276 h 294"/>
                  <a:gd name="T28" fmla="*/ 220 w 238"/>
                  <a:gd name="T29" fmla="*/ 262 h 294"/>
                  <a:gd name="T30" fmla="*/ 220 w 238"/>
                  <a:gd name="T31" fmla="*/ 116 h 294"/>
                  <a:gd name="T32" fmla="*/ 121 w 238"/>
                  <a:gd name="T33" fmla="*/ 19 h 294"/>
                  <a:gd name="T34" fmla="*/ 32 w 238"/>
                  <a:gd name="T35" fmla="*/ 1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8" h="294">
                    <a:moveTo>
                      <a:pt x="206" y="294"/>
                    </a:moveTo>
                    <a:cubicBezTo>
                      <a:pt x="32" y="294"/>
                      <a:pt x="32" y="294"/>
                      <a:pt x="32" y="294"/>
                    </a:cubicBezTo>
                    <a:cubicBezTo>
                      <a:pt x="14" y="294"/>
                      <a:pt x="0" y="280"/>
                      <a:pt x="0" y="26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4" y="0"/>
                      <a:pt x="32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238" y="108"/>
                      <a:pt x="238" y="108"/>
                      <a:pt x="238" y="108"/>
                    </a:cubicBezTo>
                    <a:cubicBezTo>
                      <a:pt x="238" y="262"/>
                      <a:pt x="238" y="262"/>
                      <a:pt x="238" y="262"/>
                    </a:cubicBezTo>
                    <a:cubicBezTo>
                      <a:pt x="238" y="280"/>
                      <a:pt x="224" y="294"/>
                      <a:pt x="206" y="294"/>
                    </a:cubicBezTo>
                    <a:close/>
                    <a:moveTo>
                      <a:pt x="32" y="19"/>
                    </a:moveTo>
                    <a:cubicBezTo>
                      <a:pt x="24" y="19"/>
                      <a:pt x="18" y="25"/>
                      <a:pt x="18" y="32"/>
                    </a:cubicBezTo>
                    <a:cubicBezTo>
                      <a:pt x="18" y="262"/>
                      <a:pt x="18" y="262"/>
                      <a:pt x="18" y="262"/>
                    </a:cubicBezTo>
                    <a:cubicBezTo>
                      <a:pt x="18" y="270"/>
                      <a:pt x="24" y="276"/>
                      <a:pt x="32" y="276"/>
                    </a:cubicBezTo>
                    <a:cubicBezTo>
                      <a:pt x="206" y="276"/>
                      <a:pt x="206" y="276"/>
                      <a:pt x="206" y="276"/>
                    </a:cubicBezTo>
                    <a:cubicBezTo>
                      <a:pt x="214" y="276"/>
                      <a:pt x="220" y="270"/>
                      <a:pt x="220" y="262"/>
                    </a:cubicBezTo>
                    <a:cubicBezTo>
                      <a:pt x="220" y="116"/>
                      <a:pt x="220" y="116"/>
                      <a:pt x="220" y="116"/>
                    </a:cubicBezTo>
                    <a:cubicBezTo>
                      <a:pt x="121" y="19"/>
                      <a:pt x="121" y="19"/>
                      <a:pt x="121" y="19"/>
                    </a:cubicBezTo>
                    <a:lnTo>
                      <a:pt x="3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5"/>
              <p:cNvSpPr/>
              <p:nvPr/>
            </p:nvSpPr>
            <p:spPr bwMode="auto">
              <a:xfrm>
                <a:off x="6046788" y="5246688"/>
                <a:ext cx="177800" cy="33337"/>
              </a:xfrm>
              <a:custGeom>
                <a:avLst/>
                <a:gdLst>
                  <a:gd name="T0" fmla="*/ 42 w 47"/>
                  <a:gd name="T1" fmla="*/ 9 h 9"/>
                  <a:gd name="T2" fmla="*/ 42 w 47"/>
                  <a:gd name="T3" fmla="*/ 9 h 9"/>
                  <a:gd name="T4" fmla="*/ 5 w 47"/>
                  <a:gd name="T5" fmla="*/ 9 h 9"/>
                  <a:gd name="T6" fmla="*/ 0 w 47"/>
                  <a:gd name="T7" fmla="*/ 5 h 9"/>
                  <a:gd name="T8" fmla="*/ 5 w 47"/>
                  <a:gd name="T9" fmla="*/ 0 h 9"/>
                  <a:gd name="T10" fmla="*/ 5 w 47"/>
                  <a:gd name="T11" fmla="*/ 0 h 9"/>
                  <a:gd name="T12" fmla="*/ 42 w 47"/>
                  <a:gd name="T13" fmla="*/ 0 h 9"/>
                  <a:gd name="T14" fmla="*/ 47 w 47"/>
                  <a:gd name="T15" fmla="*/ 5 h 9"/>
                  <a:gd name="T16" fmla="*/ 42 w 47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9">
                    <a:moveTo>
                      <a:pt x="42" y="9"/>
                    </a:moveTo>
                    <a:cubicBezTo>
                      <a:pt x="42" y="9"/>
                      <a:pt x="42" y="9"/>
                      <a:pt x="42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7" y="2"/>
                      <a:pt x="47" y="5"/>
                    </a:cubicBezTo>
                    <a:cubicBezTo>
                      <a:pt x="47" y="7"/>
                      <a:pt x="45" y="9"/>
                      <a:pt x="4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36"/>
              <p:cNvSpPr/>
              <p:nvPr/>
            </p:nvSpPr>
            <p:spPr bwMode="auto">
              <a:xfrm>
                <a:off x="6251576" y="5246688"/>
                <a:ext cx="220663" cy="33337"/>
              </a:xfrm>
              <a:custGeom>
                <a:avLst/>
                <a:gdLst>
                  <a:gd name="T0" fmla="*/ 54 w 58"/>
                  <a:gd name="T1" fmla="*/ 9 h 9"/>
                  <a:gd name="T2" fmla="*/ 54 w 58"/>
                  <a:gd name="T3" fmla="*/ 9 h 9"/>
                  <a:gd name="T4" fmla="*/ 5 w 58"/>
                  <a:gd name="T5" fmla="*/ 9 h 9"/>
                  <a:gd name="T6" fmla="*/ 0 w 58"/>
                  <a:gd name="T7" fmla="*/ 5 h 9"/>
                  <a:gd name="T8" fmla="*/ 5 w 58"/>
                  <a:gd name="T9" fmla="*/ 0 h 9"/>
                  <a:gd name="T10" fmla="*/ 5 w 58"/>
                  <a:gd name="T11" fmla="*/ 0 h 9"/>
                  <a:gd name="T12" fmla="*/ 54 w 58"/>
                  <a:gd name="T13" fmla="*/ 0 h 9"/>
                  <a:gd name="T14" fmla="*/ 58 w 58"/>
                  <a:gd name="T15" fmla="*/ 5 h 9"/>
                  <a:gd name="T16" fmla="*/ 54 w 58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9">
                    <a:moveTo>
                      <a:pt x="54" y="9"/>
                    </a:moveTo>
                    <a:cubicBezTo>
                      <a:pt x="54" y="9"/>
                      <a:pt x="54" y="9"/>
                      <a:pt x="5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8" y="2"/>
                      <a:pt x="58" y="5"/>
                    </a:cubicBezTo>
                    <a:cubicBezTo>
                      <a:pt x="58" y="7"/>
                      <a:pt x="56" y="9"/>
                      <a:pt x="5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7"/>
              <p:cNvSpPr/>
              <p:nvPr/>
            </p:nvSpPr>
            <p:spPr bwMode="auto">
              <a:xfrm>
                <a:off x="6505576" y="5246688"/>
                <a:ext cx="100013" cy="33337"/>
              </a:xfrm>
              <a:custGeom>
                <a:avLst/>
                <a:gdLst>
                  <a:gd name="T0" fmla="*/ 22 w 26"/>
                  <a:gd name="T1" fmla="*/ 9 h 9"/>
                  <a:gd name="T2" fmla="*/ 22 w 26"/>
                  <a:gd name="T3" fmla="*/ 9 h 9"/>
                  <a:gd name="T4" fmla="*/ 4 w 26"/>
                  <a:gd name="T5" fmla="*/ 9 h 9"/>
                  <a:gd name="T6" fmla="*/ 0 w 26"/>
                  <a:gd name="T7" fmla="*/ 5 h 9"/>
                  <a:gd name="T8" fmla="*/ 4 w 26"/>
                  <a:gd name="T9" fmla="*/ 0 h 9"/>
                  <a:gd name="T10" fmla="*/ 4 w 26"/>
                  <a:gd name="T11" fmla="*/ 0 h 9"/>
                  <a:gd name="T12" fmla="*/ 22 w 26"/>
                  <a:gd name="T13" fmla="*/ 0 h 9"/>
                  <a:gd name="T14" fmla="*/ 26 w 26"/>
                  <a:gd name="T15" fmla="*/ 5 h 9"/>
                  <a:gd name="T16" fmla="*/ 22 w 2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9">
                    <a:moveTo>
                      <a:pt x="22" y="9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4" y="0"/>
                      <a:pt x="26" y="2"/>
                      <a:pt x="26" y="5"/>
                    </a:cubicBezTo>
                    <a:cubicBezTo>
                      <a:pt x="26" y="7"/>
                      <a:pt x="24" y="9"/>
                      <a:pt x="2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8"/>
              <p:cNvSpPr/>
              <p:nvPr/>
            </p:nvSpPr>
            <p:spPr bwMode="auto">
              <a:xfrm>
                <a:off x="6046788" y="5337175"/>
                <a:ext cx="103188" cy="33337"/>
              </a:xfrm>
              <a:custGeom>
                <a:avLst/>
                <a:gdLst>
                  <a:gd name="T0" fmla="*/ 23 w 27"/>
                  <a:gd name="T1" fmla="*/ 9 h 9"/>
                  <a:gd name="T2" fmla="*/ 5 w 27"/>
                  <a:gd name="T3" fmla="*/ 9 h 9"/>
                  <a:gd name="T4" fmla="*/ 0 w 27"/>
                  <a:gd name="T5" fmla="*/ 4 h 9"/>
                  <a:gd name="T6" fmla="*/ 5 w 27"/>
                  <a:gd name="T7" fmla="*/ 0 h 9"/>
                  <a:gd name="T8" fmla="*/ 23 w 27"/>
                  <a:gd name="T9" fmla="*/ 0 h 9"/>
                  <a:gd name="T10" fmla="*/ 27 w 27"/>
                  <a:gd name="T11" fmla="*/ 4 h 9"/>
                  <a:gd name="T12" fmla="*/ 23 w 27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9">
                    <a:moveTo>
                      <a:pt x="23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7" y="2"/>
                      <a:pt x="27" y="4"/>
                    </a:cubicBezTo>
                    <a:cubicBezTo>
                      <a:pt x="27" y="7"/>
                      <a:pt x="25" y="9"/>
                      <a:pt x="2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9"/>
              <p:cNvSpPr/>
              <p:nvPr/>
            </p:nvSpPr>
            <p:spPr bwMode="auto">
              <a:xfrm>
                <a:off x="6186488" y="5337175"/>
                <a:ext cx="179388" cy="33337"/>
              </a:xfrm>
              <a:custGeom>
                <a:avLst/>
                <a:gdLst>
                  <a:gd name="T0" fmla="*/ 42 w 47"/>
                  <a:gd name="T1" fmla="*/ 9 h 9"/>
                  <a:gd name="T2" fmla="*/ 5 w 47"/>
                  <a:gd name="T3" fmla="*/ 9 h 9"/>
                  <a:gd name="T4" fmla="*/ 0 w 47"/>
                  <a:gd name="T5" fmla="*/ 4 h 9"/>
                  <a:gd name="T6" fmla="*/ 5 w 47"/>
                  <a:gd name="T7" fmla="*/ 0 h 9"/>
                  <a:gd name="T8" fmla="*/ 42 w 47"/>
                  <a:gd name="T9" fmla="*/ 0 h 9"/>
                  <a:gd name="T10" fmla="*/ 47 w 47"/>
                  <a:gd name="T11" fmla="*/ 4 h 9"/>
                  <a:gd name="T12" fmla="*/ 42 w 47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9">
                    <a:moveTo>
                      <a:pt x="42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7" y="2"/>
                      <a:pt x="47" y="4"/>
                    </a:cubicBezTo>
                    <a:cubicBezTo>
                      <a:pt x="47" y="7"/>
                      <a:pt x="45" y="9"/>
                      <a:pt x="4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40"/>
              <p:cNvSpPr/>
              <p:nvPr/>
            </p:nvSpPr>
            <p:spPr bwMode="auto">
              <a:xfrm>
                <a:off x="6399213" y="5337175"/>
                <a:ext cx="209550" cy="33337"/>
              </a:xfrm>
              <a:custGeom>
                <a:avLst/>
                <a:gdLst>
                  <a:gd name="T0" fmla="*/ 50 w 55"/>
                  <a:gd name="T1" fmla="*/ 9 h 9"/>
                  <a:gd name="T2" fmla="*/ 5 w 55"/>
                  <a:gd name="T3" fmla="*/ 9 h 9"/>
                  <a:gd name="T4" fmla="*/ 0 w 55"/>
                  <a:gd name="T5" fmla="*/ 4 h 9"/>
                  <a:gd name="T6" fmla="*/ 5 w 55"/>
                  <a:gd name="T7" fmla="*/ 0 h 9"/>
                  <a:gd name="T8" fmla="*/ 50 w 55"/>
                  <a:gd name="T9" fmla="*/ 0 h 9"/>
                  <a:gd name="T10" fmla="*/ 55 w 55"/>
                  <a:gd name="T11" fmla="*/ 4 h 9"/>
                  <a:gd name="T12" fmla="*/ 50 w 5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9">
                    <a:moveTo>
                      <a:pt x="50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3" y="9"/>
                      <a:pt x="0" y="7"/>
                      <a:pt x="0" y="4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2"/>
                      <a:pt x="55" y="4"/>
                    </a:cubicBezTo>
                    <a:cubicBezTo>
                      <a:pt x="55" y="7"/>
                      <a:pt x="53" y="9"/>
                      <a:pt x="5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1"/>
              <p:cNvSpPr/>
              <p:nvPr/>
            </p:nvSpPr>
            <p:spPr bwMode="auto">
              <a:xfrm>
                <a:off x="6046788" y="5438775"/>
                <a:ext cx="212725" cy="34925"/>
              </a:xfrm>
              <a:custGeom>
                <a:avLst/>
                <a:gdLst>
                  <a:gd name="T0" fmla="*/ 52 w 56"/>
                  <a:gd name="T1" fmla="*/ 9 h 9"/>
                  <a:gd name="T2" fmla="*/ 5 w 56"/>
                  <a:gd name="T3" fmla="*/ 9 h 9"/>
                  <a:gd name="T4" fmla="*/ 0 w 56"/>
                  <a:gd name="T5" fmla="*/ 4 h 9"/>
                  <a:gd name="T6" fmla="*/ 5 w 56"/>
                  <a:gd name="T7" fmla="*/ 0 h 9"/>
                  <a:gd name="T8" fmla="*/ 52 w 56"/>
                  <a:gd name="T9" fmla="*/ 0 h 9"/>
                  <a:gd name="T10" fmla="*/ 56 w 56"/>
                  <a:gd name="T11" fmla="*/ 4 h 9"/>
                  <a:gd name="T12" fmla="*/ 52 w 5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9">
                    <a:moveTo>
                      <a:pt x="52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2"/>
                      <a:pt x="56" y="4"/>
                    </a:cubicBezTo>
                    <a:cubicBezTo>
                      <a:pt x="56" y="7"/>
                      <a:pt x="54" y="9"/>
                      <a:pt x="5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2"/>
              <p:cNvSpPr/>
              <p:nvPr/>
            </p:nvSpPr>
            <p:spPr bwMode="auto">
              <a:xfrm>
                <a:off x="6297613" y="5438775"/>
                <a:ext cx="207963" cy="34925"/>
              </a:xfrm>
              <a:custGeom>
                <a:avLst/>
                <a:gdLst>
                  <a:gd name="T0" fmla="*/ 50 w 55"/>
                  <a:gd name="T1" fmla="*/ 9 h 9"/>
                  <a:gd name="T2" fmla="*/ 5 w 55"/>
                  <a:gd name="T3" fmla="*/ 9 h 9"/>
                  <a:gd name="T4" fmla="*/ 0 w 55"/>
                  <a:gd name="T5" fmla="*/ 4 h 9"/>
                  <a:gd name="T6" fmla="*/ 5 w 55"/>
                  <a:gd name="T7" fmla="*/ 0 h 9"/>
                  <a:gd name="T8" fmla="*/ 50 w 55"/>
                  <a:gd name="T9" fmla="*/ 0 h 9"/>
                  <a:gd name="T10" fmla="*/ 55 w 55"/>
                  <a:gd name="T11" fmla="*/ 4 h 9"/>
                  <a:gd name="T12" fmla="*/ 50 w 5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9">
                    <a:moveTo>
                      <a:pt x="50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2"/>
                      <a:pt x="55" y="4"/>
                    </a:cubicBezTo>
                    <a:cubicBezTo>
                      <a:pt x="55" y="7"/>
                      <a:pt x="53" y="9"/>
                      <a:pt x="5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3"/>
              <p:cNvSpPr/>
              <p:nvPr/>
            </p:nvSpPr>
            <p:spPr bwMode="auto">
              <a:xfrm>
                <a:off x="6540501" y="5438775"/>
                <a:ext cx="65088" cy="34925"/>
              </a:xfrm>
              <a:custGeom>
                <a:avLst/>
                <a:gdLst>
                  <a:gd name="T0" fmla="*/ 13 w 17"/>
                  <a:gd name="T1" fmla="*/ 9 h 9"/>
                  <a:gd name="T2" fmla="*/ 5 w 17"/>
                  <a:gd name="T3" fmla="*/ 9 h 9"/>
                  <a:gd name="T4" fmla="*/ 0 w 17"/>
                  <a:gd name="T5" fmla="*/ 4 h 9"/>
                  <a:gd name="T6" fmla="*/ 5 w 17"/>
                  <a:gd name="T7" fmla="*/ 0 h 9"/>
                  <a:gd name="T8" fmla="*/ 13 w 17"/>
                  <a:gd name="T9" fmla="*/ 0 h 9"/>
                  <a:gd name="T10" fmla="*/ 17 w 17"/>
                  <a:gd name="T11" fmla="*/ 4 h 9"/>
                  <a:gd name="T12" fmla="*/ 13 w 17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9">
                    <a:moveTo>
                      <a:pt x="13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0"/>
                      <a:pt x="17" y="2"/>
                      <a:pt x="17" y="4"/>
                    </a:cubicBezTo>
                    <a:cubicBezTo>
                      <a:pt x="17" y="7"/>
                      <a:pt x="15" y="9"/>
                      <a:pt x="1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4"/>
              <p:cNvSpPr/>
              <p:nvPr/>
            </p:nvSpPr>
            <p:spPr bwMode="auto">
              <a:xfrm>
                <a:off x="6046788" y="5522913"/>
                <a:ext cx="103188" cy="38100"/>
              </a:xfrm>
              <a:custGeom>
                <a:avLst/>
                <a:gdLst>
                  <a:gd name="T0" fmla="*/ 23 w 27"/>
                  <a:gd name="T1" fmla="*/ 10 h 10"/>
                  <a:gd name="T2" fmla="*/ 5 w 27"/>
                  <a:gd name="T3" fmla="*/ 10 h 10"/>
                  <a:gd name="T4" fmla="*/ 0 w 27"/>
                  <a:gd name="T5" fmla="*/ 5 h 10"/>
                  <a:gd name="T6" fmla="*/ 5 w 27"/>
                  <a:gd name="T7" fmla="*/ 0 h 10"/>
                  <a:gd name="T8" fmla="*/ 23 w 27"/>
                  <a:gd name="T9" fmla="*/ 0 h 10"/>
                  <a:gd name="T10" fmla="*/ 27 w 27"/>
                  <a:gd name="T11" fmla="*/ 5 h 10"/>
                  <a:gd name="T12" fmla="*/ 23 w 27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0">
                    <a:moveTo>
                      <a:pt x="23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2" y="10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7" y="2"/>
                      <a:pt x="27" y="5"/>
                    </a:cubicBezTo>
                    <a:cubicBezTo>
                      <a:pt x="27" y="8"/>
                      <a:pt x="25" y="10"/>
                      <a:pt x="2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45"/>
              <p:cNvSpPr/>
              <p:nvPr/>
            </p:nvSpPr>
            <p:spPr bwMode="auto">
              <a:xfrm>
                <a:off x="6186488" y="5522913"/>
                <a:ext cx="160338" cy="38100"/>
              </a:xfrm>
              <a:custGeom>
                <a:avLst/>
                <a:gdLst>
                  <a:gd name="T0" fmla="*/ 38 w 42"/>
                  <a:gd name="T1" fmla="*/ 10 h 10"/>
                  <a:gd name="T2" fmla="*/ 5 w 42"/>
                  <a:gd name="T3" fmla="*/ 10 h 10"/>
                  <a:gd name="T4" fmla="*/ 0 w 42"/>
                  <a:gd name="T5" fmla="*/ 5 h 10"/>
                  <a:gd name="T6" fmla="*/ 5 w 42"/>
                  <a:gd name="T7" fmla="*/ 0 h 10"/>
                  <a:gd name="T8" fmla="*/ 38 w 42"/>
                  <a:gd name="T9" fmla="*/ 0 h 10"/>
                  <a:gd name="T10" fmla="*/ 42 w 42"/>
                  <a:gd name="T11" fmla="*/ 5 h 10"/>
                  <a:gd name="T12" fmla="*/ 38 w 4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0">
                    <a:moveTo>
                      <a:pt x="38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2" y="10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0" y="0"/>
                      <a:pt x="42" y="2"/>
                      <a:pt x="42" y="5"/>
                    </a:cubicBezTo>
                    <a:cubicBezTo>
                      <a:pt x="42" y="8"/>
                      <a:pt x="40" y="10"/>
                      <a:pt x="38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6"/>
              <p:cNvSpPr>
                <a:spLocks noEditPoints="1"/>
              </p:cNvSpPr>
              <p:nvPr/>
            </p:nvSpPr>
            <p:spPr bwMode="auto">
              <a:xfrm>
                <a:off x="6342063" y="4665663"/>
                <a:ext cx="455613" cy="455612"/>
              </a:xfrm>
              <a:custGeom>
                <a:avLst/>
                <a:gdLst>
                  <a:gd name="T0" fmla="*/ 120 w 120"/>
                  <a:gd name="T1" fmla="*/ 120 h 120"/>
                  <a:gd name="T2" fmla="*/ 28 w 120"/>
                  <a:gd name="T3" fmla="*/ 120 h 120"/>
                  <a:gd name="T4" fmla="*/ 0 w 120"/>
                  <a:gd name="T5" fmla="*/ 90 h 120"/>
                  <a:gd name="T6" fmla="*/ 1 w 120"/>
                  <a:gd name="T7" fmla="*/ 0 h 120"/>
                  <a:gd name="T8" fmla="*/ 120 w 120"/>
                  <a:gd name="T9" fmla="*/ 120 h 120"/>
                  <a:gd name="T10" fmla="*/ 9 w 120"/>
                  <a:gd name="T11" fmla="*/ 19 h 120"/>
                  <a:gd name="T12" fmla="*/ 8 w 120"/>
                  <a:gd name="T13" fmla="*/ 90 h 120"/>
                  <a:gd name="T14" fmla="*/ 28 w 120"/>
                  <a:gd name="T15" fmla="*/ 112 h 120"/>
                  <a:gd name="T16" fmla="*/ 101 w 120"/>
                  <a:gd name="T17" fmla="*/ 112 h 120"/>
                  <a:gd name="T18" fmla="*/ 9 w 120"/>
                  <a:gd name="T19" fmla="*/ 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20">
                    <a:moveTo>
                      <a:pt x="120" y="120"/>
                    </a:moveTo>
                    <a:cubicBezTo>
                      <a:pt x="28" y="120"/>
                      <a:pt x="28" y="120"/>
                      <a:pt x="28" y="120"/>
                    </a:cubicBezTo>
                    <a:cubicBezTo>
                      <a:pt x="12" y="120"/>
                      <a:pt x="0" y="107"/>
                      <a:pt x="0" y="9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20" y="120"/>
                    </a:lnTo>
                    <a:close/>
                    <a:moveTo>
                      <a:pt x="9" y="19"/>
                    </a:moveTo>
                    <a:cubicBezTo>
                      <a:pt x="8" y="90"/>
                      <a:pt x="8" y="90"/>
                      <a:pt x="8" y="90"/>
                    </a:cubicBezTo>
                    <a:cubicBezTo>
                      <a:pt x="8" y="102"/>
                      <a:pt x="17" y="112"/>
                      <a:pt x="28" y="112"/>
                    </a:cubicBezTo>
                    <a:cubicBezTo>
                      <a:pt x="101" y="112"/>
                      <a:pt x="101" y="112"/>
                      <a:pt x="101" y="112"/>
                    </a:cubicBezTo>
                    <a:lnTo>
                      <a:pt x="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4636658" y="1969657"/>
            <a:ext cx="2918685" cy="2918685"/>
            <a:chOff x="4636657" y="1969657"/>
            <a:chExt cx="2918685" cy="2918685"/>
          </a:xfrm>
        </p:grpSpPr>
        <p:sp>
          <p:nvSpPr>
            <p:cNvPr id="52" name="椭圆 51"/>
            <p:cNvSpPr/>
            <p:nvPr/>
          </p:nvSpPr>
          <p:spPr>
            <a:xfrm>
              <a:off x="4636657" y="1969657"/>
              <a:ext cx="2918685" cy="2918685"/>
            </a:xfrm>
            <a:prstGeom prst="ellipse">
              <a:avLst/>
            </a:prstGeom>
            <a:gradFill flip="none" rotWithShape="1">
              <a:gsLst>
                <a:gs pos="0">
                  <a:srgbClr val="7D4178"/>
                </a:gs>
                <a:gs pos="73000">
                  <a:srgbClr val="AB4A70"/>
                </a:gs>
                <a:gs pos="100000">
                  <a:srgbClr val="C54F7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5545882" y="2725310"/>
              <a:ext cx="1432109" cy="1407377"/>
              <a:chOff x="2452688" y="-266700"/>
              <a:chExt cx="7721600" cy="7588251"/>
            </a:xfrm>
            <a:solidFill>
              <a:schemeClr val="bg1"/>
            </a:solidFill>
          </p:grpSpPr>
          <p:sp>
            <p:nvSpPr>
              <p:cNvPr id="79" name="Freeform 5"/>
              <p:cNvSpPr>
                <a:spLocks noEditPoints="1"/>
              </p:cNvSpPr>
              <p:nvPr/>
            </p:nvSpPr>
            <p:spPr bwMode="auto">
              <a:xfrm>
                <a:off x="2452688" y="-266700"/>
                <a:ext cx="4951412" cy="7588251"/>
              </a:xfrm>
              <a:custGeom>
                <a:avLst/>
                <a:gdLst>
                  <a:gd name="T0" fmla="*/ 1647 w 1836"/>
                  <a:gd name="T1" fmla="*/ 2450 h 2814"/>
                  <a:gd name="T2" fmla="*/ 1518 w 1836"/>
                  <a:gd name="T3" fmla="*/ 2577 h 2814"/>
                  <a:gd name="T4" fmla="*/ 1285 w 1836"/>
                  <a:gd name="T5" fmla="*/ 2347 h 2814"/>
                  <a:gd name="T6" fmla="*/ 1218 w 1836"/>
                  <a:gd name="T7" fmla="*/ 2319 h 2814"/>
                  <a:gd name="T8" fmla="*/ 1152 w 1836"/>
                  <a:gd name="T9" fmla="*/ 2347 h 2814"/>
                  <a:gd name="T10" fmla="*/ 919 w 1836"/>
                  <a:gd name="T11" fmla="*/ 2577 h 2814"/>
                  <a:gd name="T12" fmla="*/ 685 w 1836"/>
                  <a:gd name="T13" fmla="*/ 2347 h 2814"/>
                  <a:gd name="T14" fmla="*/ 552 w 1836"/>
                  <a:gd name="T15" fmla="*/ 2347 h 2814"/>
                  <a:gd name="T16" fmla="*/ 328 w 1836"/>
                  <a:gd name="T17" fmla="*/ 2568 h 2814"/>
                  <a:gd name="T18" fmla="*/ 190 w 1836"/>
                  <a:gd name="T19" fmla="*/ 2432 h 2814"/>
                  <a:gd name="T20" fmla="*/ 190 w 1836"/>
                  <a:gd name="T21" fmla="*/ 190 h 2814"/>
                  <a:gd name="T22" fmla="*/ 1647 w 1836"/>
                  <a:gd name="T23" fmla="*/ 190 h 2814"/>
                  <a:gd name="T24" fmla="*/ 1647 w 1836"/>
                  <a:gd name="T25" fmla="*/ 281 h 2814"/>
                  <a:gd name="T26" fmla="*/ 1836 w 1836"/>
                  <a:gd name="T27" fmla="*/ 375 h 2814"/>
                  <a:gd name="T28" fmla="*/ 1836 w 1836"/>
                  <a:gd name="T29" fmla="*/ 95 h 2814"/>
                  <a:gd name="T30" fmla="*/ 1741 w 1836"/>
                  <a:gd name="T31" fmla="*/ 0 h 2814"/>
                  <a:gd name="T32" fmla="*/ 95 w 1836"/>
                  <a:gd name="T33" fmla="*/ 0 h 2814"/>
                  <a:gd name="T34" fmla="*/ 0 w 1836"/>
                  <a:gd name="T35" fmla="*/ 95 h 2814"/>
                  <a:gd name="T36" fmla="*/ 0 w 1836"/>
                  <a:gd name="T37" fmla="*/ 2471 h 2814"/>
                  <a:gd name="T38" fmla="*/ 28 w 1836"/>
                  <a:gd name="T39" fmla="*/ 2539 h 2814"/>
                  <a:gd name="T40" fmla="*/ 261 w 1836"/>
                  <a:gd name="T41" fmla="*/ 2769 h 2814"/>
                  <a:gd name="T42" fmla="*/ 394 w 1836"/>
                  <a:gd name="T43" fmla="*/ 2769 h 2814"/>
                  <a:gd name="T44" fmla="*/ 619 w 1836"/>
                  <a:gd name="T45" fmla="*/ 2547 h 2814"/>
                  <a:gd name="T46" fmla="*/ 852 w 1836"/>
                  <a:gd name="T47" fmla="*/ 2778 h 2814"/>
                  <a:gd name="T48" fmla="*/ 985 w 1836"/>
                  <a:gd name="T49" fmla="*/ 2778 h 2814"/>
                  <a:gd name="T50" fmla="*/ 1218 w 1836"/>
                  <a:gd name="T51" fmla="*/ 2547 h 2814"/>
                  <a:gd name="T52" fmla="*/ 1452 w 1836"/>
                  <a:gd name="T53" fmla="*/ 2778 h 2814"/>
                  <a:gd name="T54" fmla="*/ 1518 w 1836"/>
                  <a:gd name="T55" fmla="*/ 2805 h 2814"/>
                  <a:gd name="T56" fmla="*/ 1585 w 1836"/>
                  <a:gd name="T57" fmla="*/ 2778 h 2814"/>
                  <a:gd name="T58" fmla="*/ 1808 w 1836"/>
                  <a:gd name="T59" fmla="*/ 2557 h 2814"/>
                  <a:gd name="T60" fmla="*/ 1836 w 1836"/>
                  <a:gd name="T61" fmla="*/ 2490 h 2814"/>
                  <a:gd name="T62" fmla="*/ 1836 w 1836"/>
                  <a:gd name="T63" fmla="*/ 1919 h 2814"/>
                  <a:gd name="T64" fmla="*/ 1647 w 1836"/>
                  <a:gd name="T65" fmla="*/ 2012 h 2814"/>
                  <a:gd name="T66" fmla="*/ 1647 w 1836"/>
                  <a:gd name="T67" fmla="*/ 2450 h 2814"/>
                  <a:gd name="T68" fmla="*/ 1647 w 1836"/>
                  <a:gd name="T69" fmla="*/ 2450 h 2814"/>
                  <a:gd name="T70" fmla="*/ 1647 w 1836"/>
                  <a:gd name="T71" fmla="*/ 2450 h 2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36" h="2814">
                    <a:moveTo>
                      <a:pt x="1647" y="2450"/>
                    </a:moveTo>
                    <a:cubicBezTo>
                      <a:pt x="1518" y="2577"/>
                      <a:pt x="1518" y="2577"/>
                      <a:pt x="1518" y="2577"/>
                    </a:cubicBezTo>
                    <a:cubicBezTo>
                      <a:pt x="1285" y="2347"/>
                      <a:pt x="1285" y="2347"/>
                      <a:pt x="1285" y="2347"/>
                    </a:cubicBezTo>
                    <a:cubicBezTo>
                      <a:pt x="1267" y="2328"/>
                      <a:pt x="1243" y="2319"/>
                      <a:pt x="1218" y="2319"/>
                    </a:cubicBezTo>
                    <a:cubicBezTo>
                      <a:pt x="1194" y="2319"/>
                      <a:pt x="1170" y="2328"/>
                      <a:pt x="1152" y="2347"/>
                    </a:cubicBezTo>
                    <a:cubicBezTo>
                      <a:pt x="919" y="2577"/>
                      <a:pt x="919" y="2577"/>
                      <a:pt x="919" y="2577"/>
                    </a:cubicBezTo>
                    <a:cubicBezTo>
                      <a:pt x="685" y="2347"/>
                      <a:pt x="685" y="2347"/>
                      <a:pt x="685" y="2347"/>
                    </a:cubicBezTo>
                    <a:cubicBezTo>
                      <a:pt x="648" y="2310"/>
                      <a:pt x="589" y="2310"/>
                      <a:pt x="552" y="2347"/>
                    </a:cubicBezTo>
                    <a:cubicBezTo>
                      <a:pt x="328" y="2568"/>
                      <a:pt x="328" y="2568"/>
                      <a:pt x="328" y="2568"/>
                    </a:cubicBezTo>
                    <a:cubicBezTo>
                      <a:pt x="190" y="2432"/>
                      <a:pt x="190" y="2432"/>
                      <a:pt x="190" y="2432"/>
                    </a:cubicBez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47" y="190"/>
                      <a:pt x="1647" y="190"/>
                      <a:pt x="1647" y="190"/>
                    </a:cubicBezTo>
                    <a:cubicBezTo>
                      <a:pt x="1647" y="281"/>
                      <a:pt x="1647" y="281"/>
                      <a:pt x="1647" y="281"/>
                    </a:cubicBezTo>
                    <a:cubicBezTo>
                      <a:pt x="1714" y="305"/>
                      <a:pt x="1777" y="337"/>
                      <a:pt x="1836" y="375"/>
                    </a:cubicBezTo>
                    <a:cubicBezTo>
                      <a:pt x="1836" y="95"/>
                      <a:pt x="1836" y="95"/>
                      <a:pt x="1836" y="95"/>
                    </a:cubicBezTo>
                    <a:cubicBezTo>
                      <a:pt x="1836" y="42"/>
                      <a:pt x="1794" y="0"/>
                      <a:pt x="174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43" y="0"/>
                      <a:pt x="0" y="42"/>
                      <a:pt x="0" y="95"/>
                    </a:cubicBezTo>
                    <a:cubicBezTo>
                      <a:pt x="0" y="2471"/>
                      <a:pt x="0" y="2471"/>
                      <a:pt x="0" y="2471"/>
                    </a:cubicBezTo>
                    <a:cubicBezTo>
                      <a:pt x="0" y="2497"/>
                      <a:pt x="10" y="2521"/>
                      <a:pt x="28" y="2539"/>
                    </a:cubicBezTo>
                    <a:cubicBezTo>
                      <a:pt x="261" y="2769"/>
                      <a:pt x="261" y="2769"/>
                      <a:pt x="261" y="2769"/>
                    </a:cubicBezTo>
                    <a:cubicBezTo>
                      <a:pt x="298" y="2805"/>
                      <a:pt x="357" y="2805"/>
                      <a:pt x="394" y="2769"/>
                    </a:cubicBezTo>
                    <a:cubicBezTo>
                      <a:pt x="619" y="2547"/>
                      <a:pt x="619" y="2547"/>
                      <a:pt x="619" y="2547"/>
                    </a:cubicBezTo>
                    <a:cubicBezTo>
                      <a:pt x="852" y="2778"/>
                      <a:pt x="852" y="2778"/>
                      <a:pt x="852" y="2778"/>
                    </a:cubicBezTo>
                    <a:cubicBezTo>
                      <a:pt x="889" y="2814"/>
                      <a:pt x="948" y="2814"/>
                      <a:pt x="985" y="2778"/>
                    </a:cubicBezTo>
                    <a:cubicBezTo>
                      <a:pt x="1218" y="2547"/>
                      <a:pt x="1218" y="2547"/>
                      <a:pt x="1218" y="2547"/>
                    </a:cubicBezTo>
                    <a:cubicBezTo>
                      <a:pt x="1452" y="2778"/>
                      <a:pt x="1452" y="2778"/>
                      <a:pt x="1452" y="2778"/>
                    </a:cubicBezTo>
                    <a:cubicBezTo>
                      <a:pt x="1470" y="2796"/>
                      <a:pt x="1494" y="2805"/>
                      <a:pt x="1518" y="2805"/>
                    </a:cubicBezTo>
                    <a:cubicBezTo>
                      <a:pt x="1543" y="2805"/>
                      <a:pt x="1567" y="2796"/>
                      <a:pt x="1585" y="2778"/>
                    </a:cubicBezTo>
                    <a:cubicBezTo>
                      <a:pt x="1808" y="2557"/>
                      <a:pt x="1808" y="2557"/>
                      <a:pt x="1808" y="2557"/>
                    </a:cubicBezTo>
                    <a:cubicBezTo>
                      <a:pt x="1826" y="2540"/>
                      <a:pt x="1836" y="2515"/>
                      <a:pt x="1836" y="2490"/>
                    </a:cubicBezTo>
                    <a:cubicBezTo>
                      <a:pt x="1836" y="1919"/>
                      <a:pt x="1836" y="1919"/>
                      <a:pt x="1836" y="1919"/>
                    </a:cubicBezTo>
                    <a:cubicBezTo>
                      <a:pt x="1777" y="1957"/>
                      <a:pt x="1714" y="1988"/>
                      <a:pt x="1647" y="2012"/>
                    </a:cubicBezTo>
                    <a:cubicBezTo>
                      <a:pt x="1647" y="2450"/>
                      <a:pt x="1647" y="2450"/>
                      <a:pt x="1647" y="2450"/>
                    </a:cubicBezTo>
                    <a:close/>
                    <a:moveTo>
                      <a:pt x="1647" y="2450"/>
                    </a:moveTo>
                    <a:cubicBezTo>
                      <a:pt x="1647" y="2450"/>
                      <a:pt x="1647" y="2450"/>
                      <a:pt x="1647" y="245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6"/>
              <p:cNvSpPr>
                <a:spLocks noEditPoints="1"/>
              </p:cNvSpPr>
              <p:nvPr/>
            </p:nvSpPr>
            <p:spPr bwMode="auto">
              <a:xfrm>
                <a:off x="3536950" y="758825"/>
                <a:ext cx="4595812" cy="4135438"/>
              </a:xfrm>
              <a:custGeom>
                <a:avLst/>
                <a:gdLst>
                  <a:gd name="T0" fmla="*/ 1704 w 1704"/>
                  <a:gd name="T1" fmla="*/ 767 h 1534"/>
                  <a:gd name="T2" fmla="*/ 1434 w 1704"/>
                  <a:gd name="T3" fmla="*/ 184 h 1534"/>
                  <a:gd name="T4" fmla="*/ 1245 w 1704"/>
                  <a:gd name="T5" fmla="*/ 65 h 1534"/>
                  <a:gd name="T6" fmla="*/ 937 w 1704"/>
                  <a:gd name="T7" fmla="*/ 0 h 1534"/>
                  <a:gd name="T8" fmla="*/ 431 w 1704"/>
                  <a:gd name="T9" fmla="*/ 192 h 1534"/>
                  <a:gd name="T10" fmla="*/ 221 w 1704"/>
                  <a:gd name="T11" fmla="*/ 192 h 1534"/>
                  <a:gd name="T12" fmla="*/ 38 w 1704"/>
                  <a:gd name="T13" fmla="*/ 192 h 1534"/>
                  <a:gd name="T14" fmla="*/ 0 w 1704"/>
                  <a:gd name="T15" fmla="*/ 230 h 1534"/>
                  <a:gd name="T16" fmla="*/ 38 w 1704"/>
                  <a:gd name="T17" fmla="*/ 267 h 1534"/>
                  <a:gd name="T18" fmla="*/ 166 w 1704"/>
                  <a:gd name="T19" fmla="*/ 267 h 1534"/>
                  <a:gd name="T20" fmla="*/ 355 w 1704"/>
                  <a:gd name="T21" fmla="*/ 267 h 1534"/>
                  <a:gd name="T22" fmla="*/ 199 w 1704"/>
                  <a:gd name="T23" fmla="*/ 560 h 1534"/>
                  <a:gd name="T24" fmla="*/ 42 w 1704"/>
                  <a:gd name="T25" fmla="*/ 560 h 1534"/>
                  <a:gd name="T26" fmla="*/ 38 w 1704"/>
                  <a:gd name="T27" fmla="*/ 560 h 1534"/>
                  <a:gd name="T28" fmla="*/ 0 w 1704"/>
                  <a:gd name="T29" fmla="*/ 598 h 1534"/>
                  <a:gd name="T30" fmla="*/ 28 w 1704"/>
                  <a:gd name="T31" fmla="*/ 634 h 1534"/>
                  <a:gd name="T32" fmla="*/ 38 w 1704"/>
                  <a:gd name="T33" fmla="*/ 636 h 1534"/>
                  <a:gd name="T34" fmla="*/ 182 w 1704"/>
                  <a:gd name="T35" fmla="*/ 636 h 1534"/>
                  <a:gd name="T36" fmla="*/ 170 w 1704"/>
                  <a:gd name="T37" fmla="*/ 767 h 1534"/>
                  <a:gd name="T38" fmla="*/ 189 w 1704"/>
                  <a:gd name="T39" fmla="*/ 935 h 1534"/>
                  <a:gd name="T40" fmla="*/ 38 w 1704"/>
                  <a:gd name="T41" fmla="*/ 935 h 1534"/>
                  <a:gd name="T42" fmla="*/ 34 w 1704"/>
                  <a:gd name="T43" fmla="*/ 936 h 1534"/>
                  <a:gd name="T44" fmla="*/ 0 w 1704"/>
                  <a:gd name="T45" fmla="*/ 973 h 1534"/>
                  <a:gd name="T46" fmla="*/ 38 w 1704"/>
                  <a:gd name="T47" fmla="*/ 1011 h 1534"/>
                  <a:gd name="T48" fmla="*/ 51 w 1704"/>
                  <a:gd name="T49" fmla="*/ 1011 h 1534"/>
                  <a:gd name="T50" fmla="*/ 210 w 1704"/>
                  <a:gd name="T51" fmla="*/ 1011 h 1534"/>
                  <a:gd name="T52" fmla="*/ 395 w 1704"/>
                  <a:gd name="T53" fmla="*/ 1310 h 1534"/>
                  <a:gd name="T54" fmla="*/ 196 w 1704"/>
                  <a:gd name="T55" fmla="*/ 1310 h 1534"/>
                  <a:gd name="T56" fmla="*/ 38 w 1704"/>
                  <a:gd name="T57" fmla="*/ 1310 h 1534"/>
                  <a:gd name="T58" fmla="*/ 0 w 1704"/>
                  <a:gd name="T59" fmla="*/ 1348 h 1534"/>
                  <a:gd name="T60" fmla="*/ 38 w 1704"/>
                  <a:gd name="T61" fmla="*/ 1386 h 1534"/>
                  <a:gd name="T62" fmla="*/ 258 w 1704"/>
                  <a:gd name="T63" fmla="*/ 1386 h 1534"/>
                  <a:gd name="T64" fmla="*/ 485 w 1704"/>
                  <a:gd name="T65" fmla="*/ 1386 h 1534"/>
                  <a:gd name="T66" fmla="*/ 937 w 1704"/>
                  <a:gd name="T67" fmla="*/ 1534 h 1534"/>
                  <a:gd name="T68" fmla="*/ 1245 w 1704"/>
                  <a:gd name="T69" fmla="*/ 1469 h 1534"/>
                  <a:gd name="T70" fmla="*/ 1434 w 1704"/>
                  <a:gd name="T71" fmla="*/ 1350 h 1534"/>
                  <a:gd name="T72" fmla="*/ 1704 w 1704"/>
                  <a:gd name="T73" fmla="*/ 767 h 1534"/>
                  <a:gd name="T74" fmla="*/ 1245 w 1704"/>
                  <a:gd name="T75" fmla="*/ 1266 h 1534"/>
                  <a:gd name="T76" fmla="*/ 937 w 1704"/>
                  <a:gd name="T77" fmla="*/ 1354 h 1534"/>
                  <a:gd name="T78" fmla="*/ 459 w 1704"/>
                  <a:gd name="T79" fmla="*/ 1107 h 1534"/>
                  <a:gd name="T80" fmla="*/ 1025 w 1704"/>
                  <a:gd name="T81" fmla="*/ 1107 h 1534"/>
                  <a:gd name="T82" fmla="*/ 1120 w 1704"/>
                  <a:gd name="T83" fmla="*/ 1012 h 1534"/>
                  <a:gd name="T84" fmla="*/ 1025 w 1704"/>
                  <a:gd name="T85" fmla="*/ 917 h 1534"/>
                  <a:gd name="T86" fmla="*/ 377 w 1704"/>
                  <a:gd name="T87" fmla="*/ 917 h 1534"/>
                  <a:gd name="T88" fmla="*/ 370 w 1704"/>
                  <a:gd name="T89" fmla="*/ 918 h 1534"/>
                  <a:gd name="T90" fmla="*/ 349 w 1704"/>
                  <a:gd name="T91" fmla="*/ 767 h 1534"/>
                  <a:gd name="T92" fmla="*/ 370 w 1704"/>
                  <a:gd name="T93" fmla="*/ 613 h 1534"/>
                  <a:gd name="T94" fmla="*/ 377 w 1704"/>
                  <a:gd name="T95" fmla="*/ 614 h 1534"/>
                  <a:gd name="T96" fmla="*/ 1025 w 1704"/>
                  <a:gd name="T97" fmla="*/ 614 h 1534"/>
                  <a:gd name="T98" fmla="*/ 1120 w 1704"/>
                  <a:gd name="T99" fmla="*/ 519 h 1534"/>
                  <a:gd name="T100" fmla="*/ 1025 w 1704"/>
                  <a:gd name="T101" fmla="*/ 424 h 1534"/>
                  <a:gd name="T102" fmla="*/ 461 w 1704"/>
                  <a:gd name="T103" fmla="*/ 424 h 1534"/>
                  <a:gd name="T104" fmla="*/ 937 w 1704"/>
                  <a:gd name="T105" fmla="*/ 179 h 1534"/>
                  <a:gd name="T106" fmla="*/ 1245 w 1704"/>
                  <a:gd name="T107" fmla="*/ 267 h 1534"/>
                  <a:gd name="T108" fmla="*/ 1434 w 1704"/>
                  <a:gd name="T109" fmla="*/ 456 h 1534"/>
                  <a:gd name="T110" fmla="*/ 1525 w 1704"/>
                  <a:gd name="T111" fmla="*/ 767 h 1534"/>
                  <a:gd name="T112" fmla="*/ 1434 w 1704"/>
                  <a:gd name="T113" fmla="*/ 1078 h 1534"/>
                  <a:gd name="T114" fmla="*/ 1245 w 1704"/>
                  <a:gd name="T115" fmla="*/ 1266 h 1534"/>
                  <a:gd name="T116" fmla="*/ 1245 w 1704"/>
                  <a:gd name="T117" fmla="*/ 1266 h 1534"/>
                  <a:gd name="T118" fmla="*/ 1245 w 1704"/>
                  <a:gd name="T119" fmla="*/ 1266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04" h="1534">
                    <a:moveTo>
                      <a:pt x="1704" y="767"/>
                    </a:moveTo>
                    <a:cubicBezTo>
                      <a:pt x="1704" y="533"/>
                      <a:pt x="1599" y="325"/>
                      <a:pt x="1434" y="184"/>
                    </a:cubicBezTo>
                    <a:cubicBezTo>
                      <a:pt x="1378" y="135"/>
                      <a:pt x="1314" y="95"/>
                      <a:pt x="1245" y="65"/>
                    </a:cubicBezTo>
                    <a:cubicBezTo>
                      <a:pt x="1150" y="23"/>
                      <a:pt x="1046" y="0"/>
                      <a:pt x="937" y="0"/>
                    </a:cubicBezTo>
                    <a:cubicBezTo>
                      <a:pt x="743" y="0"/>
                      <a:pt x="566" y="73"/>
                      <a:pt x="431" y="192"/>
                    </a:cubicBezTo>
                    <a:cubicBezTo>
                      <a:pt x="221" y="192"/>
                      <a:pt x="221" y="192"/>
                      <a:pt x="221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17" y="192"/>
                      <a:pt x="0" y="209"/>
                      <a:pt x="0" y="230"/>
                    </a:cubicBezTo>
                    <a:cubicBezTo>
                      <a:pt x="0" y="250"/>
                      <a:pt x="17" y="267"/>
                      <a:pt x="38" y="267"/>
                    </a:cubicBezTo>
                    <a:cubicBezTo>
                      <a:pt x="166" y="267"/>
                      <a:pt x="166" y="267"/>
                      <a:pt x="166" y="267"/>
                    </a:cubicBezTo>
                    <a:cubicBezTo>
                      <a:pt x="355" y="267"/>
                      <a:pt x="355" y="267"/>
                      <a:pt x="355" y="267"/>
                    </a:cubicBezTo>
                    <a:cubicBezTo>
                      <a:pt x="283" y="351"/>
                      <a:pt x="229" y="451"/>
                      <a:pt x="199" y="560"/>
                    </a:cubicBezTo>
                    <a:cubicBezTo>
                      <a:pt x="42" y="560"/>
                      <a:pt x="42" y="560"/>
                      <a:pt x="42" y="560"/>
                    </a:cubicBezTo>
                    <a:cubicBezTo>
                      <a:pt x="38" y="560"/>
                      <a:pt x="38" y="560"/>
                      <a:pt x="38" y="560"/>
                    </a:cubicBezTo>
                    <a:cubicBezTo>
                      <a:pt x="17" y="560"/>
                      <a:pt x="0" y="577"/>
                      <a:pt x="0" y="598"/>
                    </a:cubicBezTo>
                    <a:cubicBezTo>
                      <a:pt x="0" y="616"/>
                      <a:pt x="12" y="630"/>
                      <a:pt x="28" y="634"/>
                    </a:cubicBezTo>
                    <a:cubicBezTo>
                      <a:pt x="31" y="635"/>
                      <a:pt x="35" y="636"/>
                      <a:pt x="38" y="636"/>
                    </a:cubicBezTo>
                    <a:cubicBezTo>
                      <a:pt x="182" y="636"/>
                      <a:pt x="182" y="636"/>
                      <a:pt x="182" y="636"/>
                    </a:cubicBezTo>
                    <a:cubicBezTo>
                      <a:pt x="175" y="679"/>
                      <a:pt x="170" y="722"/>
                      <a:pt x="170" y="767"/>
                    </a:cubicBezTo>
                    <a:cubicBezTo>
                      <a:pt x="170" y="825"/>
                      <a:pt x="177" y="881"/>
                      <a:pt x="189" y="935"/>
                    </a:cubicBezTo>
                    <a:cubicBezTo>
                      <a:pt x="38" y="935"/>
                      <a:pt x="38" y="935"/>
                      <a:pt x="38" y="935"/>
                    </a:cubicBezTo>
                    <a:cubicBezTo>
                      <a:pt x="37" y="935"/>
                      <a:pt x="35" y="936"/>
                      <a:pt x="34" y="936"/>
                    </a:cubicBezTo>
                    <a:cubicBezTo>
                      <a:pt x="15" y="938"/>
                      <a:pt x="0" y="954"/>
                      <a:pt x="0" y="973"/>
                    </a:cubicBezTo>
                    <a:cubicBezTo>
                      <a:pt x="0" y="994"/>
                      <a:pt x="17" y="1011"/>
                      <a:pt x="38" y="1011"/>
                    </a:cubicBezTo>
                    <a:cubicBezTo>
                      <a:pt x="51" y="1011"/>
                      <a:pt x="51" y="1011"/>
                      <a:pt x="51" y="1011"/>
                    </a:cubicBezTo>
                    <a:cubicBezTo>
                      <a:pt x="210" y="1011"/>
                      <a:pt x="210" y="1011"/>
                      <a:pt x="210" y="1011"/>
                    </a:cubicBezTo>
                    <a:cubicBezTo>
                      <a:pt x="248" y="1125"/>
                      <a:pt x="312" y="1227"/>
                      <a:pt x="395" y="1310"/>
                    </a:cubicBezTo>
                    <a:cubicBezTo>
                      <a:pt x="196" y="1310"/>
                      <a:pt x="196" y="1310"/>
                      <a:pt x="196" y="1310"/>
                    </a:cubicBezTo>
                    <a:cubicBezTo>
                      <a:pt x="38" y="1310"/>
                      <a:pt x="38" y="1310"/>
                      <a:pt x="38" y="1310"/>
                    </a:cubicBezTo>
                    <a:cubicBezTo>
                      <a:pt x="17" y="1310"/>
                      <a:pt x="0" y="1327"/>
                      <a:pt x="0" y="1348"/>
                    </a:cubicBezTo>
                    <a:cubicBezTo>
                      <a:pt x="0" y="1369"/>
                      <a:pt x="17" y="1386"/>
                      <a:pt x="38" y="1386"/>
                    </a:cubicBezTo>
                    <a:cubicBezTo>
                      <a:pt x="258" y="1386"/>
                      <a:pt x="258" y="1386"/>
                      <a:pt x="258" y="1386"/>
                    </a:cubicBezTo>
                    <a:cubicBezTo>
                      <a:pt x="485" y="1386"/>
                      <a:pt x="485" y="1386"/>
                      <a:pt x="485" y="1386"/>
                    </a:cubicBezTo>
                    <a:cubicBezTo>
                      <a:pt x="612" y="1478"/>
                      <a:pt x="768" y="1534"/>
                      <a:pt x="937" y="1534"/>
                    </a:cubicBezTo>
                    <a:cubicBezTo>
                      <a:pt x="1046" y="1534"/>
                      <a:pt x="1150" y="1511"/>
                      <a:pt x="1245" y="1469"/>
                    </a:cubicBezTo>
                    <a:cubicBezTo>
                      <a:pt x="1314" y="1439"/>
                      <a:pt x="1378" y="1398"/>
                      <a:pt x="1434" y="1350"/>
                    </a:cubicBezTo>
                    <a:cubicBezTo>
                      <a:pt x="1599" y="1209"/>
                      <a:pt x="1704" y="1000"/>
                      <a:pt x="1704" y="767"/>
                    </a:cubicBezTo>
                    <a:close/>
                    <a:moveTo>
                      <a:pt x="1245" y="1266"/>
                    </a:moveTo>
                    <a:cubicBezTo>
                      <a:pt x="1155" y="1322"/>
                      <a:pt x="1050" y="1354"/>
                      <a:pt x="937" y="1354"/>
                    </a:cubicBezTo>
                    <a:cubicBezTo>
                      <a:pt x="739" y="1354"/>
                      <a:pt x="565" y="1256"/>
                      <a:pt x="459" y="1107"/>
                    </a:cubicBezTo>
                    <a:cubicBezTo>
                      <a:pt x="1025" y="1107"/>
                      <a:pt x="1025" y="1107"/>
                      <a:pt x="1025" y="1107"/>
                    </a:cubicBezTo>
                    <a:cubicBezTo>
                      <a:pt x="1077" y="1107"/>
                      <a:pt x="1120" y="1065"/>
                      <a:pt x="1120" y="1012"/>
                    </a:cubicBezTo>
                    <a:cubicBezTo>
                      <a:pt x="1120" y="960"/>
                      <a:pt x="1077" y="917"/>
                      <a:pt x="1025" y="917"/>
                    </a:cubicBezTo>
                    <a:cubicBezTo>
                      <a:pt x="377" y="917"/>
                      <a:pt x="377" y="917"/>
                      <a:pt x="377" y="917"/>
                    </a:cubicBezTo>
                    <a:cubicBezTo>
                      <a:pt x="375" y="917"/>
                      <a:pt x="372" y="918"/>
                      <a:pt x="370" y="918"/>
                    </a:cubicBezTo>
                    <a:cubicBezTo>
                      <a:pt x="357" y="870"/>
                      <a:pt x="349" y="819"/>
                      <a:pt x="349" y="767"/>
                    </a:cubicBezTo>
                    <a:cubicBezTo>
                      <a:pt x="349" y="714"/>
                      <a:pt x="357" y="662"/>
                      <a:pt x="370" y="613"/>
                    </a:cubicBezTo>
                    <a:cubicBezTo>
                      <a:pt x="373" y="613"/>
                      <a:pt x="375" y="614"/>
                      <a:pt x="377" y="614"/>
                    </a:cubicBezTo>
                    <a:cubicBezTo>
                      <a:pt x="1025" y="614"/>
                      <a:pt x="1025" y="614"/>
                      <a:pt x="1025" y="614"/>
                    </a:cubicBezTo>
                    <a:cubicBezTo>
                      <a:pt x="1077" y="614"/>
                      <a:pt x="1120" y="571"/>
                      <a:pt x="1120" y="519"/>
                    </a:cubicBezTo>
                    <a:cubicBezTo>
                      <a:pt x="1120" y="467"/>
                      <a:pt x="1077" y="424"/>
                      <a:pt x="1025" y="424"/>
                    </a:cubicBezTo>
                    <a:cubicBezTo>
                      <a:pt x="461" y="424"/>
                      <a:pt x="461" y="424"/>
                      <a:pt x="461" y="424"/>
                    </a:cubicBezTo>
                    <a:cubicBezTo>
                      <a:pt x="567" y="276"/>
                      <a:pt x="740" y="180"/>
                      <a:pt x="937" y="179"/>
                    </a:cubicBezTo>
                    <a:cubicBezTo>
                      <a:pt x="1050" y="179"/>
                      <a:pt x="1155" y="212"/>
                      <a:pt x="1245" y="267"/>
                    </a:cubicBezTo>
                    <a:cubicBezTo>
                      <a:pt x="1321" y="315"/>
                      <a:pt x="1386" y="379"/>
                      <a:pt x="1434" y="456"/>
                    </a:cubicBezTo>
                    <a:cubicBezTo>
                      <a:pt x="1491" y="546"/>
                      <a:pt x="1524" y="652"/>
                      <a:pt x="1525" y="767"/>
                    </a:cubicBezTo>
                    <a:cubicBezTo>
                      <a:pt x="1524" y="881"/>
                      <a:pt x="1491" y="988"/>
                      <a:pt x="1434" y="1078"/>
                    </a:cubicBezTo>
                    <a:cubicBezTo>
                      <a:pt x="1386" y="1155"/>
                      <a:pt x="1321" y="1219"/>
                      <a:pt x="1245" y="1266"/>
                    </a:cubicBezTo>
                    <a:close/>
                    <a:moveTo>
                      <a:pt x="1245" y="1266"/>
                    </a:moveTo>
                    <a:cubicBezTo>
                      <a:pt x="1245" y="1266"/>
                      <a:pt x="1245" y="1266"/>
                      <a:pt x="1245" y="126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7"/>
              <p:cNvSpPr>
                <a:spLocks noEditPoints="1"/>
              </p:cNvSpPr>
              <p:nvPr/>
            </p:nvSpPr>
            <p:spPr bwMode="auto">
              <a:xfrm>
                <a:off x="7418388" y="4097338"/>
                <a:ext cx="2755900" cy="2771775"/>
              </a:xfrm>
              <a:custGeom>
                <a:avLst/>
                <a:gdLst>
                  <a:gd name="T0" fmla="*/ 956 w 1022"/>
                  <a:gd name="T1" fmla="*/ 673 h 1028"/>
                  <a:gd name="T2" fmla="*/ 285 w 1022"/>
                  <a:gd name="T3" fmla="*/ 2 h 1028"/>
                  <a:gd name="T4" fmla="*/ 283 w 1022"/>
                  <a:gd name="T5" fmla="*/ 0 h 1028"/>
                  <a:gd name="T6" fmla="*/ 0 w 1022"/>
                  <a:gd name="T7" fmla="*/ 295 h 1028"/>
                  <a:gd name="T8" fmla="*/ 2 w 1022"/>
                  <a:gd name="T9" fmla="*/ 296 h 1028"/>
                  <a:gd name="T10" fmla="*/ 668 w 1022"/>
                  <a:gd name="T11" fmla="*/ 962 h 1028"/>
                  <a:gd name="T12" fmla="*/ 907 w 1022"/>
                  <a:gd name="T13" fmla="*/ 962 h 1028"/>
                  <a:gd name="T14" fmla="*/ 956 w 1022"/>
                  <a:gd name="T15" fmla="*/ 913 h 1028"/>
                  <a:gd name="T16" fmla="*/ 956 w 1022"/>
                  <a:gd name="T17" fmla="*/ 673 h 1028"/>
                  <a:gd name="T18" fmla="*/ 956 w 1022"/>
                  <a:gd name="T19" fmla="*/ 673 h 1028"/>
                  <a:gd name="T20" fmla="*/ 956 w 1022"/>
                  <a:gd name="T21" fmla="*/ 673 h 1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2" h="1028">
                    <a:moveTo>
                      <a:pt x="956" y="673"/>
                    </a:moveTo>
                    <a:cubicBezTo>
                      <a:pt x="285" y="2"/>
                      <a:pt x="285" y="2"/>
                      <a:pt x="285" y="2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12" y="118"/>
                      <a:pt x="115" y="219"/>
                      <a:pt x="0" y="295"/>
                    </a:cubicBezTo>
                    <a:cubicBezTo>
                      <a:pt x="2" y="296"/>
                      <a:pt x="2" y="296"/>
                      <a:pt x="2" y="296"/>
                    </a:cubicBezTo>
                    <a:cubicBezTo>
                      <a:pt x="668" y="962"/>
                      <a:pt x="668" y="962"/>
                      <a:pt x="668" y="962"/>
                    </a:cubicBezTo>
                    <a:cubicBezTo>
                      <a:pt x="733" y="1028"/>
                      <a:pt x="841" y="1028"/>
                      <a:pt x="907" y="962"/>
                    </a:cubicBezTo>
                    <a:cubicBezTo>
                      <a:pt x="956" y="913"/>
                      <a:pt x="956" y="913"/>
                      <a:pt x="956" y="913"/>
                    </a:cubicBezTo>
                    <a:cubicBezTo>
                      <a:pt x="1022" y="847"/>
                      <a:pt x="1022" y="739"/>
                      <a:pt x="956" y="673"/>
                    </a:cubicBezTo>
                    <a:close/>
                    <a:moveTo>
                      <a:pt x="956" y="673"/>
                    </a:moveTo>
                    <a:cubicBezTo>
                      <a:pt x="956" y="673"/>
                      <a:pt x="956" y="673"/>
                      <a:pt x="956" y="673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6595" y="2228215"/>
            <a:ext cx="3256280" cy="194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44074" y="2932574"/>
            <a:ext cx="3214736" cy="52197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  <a:cs typeface="微软雅黑" panose="020B0503020204020204" pitchFamily="34" charset="-122"/>
              </a:rPr>
              <a:t>Implementation</a:t>
            </a:r>
            <a:endParaRPr lang="en-US" altLang="zh-CN" sz="2800" b="1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 panose="020B0503020204020204" pitchFamily="34" charset="-122"/>
              </a:rPr>
              <a:t>03</a:t>
            </a:r>
            <a:endParaRPr lang="en-US" altLang="zh-CN" sz="4800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746625" y="17841"/>
            <a:ext cx="2698115" cy="382408"/>
            <a:chOff x="52895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89550" y="13592"/>
              <a:ext cx="1612901" cy="368300"/>
              <a:chOff x="4991099" y="55916"/>
              <a:chExt cx="1612901" cy="3683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1473"/>
                <a:ext cx="1082977" cy="33718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Implementation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916"/>
                <a:ext cx="471535" cy="36830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03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" name="直接连接符 4"/>
          <p:cNvCxnSpPr/>
          <p:nvPr/>
        </p:nvCxnSpPr>
        <p:spPr>
          <a:xfrm>
            <a:off x="777281" y="6038903"/>
            <a:ext cx="2007384" cy="24077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headEnd type="oval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775585" y="4930140"/>
            <a:ext cx="8890" cy="1108710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776220" y="4919345"/>
            <a:ext cx="1797685" cy="19685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2712063" y="4919355"/>
            <a:ext cx="3428031" cy="713424"/>
            <a:chOff x="5934075" y="1860541"/>
            <a:chExt cx="3428031" cy="713424"/>
          </a:xfrm>
        </p:grpSpPr>
        <p:sp>
          <p:nvSpPr>
            <p:cNvPr id="53" name="椭圆 52"/>
            <p:cNvSpPr/>
            <p:nvPr/>
          </p:nvSpPr>
          <p:spPr>
            <a:xfrm>
              <a:off x="5934075" y="2136828"/>
              <a:ext cx="120650" cy="120650"/>
            </a:xfrm>
            <a:prstGeom prst="ellipse">
              <a:avLst/>
            </a:prstGeom>
            <a:solidFill>
              <a:srgbClr val="AB4A7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6229651" y="1860541"/>
              <a:ext cx="944245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>
                <a:defRPr/>
              </a:pPr>
              <a:r>
                <a:rPr lang="en-US" altLang="zh-CN" sz="2000" b="1" kern="0" dirty="0">
                  <a:ea typeface="微软雅黑" panose="020B0503020204020204" pitchFamily="34" charset="-122"/>
                </a:rPr>
                <a:t>Step 1</a:t>
              </a:r>
              <a:endParaRPr lang="en-US" altLang="zh-CN" sz="2000" b="1" kern="0" dirty="0"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229651" y="2163120"/>
              <a:ext cx="3132455" cy="410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>
                <a:lnSpc>
                  <a:spcPct val="130000"/>
                </a:lnSpc>
                <a:defRPr/>
              </a:pPr>
              <a:r>
                <a:rPr lang="en-US" altLang="zh-CN" sz="1600" kern="0" dirty="0">
                  <a:ea typeface="微软雅黑" panose="020B0503020204020204" pitchFamily="34" charset="-122"/>
                </a:rPr>
                <a:t>Generate obstacles and boundry</a:t>
              </a:r>
              <a:endParaRPr lang="en-US" altLang="zh-CN" sz="1600" kern="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右箭头 27"/>
          <p:cNvSpPr/>
          <p:nvPr/>
        </p:nvSpPr>
        <p:spPr>
          <a:xfrm rot="19500137">
            <a:off x="414955" y="2513087"/>
            <a:ext cx="5877424" cy="1046731"/>
          </a:xfrm>
          <a:custGeom>
            <a:avLst/>
            <a:gdLst>
              <a:gd name="connsiteX0" fmla="*/ 0 w 6825124"/>
              <a:gd name="connsiteY0" fmla="*/ 277640 h 1110560"/>
              <a:gd name="connsiteX1" fmla="*/ 5525769 w 6825124"/>
              <a:gd name="connsiteY1" fmla="*/ 277640 h 1110560"/>
              <a:gd name="connsiteX2" fmla="*/ 5525769 w 6825124"/>
              <a:gd name="connsiteY2" fmla="*/ 0 h 1110560"/>
              <a:gd name="connsiteX3" fmla="*/ 6825124 w 6825124"/>
              <a:gd name="connsiteY3" fmla="*/ 555280 h 1110560"/>
              <a:gd name="connsiteX4" fmla="*/ 5525769 w 6825124"/>
              <a:gd name="connsiteY4" fmla="*/ 1110560 h 1110560"/>
              <a:gd name="connsiteX5" fmla="*/ 5525769 w 6825124"/>
              <a:gd name="connsiteY5" fmla="*/ 832920 h 1110560"/>
              <a:gd name="connsiteX6" fmla="*/ 0 w 6825124"/>
              <a:gd name="connsiteY6" fmla="*/ 832920 h 1110560"/>
              <a:gd name="connsiteX7" fmla="*/ 0 w 6825124"/>
              <a:gd name="connsiteY7" fmla="*/ 277640 h 1110560"/>
              <a:gd name="connsiteX0-1" fmla="*/ 0 w 6825124"/>
              <a:gd name="connsiteY0-2" fmla="*/ 277640 h 1110560"/>
              <a:gd name="connsiteX1-3" fmla="*/ 5525769 w 6825124"/>
              <a:gd name="connsiteY1-4" fmla="*/ 277640 h 1110560"/>
              <a:gd name="connsiteX2-5" fmla="*/ 5525769 w 6825124"/>
              <a:gd name="connsiteY2-6" fmla="*/ 0 h 1110560"/>
              <a:gd name="connsiteX3-7" fmla="*/ 6825124 w 6825124"/>
              <a:gd name="connsiteY3-8" fmla="*/ 555280 h 1110560"/>
              <a:gd name="connsiteX4-9" fmla="*/ 5525769 w 6825124"/>
              <a:gd name="connsiteY4-10" fmla="*/ 1110560 h 1110560"/>
              <a:gd name="connsiteX5-11" fmla="*/ 5525769 w 6825124"/>
              <a:gd name="connsiteY5-12" fmla="*/ 832920 h 1110560"/>
              <a:gd name="connsiteX6-13" fmla="*/ 0 w 6825124"/>
              <a:gd name="connsiteY6-14" fmla="*/ 277640 h 1110560"/>
              <a:gd name="connsiteX0-15" fmla="*/ 0 w 6812661"/>
              <a:gd name="connsiteY0-16" fmla="*/ 503414 h 1110560"/>
              <a:gd name="connsiteX1-17" fmla="*/ 5513306 w 6812661"/>
              <a:gd name="connsiteY1-18" fmla="*/ 277640 h 1110560"/>
              <a:gd name="connsiteX2-19" fmla="*/ 5513306 w 6812661"/>
              <a:gd name="connsiteY2-20" fmla="*/ 0 h 1110560"/>
              <a:gd name="connsiteX3-21" fmla="*/ 6812661 w 6812661"/>
              <a:gd name="connsiteY3-22" fmla="*/ 555280 h 1110560"/>
              <a:gd name="connsiteX4-23" fmla="*/ 5513306 w 6812661"/>
              <a:gd name="connsiteY4-24" fmla="*/ 1110560 h 1110560"/>
              <a:gd name="connsiteX5-25" fmla="*/ 5513306 w 6812661"/>
              <a:gd name="connsiteY5-26" fmla="*/ 832920 h 1110560"/>
              <a:gd name="connsiteX6-27" fmla="*/ 0 w 6812661"/>
              <a:gd name="connsiteY6-28" fmla="*/ 503414 h 1110560"/>
              <a:gd name="connsiteX0-29" fmla="*/ 0 w 6812661"/>
              <a:gd name="connsiteY0-30" fmla="*/ 503414 h 1110560"/>
              <a:gd name="connsiteX1-31" fmla="*/ 5513306 w 6812661"/>
              <a:gd name="connsiteY1-32" fmla="*/ 277640 h 1110560"/>
              <a:gd name="connsiteX2-33" fmla="*/ 5513306 w 6812661"/>
              <a:gd name="connsiteY2-34" fmla="*/ 0 h 1110560"/>
              <a:gd name="connsiteX3-35" fmla="*/ 6812661 w 6812661"/>
              <a:gd name="connsiteY3-36" fmla="*/ 555280 h 1110560"/>
              <a:gd name="connsiteX4-37" fmla="*/ 5513306 w 6812661"/>
              <a:gd name="connsiteY4-38" fmla="*/ 1110560 h 1110560"/>
              <a:gd name="connsiteX5-39" fmla="*/ 5513306 w 6812661"/>
              <a:gd name="connsiteY5-40" fmla="*/ 832920 h 1110560"/>
              <a:gd name="connsiteX6-41" fmla="*/ 0 w 6812661"/>
              <a:gd name="connsiteY6-42" fmla="*/ 503414 h 1110560"/>
              <a:gd name="connsiteX0-43" fmla="*/ 0 w 6812661"/>
              <a:gd name="connsiteY0-44" fmla="*/ 503414 h 1110560"/>
              <a:gd name="connsiteX1-45" fmla="*/ 5513306 w 6812661"/>
              <a:gd name="connsiteY1-46" fmla="*/ 277640 h 1110560"/>
              <a:gd name="connsiteX2-47" fmla="*/ 5513306 w 6812661"/>
              <a:gd name="connsiteY2-48" fmla="*/ 0 h 1110560"/>
              <a:gd name="connsiteX3-49" fmla="*/ 6812661 w 6812661"/>
              <a:gd name="connsiteY3-50" fmla="*/ 555280 h 1110560"/>
              <a:gd name="connsiteX4-51" fmla="*/ 5513306 w 6812661"/>
              <a:gd name="connsiteY4-52" fmla="*/ 1110560 h 1110560"/>
              <a:gd name="connsiteX5-53" fmla="*/ 5513306 w 6812661"/>
              <a:gd name="connsiteY5-54" fmla="*/ 832920 h 1110560"/>
              <a:gd name="connsiteX6-55" fmla="*/ 0 w 6812661"/>
              <a:gd name="connsiteY6-56" fmla="*/ 503414 h 1110560"/>
              <a:gd name="connsiteX0-57" fmla="*/ 0 w 6812661"/>
              <a:gd name="connsiteY0-58" fmla="*/ 503414 h 1110560"/>
              <a:gd name="connsiteX1-59" fmla="*/ 5513306 w 6812661"/>
              <a:gd name="connsiteY1-60" fmla="*/ 277640 h 1110560"/>
              <a:gd name="connsiteX2-61" fmla="*/ 5513306 w 6812661"/>
              <a:gd name="connsiteY2-62" fmla="*/ 0 h 1110560"/>
              <a:gd name="connsiteX3-63" fmla="*/ 6812661 w 6812661"/>
              <a:gd name="connsiteY3-64" fmla="*/ 555280 h 1110560"/>
              <a:gd name="connsiteX4-65" fmla="*/ 5513306 w 6812661"/>
              <a:gd name="connsiteY4-66" fmla="*/ 1110560 h 1110560"/>
              <a:gd name="connsiteX5-67" fmla="*/ 5513306 w 6812661"/>
              <a:gd name="connsiteY5-68" fmla="*/ 832920 h 1110560"/>
              <a:gd name="connsiteX6-69" fmla="*/ 0 w 6812661"/>
              <a:gd name="connsiteY6-70" fmla="*/ 503414 h 1110560"/>
              <a:gd name="connsiteX0-71" fmla="*/ 0 w 6812661"/>
              <a:gd name="connsiteY0-72" fmla="*/ 503414 h 1110560"/>
              <a:gd name="connsiteX1-73" fmla="*/ 5513306 w 6812661"/>
              <a:gd name="connsiteY1-74" fmla="*/ 277640 h 1110560"/>
              <a:gd name="connsiteX2-75" fmla="*/ 5513306 w 6812661"/>
              <a:gd name="connsiteY2-76" fmla="*/ 0 h 1110560"/>
              <a:gd name="connsiteX3-77" fmla="*/ 6812661 w 6812661"/>
              <a:gd name="connsiteY3-78" fmla="*/ 555280 h 1110560"/>
              <a:gd name="connsiteX4-79" fmla="*/ 5513306 w 6812661"/>
              <a:gd name="connsiteY4-80" fmla="*/ 1110560 h 1110560"/>
              <a:gd name="connsiteX5-81" fmla="*/ 5513306 w 6812661"/>
              <a:gd name="connsiteY5-82" fmla="*/ 832920 h 1110560"/>
              <a:gd name="connsiteX6-83" fmla="*/ 0 w 6812661"/>
              <a:gd name="connsiteY6-84" fmla="*/ 503414 h 1110560"/>
              <a:gd name="connsiteX0-85" fmla="*/ 0 w 6846029"/>
              <a:gd name="connsiteY0-86" fmla="*/ 503414 h 1110560"/>
              <a:gd name="connsiteX1-87" fmla="*/ 5513306 w 6846029"/>
              <a:gd name="connsiteY1-88" fmla="*/ 277640 h 1110560"/>
              <a:gd name="connsiteX2-89" fmla="*/ 5513306 w 6846029"/>
              <a:gd name="connsiteY2-90" fmla="*/ 0 h 1110560"/>
              <a:gd name="connsiteX3-91" fmla="*/ 6846029 w 6846029"/>
              <a:gd name="connsiteY3-92" fmla="*/ 633901 h 1110560"/>
              <a:gd name="connsiteX4-93" fmla="*/ 5513306 w 6846029"/>
              <a:gd name="connsiteY4-94" fmla="*/ 1110560 h 1110560"/>
              <a:gd name="connsiteX5-95" fmla="*/ 5513306 w 6846029"/>
              <a:gd name="connsiteY5-96" fmla="*/ 832920 h 1110560"/>
              <a:gd name="connsiteX6-97" fmla="*/ 0 w 6846029"/>
              <a:gd name="connsiteY6-98" fmla="*/ 503414 h 1110560"/>
              <a:gd name="connsiteX0-99" fmla="*/ 0 w 6846029"/>
              <a:gd name="connsiteY0-100" fmla="*/ 503414 h 1110560"/>
              <a:gd name="connsiteX1-101" fmla="*/ 5664602 w 6846029"/>
              <a:gd name="connsiteY1-102" fmla="*/ 361466 h 1110560"/>
              <a:gd name="connsiteX2-103" fmla="*/ 5513306 w 6846029"/>
              <a:gd name="connsiteY2-104" fmla="*/ 0 h 1110560"/>
              <a:gd name="connsiteX3-105" fmla="*/ 6846029 w 6846029"/>
              <a:gd name="connsiteY3-106" fmla="*/ 633901 h 1110560"/>
              <a:gd name="connsiteX4-107" fmla="*/ 5513306 w 6846029"/>
              <a:gd name="connsiteY4-108" fmla="*/ 1110560 h 1110560"/>
              <a:gd name="connsiteX5-109" fmla="*/ 5513306 w 6846029"/>
              <a:gd name="connsiteY5-110" fmla="*/ 832920 h 1110560"/>
              <a:gd name="connsiteX6-111" fmla="*/ 0 w 6846029"/>
              <a:gd name="connsiteY6-112" fmla="*/ 503414 h 1110560"/>
              <a:gd name="connsiteX0-113" fmla="*/ 0 w 6846029"/>
              <a:gd name="connsiteY0-114" fmla="*/ 503414 h 1110560"/>
              <a:gd name="connsiteX1-115" fmla="*/ 5664602 w 6846029"/>
              <a:gd name="connsiteY1-116" fmla="*/ 361466 h 1110560"/>
              <a:gd name="connsiteX2-117" fmla="*/ 5513306 w 6846029"/>
              <a:gd name="connsiteY2-118" fmla="*/ 0 h 1110560"/>
              <a:gd name="connsiteX3-119" fmla="*/ 6846029 w 6846029"/>
              <a:gd name="connsiteY3-120" fmla="*/ 633901 h 1110560"/>
              <a:gd name="connsiteX4-121" fmla="*/ 5513306 w 6846029"/>
              <a:gd name="connsiteY4-122" fmla="*/ 1110560 h 1110560"/>
              <a:gd name="connsiteX5-123" fmla="*/ 5513306 w 6846029"/>
              <a:gd name="connsiteY5-124" fmla="*/ 832920 h 1110560"/>
              <a:gd name="connsiteX6-125" fmla="*/ 0 w 6846029"/>
              <a:gd name="connsiteY6-126" fmla="*/ 503414 h 1110560"/>
              <a:gd name="connsiteX0-127" fmla="*/ 0 w 6846029"/>
              <a:gd name="connsiteY0-128" fmla="*/ 503414 h 1110560"/>
              <a:gd name="connsiteX1-129" fmla="*/ 5664602 w 6846029"/>
              <a:gd name="connsiteY1-130" fmla="*/ 361466 h 1110560"/>
              <a:gd name="connsiteX2-131" fmla="*/ 5513306 w 6846029"/>
              <a:gd name="connsiteY2-132" fmla="*/ 0 h 1110560"/>
              <a:gd name="connsiteX3-133" fmla="*/ 6846029 w 6846029"/>
              <a:gd name="connsiteY3-134" fmla="*/ 633901 h 1110560"/>
              <a:gd name="connsiteX4-135" fmla="*/ 5513306 w 6846029"/>
              <a:gd name="connsiteY4-136" fmla="*/ 1110560 h 1110560"/>
              <a:gd name="connsiteX5-137" fmla="*/ 5649047 w 6846029"/>
              <a:gd name="connsiteY5-138" fmla="*/ 717972 h 1110560"/>
              <a:gd name="connsiteX6-139" fmla="*/ 0 w 6846029"/>
              <a:gd name="connsiteY6-140" fmla="*/ 503414 h 1110560"/>
              <a:gd name="connsiteX0-141" fmla="*/ 0 w 6846029"/>
              <a:gd name="connsiteY0-142" fmla="*/ 503414 h 1110560"/>
              <a:gd name="connsiteX1-143" fmla="*/ 5664602 w 6846029"/>
              <a:gd name="connsiteY1-144" fmla="*/ 361466 h 1110560"/>
              <a:gd name="connsiteX2-145" fmla="*/ 5513306 w 6846029"/>
              <a:gd name="connsiteY2-146" fmla="*/ 0 h 1110560"/>
              <a:gd name="connsiteX3-147" fmla="*/ 6846029 w 6846029"/>
              <a:gd name="connsiteY3-148" fmla="*/ 633901 h 1110560"/>
              <a:gd name="connsiteX4-149" fmla="*/ 5513306 w 6846029"/>
              <a:gd name="connsiteY4-150" fmla="*/ 1110560 h 1110560"/>
              <a:gd name="connsiteX5-151" fmla="*/ 5649047 w 6846029"/>
              <a:gd name="connsiteY5-152" fmla="*/ 717972 h 1110560"/>
              <a:gd name="connsiteX6-153" fmla="*/ 0 w 6846029"/>
              <a:gd name="connsiteY6-154" fmla="*/ 503414 h 1110560"/>
              <a:gd name="connsiteX0-155" fmla="*/ 0 w 6608706"/>
              <a:gd name="connsiteY0-156" fmla="*/ 669575 h 1110560"/>
              <a:gd name="connsiteX1-157" fmla="*/ 5427279 w 6608706"/>
              <a:gd name="connsiteY1-158" fmla="*/ 361466 h 1110560"/>
              <a:gd name="connsiteX2-159" fmla="*/ 5275983 w 6608706"/>
              <a:gd name="connsiteY2-160" fmla="*/ 0 h 1110560"/>
              <a:gd name="connsiteX3-161" fmla="*/ 6608706 w 6608706"/>
              <a:gd name="connsiteY3-162" fmla="*/ 633901 h 1110560"/>
              <a:gd name="connsiteX4-163" fmla="*/ 5275983 w 6608706"/>
              <a:gd name="connsiteY4-164" fmla="*/ 1110560 h 1110560"/>
              <a:gd name="connsiteX5-165" fmla="*/ 5411724 w 6608706"/>
              <a:gd name="connsiteY5-166" fmla="*/ 717972 h 1110560"/>
              <a:gd name="connsiteX6-167" fmla="*/ 0 w 6608706"/>
              <a:gd name="connsiteY6-168" fmla="*/ 669575 h 1110560"/>
              <a:gd name="connsiteX0-169" fmla="*/ 0 w 6608706"/>
              <a:gd name="connsiteY0-170" fmla="*/ 695406 h 1136391"/>
              <a:gd name="connsiteX1-171" fmla="*/ 5427279 w 6608706"/>
              <a:gd name="connsiteY1-172" fmla="*/ 387297 h 1136391"/>
              <a:gd name="connsiteX2-173" fmla="*/ 5275983 w 6608706"/>
              <a:gd name="connsiteY2-174" fmla="*/ 25831 h 1136391"/>
              <a:gd name="connsiteX3-175" fmla="*/ 6608706 w 6608706"/>
              <a:gd name="connsiteY3-176" fmla="*/ 659732 h 1136391"/>
              <a:gd name="connsiteX4-177" fmla="*/ 5275983 w 6608706"/>
              <a:gd name="connsiteY4-178" fmla="*/ 1136391 h 1136391"/>
              <a:gd name="connsiteX5-179" fmla="*/ 5411724 w 6608706"/>
              <a:gd name="connsiteY5-180" fmla="*/ 743803 h 1136391"/>
              <a:gd name="connsiteX6-181" fmla="*/ 0 w 6608706"/>
              <a:gd name="connsiteY6-182" fmla="*/ 695406 h 1136391"/>
              <a:gd name="connsiteX0-183" fmla="*/ 0 w 6608706"/>
              <a:gd name="connsiteY0-184" fmla="*/ 726491 h 1167476"/>
              <a:gd name="connsiteX1-185" fmla="*/ 5427279 w 6608706"/>
              <a:gd name="connsiteY1-186" fmla="*/ 418382 h 1167476"/>
              <a:gd name="connsiteX2-187" fmla="*/ 5275983 w 6608706"/>
              <a:gd name="connsiteY2-188" fmla="*/ 56916 h 1167476"/>
              <a:gd name="connsiteX3-189" fmla="*/ 6608706 w 6608706"/>
              <a:gd name="connsiteY3-190" fmla="*/ 690817 h 1167476"/>
              <a:gd name="connsiteX4-191" fmla="*/ 5275983 w 6608706"/>
              <a:gd name="connsiteY4-192" fmla="*/ 1167476 h 1167476"/>
              <a:gd name="connsiteX5-193" fmla="*/ 5411724 w 6608706"/>
              <a:gd name="connsiteY5-194" fmla="*/ 774888 h 1167476"/>
              <a:gd name="connsiteX6-195" fmla="*/ 0 w 6608706"/>
              <a:gd name="connsiteY6-196" fmla="*/ 726491 h 1167476"/>
              <a:gd name="connsiteX0-197" fmla="*/ 0 w 6608706"/>
              <a:gd name="connsiteY0-198" fmla="*/ 669575 h 1110560"/>
              <a:gd name="connsiteX1-199" fmla="*/ 5427279 w 6608706"/>
              <a:gd name="connsiteY1-200" fmla="*/ 361466 h 1110560"/>
              <a:gd name="connsiteX2-201" fmla="*/ 5275983 w 6608706"/>
              <a:gd name="connsiteY2-202" fmla="*/ 0 h 1110560"/>
              <a:gd name="connsiteX3-203" fmla="*/ 6608706 w 6608706"/>
              <a:gd name="connsiteY3-204" fmla="*/ 633901 h 1110560"/>
              <a:gd name="connsiteX4-205" fmla="*/ 5275983 w 6608706"/>
              <a:gd name="connsiteY4-206" fmla="*/ 1110560 h 1110560"/>
              <a:gd name="connsiteX5-207" fmla="*/ 5411724 w 6608706"/>
              <a:gd name="connsiteY5-208" fmla="*/ 717972 h 1110560"/>
              <a:gd name="connsiteX6-209" fmla="*/ 0 w 6608706"/>
              <a:gd name="connsiteY6-210" fmla="*/ 669575 h 1110560"/>
              <a:gd name="connsiteX0-211" fmla="*/ 0 w 6608706"/>
              <a:gd name="connsiteY0-212" fmla="*/ 669575 h 1110560"/>
              <a:gd name="connsiteX1-213" fmla="*/ 5427279 w 6608706"/>
              <a:gd name="connsiteY1-214" fmla="*/ 361466 h 1110560"/>
              <a:gd name="connsiteX2-215" fmla="*/ 5275983 w 6608706"/>
              <a:gd name="connsiteY2-216" fmla="*/ 0 h 1110560"/>
              <a:gd name="connsiteX3-217" fmla="*/ 6608706 w 6608706"/>
              <a:gd name="connsiteY3-218" fmla="*/ 633901 h 1110560"/>
              <a:gd name="connsiteX4-219" fmla="*/ 5275983 w 6608706"/>
              <a:gd name="connsiteY4-220" fmla="*/ 1110560 h 1110560"/>
              <a:gd name="connsiteX5-221" fmla="*/ 5411724 w 6608706"/>
              <a:gd name="connsiteY5-222" fmla="*/ 717972 h 1110560"/>
              <a:gd name="connsiteX6-223" fmla="*/ 0 w 6608706"/>
              <a:gd name="connsiteY6-224" fmla="*/ 669575 h 1110560"/>
              <a:gd name="connsiteX0-225" fmla="*/ 0 w 6608706"/>
              <a:gd name="connsiteY0-226" fmla="*/ 669575 h 1110560"/>
              <a:gd name="connsiteX1-227" fmla="*/ 5381302 w 6608706"/>
              <a:gd name="connsiteY1-228" fmla="*/ 285067 h 1110560"/>
              <a:gd name="connsiteX2-229" fmla="*/ 5275983 w 6608706"/>
              <a:gd name="connsiteY2-230" fmla="*/ 0 h 1110560"/>
              <a:gd name="connsiteX3-231" fmla="*/ 6608706 w 6608706"/>
              <a:gd name="connsiteY3-232" fmla="*/ 633901 h 1110560"/>
              <a:gd name="connsiteX4-233" fmla="*/ 5275983 w 6608706"/>
              <a:gd name="connsiteY4-234" fmla="*/ 1110560 h 1110560"/>
              <a:gd name="connsiteX5-235" fmla="*/ 5411724 w 6608706"/>
              <a:gd name="connsiteY5-236" fmla="*/ 717972 h 1110560"/>
              <a:gd name="connsiteX6-237" fmla="*/ 0 w 6608706"/>
              <a:gd name="connsiteY6-238" fmla="*/ 669575 h 1110560"/>
              <a:gd name="connsiteX0-239" fmla="*/ 0 w 6608706"/>
              <a:gd name="connsiteY0-240" fmla="*/ 669575 h 1110560"/>
              <a:gd name="connsiteX1-241" fmla="*/ 5381302 w 6608706"/>
              <a:gd name="connsiteY1-242" fmla="*/ 285067 h 1110560"/>
              <a:gd name="connsiteX2-243" fmla="*/ 5275983 w 6608706"/>
              <a:gd name="connsiteY2-244" fmla="*/ 0 h 1110560"/>
              <a:gd name="connsiteX3-245" fmla="*/ 6608706 w 6608706"/>
              <a:gd name="connsiteY3-246" fmla="*/ 633901 h 1110560"/>
              <a:gd name="connsiteX4-247" fmla="*/ 5275983 w 6608706"/>
              <a:gd name="connsiteY4-248" fmla="*/ 1110560 h 1110560"/>
              <a:gd name="connsiteX5-249" fmla="*/ 5372407 w 6608706"/>
              <a:gd name="connsiteY5-250" fmla="*/ 789911 h 1110560"/>
              <a:gd name="connsiteX6-251" fmla="*/ 0 w 6608706"/>
              <a:gd name="connsiteY6-252" fmla="*/ 669575 h 1110560"/>
              <a:gd name="connsiteX0-253" fmla="*/ 0 w 6608706"/>
              <a:gd name="connsiteY0-254" fmla="*/ 669575 h 1110560"/>
              <a:gd name="connsiteX1-255" fmla="*/ 5381302 w 6608706"/>
              <a:gd name="connsiteY1-256" fmla="*/ 285067 h 1110560"/>
              <a:gd name="connsiteX2-257" fmla="*/ 5275983 w 6608706"/>
              <a:gd name="connsiteY2-258" fmla="*/ 0 h 1110560"/>
              <a:gd name="connsiteX3-259" fmla="*/ 6608706 w 6608706"/>
              <a:gd name="connsiteY3-260" fmla="*/ 633901 h 1110560"/>
              <a:gd name="connsiteX4-261" fmla="*/ 5275983 w 6608706"/>
              <a:gd name="connsiteY4-262" fmla="*/ 1110560 h 1110560"/>
              <a:gd name="connsiteX5-263" fmla="*/ 5372407 w 6608706"/>
              <a:gd name="connsiteY5-264" fmla="*/ 789911 h 1110560"/>
              <a:gd name="connsiteX6-265" fmla="*/ 0 w 6608706"/>
              <a:gd name="connsiteY6-266" fmla="*/ 669575 h 1110560"/>
              <a:gd name="connsiteX0-267" fmla="*/ 0 w 6608706"/>
              <a:gd name="connsiteY0-268" fmla="*/ 731948 h 1172933"/>
              <a:gd name="connsiteX1-269" fmla="*/ 5381302 w 6608706"/>
              <a:gd name="connsiteY1-270" fmla="*/ 347440 h 1172933"/>
              <a:gd name="connsiteX2-271" fmla="*/ 5275983 w 6608706"/>
              <a:gd name="connsiteY2-272" fmla="*/ 62373 h 1172933"/>
              <a:gd name="connsiteX3-273" fmla="*/ 6608706 w 6608706"/>
              <a:gd name="connsiteY3-274" fmla="*/ 696274 h 1172933"/>
              <a:gd name="connsiteX4-275" fmla="*/ 5275983 w 6608706"/>
              <a:gd name="connsiteY4-276" fmla="*/ 1172933 h 1172933"/>
              <a:gd name="connsiteX5-277" fmla="*/ 5372407 w 6608706"/>
              <a:gd name="connsiteY5-278" fmla="*/ 852284 h 1172933"/>
              <a:gd name="connsiteX6-279" fmla="*/ 0 w 6608706"/>
              <a:gd name="connsiteY6-280" fmla="*/ 731948 h 1172933"/>
              <a:gd name="connsiteX0-281" fmla="*/ 0 w 6237854"/>
              <a:gd name="connsiteY0-282" fmla="*/ 686648 h 1199540"/>
              <a:gd name="connsiteX1-283" fmla="*/ 5010450 w 6237854"/>
              <a:gd name="connsiteY1-284" fmla="*/ 374047 h 1199540"/>
              <a:gd name="connsiteX2-285" fmla="*/ 4905131 w 6237854"/>
              <a:gd name="connsiteY2-286" fmla="*/ 88980 h 1199540"/>
              <a:gd name="connsiteX3-287" fmla="*/ 6237854 w 6237854"/>
              <a:gd name="connsiteY3-288" fmla="*/ 722881 h 1199540"/>
              <a:gd name="connsiteX4-289" fmla="*/ 4905131 w 6237854"/>
              <a:gd name="connsiteY4-290" fmla="*/ 1199540 h 1199540"/>
              <a:gd name="connsiteX5-291" fmla="*/ 5001555 w 6237854"/>
              <a:gd name="connsiteY5-292" fmla="*/ 878891 h 1199540"/>
              <a:gd name="connsiteX6-293" fmla="*/ 0 w 6237854"/>
              <a:gd name="connsiteY6-294" fmla="*/ 686648 h 1199540"/>
              <a:gd name="connsiteX0-295" fmla="*/ 0 w 6237854"/>
              <a:gd name="connsiteY0-296" fmla="*/ 664591 h 1177483"/>
              <a:gd name="connsiteX1-297" fmla="*/ 5010450 w 6237854"/>
              <a:gd name="connsiteY1-298" fmla="*/ 351990 h 1177483"/>
              <a:gd name="connsiteX2-299" fmla="*/ 4905131 w 6237854"/>
              <a:gd name="connsiteY2-300" fmla="*/ 66923 h 1177483"/>
              <a:gd name="connsiteX3-301" fmla="*/ 6237854 w 6237854"/>
              <a:gd name="connsiteY3-302" fmla="*/ 700824 h 1177483"/>
              <a:gd name="connsiteX4-303" fmla="*/ 4905131 w 6237854"/>
              <a:gd name="connsiteY4-304" fmla="*/ 1177483 h 1177483"/>
              <a:gd name="connsiteX5-305" fmla="*/ 5001555 w 6237854"/>
              <a:gd name="connsiteY5-306" fmla="*/ 856834 h 1177483"/>
              <a:gd name="connsiteX6-307" fmla="*/ 0 w 6237854"/>
              <a:gd name="connsiteY6-308" fmla="*/ 664591 h 1177483"/>
              <a:gd name="connsiteX0-309" fmla="*/ 0 w 6237854"/>
              <a:gd name="connsiteY0-310" fmla="*/ 690146 h 1203038"/>
              <a:gd name="connsiteX1-311" fmla="*/ 5010450 w 6237854"/>
              <a:gd name="connsiteY1-312" fmla="*/ 377545 h 1203038"/>
              <a:gd name="connsiteX2-313" fmla="*/ 4905131 w 6237854"/>
              <a:gd name="connsiteY2-314" fmla="*/ 92478 h 1203038"/>
              <a:gd name="connsiteX3-315" fmla="*/ 6237854 w 6237854"/>
              <a:gd name="connsiteY3-316" fmla="*/ 726379 h 1203038"/>
              <a:gd name="connsiteX4-317" fmla="*/ 4905131 w 6237854"/>
              <a:gd name="connsiteY4-318" fmla="*/ 1203038 h 1203038"/>
              <a:gd name="connsiteX5-319" fmla="*/ 5001555 w 6237854"/>
              <a:gd name="connsiteY5-320" fmla="*/ 882389 h 1203038"/>
              <a:gd name="connsiteX6-321" fmla="*/ 0 w 6237854"/>
              <a:gd name="connsiteY6-322" fmla="*/ 690146 h 1203038"/>
              <a:gd name="connsiteX0-323" fmla="*/ 0 w 6237854"/>
              <a:gd name="connsiteY0-324" fmla="*/ 690146 h 1203038"/>
              <a:gd name="connsiteX1-325" fmla="*/ 5010450 w 6237854"/>
              <a:gd name="connsiteY1-326" fmla="*/ 377545 h 1203038"/>
              <a:gd name="connsiteX2-327" fmla="*/ 4905131 w 6237854"/>
              <a:gd name="connsiteY2-328" fmla="*/ 92478 h 1203038"/>
              <a:gd name="connsiteX3-329" fmla="*/ 6237854 w 6237854"/>
              <a:gd name="connsiteY3-330" fmla="*/ 726379 h 1203038"/>
              <a:gd name="connsiteX4-331" fmla="*/ 4905131 w 6237854"/>
              <a:gd name="connsiteY4-332" fmla="*/ 1203038 h 1203038"/>
              <a:gd name="connsiteX5-333" fmla="*/ 5001555 w 6237854"/>
              <a:gd name="connsiteY5-334" fmla="*/ 882389 h 1203038"/>
              <a:gd name="connsiteX6-335" fmla="*/ 0 w 6237854"/>
              <a:gd name="connsiteY6-336" fmla="*/ 690146 h 1203038"/>
              <a:gd name="connsiteX0-337" fmla="*/ 0 w 6194079"/>
              <a:gd name="connsiteY0-338" fmla="*/ 690146 h 1203038"/>
              <a:gd name="connsiteX1-339" fmla="*/ 5010450 w 6194079"/>
              <a:gd name="connsiteY1-340" fmla="*/ 377545 h 1203038"/>
              <a:gd name="connsiteX2-341" fmla="*/ 4905131 w 6194079"/>
              <a:gd name="connsiteY2-342" fmla="*/ 92478 h 1203038"/>
              <a:gd name="connsiteX3-343" fmla="*/ 6194079 w 6194079"/>
              <a:gd name="connsiteY3-344" fmla="*/ 883613 h 1203038"/>
              <a:gd name="connsiteX4-345" fmla="*/ 4905131 w 6194079"/>
              <a:gd name="connsiteY4-346" fmla="*/ 1203038 h 1203038"/>
              <a:gd name="connsiteX5-347" fmla="*/ 5001555 w 6194079"/>
              <a:gd name="connsiteY5-348" fmla="*/ 882389 h 1203038"/>
              <a:gd name="connsiteX6-349" fmla="*/ 0 w 6194079"/>
              <a:gd name="connsiteY6-350" fmla="*/ 690146 h 1203038"/>
              <a:gd name="connsiteX0-351" fmla="*/ 0 w 6194079"/>
              <a:gd name="connsiteY0-352" fmla="*/ 690146 h 1203038"/>
              <a:gd name="connsiteX1-353" fmla="*/ 5010450 w 6194079"/>
              <a:gd name="connsiteY1-354" fmla="*/ 377545 h 1203038"/>
              <a:gd name="connsiteX2-355" fmla="*/ 4905131 w 6194079"/>
              <a:gd name="connsiteY2-356" fmla="*/ 92478 h 1203038"/>
              <a:gd name="connsiteX3-357" fmla="*/ 6194079 w 6194079"/>
              <a:gd name="connsiteY3-358" fmla="*/ 883613 h 1203038"/>
              <a:gd name="connsiteX4-359" fmla="*/ 4905131 w 6194079"/>
              <a:gd name="connsiteY4-360" fmla="*/ 1203038 h 1203038"/>
              <a:gd name="connsiteX5-361" fmla="*/ 5044574 w 6194079"/>
              <a:gd name="connsiteY5-362" fmla="*/ 868301 h 1203038"/>
              <a:gd name="connsiteX6-363" fmla="*/ 0 w 6194079"/>
              <a:gd name="connsiteY6-364" fmla="*/ 690146 h 1203038"/>
              <a:gd name="connsiteX0-365" fmla="*/ 0 w 6194079"/>
              <a:gd name="connsiteY0-366" fmla="*/ 690146 h 1176330"/>
              <a:gd name="connsiteX1-367" fmla="*/ 5010450 w 6194079"/>
              <a:gd name="connsiteY1-368" fmla="*/ 377545 h 1176330"/>
              <a:gd name="connsiteX2-369" fmla="*/ 4905131 w 6194079"/>
              <a:gd name="connsiteY2-370" fmla="*/ 92478 h 1176330"/>
              <a:gd name="connsiteX3-371" fmla="*/ 6194079 w 6194079"/>
              <a:gd name="connsiteY3-372" fmla="*/ 883613 h 1176330"/>
              <a:gd name="connsiteX4-373" fmla="*/ 4835414 w 6194079"/>
              <a:gd name="connsiteY4-374" fmla="*/ 1176330 h 1176330"/>
              <a:gd name="connsiteX5-375" fmla="*/ 5044574 w 6194079"/>
              <a:gd name="connsiteY5-376" fmla="*/ 868301 h 1176330"/>
              <a:gd name="connsiteX6-377" fmla="*/ 0 w 6194079"/>
              <a:gd name="connsiteY6-378" fmla="*/ 690146 h 1176330"/>
              <a:gd name="connsiteX0-379" fmla="*/ 0 w 6209646"/>
              <a:gd name="connsiteY0-380" fmla="*/ 690146 h 1176330"/>
              <a:gd name="connsiteX1-381" fmla="*/ 5010450 w 6209646"/>
              <a:gd name="connsiteY1-382" fmla="*/ 377545 h 1176330"/>
              <a:gd name="connsiteX2-383" fmla="*/ 4905131 w 6209646"/>
              <a:gd name="connsiteY2-384" fmla="*/ 92478 h 1176330"/>
              <a:gd name="connsiteX3-385" fmla="*/ 6209646 w 6209646"/>
              <a:gd name="connsiteY3-386" fmla="*/ 971875 h 1176330"/>
              <a:gd name="connsiteX4-387" fmla="*/ 4835414 w 6209646"/>
              <a:gd name="connsiteY4-388" fmla="*/ 1176330 h 1176330"/>
              <a:gd name="connsiteX5-389" fmla="*/ 5044574 w 6209646"/>
              <a:gd name="connsiteY5-390" fmla="*/ 868301 h 1176330"/>
              <a:gd name="connsiteX6-391" fmla="*/ 0 w 6209646"/>
              <a:gd name="connsiteY6-392" fmla="*/ 690146 h 1176330"/>
              <a:gd name="connsiteX0-393" fmla="*/ 0 w 6145867"/>
              <a:gd name="connsiteY0-394" fmla="*/ 731873 h 1151299"/>
              <a:gd name="connsiteX1-395" fmla="*/ 4946671 w 6145867"/>
              <a:gd name="connsiteY1-396" fmla="*/ 352514 h 1151299"/>
              <a:gd name="connsiteX2-397" fmla="*/ 4841352 w 6145867"/>
              <a:gd name="connsiteY2-398" fmla="*/ 67447 h 1151299"/>
              <a:gd name="connsiteX3-399" fmla="*/ 6145867 w 6145867"/>
              <a:gd name="connsiteY3-400" fmla="*/ 946844 h 1151299"/>
              <a:gd name="connsiteX4-401" fmla="*/ 4771635 w 6145867"/>
              <a:gd name="connsiteY4-402" fmla="*/ 1151299 h 1151299"/>
              <a:gd name="connsiteX5-403" fmla="*/ 4980795 w 6145867"/>
              <a:gd name="connsiteY5-404" fmla="*/ 843270 h 1151299"/>
              <a:gd name="connsiteX6-405" fmla="*/ 0 w 6145867"/>
              <a:gd name="connsiteY6-406" fmla="*/ 731873 h 1151299"/>
              <a:gd name="connsiteX0-407" fmla="*/ 0 w 6145867"/>
              <a:gd name="connsiteY0-408" fmla="*/ 870964 h 1290390"/>
              <a:gd name="connsiteX1-409" fmla="*/ 4946671 w 6145867"/>
              <a:gd name="connsiteY1-410" fmla="*/ 491605 h 1290390"/>
              <a:gd name="connsiteX2-411" fmla="*/ 4841352 w 6145867"/>
              <a:gd name="connsiteY2-412" fmla="*/ 206538 h 1290390"/>
              <a:gd name="connsiteX3-413" fmla="*/ 6145867 w 6145867"/>
              <a:gd name="connsiteY3-414" fmla="*/ 1085935 h 1290390"/>
              <a:gd name="connsiteX4-415" fmla="*/ 4771635 w 6145867"/>
              <a:gd name="connsiteY4-416" fmla="*/ 1290390 h 1290390"/>
              <a:gd name="connsiteX5-417" fmla="*/ 4980795 w 6145867"/>
              <a:gd name="connsiteY5-418" fmla="*/ 982361 h 1290390"/>
              <a:gd name="connsiteX6-419" fmla="*/ 0 w 6145867"/>
              <a:gd name="connsiteY6-420" fmla="*/ 870964 h 1290390"/>
              <a:gd name="connsiteX0-421" fmla="*/ 0 w 6145867"/>
              <a:gd name="connsiteY0-422" fmla="*/ 962315 h 1381741"/>
              <a:gd name="connsiteX1-423" fmla="*/ 4946671 w 6145867"/>
              <a:gd name="connsiteY1-424" fmla="*/ 582956 h 1381741"/>
              <a:gd name="connsiteX2-425" fmla="*/ 4841352 w 6145867"/>
              <a:gd name="connsiteY2-426" fmla="*/ 297889 h 1381741"/>
              <a:gd name="connsiteX3-427" fmla="*/ 6145867 w 6145867"/>
              <a:gd name="connsiteY3-428" fmla="*/ 1177286 h 1381741"/>
              <a:gd name="connsiteX4-429" fmla="*/ 4771635 w 6145867"/>
              <a:gd name="connsiteY4-430" fmla="*/ 1381741 h 1381741"/>
              <a:gd name="connsiteX5-431" fmla="*/ 4980795 w 6145867"/>
              <a:gd name="connsiteY5-432" fmla="*/ 1073712 h 1381741"/>
              <a:gd name="connsiteX6-433" fmla="*/ 0 w 6145867"/>
              <a:gd name="connsiteY6-434" fmla="*/ 962315 h 1381741"/>
              <a:gd name="connsiteX0-435" fmla="*/ 0 w 6145867"/>
              <a:gd name="connsiteY0-436" fmla="*/ 962315 h 1381741"/>
              <a:gd name="connsiteX1-437" fmla="*/ 4946671 w 6145867"/>
              <a:gd name="connsiteY1-438" fmla="*/ 582956 h 1381741"/>
              <a:gd name="connsiteX2-439" fmla="*/ 4841352 w 6145867"/>
              <a:gd name="connsiteY2-440" fmla="*/ 297889 h 1381741"/>
              <a:gd name="connsiteX3-441" fmla="*/ 6145867 w 6145867"/>
              <a:gd name="connsiteY3-442" fmla="*/ 1177286 h 1381741"/>
              <a:gd name="connsiteX4-443" fmla="*/ 4771635 w 6145867"/>
              <a:gd name="connsiteY4-444" fmla="*/ 1381741 h 1381741"/>
              <a:gd name="connsiteX5-445" fmla="*/ 4980795 w 6145867"/>
              <a:gd name="connsiteY5-446" fmla="*/ 1073712 h 1381741"/>
              <a:gd name="connsiteX6-447" fmla="*/ 0 w 6145867"/>
              <a:gd name="connsiteY6-448" fmla="*/ 962315 h 1381741"/>
              <a:gd name="connsiteX0-449" fmla="*/ 0 w 6145867"/>
              <a:gd name="connsiteY0-450" fmla="*/ 962315 h 1381741"/>
              <a:gd name="connsiteX1-451" fmla="*/ 4946671 w 6145867"/>
              <a:gd name="connsiteY1-452" fmla="*/ 582956 h 1381741"/>
              <a:gd name="connsiteX2-453" fmla="*/ 4841352 w 6145867"/>
              <a:gd name="connsiteY2-454" fmla="*/ 297889 h 1381741"/>
              <a:gd name="connsiteX3-455" fmla="*/ 6145867 w 6145867"/>
              <a:gd name="connsiteY3-456" fmla="*/ 1177286 h 1381741"/>
              <a:gd name="connsiteX4-457" fmla="*/ 4771635 w 6145867"/>
              <a:gd name="connsiteY4-458" fmla="*/ 1381741 h 1381741"/>
              <a:gd name="connsiteX5-459" fmla="*/ 4980795 w 6145867"/>
              <a:gd name="connsiteY5-460" fmla="*/ 1073712 h 1381741"/>
              <a:gd name="connsiteX6-461" fmla="*/ 0 w 6145867"/>
              <a:gd name="connsiteY6-462" fmla="*/ 962315 h 1381741"/>
              <a:gd name="connsiteX0-463" fmla="*/ 0 w 6145867"/>
              <a:gd name="connsiteY0-464" fmla="*/ 962315 h 1381741"/>
              <a:gd name="connsiteX1-465" fmla="*/ 4946671 w 6145867"/>
              <a:gd name="connsiteY1-466" fmla="*/ 582956 h 1381741"/>
              <a:gd name="connsiteX2-467" fmla="*/ 4841352 w 6145867"/>
              <a:gd name="connsiteY2-468" fmla="*/ 297889 h 1381741"/>
              <a:gd name="connsiteX3-469" fmla="*/ 6145867 w 6145867"/>
              <a:gd name="connsiteY3-470" fmla="*/ 1177286 h 1381741"/>
              <a:gd name="connsiteX4-471" fmla="*/ 4771635 w 6145867"/>
              <a:gd name="connsiteY4-472" fmla="*/ 1381741 h 1381741"/>
              <a:gd name="connsiteX5-473" fmla="*/ 4980795 w 6145867"/>
              <a:gd name="connsiteY5-474" fmla="*/ 1073712 h 1381741"/>
              <a:gd name="connsiteX6-475" fmla="*/ 0 w 6145867"/>
              <a:gd name="connsiteY6-476" fmla="*/ 962315 h 1381741"/>
              <a:gd name="connsiteX0-477" fmla="*/ 0 w 6145867"/>
              <a:gd name="connsiteY0-478" fmla="*/ 837485 h 1256911"/>
              <a:gd name="connsiteX1-479" fmla="*/ 4946671 w 6145867"/>
              <a:gd name="connsiteY1-480" fmla="*/ 458126 h 1256911"/>
              <a:gd name="connsiteX2-481" fmla="*/ 4841352 w 6145867"/>
              <a:gd name="connsiteY2-482" fmla="*/ 173059 h 1256911"/>
              <a:gd name="connsiteX3-483" fmla="*/ 6145867 w 6145867"/>
              <a:gd name="connsiteY3-484" fmla="*/ 1052456 h 1256911"/>
              <a:gd name="connsiteX4-485" fmla="*/ 4771635 w 6145867"/>
              <a:gd name="connsiteY4-486" fmla="*/ 1256911 h 1256911"/>
              <a:gd name="connsiteX5-487" fmla="*/ 4980795 w 6145867"/>
              <a:gd name="connsiteY5-488" fmla="*/ 948882 h 1256911"/>
              <a:gd name="connsiteX6-489" fmla="*/ 0 w 6145867"/>
              <a:gd name="connsiteY6-490" fmla="*/ 837485 h 1256911"/>
              <a:gd name="connsiteX0-491" fmla="*/ 0 w 6145867"/>
              <a:gd name="connsiteY0-492" fmla="*/ 732757 h 1152183"/>
              <a:gd name="connsiteX1-493" fmla="*/ 4946671 w 6145867"/>
              <a:gd name="connsiteY1-494" fmla="*/ 353398 h 1152183"/>
              <a:gd name="connsiteX2-495" fmla="*/ 4841352 w 6145867"/>
              <a:gd name="connsiteY2-496" fmla="*/ 68331 h 1152183"/>
              <a:gd name="connsiteX3-497" fmla="*/ 6145867 w 6145867"/>
              <a:gd name="connsiteY3-498" fmla="*/ 947728 h 1152183"/>
              <a:gd name="connsiteX4-499" fmla="*/ 4771635 w 6145867"/>
              <a:gd name="connsiteY4-500" fmla="*/ 1152183 h 1152183"/>
              <a:gd name="connsiteX5-501" fmla="*/ 4980795 w 6145867"/>
              <a:gd name="connsiteY5-502" fmla="*/ 844154 h 1152183"/>
              <a:gd name="connsiteX6-503" fmla="*/ 0 w 6145867"/>
              <a:gd name="connsiteY6-504" fmla="*/ 732757 h 1152183"/>
              <a:gd name="connsiteX0-505" fmla="*/ 0 w 6145855"/>
              <a:gd name="connsiteY0-506" fmla="*/ 671118 h 1201055"/>
              <a:gd name="connsiteX1-507" fmla="*/ 4946659 w 6145855"/>
              <a:gd name="connsiteY1-508" fmla="*/ 402270 h 1201055"/>
              <a:gd name="connsiteX2-509" fmla="*/ 4841340 w 6145855"/>
              <a:gd name="connsiteY2-510" fmla="*/ 117203 h 1201055"/>
              <a:gd name="connsiteX3-511" fmla="*/ 6145855 w 6145855"/>
              <a:gd name="connsiteY3-512" fmla="*/ 996600 h 1201055"/>
              <a:gd name="connsiteX4-513" fmla="*/ 4771623 w 6145855"/>
              <a:gd name="connsiteY4-514" fmla="*/ 1201055 h 1201055"/>
              <a:gd name="connsiteX5-515" fmla="*/ 4980783 w 6145855"/>
              <a:gd name="connsiteY5-516" fmla="*/ 893026 h 1201055"/>
              <a:gd name="connsiteX6-517" fmla="*/ 0 w 6145855"/>
              <a:gd name="connsiteY6-518" fmla="*/ 671118 h 1201055"/>
              <a:gd name="connsiteX0-519" fmla="*/ 0 w 6145855"/>
              <a:gd name="connsiteY0-520" fmla="*/ 671118 h 1201055"/>
              <a:gd name="connsiteX1-521" fmla="*/ 4946659 w 6145855"/>
              <a:gd name="connsiteY1-522" fmla="*/ 402270 h 1201055"/>
              <a:gd name="connsiteX2-523" fmla="*/ 4841340 w 6145855"/>
              <a:gd name="connsiteY2-524" fmla="*/ 117203 h 1201055"/>
              <a:gd name="connsiteX3-525" fmla="*/ 6145855 w 6145855"/>
              <a:gd name="connsiteY3-526" fmla="*/ 996600 h 1201055"/>
              <a:gd name="connsiteX4-527" fmla="*/ 4771623 w 6145855"/>
              <a:gd name="connsiteY4-528" fmla="*/ 1201055 h 1201055"/>
              <a:gd name="connsiteX5-529" fmla="*/ 4980783 w 6145855"/>
              <a:gd name="connsiteY5-530" fmla="*/ 893026 h 1201055"/>
              <a:gd name="connsiteX6-531" fmla="*/ 0 w 6145855"/>
              <a:gd name="connsiteY6-532" fmla="*/ 671118 h 1201055"/>
              <a:gd name="connsiteX0-533" fmla="*/ 0 w 6145855"/>
              <a:gd name="connsiteY0-534" fmla="*/ 596066 h 1126003"/>
              <a:gd name="connsiteX1-535" fmla="*/ 4946659 w 6145855"/>
              <a:gd name="connsiteY1-536" fmla="*/ 327218 h 1126003"/>
              <a:gd name="connsiteX2-537" fmla="*/ 4841340 w 6145855"/>
              <a:gd name="connsiteY2-538" fmla="*/ 42151 h 1126003"/>
              <a:gd name="connsiteX3-539" fmla="*/ 6145855 w 6145855"/>
              <a:gd name="connsiteY3-540" fmla="*/ 921548 h 1126003"/>
              <a:gd name="connsiteX4-541" fmla="*/ 4771623 w 6145855"/>
              <a:gd name="connsiteY4-542" fmla="*/ 1126003 h 1126003"/>
              <a:gd name="connsiteX5-543" fmla="*/ 4980783 w 6145855"/>
              <a:gd name="connsiteY5-544" fmla="*/ 817974 h 1126003"/>
              <a:gd name="connsiteX6-545" fmla="*/ 0 w 6145855"/>
              <a:gd name="connsiteY6-546" fmla="*/ 596066 h 1126003"/>
              <a:gd name="connsiteX0-547" fmla="*/ 0 w 6145855"/>
              <a:gd name="connsiteY0-548" fmla="*/ 561357 h 1091294"/>
              <a:gd name="connsiteX1-549" fmla="*/ 4946659 w 6145855"/>
              <a:gd name="connsiteY1-550" fmla="*/ 292509 h 1091294"/>
              <a:gd name="connsiteX2-551" fmla="*/ 4841340 w 6145855"/>
              <a:gd name="connsiteY2-552" fmla="*/ 7442 h 1091294"/>
              <a:gd name="connsiteX3-553" fmla="*/ 6145855 w 6145855"/>
              <a:gd name="connsiteY3-554" fmla="*/ 886839 h 1091294"/>
              <a:gd name="connsiteX4-555" fmla="*/ 4771623 w 6145855"/>
              <a:gd name="connsiteY4-556" fmla="*/ 1091294 h 1091294"/>
              <a:gd name="connsiteX5-557" fmla="*/ 4980783 w 6145855"/>
              <a:gd name="connsiteY5-558" fmla="*/ 783265 h 1091294"/>
              <a:gd name="connsiteX6-559" fmla="*/ 0 w 6145855"/>
              <a:gd name="connsiteY6-560" fmla="*/ 561357 h 1091294"/>
              <a:gd name="connsiteX0-561" fmla="*/ 0 w 6145855"/>
              <a:gd name="connsiteY0-562" fmla="*/ 582619 h 1112556"/>
              <a:gd name="connsiteX1-563" fmla="*/ 4946659 w 6145855"/>
              <a:gd name="connsiteY1-564" fmla="*/ 313771 h 1112556"/>
              <a:gd name="connsiteX2-565" fmla="*/ 4841340 w 6145855"/>
              <a:gd name="connsiteY2-566" fmla="*/ 28704 h 1112556"/>
              <a:gd name="connsiteX3-567" fmla="*/ 6145855 w 6145855"/>
              <a:gd name="connsiteY3-568" fmla="*/ 908101 h 1112556"/>
              <a:gd name="connsiteX4-569" fmla="*/ 4771623 w 6145855"/>
              <a:gd name="connsiteY4-570" fmla="*/ 1112556 h 1112556"/>
              <a:gd name="connsiteX5-571" fmla="*/ 4980783 w 6145855"/>
              <a:gd name="connsiteY5-572" fmla="*/ 804527 h 1112556"/>
              <a:gd name="connsiteX6-573" fmla="*/ 0 w 6145855"/>
              <a:gd name="connsiteY6-574" fmla="*/ 582619 h 1112556"/>
              <a:gd name="connsiteX0-575" fmla="*/ 0 w 6145855"/>
              <a:gd name="connsiteY0-576" fmla="*/ 582619 h 1112556"/>
              <a:gd name="connsiteX1-577" fmla="*/ 4946659 w 6145855"/>
              <a:gd name="connsiteY1-578" fmla="*/ 313771 h 1112556"/>
              <a:gd name="connsiteX2-579" fmla="*/ 4841340 w 6145855"/>
              <a:gd name="connsiteY2-580" fmla="*/ 28704 h 1112556"/>
              <a:gd name="connsiteX3-581" fmla="*/ 6145855 w 6145855"/>
              <a:gd name="connsiteY3-582" fmla="*/ 908101 h 1112556"/>
              <a:gd name="connsiteX4-583" fmla="*/ 4771623 w 6145855"/>
              <a:gd name="connsiteY4-584" fmla="*/ 1112556 h 1112556"/>
              <a:gd name="connsiteX5-585" fmla="*/ 4980783 w 6145855"/>
              <a:gd name="connsiteY5-586" fmla="*/ 804527 h 1112556"/>
              <a:gd name="connsiteX6-587" fmla="*/ 0 w 6145855"/>
              <a:gd name="connsiteY6-588" fmla="*/ 582619 h 1112556"/>
              <a:gd name="connsiteX0-589" fmla="*/ 0 w 6145855"/>
              <a:gd name="connsiteY0-590" fmla="*/ 582619 h 1112556"/>
              <a:gd name="connsiteX1-591" fmla="*/ 4946659 w 6145855"/>
              <a:gd name="connsiteY1-592" fmla="*/ 313771 h 1112556"/>
              <a:gd name="connsiteX2-593" fmla="*/ 4939243 w 6145855"/>
              <a:gd name="connsiteY2-594" fmla="*/ 30939 h 1112556"/>
              <a:gd name="connsiteX3-595" fmla="*/ 6145855 w 6145855"/>
              <a:gd name="connsiteY3-596" fmla="*/ 908101 h 1112556"/>
              <a:gd name="connsiteX4-597" fmla="*/ 4771623 w 6145855"/>
              <a:gd name="connsiteY4-598" fmla="*/ 1112556 h 1112556"/>
              <a:gd name="connsiteX5-599" fmla="*/ 4980783 w 6145855"/>
              <a:gd name="connsiteY5-600" fmla="*/ 804527 h 1112556"/>
              <a:gd name="connsiteX6-601" fmla="*/ 0 w 6145855"/>
              <a:gd name="connsiteY6-602" fmla="*/ 582619 h 1112556"/>
              <a:gd name="connsiteX0-603" fmla="*/ 0 w 6145855"/>
              <a:gd name="connsiteY0-604" fmla="*/ 551680 h 1081617"/>
              <a:gd name="connsiteX1-605" fmla="*/ 5020823 w 6145855"/>
              <a:gd name="connsiteY1-606" fmla="*/ 334758 h 1081617"/>
              <a:gd name="connsiteX2-607" fmla="*/ 4939243 w 6145855"/>
              <a:gd name="connsiteY2-608" fmla="*/ 0 h 1081617"/>
              <a:gd name="connsiteX3-609" fmla="*/ 6145855 w 6145855"/>
              <a:gd name="connsiteY3-610" fmla="*/ 877162 h 1081617"/>
              <a:gd name="connsiteX4-611" fmla="*/ 4771623 w 6145855"/>
              <a:gd name="connsiteY4-612" fmla="*/ 1081617 h 1081617"/>
              <a:gd name="connsiteX5-613" fmla="*/ 4980783 w 6145855"/>
              <a:gd name="connsiteY5-614" fmla="*/ 773588 h 1081617"/>
              <a:gd name="connsiteX6-615" fmla="*/ 0 w 6145855"/>
              <a:gd name="connsiteY6-616" fmla="*/ 551680 h 1081617"/>
              <a:gd name="connsiteX0-617" fmla="*/ 0 w 6145855"/>
              <a:gd name="connsiteY0-618" fmla="*/ 551680 h 1081617"/>
              <a:gd name="connsiteX1-619" fmla="*/ 5020823 w 6145855"/>
              <a:gd name="connsiteY1-620" fmla="*/ 334758 h 1081617"/>
              <a:gd name="connsiteX2-621" fmla="*/ 4939243 w 6145855"/>
              <a:gd name="connsiteY2-622" fmla="*/ 0 h 1081617"/>
              <a:gd name="connsiteX3-623" fmla="*/ 6145855 w 6145855"/>
              <a:gd name="connsiteY3-624" fmla="*/ 877162 h 1081617"/>
              <a:gd name="connsiteX4-625" fmla="*/ 4771623 w 6145855"/>
              <a:gd name="connsiteY4-626" fmla="*/ 1081617 h 1081617"/>
              <a:gd name="connsiteX5-627" fmla="*/ 4925900 w 6145855"/>
              <a:gd name="connsiteY5-628" fmla="*/ 757266 h 1081617"/>
              <a:gd name="connsiteX6-629" fmla="*/ 0 w 6145855"/>
              <a:gd name="connsiteY6-630" fmla="*/ 551680 h 1081617"/>
              <a:gd name="connsiteX0-631" fmla="*/ 0 w 6145855"/>
              <a:gd name="connsiteY0-632" fmla="*/ 551680 h 1051940"/>
              <a:gd name="connsiteX1-633" fmla="*/ 5020823 w 6145855"/>
              <a:gd name="connsiteY1-634" fmla="*/ 334758 h 1051940"/>
              <a:gd name="connsiteX2-635" fmla="*/ 4939243 w 6145855"/>
              <a:gd name="connsiteY2-636" fmla="*/ 0 h 1051940"/>
              <a:gd name="connsiteX3-637" fmla="*/ 6145855 w 6145855"/>
              <a:gd name="connsiteY3-638" fmla="*/ 877162 h 1051940"/>
              <a:gd name="connsiteX4-639" fmla="*/ 4681882 w 6145855"/>
              <a:gd name="connsiteY4-640" fmla="*/ 1051940 h 1051940"/>
              <a:gd name="connsiteX5-641" fmla="*/ 4925900 w 6145855"/>
              <a:gd name="connsiteY5-642" fmla="*/ 757266 h 1051940"/>
              <a:gd name="connsiteX6-643" fmla="*/ 0 w 6145855"/>
              <a:gd name="connsiteY6-644" fmla="*/ 551680 h 1051940"/>
              <a:gd name="connsiteX0-645" fmla="*/ 0 w 6104314"/>
              <a:gd name="connsiteY0-646" fmla="*/ 551680 h 1051940"/>
              <a:gd name="connsiteX1-647" fmla="*/ 5020823 w 6104314"/>
              <a:gd name="connsiteY1-648" fmla="*/ 334758 h 1051940"/>
              <a:gd name="connsiteX2-649" fmla="*/ 4939243 w 6104314"/>
              <a:gd name="connsiteY2-650" fmla="*/ 0 h 1051940"/>
              <a:gd name="connsiteX3-651" fmla="*/ 6104314 w 6104314"/>
              <a:gd name="connsiteY3-652" fmla="*/ 936494 h 1051940"/>
              <a:gd name="connsiteX4-653" fmla="*/ 4681882 w 6104314"/>
              <a:gd name="connsiteY4-654" fmla="*/ 1051940 h 1051940"/>
              <a:gd name="connsiteX5-655" fmla="*/ 4925900 w 6104314"/>
              <a:gd name="connsiteY5-656" fmla="*/ 757266 h 1051940"/>
              <a:gd name="connsiteX6-657" fmla="*/ 0 w 6104314"/>
              <a:gd name="connsiteY6-658" fmla="*/ 551680 h 1051940"/>
              <a:gd name="connsiteX0-659" fmla="*/ 0 w 6081331"/>
              <a:gd name="connsiteY0-660" fmla="*/ 551680 h 1051940"/>
              <a:gd name="connsiteX1-661" fmla="*/ 5020823 w 6081331"/>
              <a:gd name="connsiteY1-662" fmla="*/ 334758 h 1051940"/>
              <a:gd name="connsiteX2-663" fmla="*/ 4939243 w 6081331"/>
              <a:gd name="connsiteY2-664" fmla="*/ 0 h 1051940"/>
              <a:gd name="connsiteX3-665" fmla="*/ 6081331 w 6081331"/>
              <a:gd name="connsiteY3-666" fmla="*/ 843038 h 1051940"/>
              <a:gd name="connsiteX4-667" fmla="*/ 4681882 w 6081331"/>
              <a:gd name="connsiteY4-668" fmla="*/ 1051940 h 1051940"/>
              <a:gd name="connsiteX5-669" fmla="*/ 4925900 w 6081331"/>
              <a:gd name="connsiteY5-670" fmla="*/ 757266 h 1051940"/>
              <a:gd name="connsiteX6-671" fmla="*/ 0 w 6081331"/>
              <a:gd name="connsiteY6-672" fmla="*/ 551680 h 1051940"/>
              <a:gd name="connsiteX0-673" fmla="*/ 0 w 6010595"/>
              <a:gd name="connsiteY0-674" fmla="*/ 694225 h 1051940"/>
              <a:gd name="connsiteX1-675" fmla="*/ 4950087 w 6010595"/>
              <a:gd name="connsiteY1-676" fmla="*/ 334758 h 1051940"/>
              <a:gd name="connsiteX2-677" fmla="*/ 4868507 w 6010595"/>
              <a:gd name="connsiteY2-678" fmla="*/ 0 h 1051940"/>
              <a:gd name="connsiteX3-679" fmla="*/ 6010595 w 6010595"/>
              <a:gd name="connsiteY3-680" fmla="*/ 843038 h 1051940"/>
              <a:gd name="connsiteX4-681" fmla="*/ 4611146 w 6010595"/>
              <a:gd name="connsiteY4-682" fmla="*/ 1051940 h 1051940"/>
              <a:gd name="connsiteX5-683" fmla="*/ 4855164 w 6010595"/>
              <a:gd name="connsiteY5-684" fmla="*/ 757266 h 1051940"/>
              <a:gd name="connsiteX6-685" fmla="*/ 0 w 6010595"/>
              <a:gd name="connsiteY6-686" fmla="*/ 694225 h 1051940"/>
              <a:gd name="connsiteX0-687" fmla="*/ 0 w 6010595"/>
              <a:gd name="connsiteY0-688" fmla="*/ 694225 h 1051940"/>
              <a:gd name="connsiteX1-689" fmla="*/ 4950087 w 6010595"/>
              <a:gd name="connsiteY1-690" fmla="*/ 334758 h 1051940"/>
              <a:gd name="connsiteX2-691" fmla="*/ 4868507 w 6010595"/>
              <a:gd name="connsiteY2-692" fmla="*/ 0 h 1051940"/>
              <a:gd name="connsiteX3-693" fmla="*/ 6010595 w 6010595"/>
              <a:gd name="connsiteY3-694" fmla="*/ 843038 h 1051940"/>
              <a:gd name="connsiteX4-695" fmla="*/ 4611146 w 6010595"/>
              <a:gd name="connsiteY4-696" fmla="*/ 1051940 h 1051940"/>
              <a:gd name="connsiteX5-697" fmla="*/ 4855164 w 6010595"/>
              <a:gd name="connsiteY5-698" fmla="*/ 757266 h 1051940"/>
              <a:gd name="connsiteX6-699" fmla="*/ 0 w 6010595"/>
              <a:gd name="connsiteY6-700" fmla="*/ 694225 h 1051940"/>
              <a:gd name="connsiteX0-701" fmla="*/ 0 w 6010595"/>
              <a:gd name="connsiteY0-702" fmla="*/ 694225 h 1051940"/>
              <a:gd name="connsiteX1-703" fmla="*/ 4950087 w 6010595"/>
              <a:gd name="connsiteY1-704" fmla="*/ 334758 h 1051940"/>
              <a:gd name="connsiteX2-705" fmla="*/ 4868507 w 6010595"/>
              <a:gd name="connsiteY2-706" fmla="*/ 0 h 1051940"/>
              <a:gd name="connsiteX3-707" fmla="*/ 6010595 w 6010595"/>
              <a:gd name="connsiteY3-708" fmla="*/ 843038 h 1051940"/>
              <a:gd name="connsiteX4-709" fmla="*/ 4611146 w 6010595"/>
              <a:gd name="connsiteY4-710" fmla="*/ 1051940 h 1051940"/>
              <a:gd name="connsiteX5-711" fmla="*/ 4855164 w 6010595"/>
              <a:gd name="connsiteY5-712" fmla="*/ 757266 h 1051940"/>
              <a:gd name="connsiteX6-713" fmla="*/ 0 w 6010595"/>
              <a:gd name="connsiteY6-714" fmla="*/ 694225 h 1051940"/>
              <a:gd name="connsiteX0-715" fmla="*/ 0 w 5877424"/>
              <a:gd name="connsiteY0-716" fmla="*/ 725451 h 1051940"/>
              <a:gd name="connsiteX1-717" fmla="*/ 4816916 w 5877424"/>
              <a:gd name="connsiteY1-718" fmla="*/ 334758 h 1051940"/>
              <a:gd name="connsiteX2-719" fmla="*/ 4735336 w 5877424"/>
              <a:gd name="connsiteY2-720" fmla="*/ 0 h 1051940"/>
              <a:gd name="connsiteX3-721" fmla="*/ 5877424 w 5877424"/>
              <a:gd name="connsiteY3-722" fmla="*/ 843038 h 1051940"/>
              <a:gd name="connsiteX4-723" fmla="*/ 4477975 w 5877424"/>
              <a:gd name="connsiteY4-724" fmla="*/ 1051940 h 1051940"/>
              <a:gd name="connsiteX5-725" fmla="*/ 4721993 w 5877424"/>
              <a:gd name="connsiteY5-726" fmla="*/ 757266 h 1051940"/>
              <a:gd name="connsiteX6-727" fmla="*/ 0 w 5877424"/>
              <a:gd name="connsiteY6-728" fmla="*/ 725451 h 1051940"/>
              <a:gd name="connsiteX0-729" fmla="*/ 0 w 5877424"/>
              <a:gd name="connsiteY0-730" fmla="*/ 725451 h 1051940"/>
              <a:gd name="connsiteX1-731" fmla="*/ 4816916 w 5877424"/>
              <a:gd name="connsiteY1-732" fmla="*/ 334758 h 1051940"/>
              <a:gd name="connsiteX2-733" fmla="*/ 4735336 w 5877424"/>
              <a:gd name="connsiteY2-734" fmla="*/ 0 h 1051940"/>
              <a:gd name="connsiteX3-735" fmla="*/ 5877424 w 5877424"/>
              <a:gd name="connsiteY3-736" fmla="*/ 843038 h 1051940"/>
              <a:gd name="connsiteX4-737" fmla="*/ 4477975 w 5877424"/>
              <a:gd name="connsiteY4-738" fmla="*/ 1051940 h 1051940"/>
              <a:gd name="connsiteX5-739" fmla="*/ 4721993 w 5877424"/>
              <a:gd name="connsiteY5-740" fmla="*/ 757266 h 1051940"/>
              <a:gd name="connsiteX6-741" fmla="*/ 0 w 5877424"/>
              <a:gd name="connsiteY6-742" fmla="*/ 725451 h 1051940"/>
              <a:gd name="connsiteX0-743" fmla="*/ 0 w 5877424"/>
              <a:gd name="connsiteY0-744" fmla="*/ 725451 h 1051940"/>
              <a:gd name="connsiteX1-745" fmla="*/ 4816916 w 5877424"/>
              <a:gd name="connsiteY1-746" fmla="*/ 334758 h 1051940"/>
              <a:gd name="connsiteX2-747" fmla="*/ 4735336 w 5877424"/>
              <a:gd name="connsiteY2-748" fmla="*/ 0 h 1051940"/>
              <a:gd name="connsiteX3-749" fmla="*/ 5877424 w 5877424"/>
              <a:gd name="connsiteY3-750" fmla="*/ 843038 h 1051940"/>
              <a:gd name="connsiteX4-751" fmla="*/ 4477975 w 5877424"/>
              <a:gd name="connsiteY4-752" fmla="*/ 1051940 h 1051940"/>
              <a:gd name="connsiteX5-753" fmla="*/ 4721993 w 5877424"/>
              <a:gd name="connsiteY5-754" fmla="*/ 757266 h 1051940"/>
              <a:gd name="connsiteX6-755" fmla="*/ 0 w 5877424"/>
              <a:gd name="connsiteY6-756" fmla="*/ 725451 h 1051940"/>
              <a:gd name="connsiteX0-757" fmla="*/ 0 w 5877424"/>
              <a:gd name="connsiteY0-758" fmla="*/ 725451 h 1051940"/>
              <a:gd name="connsiteX1-759" fmla="*/ 4816916 w 5877424"/>
              <a:gd name="connsiteY1-760" fmla="*/ 334758 h 1051940"/>
              <a:gd name="connsiteX2-761" fmla="*/ 4735336 w 5877424"/>
              <a:gd name="connsiteY2-762" fmla="*/ 0 h 1051940"/>
              <a:gd name="connsiteX3-763" fmla="*/ 5877424 w 5877424"/>
              <a:gd name="connsiteY3-764" fmla="*/ 843038 h 1051940"/>
              <a:gd name="connsiteX4-765" fmla="*/ 4477975 w 5877424"/>
              <a:gd name="connsiteY4-766" fmla="*/ 1051940 h 1051940"/>
              <a:gd name="connsiteX5-767" fmla="*/ 4721993 w 5877424"/>
              <a:gd name="connsiteY5-768" fmla="*/ 757266 h 1051940"/>
              <a:gd name="connsiteX6-769" fmla="*/ 0 w 5877424"/>
              <a:gd name="connsiteY6-770" fmla="*/ 725451 h 1051940"/>
              <a:gd name="connsiteX0-771" fmla="*/ 0 w 5877424"/>
              <a:gd name="connsiteY0-772" fmla="*/ 725451 h 1051940"/>
              <a:gd name="connsiteX1-773" fmla="*/ 4816916 w 5877424"/>
              <a:gd name="connsiteY1-774" fmla="*/ 334758 h 1051940"/>
              <a:gd name="connsiteX2-775" fmla="*/ 4735336 w 5877424"/>
              <a:gd name="connsiteY2-776" fmla="*/ 0 h 1051940"/>
              <a:gd name="connsiteX3-777" fmla="*/ 5877424 w 5877424"/>
              <a:gd name="connsiteY3-778" fmla="*/ 843038 h 1051940"/>
              <a:gd name="connsiteX4-779" fmla="*/ 4477975 w 5877424"/>
              <a:gd name="connsiteY4-780" fmla="*/ 1051940 h 1051940"/>
              <a:gd name="connsiteX5-781" fmla="*/ 4721993 w 5877424"/>
              <a:gd name="connsiteY5-782" fmla="*/ 757266 h 1051940"/>
              <a:gd name="connsiteX6-783" fmla="*/ 0 w 5877424"/>
              <a:gd name="connsiteY6-784" fmla="*/ 725451 h 1051940"/>
              <a:gd name="connsiteX0-785" fmla="*/ 0 w 5877424"/>
              <a:gd name="connsiteY0-786" fmla="*/ 720242 h 1046731"/>
              <a:gd name="connsiteX1-787" fmla="*/ 4816916 w 5877424"/>
              <a:gd name="connsiteY1-788" fmla="*/ 329549 h 1046731"/>
              <a:gd name="connsiteX2-789" fmla="*/ 4809205 w 5877424"/>
              <a:gd name="connsiteY2-790" fmla="*/ 0 h 1046731"/>
              <a:gd name="connsiteX3-791" fmla="*/ 5877424 w 5877424"/>
              <a:gd name="connsiteY3-792" fmla="*/ 837829 h 1046731"/>
              <a:gd name="connsiteX4-793" fmla="*/ 4477975 w 5877424"/>
              <a:gd name="connsiteY4-794" fmla="*/ 1046731 h 1046731"/>
              <a:gd name="connsiteX5-795" fmla="*/ 4721993 w 5877424"/>
              <a:gd name="connsiteY5-796" fmla="*/ 752057 h 1046731"/>
              <a:gd name="connsiteX6-797" fmla="*/ 0 w 5877424"/>
              <a:gd name="connsiteY6-798" fmla="*/ 720242 h 1046731"/>
              <a:gd name="connsiteX0-799" fmla="*/ 0 w 5877424"/>
              <a:gd name="connsiteY0-800" fmla="*/ 720242 h 1046731"/>
              <a:gd name="connsiteX1-801" fmla="*/ 4893905 w 5877424"/>
              <a:gd name="connsiteY1-802" fmla="*/ 352446 h 1046731"/>
              <a:gd name="connsiteX2-803" fmla="*/ 4809205 w 5877424"/>
              <a:gd name="connsiteY2-804" fmla="*/ 0 h 1046731"/>
              <a:gd name="connsiteX3-805" fmla="*/ 5877424 w 5877424"/>
              <a:gd name="connsiteY3-806" fmla="*/ 837829 h 1046731"/>
              <a:gd name="connsiteX4-807" fmla="*/ 4477975 w 5877424"/>
              <a:gd name="connsiteY4-808" fmla="*/ 1046731 h 1046731"/>
              <a:gd name="connsiteX5-809" fmla="*/ 4721993 w 5877424"/>
              <a:gd name="connsiteY5-810" fmla="*/ 752057 h 1046731"/>
              <a:gd name="connsiteX6-811" fmla="*/ 0 w 5877424"/>
              <a:gd name="connsiteY6-812" fmla="*/ 720242 h 1046731"/>
              <a:gd name="connsiteX0-813" fmla="*/ 0 w 5877424"/>
              <a:gd name="connsiteY0-814" fmla="*/ 720242 h 1046731"/>
              <a:gd name="connsiteX1-815" fmla="*/ 4893905 w 5877424"/>
              <a:gd name="connsiteY1-816" fmla="*/ 352446 h 1046731"/>
              <a:gd name="connsiteX2-817" fmla="*/ 4809205 w 5877424"/>
              <a:gd name="connsiteY2-818" fmla="*/ 0 h 1046731"/>
              <a:gd name="connsiteX3-819" fmla="*/ 5877424 w 5877424"/>
              <a:gd name="connsiteY3-820" fmla="*/ 837829 h 1046731"/>
              <a:gd name="connsiteX4-821" fmla="*/ 4477975 w 5877424"/>
              <a:gd name="connsiteY4-822" fmla="*/ 1046731 h 1046731"/>
              <a:gd name="connsiteX5-823" fmla="*/ 4721993 w 5877424"/>
              <a:gd name="connsiteY5-824" fmla="*/ 752057 h 1046731"/>
              <a:gd name="connsiteX6-825" fmla="*/ 0 w 5877424"/>
              <a:gd name="connsiteY6-826" fmla="*/ 720242 h 10467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5877424" h="1046731">
                <a:moveTo>
                  <a:pt x="0" y="720242"/>
                </a:moveTo>
                <a:cubicBezTo>
                  <a:pt x="832834" y="237170"/>
                  <a:pt x="2662355" y="-146402"/>
                  <a:pt x="4893905" y="352446"/>
                </a:cubicBezTo>
                <a:lnTo>
                  <a:pt x="4809205" y="0"/>
                </a:lnTo>
                <a:cubicBezTo>
                  <a:pt x="5165278" y="279276"/>
                  <a:pt x="5550487" y="516939"/>
                  <a:pt x="5877424" y="837829"/>
                </a:cubicBezTo>
                <a:lnTo>
                  <a:pt x="4477975" y="1046731"/>
                </a:lnTo>
                <a:lnTo>
                  <a:pt x="4721993" y="752057"/>
                </a:lnTo>
                <a:cubicBezTo>
                  <a:pt x="3037032" y="439756"/>
                  <a:pt x="2240935" y="428981"/>
                  <a:pt x="0" y="720242"/>
                </a:cubicBezTo>
                <a:close/>
              </a:path>
            </a:pathLst>
          </a:custGeom>
          <a:gradFill flip="none" rotWithShape="1">
            <a:gsLst>
              <a:gs pos="25000">
                <a:srgbClr val="7D4178">
                  <a:alpha val="77000"/>
                </a:srgbClr>
              </a:gs>
              <a:gs pos="60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4585970" y="3837305"/>
            <a:ext cx="8890" cy="1108710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586605" y="3826510"/>
            <a:ext cx="1797685" cy="19685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522448" y="3826520"/>
            <a:ext cx="1653206" cy="713424"/>
            <a:chOff x="5934075" y="1860541"/>
            <a:chExt cx="1653206" cy="713424"/>
          </a:xfrm>
        </p:grpSpPr>
        <p:sp>
          <p:nvSpPr>
            <p:cNvPr id="8" name="椭圆 7"/>
            <p:cNvSpPr/>
            <p:nvPr/>
          </p:nvSpPr>
          <p:spPr>
            <a:xfrm>
              <a:off x="5934075" y="2136828"/>
              <a:ext cx="120650" cy="120650"/>
            </a:xfrm>
            <a:prstGeom prst="ellipse">
              <a:avLst/>
            </a:prstGeom>
            <a:solidFill>
              <a:srgbClr val="AB4A7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229651" y="1860541"/>
              <a:ext cx="944245" cy="39878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defTabSz="1219200">
                <a:defRPr/>
              </a:pPr>
              <a:r>
                <a:rPr lang="en-US" altLang="zh-CN" sz="2000" b="1" kern="0" dirty="0">
                  <a:ea typeface="微软雅黑" panose="020B0503020204020204" pitchFamily="34" charset="-122"/>
                </a:rPr>
                <a:t>Step 2</a:t>
              </a:r>
              <a:endParaRPr lang="en-US" altLang="zh-CN" sz="2000" b="1" kern="0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229651" y="2163120"/>
              <a:ext cx="1357630" cy="41084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defTabSz="1219200">
                <a:lnSpc>
                  <a:spcPct val="130000"/>
                </a:lnSpc>
                <a:defRPr/>
              </a:pPr>
              <a:r>
                <a:rPr lang="en-US" altLang="zh-CN" sz="1600" kern="0" dirty="0">
                  <a:ea typeface="微软雅黑" panose="020B0503020204020204" pitchFamily="34" charset="-122"/>
                </a:rPr>
                <a:t>Triangulation</a:t>
              </a:r>
              <a:endParaRPr lang="en-US" altLang="zh-CN" sz="1600" kern="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6384290" y="2735580"/>
            <a:ext cx="8890" cy="1108710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384925" y="2724785"/>
            <a:ext cx="1797685" cy="19685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6320768" y="2724795"/>
            <a:ext cx="2218356" cy="713424"/>
            <a:chOff x="5934075" y="1860541"/>
            <a:chExt cx="2218356" cy="713424"/>
          </a:xfrm>
        </p:grpSpPr>
        <p:sp>
          <p:nvSpPr>
            <p:cNvPr id="20" name="椭圆 19"/>
            <p:cNvSpPr/>
            <p:nvPr/>
          </p:nvSpPr>
          <p:spPr>
            <a:xfrm>
              <a:off x="5934075" y="2136828"/>
              <a:ext cx="120650" cy="120650"/>
            </a:xfrm>
            <a:prstGeom prst="ellipse">
              <a:avLst/>
            </a:prstGeom>
            <a:solidFill>
              <a:srgbClr val="AB4A7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229651" y="1860541"/>
              <a:ext cx="944245" cy="39878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defTabSz="1219200">
                <a:defRPr/>
              </a:pPr>
              <a:r>
                <a:rPr lang="en-US" altLang="zh-CN" sz="2000" b="1" kern="0" dirty="0">
                  <a:ea typeface="微软雅黑" panose="020B0503020204020204" pitchFamily="34" charset="-122"/>
                </a:rPr>
                <a:t>Step 3</a:t>
              </a:r>
              <a:endParaRPr lang="en-US" altLang="zh-CN" sz="2000" b="1" kern="0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229651" y="2163120"/>
              <a:ext cx="1922780" cy="41084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defTabSz="1219200">
                <a:lnSpc>
                  <a:spcPct val="130000"/>
                </a:lnSpc>
                <a:defRPr/>
              </a:pPr>
              <a:r>
                <a:rPr lang="en-US" altLang="zh-CN" sz="1600" kern="0" dirty="0">
                  <a:ea typeface="微软雅黑" panose="020B0503020204020204" pitchFamily="34" charset="-122"/>
                </a:rPr>
                <a:t>Generate Ray Cast</a:t>
              </a:r>
              <a:endParaRPr lang="en-US" altLang="zh-CN" sz="1600" kern="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8180070" y="1626235"/>
            <a:ext cx="8890" cy="1108710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180705" y="1615440"/>
            <a:ext cx="1797685" cy="19685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8116548" y="1615450"/>
            <a:ext cx="1879901" cy="713424"/>
            <a:chOff x="5934075" y="1860541"/>
            <a:chExt cx="1879901" cy="713424"/>
          </a:xfrm>
        </p:grpSpPr>
        <p:sp>
          <p:nvSpPr>
            <p:cNvPr id="33" name="椭圆 32"/>
            <p:cNvSpPr/>
            <p:nvPr/>
          </p:nvSpPr>
          <p:spPr>
            <a:xfrm>
              <a:off x="5934075" y="2136828"/>
              <a:ext cx="120650" cy="120650"/>
            </a:xfrm>
            <a:prstGeom prst="ellipse">
              <a:avLst/>
            </a:prstGeom>
            <a:solidFill>
              <a:srgbClr val="AB4A7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6229651" y="1860541"/>
              <a:ext cx="944245" cy="39878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defTabSz="1219200">
                <a:defRPr/>
              </a:pPr>
              <a:r>
                <a:rPr lang="en-US" altLang="zh-CN" sz="2000" b="1" kern="0" dirty="0">
                  <a:ea typeface="微软雅黑" panose="020B0503020204020204" pitchFamily="34" charset="-122"/>
                </a:rPr>
                <a:t>Step 4</a:t>
              </a:r>
              <a:endParaRPr lang="en-US" altLang="zh-CN" sz="2000" b="1" kern="0" dirty="0"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229651" y="2163120"/>
              <a:ext cx="1584325" cy="41084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defTabSz="1219200">
                <a:lnSpc>
                  <a:spcPct val="130000"/>
                </a:lnSpc>
                <a:defRPr/>
              </a:pPr>
              <a:r>
                <a:rPr lang="en-US" altLang="zh-CN" sz="1600" kern="0" dirty="0">
                  <a:ea typeface="微软雅黑" panose="020B0503020204020204" pitchFamily="34" charset="-122"/>
                </a:rPr>
                <a:t>Generate Mesh</a:t>
              </a:r>
              <a:endParaRPr lang="en-US" altLang="zh-CN" sz="1600" kern="0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bg1"/>
          </a:solidFill>
          <a:round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1711</Words>
  <Application>WPS 演示</Application>
  <PresentationFormat>自定义</PresentationFormat>
  <Paragraphs>182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杨健</dc:creator>
  <cp:lastModifiedBy>chich</cp:lastModifiedBy>
  <cp:revision>197</cp:revision>
  <dcterms:created xsi:type="dcterms:W3CDTF">2015-11-30T07:24:00Z</dcterms:created>
  <dcterms:modified xsi:type="dcterms:W3CDTF">2019-04-18T14:59:57Z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