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56B0-B20F-C81A-A742-D570BEE6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C0368-96F4-FCDA-7C21-930EAFD24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DEFF-C4EC-AAFD-1F73-1D725F7E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B98E-B553-161E-AE3C-28274940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A5DF-C231-AB2C-57E4-F484DCB7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1369-2B82-3A8C-B40B-86B2996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4A91-C2EB-48CA-20E6-BC13F466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241E-C36E-E76F-4780-76494296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4F24-1976-F8AB-BE2D-0A345100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3E04-14C4-2AAC-3923-667AAE58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68198-B50E-FCA3-49E6-81B1223B5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44A82-91A8-763B-FF1D-55688A61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A7C9-A564-561B-00C5-111BC5F0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2633-1FF9-6917-8DE1-802CFAE4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617A-8411-DC84-E074-86573193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8BDD-F824-3490-B16E-AAB03A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46D3-5515-CF35-1827-3C672CE3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C218-2AF6-2C98-4FEE-51321092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55B1-DB01-EB20-0B03-6A36057B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FDF-5D47-7282-B812-B4696D88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23B0-75E5-781E-C64F-27C5D09B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F57B-A9CA-A6D7-6FCA-90751374F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32FD-107D-F752-1E69-F63AB2B4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8DEE-1DD5-0F5D-09CA-17333071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5508-3C4B-595F-6BB5-9B522C88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2B7B-5A11-24B1-C284-B80AEB4D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CD7F-5E09-119D-E8C7-AAD72143A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6271B-8055-91C3-05FA-80343578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C64A3-C24E-D0AC-3470-C4AFBB06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C198C-C79A-9ABC-9507-A2A11935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CF9FB-ADCB-26FB-5445-4FCF68A2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9A72-096B-B798-7EAE-D1D12A06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BEDE-EE1D-3BE7-94CC-344589AC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8BCF-491C-B689-57EF-F09255252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DF13C-1043-9975-2D42-DE2C402B2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5448A-2056-847E-1B84-8AA755FC0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D4869-B423-ED5D-2859-67EC21F6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4C3CA-A7AA-4F37-49C8-483773E1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8DF9D-50EC-1A70-411E-B20A0986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4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335A-43FE-C3E1-CF84-A13B90FD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684FB-EB2F-F5F0-C520-618DDC51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02A32-A40C-ED9B-9809-5A6180E9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6F70A-E63F-03C5-06FB-6239E8C0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7E93A-F7E0-CA3C-0B09-F64DA07B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05221-4CC0-4A6E-8C6C-5456DE85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4700-4F81-008B-B08A-D83F126B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C013-F0A5-0A64-8AA9-6E529AB9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7816-E0CC-7F00-F8DA-8373E532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67E2C-453E-621F-F1A3-053A6500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0792-4544-3C6B-E4B6-38D3B3C9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A5BE-1FD7-BEEE-D617-4202E891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F33F6-6ED3-588B-0486-1F9755FF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0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F093-5992-25BB-F1AB-4304EF96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D846C-273B-FFE1-6F39-E147531F2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DF751-F9D1-C01D-B899-B4BF9D6D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839BB-333D-833E-BCFA-DB54D33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D990A-674D-245E-ECC3-F786064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BC9D5-4332-7034-CD35-2A93CFCB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3E115-565B-2267-C9D6-AF88360E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F5408-9D2C-467C-27FA-F249FED0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DC0D-68F1-60CA-7F35-6B442FA91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9416-FCFD-4CF6-82BB-3092494BE9C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CD77-1506-9431-8E95-4FEF95A4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3FBF-C7A8-059F-3DED-B40454925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9EBE7-8C29-48D1-AB07-C544A364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35166A-716F-7789-41EA-5F8EDE031389}"/>
              </a:ext>
            </a:extLst>
          </p:cNvPr>
          <p:cNvSpPr txBox="1"/>
          <p:nvPr/>
        </p:nvSpPr>
        <p:spPr>
          <a:xfrm>
            <a:off x="816389" y="595745"/>
            <a:ext cx="1550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My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A6639-267E-135C-12AD-8659F6E6B228}"/>
              </a:ext>
            </a:extLst>
          </p:cNvPr>
          <p:cNvSpPr txBox="1"/>
          <p:nvPr/>
        </p:nvSpPr>
        <p:spPr>
          <a:xfrm>
            <a:off x="5019422" y="129476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What I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CD897-D63E-E662-818C-0235B4ED443B}"/>
              </a:ext>
            </a:extLst>
          </p:cNvPr>
          <p:cNvSpPr txBox="1"/>
          <p:nvPr/>
        </p:nvSpPr>
        <p:spPr>
          <a:xfrm>
            <a:off x="9387021" y="457245"/>
            <a:ext cx="20008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Best time to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approach 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D1114-87C5-EB66-8A00-2BB566976B11}"/>
              </a:ext>
            </a:extLst>
          </p:cNvPr>
          <p:cNvSpPr txBox="1"/>
          <p:nvPr/>
        </p:nvSpPr>
        <p:spPr>
          <a:xfrm>
            <a:off x="13284" y="3602181"/>
            <a:ext cx="3156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How to communicate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with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D4C2F-682D-3710-AC85-820DD6E925EE}"/>
              </a:ext>
            </a:extLst>
          </p:cNvPr>
          <p:cNvSpPr txBox="1"/>
          <p:nvPr/>
        </p:nvSpPr>
        <p:spPr>
          <a:xfrm>
            <a:off x="4427112" y="2576898"/>
            <a:ext cx="333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How I make decisions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E9668-D87B-43B3-2E63-8027DF9475EA}"/>
              </a:ext>
            </a:extLst>
          </p:cNvPr>
          <p:cNvSpPr txBox="1"/>
          <p:nvPr/>
        </p:nvSpPr>
        <p:spPr>
          <a:xfrm>
            <a:off x="9336880" y="3740680"/>
            <a:ext cx="21804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How I get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misunderstood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22D9B-651C-543C-C867-7B49DA63768D}"/>
              </a:ext>
            </a:extLst>
          </p:cNvPr>
          <p:cNvSpPr txBox="1"/>
          <p:nvPr/>
        </p:nvSpPr>
        <p:spPr>
          <a:xfrm>
            <a:off x="5072320" y="4701154"/>
            <a:ext cx="2047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How you can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Harlow Solid Italic" panose="04030604020F02020D02" pitchFamily="82" charset="0"/>
              </a:rPr>
              <a:t>help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D859A-17DB-2B36-E4B8-DA3B31463843}"/>
              </a:ext>
            </a:extLst>
          </p:cNvPr>
          <p:cNvSpPr txBox="1"/>
          <p:nvPr/>
        </p:nvSpPr>
        <p:spPr>
          <a:xfrm>
            <a:off x="385738" y="1136125"/>
            <a:ext cx="1600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Take my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No Stressing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C58BF-22A3-E910-E537-7027D10658E7}"/>
              </a:ext>
            </a:extLst>
          </p:cNvPr>
          <p:cNvSpPr txBox="1"/>
          <p:nvPr/>
        </p:nvSpPr>
        <p:spPr>
          <a:xfrm>
            <a:off x="816389" y="1411352"/>
            <a:ext cx="261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will get things done, but they</a:t>
            </a:r>
          </a:p>
          <a:p>
            <a:r>
              <a:rPr lang="en-US" sz="1400" dirty="0"/>
              <a:t>will take time. Rushing doesn’t</a:t>
            </a:r>
          </a:p>
          <a:p>
            <a:r>
              <a:rPr lang="en-US" sz="1400" dirty="0"/>
              <a:t>make things go faster. I will take</a:t>
            </a:r>
          </a:p>
          <a:p>
            <a:r>
              <a:rPr lang="en-US" sz="1400" dirty="0"/>
              <a:t>all the time that I have available.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9A9EC9-E3FA-4EFE-F9D8-B9BEC11E6572}"/>
              </a:ext>
            </a:extLst>
          </p:cNvPr>
          <p:cNvSpPr txBox="1"/>
          <p:nvPr/>
        </p:nvSpPr>
        <p:spPr>
          <a:xfrm>
            <a:off x="816389" y="2675614"/>
            <a:ext cx="2845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 do things without stressing about</a:t>
            </a:r>
          </a:p>
          <a:p>
            <a:r>
              <a:rPr lang="en-US" sz="1400" dirty="0"/>
              <a:t>them, they will eventually get done</a:t>
            </a:r>
          </a:p>
          <a:p>
            <a:r>
              <a:rPr lang="en-US" sz="1400" dirty="0"/>
              <a:t>and stressing would just delay them.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6FFCD-529A-ABEF-5ADC-F75B40DB33AF}"/>
              </a:ext>
            </a:extLst>
          </p:cNvPr>
          <p:cNvSpPr txBox="1"/>
          <p:nvPr/>
        </p:nvSpPr>
        <p:spPr>
          <a:xfrm>
            <a:off x="-27739" y="0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arlow Solid Italic" panose="04030604020F02020D02" pitchFamily="82" charset="0"/>
              </a:rPr>
              <a:t>Julian Hernandez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A9956C-2455-8D0F-E724-DEDDD87FFC53}"/>
              </a:ext>
            </a:extLst>
          </p:cNvPr>
          <p:cNvSpPr txBox="1"/>
          <p:nvPr/>
        </p:nvSpPr>
        <p:spPr>
          <a:xfrm>
            <a:off x="4521837" y="580356"/>
            <a:ext cx="1658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Teamwork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A7E02D-025B-5BE9-C7CE-B8BD26316806}"/>
              </a:ext>
            </a:extLst>
          </p:cNvPr>
          <p:cNvSpPr txBox="1"/>
          <p:nvPr/>
        </p:nvSpPr>
        <p:spPr>
          <a:xfrm>
            <a:off x="5019422" y="857355"/>
            <a:ext cx="3026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People who can take accountability</a:t>
            </a:r>
          </a:p>
          <a:p>
            <a:r>
              <a:rPr lang="en-US" sz="1400" dirty="0"/>
              <a:t>of their work, mistakes and successes</a:t>
            </a:r>
          </a:p>
          <a:p>
            <a:r>
              <a:rPr lang="en-US" sz="1400" dirty="0"/>
              <a:t>are people I like. If you fail ask for help.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FBE30-7AB4-08B0-5059-7419D952A675}"/>
              </a:ext>
            </a:extLst>
          </p:cNvPr>
          <p:cNvSpPr txBox="1"/>
          <p:nvPr/>
        </p:nvSpPr>
        <p:spPr>
          <a:xfrm>
            <a:off x="5019422" y="2042799"/>
            <a:ext cx="3640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work of a group will always be greater than</a:t>
            </a:r>
          </a:p>
          <a:p>
            <a:r>
              <a:rPr lang="en-US" sz="1400" dirty="0"/>
              <a:t>That of one individual. Teamwork is necessary.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F4CF31-0E8C-F6C0-9D4A-0BCA3C7B14FF}"/>
              </a:ext>
            </a:extLst>
          </p:cNvPr>
          <p:cNvSpPr txBox="1"/>
          <p:nvPr/>
        </p:nvSpPr>
        <p:spPr>
          <a:xfrm>
            <a:off x="9002554" y="1365186"/>
            <a:ext cx="1381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Sooner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Night 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CE33C-9775-5EB7-D206-854B109EA4BE}"/>
              </a:ext>
            </a:extLst>
          </p:cNvPr>
          <p:cNvSpPr txBox="1"/>
          <p:nvPr/>
        </p:nvSpPr>
        <p:spPr>
          <a:xfrm>
            <a:off x="9387021" y="1673467"/>
            <a:ext cx="24622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Problems that need to be dealt</a:t>
            </a:r>
          </a:p>
          <a:p>
            <a:r>
              <a:rPr lang="en-US" sz="1400" dirty="0"/>
              <a:t>with are important, contact me</a:t>
            </a:r>
          </a:p>
          <a:p>
            <a:r>
              <a:rPr lang="en-US" sz="1400" dirty="0"/>
              <a:t>right away.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3A3E5-290B-0B35-72FA-3B4464D43CDC}"/>
              </a:ext>
            </a:extLst>
          </p:cNvPr>
          <p:cNvSpPr txBox="1"/>
          <p:nvPr/>
        </p:nvSpPr>
        <p:spPr>
          <a:xfrm>
            <a:off x="9387021" y="2916197"/>
            <a:ext cx="221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I’m normally more available</a:t>
            </a:r>
          </a:p>
          <a:p>
            <a:r>
              <a:rPr lang="en-US" sz="1400" dirty="0"/>
              <a:t>at night.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170F9-0B5B-D9D9-3EDA-35353A913C81}"/>
              </a:ext>
            </a:extLst>
          </p:cNvPr>
          <p:cNvSpPr txBox="1"/>
          <p:nvPr/>
        </p:nvSpPr>
        <p:spPr>
          <a:xfrm>
            <a:off x="400752" y="4444147"/>
            <a:ext cx="1262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Be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Feedback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B975B6-8ECF-77E6-6865-E68DADF04122}"/>
              </a:ext>
            </a:extLst>
          </p:cNvPr>
          <p:cNvSpPr txBox="1"/>
          <p:nvPr/>
        </p:nvSpPr>
        <p:spPr>
          <a:xfrm>
            <a:off x="792847" y="4694787"/>
            <a:ext cx="32730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Information is important and I</a:t>
            </a:r>
          </a:p>
          <a:p>
            <a:r>
              <a:rPr lang="en-US" sz="1400" dirty="0"/>
              <a:t>need it without any filters. (Don’t</a:t>
            </a:r>
          </a:p>
          <a:p>
            <a:r>
              <a:rPr lang="en-US" sz="1400" dirty="0"/>
              <a:t>cut information that you think isn’t useful)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22F31-DDDD-604E-0BB4-EE60C825F0D1}"/>
              </a:ext>
            </a:extLst>
          </p:cNvPr>
          <p:cNvSpPr txBox="1"/>
          <p:nvPr/>
        </p:nvSpPr>
        <p:spPr>
          <a:xfrm>
            <a:off x="816389" y="5739035"/>
            <a:ext cx="26347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 appreciate Feedback that points</a:t>
            </a:r>
          </a:p>
          <a:p>
            <a:r>
              <a:rPr lang="en-US" sz="1400" dirty="0"/>
              <a:t>mistakes I have done for me to fix</a:t>
            </a:r>
          </a:p>
          <a:p>
            <a:r>
              <a:rPr lang="en-US" sz="1400" dirty="0"/>
              <a:t>them.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DA80AC-4355-FFB8-D42E-9D250D38529D}"/>
              </a:ext>
            </a:extLst>
          </p:cNvPr>
          <p:cNvSpPr txBox="1"/>
          <p:nvPr/>
        </p:nvSpPr>
        <p:spPr>
          <a:xfrm>
            <a:off x="4521837" y="3131494"/>
            <a:ext cx="1386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All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As a Team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B8803-7EAD-85A1-ECF8-0A84F818C744}"/>
              </a:ext>
            </a:extLst>
          </p:cNvPr>
          <p:cNvSpPr txBox="1"/>
          <p:nvPr/>
        </p:nvSpPr>
        <p:spPr>
          <a:xfrm>
            <a:off x="5039489" y="3423530"/>
            <a:ext cx="27511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 need to see all the options to pick</a:t>
            </a:r>
          </a:p>
          <a:p>
            <a:r>
              <a:rPr lang="en-US" sz="1400" dirty="0"/>
              <a:t>the best and most efficient one for </a:t>
            </a:r>
          </a:p>
          <a:p>
            <a:r>
              <a:rPr lang="en-US" sz="1400" dirty="0"/>
              <a:t>the specific situation.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5EE51-93C8-16DB-CB9D-57B6C39801C5}"/>
              </a:ext>
            </a:extLst>
          </p:cNvPr>
          <p:cNvSpPr txBox="1"/>
          <p:nvPr/>
        </p:nvSpPr>
        <p:spPr>
          <a:xfrm>
            <a:off x="5061131" y="4331822"/>
            <a:ext cx="3059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Decisions that affect the team won’t be</a:t>
            </a:r>
          </a:p>
          <a:p>
            <a:r>
              <a:rPr lang="en-US" sz="1400" dirty="0"/>
              <a:t>taken without hearing everyone first.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8D3D2-9016-4701-83FF-CB951B14369D}"/>
              </a:ext>
            </a:extLst>
          </p:cNvPr>
          <p:cNvSpPr txBox="1"/>
          <p:nvPr/>
        </p:nvSpPr>
        <p:spPr>
          <a:xfrm>
            <a:off x="8973545" y="4593432"/>
            <a:ext cx="1710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Not a Talker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It Will be Done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5AAC2-FD6E-E2C2-DAF9-A40079C0857B}"/>
              </a:ext>
            </a:extLst>
          </p:cNvPr>
          <p:cNvSpPr txBox="1"/>
          <p:nvPr/>
        </p:nvSpPr>
        <p:spPr>
          <a:xfrm>
            <a:off x="9359359" y="4867039"/>
            <a:ext cx="262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 not talking doesn’t mean I</a:t>
            </a:r>
          </a:p>
          <a:p>
            <a:r>
              <a:rPr lang="en-US" sz="1400" dirty="0"/>
              <a:t>don’t care. It means I’m analyzing</a:t>
            </a:r>
          </a:p>
          <a:p>
            <a:r>
              <a:rPr lang="en-US" sz="1400" dirty="0"/>
              <a:t>the situations first.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87865F-3EDE-1B8D-ED24-C8B351FD8245}"/>
              </a:ext>
            </a:extLst>
          </p:cNvPr>
          <p:cNvSpPr txBox="1"/>
          <p:nvPr/>
        </p:nvSpPr>
        <p:spPr>
          <a:xfrm>
            <a:off x="9387021" y="5916871"/>
            <a:ext cx="2612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Just because it takes time</a:t>
            </a:r>
          </a:p>
          <a:p>
            <a:r>
              <a:rPr lang="en-US" sz="1400" dirty="0"/>
              <a:t>it doesn’t mean it won’t be ready</a:t>
            </a:r>
          </a:p>
          <a:p>
            <a:r>
              <a:rPr lang="en-US" sz="1400" dirty="0"/>
              <a:t>on time, I assure you this.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1F9EB-37CA-CDDF-9851-36D20FFC966E}"/>
              </a:ext>
            </a:extLst>
          </p:cNvPr>
          <p:cNvSpPr txBox="1"/>
          <p:nvPr/>
        </p:nvSpPr>
        <p:spPr>
          <a:xfrm>
            <a:off x="4521837" y="5520780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Explain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1EE4D-7508-853F-CA42-717C93C81782}"/>
              </a:ext>
            </a:extLst>
          </p:cNvPr>
          <p:cNvSpPr txBox="1"/>
          <p:nvPr/>
        </p:nvSpPr>
        <p:spPr>
          <a:xfrm>
            <a:off x="6834936" y="552078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Specific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500CC2-C06A-8E11-0886-A4EA2AF61367}"/>
              </a:ext>
            </a:extLst>
          </p:cNvPr>
          <p:cNvSpPr txBox="1"/>
          <p:nvPr/>
        </p:nvSpPr>
        <p:spPr>
          <a:xfrm>
            <a:off x="4095515" y="5836653"/>
            <a:ext cx="1847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 normally learn fast, </a:t>
            </a:r>
          </a:p>
          <a:p>
            <a:r>
              <a:rPr lang="en-US" sz="1400" dirty="0"/>
              <a:t>so explaining topics </a:t>
            </a:r>
          </a:p>
          <a:p>
            <a:r>
              <a:rPr lang="en-US" sz="1400" dirty="0"/>
              <a:t>will really help me out.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ED2CE6-AF68-3745-8C77-58ECD5E68AC9}"/>
              </a:ext>
            </a:extLst>
          </p:cNvPr>
          <p:cNvSpPr txBox="1"/>
          <p:nvPr/>
        </p:nvSpPr>
        <p:spPr>
          <a:xfrm>
            <a:off x="6600952" y="5836478"/>
            <a:ext cx="194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When I ask for help I’m</a:t>
            </a:r>
          </a:p>
          <a:p>
            <a:r>
              <a:rPr lang="en-US" sz="1400" dirty="0"/>
              <a:t>specific, don’t sidetrack.</a:t>
            </a:r>
          </a:p>
        </p:txBody>
      </p:sp>
    </p:spTree>
    <p:extLst>
      <p:ext uri="{BB962C8B-B14F-4D97-AF65-F5344CB8AC3E}">
        <p14:creationId xmlns:p14="http://schemas.microsoft.com/office/powerpoint/2010/main" val="173380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305</TotalTime>
  <Words>303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Hernández</dc:creator>
  <cp:lastModifiedBy>Julián Hernández</cp:lastModifiedBy>
  <cp:revision>23</cp:revision>
  <dcterms:created xsi:type="dcterms:W3CDTF">2022-09-29T01:42:59Z</dcterms:created>
  <dcterms:modified xsi:type="dcterms:W3CDTF">2022-09-30T01:31:41Z</dcterms:modified>
</cp:coreProperties>
</file>