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8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8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5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0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1FEFE-04C8-484E-83EB-EF63727C6C6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56626-65AD-4167-B89C-7C9546E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186112"/>
            <a:ext cx="10077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3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861" y="3924885"/>
            <a:ext cx="3632294" cy="27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4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2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85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92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47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BISHOP JONES</dc:creator>
  <cp:lastModifiedBy>BISHOP JONES</cp:lastModifiedBy>
  <cp:revision>5</cp:revision>
  <dcterms:created xsi:type="dcterms:W3CDTF">2017-02-06T19:45:52Z</dcterms:created>
  <dcterms:modified xsi:type="dcterms:W3CDTF">2017-02-07T00:41:54Z</dcterms:modified>
</cp:coreProperties>
</file>