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6" r:id="rId4"/>
    <p:sldId id="267" r:id="rId5"/>
    <p:sldId id="268" r:id="rId6"/>
    <p:sldId id="269" r:id="rId7"/>
    <p:sldId id="265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Bahnschrift SemiBold" panose="020B0502040204020203" pitchFamily="34" charset="0"/>
      <p:bold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Arial Rounded MT Bold" panose="020F0704030504030204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SgJos8UwadB6JMFyLDK7vM72R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34F9A-EAAB-189D-3EB1-AEF6E07CB011}" v="4" dt="2024-11-06T18:28:29.741"/>
    <p1510:client id="{EC055971-EDFA-9534-B23F-ED4FE63A5548}" v="211" dt="2024-11-06T18:25:10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Enrique Martinez" userId="S::martinezgb@tecnocomfenalco.edu.co::218ec7f8-0479-4094-be02-afec97ac61a4" providerId="AD" clId="Web-{EC055971-EDFA-9534-B23F-ED4FE63A5548}"/>
    <pc:docChg chg="addSld delSld modSld">
      <pc:chgData name="Brian Enrique Martinez" userId="S::martinezgb@tecnocomfenalco.edu.co::218ec7f8-0479-4094-be02-afec97ac61a4" providerId="AD" clId="Web-{EC055971-EDFA-9534-B23F-ED4FE63A5548}" dt="2024-11-06T18:25:10.278" v="192" actId="20577"/>
      <pc:docMkLst>
        <pc:docMk/>
      </pc:docMkLst>
      <pc:sldChg chg="addSp modSp">
        <pc:chgData name="Brian Enrique Martinez" userId="S::martinezgb@tecnocomfenalco.edu.co::218ec7f8-0479-4094-be02-afec97ac61a4" providerId="AD" clId="Web-{EC055971-EDFA-9534-B23F-ED4FE63A5548}" dt="2024-11-06T18:25:10.278" v="192" actId="20577"/>
        <pc:sldMkLst>
          <pc:docMk/>
          <pc:sldMk cId="0" sldId="256"/>
        </pc:sldMkLst>
        <pc:spChg chg="add mod">
          <ac:chgData name="Brian Enrique Martinez" userId="S::martinezgb@tecnocomfenalco.edu.co::218ec7f8-0479-4094-be02-afec97ac61a4" providerId="AD" clId="Web-{EC055971-EDFA-9534-B23F-ED4FE63A5548}" dt="2024-11-06T18:17:43.608" v="84" actId="1076"/>
          <ac:spMkLst>
            <pc:docMk/>
            <pc:sldMk cId="0" sldId="256"/>
            <ac:spMk id="3" creationId="{97755798-A1EB-6B76-E928-DD02BE3A8C43}"/>
          </ac:spMkLst>
        </pc:spChg>
        <pc:spChg chg="mod">
          <ac:chgData name="Brian Enrique Martinez" userId="S::martinezgb@tecnocomfenalco.edu.co::218ec7f8-0479-4094-be02-afec97ac61a4" providerId="AD" clId="Web-{EC055971-EDFA-9534-B23F-ED4FE63A5548}" dt="2024-11-06T18:25:10.278" v="192" actId="20577"/>
          <ac:spMkLst>
            <pc:docMk/>
            <pc:sldMk cId="0" sldId="256"/>
            <ac:spMk id="84" creationId="{00000000-0000-0000-0000-000000000000}"/>
          </ac:spMkLst>
        </pc:spChg>
      </pc:sldChg>
      <pc:sldChg chg="modSp del">
        <pc:chgData name="Brian Enrique Martinez" userId="S::martinezgb@tecnocomfenalco.edu.co::218ec7f8-0479-4094-be02-afec97ac61a4" providerId="AD" clId="Web-{EC055971-EDFA-9534-B23F-ED4FE63A5548}" dt="2024-11-06T18:16:06.515" v="31"/>
        <pc:sldMkLst>
          <pc:docMk/>
          <pc:sldMk cId="0" sldId="257"/>
        </pc:sldMkLst>
        <pc:spChg chg="mod">
          <ac:chgData name="Brian Enrique Martinez" userId="S::martinezgb@tecnocomfenalco.edu.co::218ec7f8-0479-4094-be02-afec97ac61a4" providerId="AD" clId="Web-{EC055971-EDFA-9534-B23F-ED4FE63A5548}" dt="2024-11-06T18:16:06.078" v="30" actId="20577"/>
          <ac:spMkLst>
            <pc:docMk/>
            <pc:sldMk cId="0" sldId="257"/>
            <ac:spMk id="89" creationId="{00000000-0000-0000-0000-000000000000}"/>
          </ac:spMkLst>
        </pc:spChg>
        <pc:spChg chg="mod">
          <ac:chgData name="Brian Enrique Martinez" userId="S::martinezgb@tecnocomfenalco.edu.co::218ec7f8-0479-4094-be02-afec97ac61a4" providerId="AD" clId="Web-{EC055971-EDFA-9534-B23F-ED4FE63A5548}" dt="2024-11-06T18:16:03.750" v="28" actId="20577"/>
          <ac:spMkLst>
            <pc:docMk/>
            <pc:sldMk cId="0" sldId="257"/>
            <ac:spMk id="90" creationId="{00000000-0000-0000-0000-000000000000}"/>
          </ac:spMkLst>
        </pc:spChg>
      </pc:sldChg>
      <pc:sldChg chg="addSp delSp modSp">
        <pc:chgData name="Brian Enrique Martinez" userId="S::martinezgb@tecnocomfenalco.edu.co::218ec7f8-0479-4094-be02-afec97ac61a4" providerId="AD" clId="Web-{EC055971-EDFA-9534-B23F-ED4FE63A5548}" dt="2024-11-06T18:19:13.124" v="120" actId="20577"/>
        <pc:sldMkLst>
          <pc:docMk/>
          <pc:sldMk cId="0" sldId="258"/>
        </pc:sldMkLst>
        <pc:spChg chg="add mod">
          <ac:chgData name="Brian Enrique Martinez" userId="S::martinezgb@tecnocomfenalco.edu.co::218ec7f8-0479-4094-be02-afec97ac61a4" providerId="AD" clId="Web-{EC055971-EDFA-9534-B23F-ED4FE63A5548}" dt="2024-11-06T18:19:09.092" v="119" actId="20577"/>
          <ac:spMkLst>
            <pc:docMk/>
            <pc:sldMk cId="0" sldId="258"/>
            <ac:spMk id="2" creationId="{65544390-6E52-B2E9-E171-7E8253080884}"/>
          </ac:spMkLst>
        </pc:spChg>
        <pc:spChg chg="mod">
          <ac:chgData name="Brian Enrique Martinez" userId="S::martinezgb@tecnocomfenalco.edu.co::218ec7f8-0479-4094-be02-afec97ac61a4" providerId="AD" clId="Web-{EC055971-EDFA-9534-B23F-ED4FE63A5548}" dt="2024-11-06T18:19:13.124" v="120" actId="20577"/>
          <ac:spMkLst>
            <pc:docMk/>
            <pc:sldMk cId="0" sldId="258"/>
            <ac:spMk id="95" creationId="{00000000-0000-0000-0000-000000000000}"/>
          </ac:spMkLst>
        </pc:spChg>
        <pc:spChg chg="del mod">
          <ac:chgData name="Brian Enrique Martinez" userId="S::martinezgb@tecnocomfenalco.edu.co::218ec7f8-0479-4094-be02-afec97ac61a4" providerId="AD" clId="Web-{EC055971-EDFA-9534-B23F-ED4FE63A5548}" dt="2024-11-06T18:18:45.436" v="112"/>
          <ac:spMkLst>
            <pc:docMk/>
            <pc:sldMk cId="0" sldId="258"/>
            <ac:spMk id="96" creationId="{00000000-0000-0000-0000-000000000000}"/>
          </ac:spMkLst>
        </pc:spChg>
      </pc:sldChg>
      <pc:sldChg chg="del">
        <pc:chgData name="Brian Enrique Martinez" userId="S::martinezgb@tecnocomfenalco.edu.co::218ec7f8-0479-4094-be02-afec97ac61a4" providerId="AD" clId="Web-{EC055971-EDFA-9534-B23F-ED4FE63A5548}" dt="2024-11-06T18:19:16.686" v="121"/>
        <pc:sldMkLst>
          <pc:docMk/>
          <pc:sldMk cId="0" sldId="259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7.436" v="122"/>
        <pc:sldMkLst>
          <pc:docMk/>
          <pc:sldMk cId="0" sldId="260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7.827" v="123"/>
        <pc:sldMkLst>
          <pc:docMk/>
          <pc:sldMk cId="0" sldId="261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8.358" v="124"/>
        <pc:sldMkLst>
          <pc:docMk/>
          <pc:sldMk cId="0" sldId="262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8.827" v="125"/>
        <pc:sldMkLst>
          <pc:docMk/>
          <pc:sldMk cId="0" sldId="263"/>
        </pc:sldMkLst>
      </pc:sldChg>
      <pc:sldChg chg="del">
        <pc:chgData name="Brian Enrique Martinez" userId="S::martinezgb@tecnocomfenalco.edu.co::218ec7f8-0479-4094-be02-afec97ac61a4" providerId="AD" clId="Web-{EC055971-EDFA-9534-B23F-ED4FE63A5548}" dt="2024-11-06T18:19:19.405" v="126"/>
        <pc:sldMkLst>
          <pc:docMk/>
          <pc:sldMk cId="0" sldId="264"/>
        </pc:sldMkLst>
      </pc:sldChg>
      <pc:sldChg chg="addSp delSp modSp add replId">
        <pc:chgData name="Brian Enrique Martinez" userId="S::martinezgb@tecnocomfenalco.edu.co::218ec7f8-0479-4094-be02-afec97ac61a4" providerId="AD" clId="Web-{EC055971-EDFA-9534-B23F-ED4FE63A5548}" dt="2024-11-06T18:22:28.060" v="139" actId="20577"/>
        <pc:sldMkLst>
          <pc:docMk/>
          <pc:sldMk cId="3813869354" sldId="266"/>
        </pc:sldMkLst>
        <pc:spChg chg="add del mod">
          <ac:chgData name="Brian Enrique Martinez" userId="S::martinezgb@tecnocomfenalco.edu.co::218ec7f8-0479-4094-be02-afec97ac61a4" providerId="AD" clId="Web-{EC055971-EDFA-9534-B23F-ED4FE63A5548}" dt="2024-11-06T18:22:28.060" v="139" actId="20577"/>
          <ac:spMkLst>
            <pc:docMk/>
            <pc:sldMk cId="3813869354" sldId="266"/>
            <ac:spMk id="2" creationId="{65544390-6E52-B2E9-E171-7E8253080884}"/>
          </ac:spMkLst>
        </pc:spChg>
        <pc:spChg chg="mod">
          <ac:chgData name="Brian Enrique Martinez" userId="S::martinezgb@tecnocomfenalco.edu.co::218ec7f8-0479-4094-be02-afec97ac61a4" providerId="AD" clId="Web-{EC055971-EDFA-9534-B23F-ED4FE63A5548}" dt="2024-11-06T18:22:01.326" v="130" actId="20577"/>
          <ac:spMkLst>
            <pc:docMk/>
            <pc:sldMk cId="3813869354" sldId="266"/>
            <ac:spMk id="95" creationId="{00000000-0000-0000-0000-000000000000}"/>
          </ac:spMkLst>
        </pc:spChg>
      </pc:sldChg>
      <pc:sldChg chg="modSp add replId">
        <pc:chgData name="Brian Enrique Martinez" userId="S::martinezgb@tecnocomfenalco.edu.co::218ec7f8-0479-4094-be02-afec97ac61a4" providerId="AD" clId="Web-{EC055971-EDFA-9534-B23F-ED4FE63A5548}" dt="2024-11-06T18:22:51.607" v="149" actId="20577"/>
        <pc:sldMkLst>
          <pc:docMk/>
          <pc:sldMk cId="2811335136" sldId="267"/>
        </pc:sldMkLst>
        <pc:spChg chg="mod">
          <ac:chgData name="Brian Enrique Martinez" userId="S::martinezgb@tecnocomfenalco.edu.co::218ec7f8-0479-4094-be02-afec97ac61a4" providerId="AD" clId="Web-{EC055971-EDFA-9534-B23F-ED4FE63A5548}" dt="2024-11-06T18:22:51.607" v="149" actId="20577"/>
          <ac:spMkLst>
            <pc:docMk/>
            <pc:sldMk cId="2811335136" sldId="267"/>
            <ac:spMk id="95" creationId="{00000000-0000-0000-0000-000000000000}"/>
          </ac:spMkLst>
        </pc:spChg>
      </pc:sldChg>
      <pc:sldChg chg="modSp add replId">
        <pc:chgData name="Brian Enrique Martinez" userId="S::martinezgb@tecnocomfenalco.edu.co::218ec7f8-0479-4094-be02-afec97ac61a4" providerId="AD" clId="Web-{EC055971-EDFA-9534-B23F-ED4FE63A5548}" dt="2024-11-06T18:23:32.263" v="177" actId="20577"/>
        <pc:sldMkLst>
          <pc:docMk/>
          <pc:sldMk cId="2560513128" sldId="268"/>
        </pc:sldMkLst>
        <pc:spChg chg="mod">
          <ac:chgData name="Brian Enrique Martinez" userId="S::martinezgb@tecnocomfenalco.edu.co::218ec7f8-0479-4094-be02-afec97ac61a4" providerId="AD" clId="Web-{EC055971-EDFA-9534-B23F-ED4FE63A5548}" dt="2024-11-06T18:23:32.263" v="177" actId="20577"/>
          <ac:spMkLst>
            <pc:docMk/>
            <pc:sldMk cId="2560513128" sldId="268"/>
            <ac:spMk id="95" creationId="{00000000-0000-0000-0000-000000000000}"/>
          </ac:spMkLst>
        </pc:spChg>
      </pc:sldChg>
      <pc:sldChg chg="modSp add replId">
        <pc:chgData name="Brian Enrique Martinez" userId="S::martinezgb@tecnocomfenalco.edu.co::218ec7f8-0479-4094-be02-afec97ac61a4" providerId="AD" clId="Web-{EC055971-EDFA-9534-B23F-ED4FE63A5548}" dt="2024-11-06T18:23:47.013" v="189" actId="20577"/>
        <pc:sldMkLst>
          <pc:docMk/>
          <pc:sldMk cId="1788334212" sldId="269"/>
        </pc:sldMkLst>
        <pc:spChg chg="mod">
          <ac:chgData name="Brian Enrique Martinez" userId="S::martinezgb@tecnocomfenalco.edu.co::218ec7f8-0479-4094-be02-afec97ac61a4" providerId="AD" clId="Web-{EC055971-EDFA-9534-B23F-ED4FE63A5548}" dt="2024-11-06T18:23:47.013" v="189" actId="20577"/>
          <ac:spMkLst>
            <pc:docMk/>
            <pc:sldMk cId="1788334212" sldId="269"/>
            <ac:spMk id="95" creationId="{00000000-0000-0000-0000-000000000000}"/>
          </ac:spMkLst>
        </pc:spChg>
      </pc:sldChg>
    </pc:docChg>
  </pc:docChgLst>
  <pc:docChgLst>
    <pc:chgData name="Brian Enrique Martinez" userId="S::martinezgb@tecnocomfenalco.edu.co::218ec7f8-0479-4094-be02-afec97ac61a4" providerId="AD" clId="Web-{65534F9A-EAAB-189D-3EB1-AEF6E07CB011}"/>
    <pc:docChg chg="modSld">
      <pc:chgData name="Brian Enrique Martinez" userId="S::martinezgb@tecnocomfenalco.edu.co::218ec7f8-0479-4094-be02-afec97ac61a4" providerId="AD" clId="Web-{65534F9A-EAAB-189D-3EB1-AEF6E07CB011}" dt="2024-11-06T18:28:28.882" v="2" actId="20577"/>
      <pc:docMkLst>
        <pc:docMk/>
      </pc:docMkLst>
      <pc:sldChg chg="modSp">
        <pc:chgData name="Brian Enrique Martinez" userId="S::martinezgb@tecnocomfenalco.edu.co::218ec7f8-0479-4094-be02-afec97ac61a4" providerId="AD" clId="Web-{65534F9A-EAAB-189D-3EB1-AEF6E07CB011}" dt="2024-11-06T18:28:28.882" v="2" actId="20577"/>
        <pc:sldMkLst>
          <pc:docMk/>
          <pc:sldMk cId="1788334212" sldId="269"/>
        </pc:sldMkLst>
        <pc:spChg chg="mod">
          <ac:chgData name="Brian Enrique Martinez" userId="S::martinezgb@tecnocomfenalco.edu.co::218ec7f8-0479-4094-be02-afec97ac61a4" providerId="AD" clId="Web-{65534F9A-EAAB-189D-3EB1-AEF6E07CB011}" dt="2024-11-06T18:28:28.882" v="2" actId="20577"/>
          <ac:spMkLst>
            <pc:docMk/>
            <pc:sldMk cId="1788334212" sldId="269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539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195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988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159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881803" y="3432350"/>
            <a:ext cx="3869631" cy="45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Clr>
                <a:schemeClr val="lt1"/>
              </a:buClr>
              <a:buSzPct val="100000"/>
              <a:buFont typeface="Helvetica Neue"/>
            </a:pPr>
            <a:r>
              <a:rPr lang="es-CO" sz="3000" b="1" dirty="0">
                <a:solidFill>
                  <a:schemeClr val="lt1"/>
                </a:solidFill>
                <a:latin typeface="Helvetica Neue"/>
              </a:rPr>
              <a:t>Titulo del Proyecto</a:t>
            </a:r>
          </a:p>
        </p:txBody>
      </p:sp>
      <p:sp>
        <p:nvSpPr>
          <p:cNvPr id="3" name="Google Shape;84;p1">
            <a:extLst>
              <a:ext uri="{FF2B5EF4-FFF2-40B4-BE49-F238E27FC236}">
                <a16:creationId xmlns:a16="http://schemas.microsoft.com/office/drawing/2014/main" id="{97755798-A1EB-6B76-E928-DD02BE3A8C43}"/>
              </a:ext>
            </a:extLst>
          </p:cNvPr>
          <p:cNvSpPr txBox="1">
            <a:spLocks/>
          </p:cNvSpPr>
          <p:nvPr/>
        </p:nvSpPr>
        <p:spPr>
          <a:xfrm>
            <a:off x="615688" y="4626931"/>
            <a:ext cx="3869631" cy="137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lt1"/>
              </a:buClr>
              <a:buSzPct val="100000"/>
              <a:buFont typeface="Helvetica Neue"/>
            </a:pPr>
            <a:r>
              <a:rPr lang="es-CO" sz="2000" b="1" dirty="0" err="1" smtClean="0">
                <a:solidFill>
                  <a:schemeClr val="lt1"/>
                </a:solidFill>
                <a:latin typeface="Helvetica Neue"/>
              </a:rPr>
              <a:t>Viger</a:t>
            </a:r>
            <a:r>
              <a:rPr lang="es-CO" sz="2000" b="1" dirty="0" smtClean="0">
                <a:solidFill>
                  <a:schemeClr val="lt1"/>
                </a:solidFill>
                <a:latin typeface="Helvetica Neue"/>
              </a:rPr>
              <a:t> Castilla </a:t>
            </a:r>
            <a:r>
              <a:rPr lang="es-CO" sz="2000" b="1" dirty="0" err="1" smtClean="0">
                <a:solidFill>
                  <a:schemeClr val="lt1"/>
                </a:solidFill>
                <a:latin typeface="Helvetica Neue"/>
              </a:rPr>
              <a:t>Gonzalez</a:t>
            </a:r>
            <a:r>
              <a:rPr lang="es-CO" sz="2000" b="1" dirty="0" smtClean="0">
                <a:solidFill>
                  <a:schemeClr val="lt1"/>
                </a:solidFill>
                <a:latin typeface="Helvetica Neue"/>
              </a:rPr>
              <a:t> </a:t>
            </a:r>
            <a:endParaRPr lang="es-CO" sz="2000" b="1" dirty="0">
              <a:solidFill>
                <a:schemeClr val="lt1"/>
              </a:solidFill>
              <a:latin typeface="Helvetica Neue"/>
            </a:endParaRPr>
          </a:p>
          <a:p>
            <a:pPr>
              <a:buFont typeface="Helvetica Neue"/>
            </a:pPr>
            <a:r>
              <a:rPr lang="es-CO" sz="2000" b="1" dirty="0" err="1" smtClean="0">
                <a:solidFill>
                  <a:schemeClr val="lt1"/>
                </a:solidFill>
                <a:latin typeface="Helvetica Neue"/>
              </a:rPr>
              <a:t>Sebastian</a:t>
            </a:r>
            <a:r>
              <a:rPr lang="es-CO" sz="2000" b="1" dirty="0" smtClean="0">
                <a:solidFill>
                  <a:schemeClr val="lt1"/>
                </a:solidFill>
                <a:latin typeface="Helvetica Neue"/>
              </a:rPr>
              <a:t> </a:t>
            </a:r>
            <a:r>
              <a:rPr lang="es-CO" sz="2000" b="1" dirty="0" err="1" smtClean="0">
                <a:solidFill>
                  <a:schemeClr val="lt1"/>
                </a:solidFill>
                <a:latin typeface="Helvetica Neue"/>
              </a:rPr>
              <a:t>Lopez</a:t>
            </a:r>
            <a:r>
              <a:rPr lang="es-CO" sz="2000" b="1" dirty="0" smtClean="0">
                <a:solidFill>
                  <a:schemeClr val="lt1"/>
                </a:solidFill>
                <a:latin typeface="Helvetica Neue"/>
              </a:rPr>
              <a:t> Baldovino</a:t>
            </a:r>
            <a:endParaRPr lang="es-CO" sz="2000" b="1" dirty="0">
              <a:solidFill>
                <a:schemeClr val="lt1"/>
              </a:solidFill>
              <a:latin typeface="Helvetica Neue"/>
            </a:endParaRPr>
          </a:p>
          <a:p>
            <a:pPr>
              <a:buFont typeface="Helvetica Neue"/>
            </a:pPr>
            <a:r>
              <a:rPr lang="es-CO" sz="2000" b="1" dirty="0" err="1">
                <a:solidFill>
                  <a:schemeClr val="lt1"/>
                </a:solidFill>
                <a:latin typeface="Helvetica Neue"/>
              </a:rPr>
              <a:t>Konnier</a:t>
            </a:r>
            <a:r>
              <a:rPr lang="es-CO" sz="2000" b="1" dirty="0">
                <a:solidFill>
                  <a:schemeClr val="lt1"/>
                </a:solidFill>
                <a:latin typeface="Helvetica Neue"/>
              </a:rPr>
              <a:t> </a:t>
            </a:r>
            <a:r>
              <a:rPr lang="es-CO" sz="2000" b="1" dirty="0" err="1">
                <a:solidFill>
                  <a:schemeClr val="lt1"/>
                </a:solidFill>
                <a:latin typeface="Helvetica Neue"/>
              </a:rPr>
              <a:t>Teran</a:t>
            </a:r>
            <a:r>
              <a:rPr lang="es-CO" sz="2000" b="1" dirty="0">
                <a:solidFill>
                  <a:schemeClr val="lt1"/>
                </a:solidFill>
                <a:latin typeface="Helvetica Neue"/>
              </a:rPr>
              <a:t> </a:t>
            </a:r>
            <a:r>
              <a:rPr lang="es-CO" sz="2000" b="1" dirty="0" err="1">
                <a:solidFill>
                  <a:schemeClr val="lt1"/>
                </a:solidFill>
                <a:latin typeface="Helvetica Neue"/>
              </a:rPr>
              <a:t>Orellano</a:t>
            </a:r>
            <a:endParaRPr lang="es-CO" sz="2000" b="1" dirty="0">
              <a:solidFill>
                <a:schemeClr val="lt1"/>
              </a:solidFill>
              <a:latin typeface="Helvetica Neue"/>
            </a:endParaRPr>
          </a:p>
          <a:p>
            <a:pPr>
              <a:buFont typeface="Helvetica Neue"/>
            </a:pPr>
            <a:endParaRPr lang="es-CO" sz="2000" b="1" dirty="0">
              <a:solidFill>
                <a:schemeClr val="lt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941020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None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Descripción del Problema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544390-6E52-B2E9-E171-7E8253080884}"/>
              </a:ext>
            </a:extLst>
          </p:cNvPr>
          <p:cNvSpPr txBox="1"/>
          <p:nvPr/>
        </p:nvSpPr>
        <p:spPr>
          <a:xfrm>
            <a:off x="862278" y="1717373"/>
            <a:ext cx="6438853" cy="3277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>
                <a:latin typeface="Arial Rounded MT Bold" panose="020F0704030504030204" pitchFamily="34" charset="0"/>
              </a:rPr>
              <a:t>En la actualidad, muchas pequeñas y medianas empresas carecen de un sistema eficiente para gestionar sus productos y clientes. Esto puede generar errores en el manejo de inventarios, pérdida de información y dificultad para gestionar las relaciones con los clientes. Este proyecto tiene como objetivo desarrollar un sistema sencillo que permita registrar, visualizar y gestionar productos y clientes de manera </a:t>
            </a:r>
            <a:r>
              <a:rPr lang="es-MX" sz="2000" dirty="0" smtClean="0">
                <a:latin typeface="Arial Rounded MT Bold" panose="020F0704030504030204" pitchFamily="34" charset="0"/>
              </a:rPr>
              <a:t>eficiente</a:t>
            </a:r>
            <a:r>
              <a:rPr lang="es-MX" sz="2000" dirty="0">
                <a:latin typeface="Arial Rounded MT Bold" panose="020F0704030504030204" pitchFamily="34" charset="0"/>
              </a:rPr>
              <a:t>.</a:t>
            </a:r>
            <a:endParaRPr lang="es-ES" sz="2000" dirty="0">
              <a:latin typeface="Arial Rounded MT Bold" panose="020F0704030504030204" pitchFamily="34" charset="0"/>
            </a:endParaRPr>
          </a:p>
          <a:p>
            <a:pPr algn="l"/>
            <a:endParaRPr lang="es-ES" sz="2700" dirty="0">
              <a:latin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941020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Helvetica Neue"/>
              <a:buNone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sym typeface="Helvetica Neue"/>
              </a:rPr>
              <a:t>Justificación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544390-6E52-B2E9-E171-7E8253080884}"/>
              </a:ext>
            </a:extLst>
          </p:cNvPr>
          <p:cNvSpPr txBox="1"/>
          <p:nvPr/>
        </p:nvSpPr>
        <p:spPr>
          <a:xfrm>
            <a:off x="862278" y="1717373"/>
            <a:ext cx="6101229" cy="32778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O" sz="2000" dirty="0">
                <a:latin typeface="Arial Rounded MT Bold" panose="020F0704030504030204" pitchFamily="34" charset="0"/>
              </a:rPr>
              <a:t>Este sistema permitirá una gestión eficiente de productos y clientes, evitando errores en el manejo de inventarios y facilitando la relación con los clientes. Es especialmente relevante para pequeñas empresas que buscan automatizar procesos sin recurrir a sistemas costosos. Su impacto será mejorar la productividad y la toma de decisiones basadas en información precisa.</a:t>
            </a:r>
            <a:endParaRPr lang="es-ES" sz="2000" dirty="0">
              <a:latin typeface="Arial Rounded MT Bold" panose="020F0704030504030204" pitchFamily="34" charset="0"/>
            </a:endParaRPr>
          </a:p>
          <a:p>
            <a:pPr algn="l"/>
            <a:endParaRPr lang="es-ES" sz="27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1386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862579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002060"/>
              </a:buClr>
              <a:buSzPts val="3000"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sym typeface="Helvetica Neue"/>
              </a:rPr>
              <a:t>Objetivo General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544390-6E52-B2E9-E171-7E8253080884}"/>
              </a:ext>
            </a:extLst>
          </p:cNvPr>
          <p:cNvSpPr txBox="1"/>
          <p:nvPr/>
        </p:nvSpPr>
        <p:spPr>
          <a:xfrm>
            <a:off x="862279" y="1717373"/>
            <a:ext cx="6143432" cy="14311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2000" dirty="0">
                <a:latin typeface="Arial Rounded MT Bold" panose="020F0704030504030204" pitchFamily="34" charset="0"/>
              </a:rPr>
              <a:t>Desarrollar un sistema de software que permita gestionar de manera eficiente el inventario de productos y la información de los clientes.</a:t>
            </a:r>
            <a:endParaRPr lang="es-ES" sz="2000" dirty="0">
              <a:latin typeface="Arial Rounded MT Bold" panose="020F0704030504030204" pitchFamily="34" charset="0"/>
            </a:endParaRPr>
          </a:p>
          <a:p>
            <a:pPr algn="l"/>
            <a:endParaRPr lang="es-ES" sz="27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133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862579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002060"/>
              </a:buClr>
              <a:buSzPts val="3000"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sym typeface="Helvetica Neue"/>
              </a:rPr>
              <a:t>Metodología de Investigación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544390-6E52-B2E9-E171-7E8253080884}"/>
              </a:ext>
            </a:extLst>
          </p:cNvPr>
          <p:cNvSpPr txBox="1"/>
          <p:nvPr/>
        </p:nvSpPr>
        <p:spPr>
          <a:xfrm>
            <a:off x="398044" y="1478223"/>
            <a:ext cx="7100035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dirty="0">
                <a:latin typeface="Arial Rounded MT Bold" panose="020F0704030504030204" pitchFamily="34" charset="0"/>
              </a:rPr>
              <a:t>Para el desarrollo de este sistema de gestión, se optará por un enfoque cuantitativo, ya que se medirán los resultados en términos de eficiencia y reducción de errores en la gestión de productos y clientes. El paradigma seleccionado es el positivista, dado que se buscará obtener datos objetivos y cuantificables sobre el impacto del sistema.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 </a:t>
            </a:r>
          </a:p>
          <a:p>
            <a:r>
              <a:rPr lang="es-ES" sz="1800" dirty="0">
                <a:latin typeface="Arial Rounded MT Bold" panose="020F0704030504030204" pitchFamily="34" charset="0"/>
              </a:rPr>
              <a:t>En cuanto a la modalidad, se usará un enfoque descriptivo, ya que el objetivo es describir y evaluar los efectos del sistema en la gestión de inventarios y relaciones con clientes, permitiendo entender el impacto de la automatización en una pequeña o mediana empresa.</a:t>
            </a:r>
          </a:p>
          <a:p>
            <a:pPr algn="l"/>
            <a:endParaRPr lang="es-ES" sz="27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6051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ctrTitle"/>
          </p:nvPr>
        </p:nvSpPr>
        <p:spPr>
          <a:xfrm>
            <a:off x="862579" y="513128"/>
            <a:ext cx="6774366" cy="849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l">
              <a:buClr>
                <a:srgbClr val="002060"/>
              </a:buClr>
              <a:buSzPts val="3000"/>
            </a:pPr>
            <a:r>
              <a:rPr lang="es-CO" sz="3000" b="1" dirty="0">
                <a:solidFill>
                  <a:srgbClr val="002060"/>
                </a:solidFill>
                <a:latin typeface="Helvetica Neue"/>
                <a:sym typeface="Helvetica Neue"/>
              </a:rPr>
              <a:t>Resultados de Investigación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5544390-6E52-B2E9-E171-7E8253080884}"/>
              </a:ext>
            </a:extLst>
          </p:cNvPr>
          <p:cNvSpPr txBox="1"/>
          <p:nvPr/>
        </p:nvSpPr>
        <p:spPr>
          <a:xfrm>
            <a:off x="172962" y="1632967"/>
            <a:ext cx="778935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s-ES" sz="2000" b="1" dirty="0" smtClean="0">
                <a:latin typeface="Bahnschrift SemiBold" panose="020B0502040204020203" pitchFamily="34" charset="0"/>
              </a:rPr>
              <a:t>Desarrollo </a:t>
            </a:r>
            <a:r>
              <a:rPr lang="es-ES" sz="2000" b="1" dirty="0">
                <a:latin typeface="Bahnschrift SemiBold" panose="020B0502040204020203" pitchFamily="34" charset="0"/>
              </a:rPr>
              <a:t>completo del sistema en </a:t>
            </a:r>
            <a:r>
              <a:rPr lang="es-ES" sz="2000" b="1" dirty="0" err="1">
                <a:latin typeface="Bahnschrift SemiBold" panose="020B0502040204020203" pitchFamily="34" charset="0"/>
              </a:rPr>
              <a:t>NetBeans</a:t>
            </a:r>
            <a:r>
              <a:rPr lang="es-ES" sz="2000" b="1" dirty="0">
                <a:latin typeface="Bahnschrift SemiBold" panose="020B0502040204020203" pitchFamily="34" charset="0"/>
              </a:rPr>
              <a:t> (Java + Swing):</a:t>
            </a:r>
            <a:r>
              <a:rPr lang="es-ES" sz="2000" dirty="0">
                <a:latin typeface="Bahnschrift SemiBold" panose="020B0502040204020203" pitchFamily="34" charset="0"/>
              </a:rPr>
              <a:t/>
            </a:r>
            <a:br>
              <a:rPr lang="es-ES" sz="2000" dirty="0">
                <a:latin typeface="Bahnschrift SemiBold" panose="020B0502040204020203" pitchFamily="34" charset="0"/>
              </a:rPr>
            </a:br>
            <a:r>
              <a:rPr lang="es-ES" sz="2000" dirty="0">
                <a:latin typeface="Bahnschrift SemiBold" panose="020B0502040204020203" pitchFamily="34" charset="0"/>
              </a:rPr>
              <a:t>Se espera entregar un programa funcional con interfaz gráfica amigable que permita la gestión eficiente del inventario y ventas</a:t>
            </a:r>
            <a:r>
              <a:rPr lang="es-ES" sz="2000" dirty="0" smtClean="0"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s-ES" sz="2000" b="1" dirty="0">
                <a:latin typeface="Bahnschrift SemiBold" panose="020B0502040204020203" pitchFamily="34" charset="0"/>
              </a:rPr>
              <a:t>Control de stock actualizado automáticamente:</a:t>
            </a:r>
            <a:r>
              <a:rPr lang="es-ES" sz="2000" dirty="0">
                <a:latin typeface="Bahnschrift SemiBold" panose="020B0502040204020203" pitchFamily="34" charset="0"/>
              </a:rPr>
              <a:t/>
            </a:r>
            <a:br>
              <a:rPr lang="es-ES" sz="2000" dirty="0">
                <a:latin typeface="Bahnschrift SemiBold" panose="020B0502040204020203" pitchFamily="34" charset="0"/>
              </a:rPr>
            </a:br>
            <a:r>
              <a:rPr lang="es-ES" sz="2000" dirty="0">
                <a:latin typeface="Bahnschrift SemiBold" panose="020B0502040204020203" pitchFamily="34" charset="0"/>
              </a:rPr>
              <a:t>Cada venta registrada debe reducir automáticamente las cantidades en inventario</a:t>
            </a:r>
            <a:r>
              <a:rPr lang="es-ES" sz="2000" dirty="0" smtClean="0">
                <a:latin typeface="Bahnschrift SemiBold" panose="020B0502040204020203" pitchFamily="34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s-ES" sz="2000" b="1" dirty="0">
                <a:latin typeface="Bahnschrift SemiBold" panose="020B0502040204020203" pitchFamily="34" charset="0"/>
              </a:rPr>
              <a:t>Módulo de gestión de productos:</a:t>
            </a:r>
            <a:r>
              <a:rPr lang="es-ES" sz="2000" dirty="0">
                <a:latin typeface="Bahnschrift SemiBold" panose="020B0502040204020203" pitchFamily="34" charset="0"/>
              </a:rPr>
              <a:t/>
            </a:r>
            <a:br>
              <a:rPr lang="es-ES" sz="2000" dirty="0">
                <a:latin typeface="Bahnschrift SemiBold" panose="020B0502040204020203" pitchFamily="34" charset="0"/>
              </a:rPr>
            </a:br>
            <a:r>
              <a:rPr lang="es-ES" sz="2000" dirty="0">
                <a:latin typeface="Bahnschrift SemiBold" panose="020B0502040204020203" pitchFamily="34" charset="0"/>
              </a:rPr>
              <a:t>El sistema debe permitir registrar, modificar, eliminar y visualizar productos (con nombre, código, precio, cantidad, etc.).</a:t>
            </a:r>
            <a:endParaRPr lang="es-ES" sz="20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3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242</Words>
  <Application>Microsoft Office PowerPoint</Application>
  <PresentationFormat>Panorámica</PresentationFormat>
  <Paragraphs>18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Bahnschrift SemiBold</vt:lpstr>
      <vt:lpstr>Helvetica Neue</vt:lpstr>
      <vt:lpstr>Arial</vt:lpstr>
      <vt:lpstr>Arial Rounded MT Bold</vt:lpstr>
      <vt:lpstr>Tema de Office</vt:lpstr>
      <vt:lpstr>Titulo del Proyecto</vt:lpstr>
      <vt:lpstr>Descripción del Problema</vt:lpstr>
      <vt:lpstr>Justificación</vt:lpstr>
      <vt:lpstr>Objetivo General</vt:lpstr>
      <vt:lpstr>Metodología de Investigación</vt:lpstr>
      <vt:lpstr>Resultados de Investigación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del Proyecto</dc:title>
  <dc:creator>yalfaro@tecnologicocomfenalco.edu.co</dc:creator>
  <cp:lastModifiedBy>DELL</cp:lastModifiedBy>
  <cp:revision>53</cp:revision>
  <dcterms:created xsi:type="dcterms:W3CDTF">2021-06-23T18:46:12Z</dcterms:created>
  <dcterms:modified xsi:type="dcterms:W3CDTF">2025-05-14T16:18:56Z</dcterms:modified>
</cp:coreProperties>
</file>