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498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728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6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018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595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060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9912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217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120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0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36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72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187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402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72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67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10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971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580B6-9F50-405E-92A7-C9BD9F3C566A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A60F3-94D9-4186-805E-D74A828986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436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27C32-8F3A-4AE8-A464-BEADBF951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6116" y="2146927"/>
            <a:ext cx="4619767" cy="958755"/>
          </a:xfrm>
        </p:spPr>
        <p:txBody>
          <a:bodyPr/>
          <a:lstStyle/>
          <a:p>
            <a:pPr algn="ctr"/>
            <a:r>
              <a:rPr lang="es-ES" dirty="0"/>
              <a:t>Métodos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0F99ABA-5BD3-46DB-A955-EA62ADFDAE2C}"/>
              </a:ext>
            </a:extLst>
          </p:cNvPr>
          <p:cNvSpPr txBox="1"/>
          <p:nvPr/>
        </p:nvSpPr>
        <p:spPr>
          <a:xfrm>
            <a:off x="604421" y="214303"/>
            <a:ext cx="1058186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0" dirty="0">
                <a:latin typeface="Century Schoolbook" panose="02040604050505020304" pitchFamily="18" charset="0"/>
              </a:rPr>
              <a:t>Lista en Python</a:t>
            </a:r>
          </a:p>
        </p:txBody>
      </p:sp>
      <p:pic>
        <p:nvPicPr>
          <p:cNvPr id="1026" name="Picture 2" descr="Python es el BASIC de nuestra era: es el lenguaje de programación de moda  según IEEE Spectrum y todos quieren conocerlo">
            <a:extLst>
              <a:ext uri="{FF2B5EF4-FFF2-40B4-BE49-F238E27FC236}">
                <a16:creationId xmlns:a16="http://schemas.microsoft.com/office/drawing/2014/main" id="{2A5B6C47-BF05-4B73-B532-A369BCF6A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149" y="3253202"/>
            <a:ext cx="5641699" cy="349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07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81D5A-7FFA-4836-9685-94E1CDC9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362" y="110399"/>
            <a:ext cx="2935357" cy="1293028"/>
          </a:xfrm>
        </p:spPr>
        <p:txBody>
          <a:bodyPr/>
          <a:lstStyle/>
          <a:p>
            <a:pPr algn="ctr"/>
            <a:r>
              <a:rPr lang="es-ES" dirty="0" err="1">
                <a:latin typeface="Bahnschrift Condensed" panose="020B0502040204020203" pitchFamily="34" charset="0"/>
              </a:rPr>
              <a:t>dict</a:t>
            </a:r>
            <a:r>
              <a:rPr lang="es-ES" dirty="0"/>
              <a:t>()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A2053A70-969A-4AF6-82FC-8E06E60047EF}"/>
              </a:ext>
            </a:extLst>
          </p:cNvPr>
          <p:cNvSpPr txBox="1">
            <a:spLocks/>
          </p:cNvSpPr>
          <p:nvPr/>
        </p:nvSpPr>
        <p:spPr>
          <a:xfrm>
            <a:off x="4368962" y="2052734"/>
            <a:ext cx="2935357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latin typeface="Bahnschrift Condensed" panose="020B0502040204020203" pitchFamily="34" charset="0"/>
              </a:rPr>
              <a:t>zip</a:t>
            </a:r>
            <a:r>
              <a:rPr lang="es-ES" dirty="0"/>
              <a:t>()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9C6024-DEB0-46DB-911F-FCD8D4CC9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449" y="1147647"/>
            <a:ext cx="6249782" cy="44397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3F7FFA2-F31C-4EF4-AF43-AF3B03D35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474" y="3172192"/>
            <a:ext cx="5493836" cy="57829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C33C086-88EF-4AD1-91BA-702A0082E6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835"/>
          <a:stretch/>
        </p:blipFill>
        <p:spPr>
          <a:xfrm>
            <a:off x="3712769" y="3828104"/>
            <a:ext cx="4408331" cy="65466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34C037B-BC82-4587-AD64-E06919DB8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526" y="1651330"/>
            <a:ext cx="5202230" cy="571972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737B188-4F26-4F8F-B8E9-8208FD1C6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7560" y="5215057"/>
            <a:ext cx="5238750" cy="428625"/>
          </a:xfrm>
          <a:prstGeom prst="rect">
            <a:avLst/>
          </a:prstGeom>
        </p:spPr>
      </p:pic>
      <p:sp>
        <p:nvSpPr>
          <p:cNvPr id="27" name="Título 1">
            <a:extLst>
              <a:ext uri="{FF2B5EF4-FFF2-40B4-BE49-F238E27FC236}">
                <a16:creationId xmlns:a16="http://schemas.microsoft.com/office/drawing/2014/main" id="{215FA0E4-CFCB-467C-A8A7-4D3AC081B987}"/>
              </a:ext>
            </a:extLst>
          </p:cNvPr>
          <p:cNvSpPr txBox="1">
            <a:spLocks/>
          </p:cNvSpPr>
          <p:nvPr/>
        </p:nvSpPr>
        <p:spPr>
          <a:xfrm>
            <a:off x="4357661" y="4202401"/>
            <a:ext cx="2935357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err="1">
                <a:latin typeface="Bahnschrift Condensed" panose="020B0502040204020203" pitchFamily="34" charset="0"/>
              </a:rPr>
              <a:t>items</a:t>
            </a:r>
            <a:r>
              <a:rPr lang="es-ES" dirty="0"/>
              <a:t>()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D0229B3-70AF-4214-A7A6-855DF9FFB9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5827" y="5742552"/>
            <a:ext cx="6831986" cy="57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5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81D5A-7FFA-4836-9685-94E1CDC9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362" y="110399"/>
            <a:ext cx="2935357" cy="1293028"/>
          </a:xfrm>
        </p:spPr>
        <p:txBody>
          <a:bodyPr/>
          <a:lstStyle/>
          <a:p>
            <a:pPr algn="ctr"/>
            <a:r>
              <a:rPr lang="es-ES" dirty="0" err="1">
                <a:latin typeface="Bahnschrift Condensed" panose="020B0502040204020203" pitchFamily="34" charset="0"/>
              </a:rPr>
              <a:t>keys</a:t>
            </a:r>
            <a:r>
              <a:rPr lang="es-ES" dirty="0"/>
              <a:t>()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A2053A70-969A-4AF6-82FC-8E06E60047EF}"/>
              </a:ext>
            </a:extLst>
          </p:cNvPr>
          <p:cNvSpPr txBox="1">
            <a:spLocks/>
          </p:cNvSpPr>
          <p:nvPr/>
        </p:nvSpPr>
        <p:spPr>
          <a:xfrm>
            <a:off x="4368962" y="2052734"/>
            <a:ext cx="2935357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err="1">
                <a:latin typeface="Bahnschrift Condensed" panose="020B0502040204020203" pitchFamily="34" charset="0"/>
              </a:rPr>
              <a:t>Copy</a:t>
            </a:r>
            <a:r>
              <a:rPr lang="es-ES" dirty="0"/>
              <a:t>()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C33C086-88EF-4AD1-91BA-702A0082E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35"/>
          <a:stretch/>
        </p:blipFill>
        <p:spPr>
          <a:xfrm>
            <a:off x="3712769" y="3828104"/>
            <a:ext cx="4408331" cy="654669"/>
          </a:xfrm>
          <a:prstGeom prst="rect">
            <a:avLst/>
          </a:prstGeom>
        </p:spPr>
      </p:pic>
      <p:sp>
        <p:nvSpPr>
          <p:cNvPr id="27" name="Título 1">
            <a:extLst>
              <a:ext uri="{FF2B5EF4-FFF2-40B4-BE49-F238E27FC236}">
                <a16:creationId xmlns:a16="http://schemas.microsoft.com/office/drawing/2014/main" id="{215FA0E4-CFCB-467C-A8A7-4D3AC081B987}"/>
              </a:ext>
            </a:extLst>
          </p:cNvPr>
          <p:cNvSpPr txBox="1">
            <a:spLocks/>
          </p:cNvSpPr>
          <p:nvPr/>
        </p:nvSpPr>
        <p:spPr>
          <a:xfrm>
            <a:off x="4357661" y="4202401"/>
            <a:ext cx="2935357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err="1">
                <a:latin typeface="Bahnschrift Condensed" panose="020B0502040204020203" pitchFamily="34" charset="0"/>
              </a:rPr>
              <a:t>fromkeys</a:t>
            </a:r>
            <a:r>
              <a:rPr lang="es-ES" dirty="0"/>
              <a:t>()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51A37E-3159-4A13-B02C-62EAE4648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93" y="1690491"/>
            <a:ext cx="4829493" cy="43203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2EC4EEC-EDE5-4902-A2B6-9CC170586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827" y="1076213"/>
            <a:ext cx="6454314" cy="51540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AA6FEC0-C21E-4E33-BDCF-859765BBE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675" y="3143250"/>
            <a:ext cx="5200650" cy="5715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8DF63A0-80B6-45E3-9D49-FBDD488D7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787" y="5266379"/>
            <a:ext cx="4924425" cy="381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43F4431-5A23-4EF2-83A3-53DDA9970B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5959" y="5841381"/>
            <a:ext cx="6161362" cy="58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81D5A-7FFA-4836-9685-94E1CDC9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362" y="110399"/>
            <a:ext cx="2935357" cy="1293028"/>
          </a:xfrm>
        </p:spPr>
        <p:txBody>
          <a:bodyPr/>
          <a:lstStyle/>
          <a:p>
            <a:pPr algn="ctr"/>
            <a:r>
              <a:rPr lang="es-ES" dirty="0" err="1">
                <a:latin typeface="Bahnschrift Condensed" panose="020B0502040204020203" pitchFamily="34" charset="0"/>
              </a:rPr>
              <a:t>values</a:t>
            </a:r>
            <a:r>
              <a:rPr lang="es-ES" dirty="0"/>
              <a:t>()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A2053A70-969A-4AF6-82FC-8E06E60047EF}"/>
              </a:ext>
            </a:extLst>
          </p:cNvPr>
          <p:cNvSpPr txBox="1">
            <a:spLocks/>
          </p:cNvSpPr>
          <p:nvPr/>
        </p:nvSpPr>
        <p:spPr>
          <a:xfrm>
            <a:off x="4368962" y="2052734"/>
            <a:ext cx="2935357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latin typeface="Bahnschrift Condensed" panose="020B0502040204020203" pitchFamily="34" charset="0"/>
              </a:rPr>
              <a:t>Clear</a:t>
            </a:r>
            <a:r>
              <a:rPr lang="es-ES" dirty="0"/>
              <a:t>()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215FA0E4-CFCB-467C-A8A7-4D3AC081B987}"/>
              </a:ext>
            </a:extLst>
          </p:cNvPr>
          <p:cNvSpPr txBox="1">
            <a:spLocks/>
          </p:cNvSpPr>
          <p:nvPr/>
        </p:nvSpPr>
        <p:spPr>
          <a:xfrm>
            <a:off x="4357661" y="4202401"/>
            <a:ext cx="2935357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err="1">
                <a:latin typeface="Bahnschrift Condensed" panose="020B0502040204020203" pitchFamily="34" charset="0"/>
              </a:rPr>
              <a:t>Get</a:t>
            </a:r>
            <a:r>
              <a:rPr lang="es-ES" dirty="0"/>
              <a:t>()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A48DD0-D8CB-49C0-8D54-8263CDB6E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526" y="1048175"/>
            <a:ext cx="5156947" cy="53206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9DC8C68-7891-441B-A8BD-6FFD7260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3" y="1685397"/>
            <a:ext cx="3068192" cy="57829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BD48460-771D-442C-B94D-EB98C82E3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724" y="3142798"/>
            <a:ext cx="3638550" cy="5715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CFCD251-1568-4AB4-B14C-CCDE1C51C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1504" y="3785221"/>
            <a:ext cx="4013072" cy="59060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318B822-9F2E-4505-BA58-0BEFAED706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9903" y="5153612"/>
            <a:ext cx="3629025" cy="55245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DBB3D11-00BB-493C-B730-946B8D3502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4092" y="5837066"/>
            <a:ext cx="4322494" cy="76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8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81D5A-7FFA-4836-9685-94E1CDC9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362" y="110399"/>
            <a:ext cx="2935357" cy="1293028"/>
          </a:xfrm>
        </p:spPr>
        <p:txBody>
          <a:bodyPr/>
          <a:lstStyle/>
          <a:p>
            <a:pPr algn="ctr"/>
            <a:r>
              <a:rPr lang="es-ES" dirty="0" err="1">
                <a:latin typeface="Bahnschrift Condensed" panose="020B0502040204020203" pitchFamily="34" charset="0"/>
              </a:rPr>
              <a:t>Setdefault</a:t>
            </a:r>
            <a:r>
              <a:rPr lang="es-ES" dirty="0"/>
              <a:t>()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A2053A70-969A-4AF6-82FC-8E06E60047EF}"/>
              </a:ext>
            </a:extLst>
          </p:cNvPr>
          <p:cNvSpPr txBox="1">
            <a:spLocks/>
          </p:cNvSpPr>
          <p:nvPr/>
        </p:nvSpPr>
        <p:spPr>
          <a:xfrm>
            <a:off x="4368962" y="2052734"/>
            <a:ext cx="2935357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err="1">
                <a:latin typeface="Bahnschrift Condensed" panose="020B0502040204020203" pitchFamily="34" charset="0"/>
              </a:rPr>
              <a:t>uptade</a:t>
            </a:r>
            <a:r>
              <a:rPr lang="es-ES" dirty="0"/>
              <a:t>()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215FA0E4-CFCB-467C-A8A7-4D3AC081B987}"/>
              </a:ext>
            </a:extLst>
          </p:cNvPr>
          <p:cNvSpPr txBox="1">
            <a:spLocks/>
          </p:cNvSpPr>
          <p:nvPr/>
        </p:nvSpPr>
        <p:spPr>
          <a:xfrm>
            <a:off x="4357661" y="4202401"/>
            <a:ext cx="2935357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err="1">
                <a:latin typeface="Bahnschrift Condensed" panose="020B0502040204020203" pitchFamily="34" charset="0"/>
              </a:rPr>
              <a:t>POp</a:t>
            </a:r>
            <a:r>
              <a:rPr lang="es-ES" dirty="0"/>
              <a:t>()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531CB6-FDFB-4B86-B623-890CC0D52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218" y="1151938"/>
            <a:ext cx="5022443" cy="810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2005C41-7119-4831-B86D-AF291AF95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25" y="3052762"/>
            <a:ext cx="4324350" cy="752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F748AE3-0057-420B-883C-CF68BF5EB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721" y="3863056"/>
            <a:ext cx="6115838" cy="54768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DED4E87-9419-430F-8805-00D37F763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491" y="5138452"/>
            <a:ext cx="4673098" cy="74041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916F2AD-2114-4030-B5AA-FDF0773386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6218" y="6001041"/>
            <a:ext cx="5042798" cy="76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53132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180</TotalTime>
  <Words>28</Words>
  <Application>Microsoft Office PowerPoint</Application>
  <PresentationFormat>Panorámica</PresentationFormat>
  <Paragraphs>14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Bahnschrift Condensed</vt:lpstr>
      <vt:lpstr>Century Gothic</vt:lpstr>
      <vt:lpstr>Century Schoolbook</vt:lpstr>
      <vt:lpstr>Estela de condensación</vt:lpstr>
      <vt:lpstr>Métodos</vt:lpstr>
      <vt:lpstr>dict()</vt:lpstr>
      <vt:lpstr>keys()</vt:lpstr>
      <vt:lpstr>values()</vt:lpstr>
      <vt:lpstr>Setdefault()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</dc:title>
  <dc:creator>Manu Lopez</dc:creator>
  <cp:lastModifiedBy>Manu Lopez</cp:lastModifiedBy>
  <cp:revision>2</cp:revision>
  <dcterms:created xsi:type="dcterms:W3CDTF">2021-10-30T02:06:57Z</dcterms:created>
  <dcterms:modified xsi:type="dcterms:W3CDTF">2021-10-31T02:04:56Z</dcterms:modified>
</cp:coreProperties>
</file>