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A50580B6-9F50-405E-92A7-C9BD9F3C566A}" type="datetimeFigureOut">
              <a:rPr lang="es-ES" smtClean="0"/>
              <a:t>29/10/2021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AF3A60F3-94D9-4186-805E-D74A828986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7285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580B6-9F50-405E-92A7-C9BD9F3C566A}" type="datetimeFigureOut">
              <a:rPr lang="es-ES" smtClean="0"/>
              <a:t>29/10/2021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A60F3-94D9-4186-805E-D74A828986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167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50580B6-9F50-405E-92A7-C9BD9F3C566A}" type="datetimeFigureOut">
              <a:rPr lang="es-ES" smtClean="0"/>
              <a:t>29/10/2021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F3A60F3-94D9-4186-805E-D74A828986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70186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50580B6-9F50-405E-92A7-C9BD9F3C566A}" type="datetimeFigureOut">
              <a:rPr lang="es-ES" smtClean="0"/>
              <a:t>29/10/2021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F3A60F3-94D9-4186-805E-D74A828986FB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359564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50580B6-9F50-405E-92A7-C9BD9F3C566A}" type="datetimeFigureOut">
              <a:rPr lang="es-ES" smtClean="0"/>
              <a:t>29/10/2021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F3A60F3-94D9-4186-805E-D74A828986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50606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580B6-9F50-405E-92A7-C9BD9F3C566A}" type="datetimeFigureOut">
              <a:rPr lang="es-ES" smtClean="0"/>
              <a:t>29/10/2021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A60F3-94D9-4186-805E-D74A828986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99129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580B6-9F50-405E-92A7-C9BD9F3C566A}" type="datetimeFigureOut">
              <a:rPr lang="es-ES" smtClean="0"/>
              <a:t>29/10/2021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A60F3-94D9-4186-805E-D74A828986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22176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580B6-9F50-405E-92A7-C9BD9F3C566A}" type="datetimeFigureOut">
              <a:rPr lang="es-ES" smtClean="0"/>
              <a:t>29/10/2021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A60F3-94D9-4186-805E-D74A828986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91206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50580B6-9F50-405E-92A7-C9BD9F3C566A}" type="datetimeFigureOut">
              <a:rPr lang="es-ES" smtClean="0"/>
              <a:t>29/10/2021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F3A60F3-94D9-4186-805E-D74A828986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7800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580B6-9F50-405E-92A7-C9BD9F3C566A}" type="datetimeFigureOut">
              <a:rPr lang="es-ES" smtClean="0"/>
              <a:t>29/10/2021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A60F3-94D9-4186-805E-D74A828986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2362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50580B6-9F50-405E-92A7-C9BD9F3C566A}" type="datetimeFigureOut">
              <a:rPr lang="es-ES" smtClean="0"/>
              <a:t>29/10/2021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F3A60F3-94D9-4186-805E-D74A828986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6722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580B6-9F50-405E-92A7-C9BD9F3C566A}" type="datetimeFigureOut">
              <a:rPr lang="es-ES" smtClean="0"/>
              <a:t>29/10/2021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A60F3-94D9-4186-805E-D74A828986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1875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580B6-9F50-405E-92A7-C9BD9F3C566A}" type="datetimeFigureOut">
              <a:rPr lang="es-ES" smtClean="0"/>
              <a:t>29/10/2021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A60F3-94D9-4186-805E-D74A828986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4022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580B6-9F50-405E-92A7-C9BD9F3C566A}" type="datetimeFigureOut">
              <a:rPr lang="es-ES" smtClean="0"/>
              <a:t>29/10/2021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A60F3-94D9-4186-805E-D74A828986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6724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580B6-9F50-405E-92A7-C9BD9F3C566A}" type="datetimeFigureOut">
              <a:rPr lang="es-ES" smtClean="0"/>
              <a:t>29/10/2021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A60F3-94D9-4186-805E-D74A828986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7678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580B6-9F50-405E-92A7-C9BD9F3C566A}" type="datetimeFigureOut">
              <a:rPr lang="es-ES" smtClean="0"/>
              <a:t>29/10/2021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A60F3-94D9-4186-805E-D74A828986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4102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580B6-9F50-405E-92A7-C9BD9F3C566A}" type="datetimeFigureOut">
              <a:rPr lang="es-ES" smtClean="0"/>
              <a:t>29/10/2021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A60F3-94D9-4186-805E-D74A828986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9711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580B6-9F50-405E-92A7-C9BD9F3C566A}" type="datetimeFigureOut">
              <a:rPr lang="es-ES" smtClean="0"/>
              <a:t>29/10/2021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A60F3-94D9-4186-805E-D74A828986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34368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327C32-8F3A-4AE8-A464-BEADBF9518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86116" y="2146927"/>
            <a:ext cx="4619767" cy="958755"/>
          </a:xfrm>
        </p:spPr>
        <p:txBody>
          <a:bodyPr/>
          <a:lstStyle/>
          <a:p>
            <a:pPr algn="ctr"/>
            <a:r>
              <a:rPr lang="es-ES" dirty="0"/>
              <a:t>Métodos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10F99ABA-5BD3-46DB-A955-EA62ADFDAE2C}"/>
              </a:ext>
            </a:extLst>
          </p:cNvPr>
          <p:cNvSpPr txBox="1"/>
          <p:nvPr/>
        </p:nvSpPr>
        <p:spPr>
          <a:xfrm>
            <a:off x="604421" y="214303"/>
            <a:ext cx="1058186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0" dirty="0">
                <a:latin typeface="Century Schoolbook" panose="02040604050505020304" pitchFamily="18" charset="0"/>
              </a:rPr>
              <a:t>Lista en Python</a:t>
            </a:r>
          </a:p>
        </p:txBody>
      </p:sp>
      <p:pic>
        <p:nvPicPr>
          <p:cNvPr id="1026" name="Picture 2" descr="Python es el BASIC de nuestra era: es el lenguaje de programación de moda  según IEEE Spectrum y todos quieren conocerlo">
            <a:extLst>
              <a:ext uri="{FF2B5EF4-FFF2-40B4-BE49-F238E27FC236}">
                <a16:creationId xmlns:a16="http://schemas.microsoft.com/office/drawing/2014/main" id="{2A5B6C47-BF05-4B73-B532-A369BCF6A0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149" y="3253202"/>
            <a:ext cx="5641699" cy="3497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6072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981D5A-7FFA-4836-9685-94E1CDC9F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0626" y="8881"/>
            <a:ext cx="2935357" cy="1293028"/>
          </a:xfrm>
        </p:spPr>
        <p:txBody>
          <a:bodyPr/>
          <a:lstStyle/>
          <a:p>
            <a:pPr algn="ctr"/>
            <a:r>
              <a:rPr lang="es-ES" dirty="0" err="1">
                <a:latin typeface="Bahnschrift Condensed" panose="020B0502040204020203" pitchFamily="34" charset="0"/>
              </a:rPr>
              <a:t>Append</a:t>
            </a:r>
            <a:r>
              <a:rPr lang="es-ES" dirty="0"/>
              <a:t>()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FD69C94-2D36-4D14-840D-8714C1715A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16"/>
          <a:stretch/>
        </p:blipFill>
        <p:spPr>
          <a:xfrm>
            <a:off x="346807" y="1031068"/>
            <a:ext cx="5013795" cy="94830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B9E0D655-B936-46AA-AD74-4E9E05DEB6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807" y="2156210"/>
            <a:ext cx="5013795" cy="1273997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DD2F3BCE-9EA7-44A8-AB93-7792C446F621}"/>
              </a:ext>
            </a:extLst>
          </p:cNvPr>
          <p:cNvSpPr txBox="1"/>
          <p:nvPr/>
        </p:nvSpPr>
        <p:spPr>
          <a:xfrm>
            <a:off x="7070035" y="301452"/>
            <a:ext cx="31142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dirty="0">
                <a:latin typeface="Bahnschrift Condensed" panose="020B0502040204020203" pitchFamily="34" charset="0"/>
              </a:rPr>
              <a:t>COUNT</a:t>
            </a:r>
            <a:r>
              <a:rPr lang="es-ES" sz="4000" dirty="0"/>
              <a:t>()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A1161B95-FFE0-4796-AF72-4A373B56B2A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102" r="8524" b="-2802"/>
          <a:stretch/>
        </p:blipFill>
        <p:spPr>
          <a:xfrm>
            <a:off x="5717639" y="1031068"/>
            <a:ext cx="6328991" cy="842724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E2B4D783-51A6-4026-8153-CA027D7D66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7639" y="2096227"/>
            <a:ext cx="3346848" cy="1333510"/>
          </a:xfrm>
          <a:prstGeom prst="rect">
            <a:avLst/>
          </a:prstGeom>
        </p:spPr>
      </p:pic>
      <p:sp>
        <p:nvSpPr>
          <p:cNvPr id="16" name="Título 1">
            <a:extLst>
              <a:ext uri="{FF2B5EF4-FFF2-40B4-BE49-F238E27FC236}">
                <a16:creationId xmlns:a16="http://schemas.microsoft.com/office/drawing/2014/main" id="{A2053A70-969A-4AF6-82FC-8E06E60047EF}"/>
              </a:ext>
            </a:extLst>
          </p:cNvPr>
          <p:cNvSpPr txBox="1">
            <a:spLocks/>
          </p:cNvSpPr>
          <p:nvPr/>
        </p:nvSpPr>
        <p:spPr>
          <a:xfrm>
            <a:off x="1258957" y="3287567"/>
            <a:ext cx="2935357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dirty="0">
                <a:latin typeface="Bahnschrift Condensed" panose="020B0502040204020203" pitchFamily="34" charset="0"/>
              </a:rPr>
              <a:t>Reverse</a:t>
            </a:r>
            <a:r>
              <a:rPr lang="es-ES" dirty="0"/>
              <a:t>()</a:t>
            </a: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D4065714-B0BF-46E6-BCB7-00845D0AFA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6807" y="4318794"/>
            <a:ext cx="5013795" cy="970035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1C5FC45B-AFC1-4ACD-9448-12D9BF03AC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6807" y="5469182"/>
            <a:ext cx="3496296" cy="1309522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65299553-F222-4D10-A8DE-30E4891525E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17639" y="4311595"/>
            <a:ext cx="5013795" cy="962837"/>
          </a:xfrm>
          <a:prstGeom prst="rect">
            <a:avLst/>
          </a:prstGeom>
        </p:spPr>
      </p:pic>
      <p:sp>
        <p:nvSpPr>
          <p:cNvPr id="24" name="Título 1">
            <a:extLst>
              <a:ext uri="{FF2B5EF4-FFF2-40B4-BE49-F238E27FC236}">
                <a16:creationId xmlns:a16="http://schemas.microsoft.com/office/drawing/2014/main" id="{AB8ECAFB-7CE9-40A6-8233-7D8E7B243B35}"/>
              </a:ext>
            </a:extLst>
          </p:cNvPr>
          <p:cNvSpPr txBox="1">
            <a:spLocks/>
          </p:cNvSpPr>
          <p:nvPr/>
        </p:nvSpPr>
        <p:spPr>
          <a:xfrm>
            <a:off x="7159486" y="3287567"/>
            <a:ext cx="2935357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dirty="0" err="1">
                <a:latin typeface="Bahnschrift Condensed" panose="020B0502040204020203" pitchFamily="34" charset="0"/>
              </a:rPr>
              <a:t>rEMOVE</a:t>
            </a:r>
            <a:r>
              <a:rPr lang="es-ES" dirty="0"/>
              <a:t>()</a:t>
            </a:r>
          </a:p>
        </p:txBody>
      </p:sp>
      <p:pic>
        <p:nvPicPr>
          <p:cNvPr id="26" name="Imagen 25">
            <a:extLst>
              <a:ext uri="{FF2B5EF4-FFF2-40B4-BE49-F238E27FC236}">
                <a16:creationId xmlns:a16="http://schemas.microsoft.com/office/drawing/2014/main" id="{F743A779-4599-447C-A38C-3C57D4E0CD3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17639" y="5469181"/>
            <a:ext cx="3254083" cy="1316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650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981D5A-7FFA-4836-9685-94E1CDC9F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9960" y="45468"/>
            <a:ext cx="2935357" cy="1293028"/>
          </a:xfrm>
        </p:spPr>
        <p:txBody>
          <a:bodyPr/>
          <a:lstStyle/>
          <a:p>
            <a:pPr algn="ctr"/>
            <a:r>
              <a:rPr lang="es-ES" dirty="0" err="1">
                <a:latin typeface="Bahnschrift Condensed" panose="020B0502040204020203" pitchFamily="34" charset="0"/>
              </a:rPr>
              <a:t>Sort</a:t>
            </a:r>
            <a:r>
              <a:rPr lang="es-ES" dirty="0"/>
              <a:t>()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A2053A70-969A-4AF6-82FC-8E06E60047EF}"/>
              </a:ext>
            </a:extLst>
          </p:cNvPr>
          <p:cNvSpPr txBox="1">
            <a:spLocks/>
          </p:cNvSpPr>
          <p:nvPr/>
        </p:nvSpPr>
        <p:spPr>
          <a:xfrm>
            <a:off x="1258957" y="3287567"/>
            <a:ext cx="2935357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dirty="0">
                <a:latin typeface="Bahnschrift Condensed" panose="020B0502040204020203" pitchFamily="34" charset="0"/>
              </a:rPr>
              <a:t>Pop</a:t>
            </a:r>
            <a:r>
              <a:rPr lang="es-ES" dirty="0"/>
              <a:t>()</a:t>
            </a:r>
          </a:p>
        </p:txBody>
      </p:sp>
      <p:sp>
        <p:nvSpPr>
          <p:cNvPr id="24" name="Título 1">
            <a:extLst>
              <a:ext uri="{FF2B5EF4-FFF2-40B4-BE49-F238E27FC236}">
                <a16:creationId xmlns:a16="http://schemas.microsoft.com/office/drawing/2014/main" id="{AB8ECAFB-7CE9-40A6-8233-7D8E7B243B35}"/>
              </a:ext>
            </a:extLst>
          </p:cNvPr>
          <p:cNvSpPr txBox="1">
            <a:spLocks/>
          </p:cNvSpPr>
          <p:nvPr/>
        </p:nvSpPr>
        <p:spPr>
          <a:xfrm>
            <a:off x="7159486" y="3287567"/>
            <a:ext cx="2935357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dirty="0" err="1">
                <a:latin typeface="Bahnschrift Condensed" panose="020B0502040204020203" pitchFamily="34" charset="0"/>
              </a:rPr>
              <a:t>Insert</a:t>
            </a:r>
            <a:r>
              <a:rPr lang="es-ES" dirty="0"/>
              <a:t>()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311E125-A6B7-4906-B3F1-16FAED5F8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346" y="1039691"/>
            <a:ext cx="3554068" cy="1146006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053893C-A5AF-4DD4-A41A-FFA3B66665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8958" y="2252122"/>
            <a:ext cx="3184662" cy="1276497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F0653951-8174-455C-9C11-DA6A956A8E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3480" y="984716"/>
            <a:ext cx="3647365" cy="1176569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91C56562-CC73-4DE0-BFF3-45AAB0C8CD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2569" y="2234711"/>
            <a:ext cx="3590216" cy="1293028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5494424D-06DF-4968-9738-B8C199B201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037" y="4311595"/>
            <a:ext cx="4588011" cy="1268358"/>
          </a:xfrm>
          <a:prstGeom prst="rect">
            <a:avLst/>
          </a:prstGeom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42D4D1C6-DD0C-4AB8-8225-0F8212B0FA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1285" y="5727544"/>
            <a:ext cx="2911271" cy="1072574"/>
          </a:xfrm>
          <a:prstGeom prst="rect">
            <a:avLst/>
          </a:prstGeom>
        </p:spPr>
      </p:pic>
      <p:pic>
        <p:nvPicPr>
          <p:cNvPr id="30" name="Imagen 29">
            <a:extLst>
              <a:ext uri="{FF2B5EF4-FFF2-40B4-BE49-F238E27FC236}">
                <a16:creationId xmlns:a16="http://schemas.microsoft.com/office/drawing/2014/main" id="{4F4E2C26-2E95-4F20-BFE2-65BC4046A1C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50967" y="4311594"/>
            <a:ext cx="4343876" cy="1168353"/>
          </a:xfrm>
          <a:prstGeom prst="rect">
            <a:avLst/>
          </a:prstGeom>
        </p:spPr>
      </p:pic>
      <p:pic>
        <p:nvPicPr>
          <p:cNvPr id="32" name="Imagen 31">
            <a:extLst>
              <a:ext uri="{FF2B5EF4-FFF2-40B4-BE49-F238E27FC236}">
                <a16:creationId xmlns:a16="http://schemas.microsoft.com/office/drawing/2014/main" id="{D8D2195D-3A6A-4C92-AACF-31131622F7E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50967" y="5556933"/>
            <a:ext cx="3180998" cy="1237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323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981D5A-7FFA-4836-9685-94E1CDC9F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8321" y="0"/>
            <a:ext cx="2935357" cy="1293028"/>
          </a:xfrm>
        </p:spPr>
        <p:txBody>
          <a:bodyPr/>
          <a:lstStyle/>
          <a:p>
            <a:pPr algn="ctr"/>
            <a:r>
              <a:rPr lang="es-ES" dirty="0" err="1">
                <a:latin typeface="Bahnschrift Condensed" panose="020B0502040204020203" pitchFamily="34" charset="0"/>
              </a:rPr>
              <a:t>Index</a:t>
            </a:r>
            <a:r>
              <a:rPr lang="es-ES" dirty="0"/>
              <a:t>()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D2F3BCE-9EA7-44A8-AB93-7792C446F621}"/>
              </a:ext>
            </a:extLst>
          </p:cNvPr>
          <p:cNvSpPr txBox="1"/>
          <p:nvPr/>
        </p:nvSpPr>
        <p:spPr>
          <a:xfrm>
            <a:off x="4432852" y="3285890"/>
            <a:ext cx="31142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dirty="0">
                <a:latin typeface="Bahnschrift Condensed" panose="020B0502040204020203" pitchFamily="34" charset="0"/>
              </a:rPr>
              <a:t>EXTEND</a:t>
            </a:r>
            <a:r>
              <a:rPr lang="es-ES" sz="4000" dirty="0"/>
              <a:t>()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8AD7BA0-9C18-44B8-A5EE-8C826FE20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993" y="1091835"/>
            <a:ext cx="9342014" cy="105501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87E7C454-536C-4CBF-AACF-FFB8050001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1530" y="2258171"/>
            <a:ext cx="4376903" cy="942718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1CE1C23A-EC98-42CE-9F85-1E97B2BB59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1529" y="3993318"/>
            <a:ext cx="4376904" cy="1160648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2F171683-D84B-467C-BA7E-56669C3511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52262" y="5352291"/>
            <a:ext cx="4875437" cy="1412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512573"/>
      </p:ext>
    </p:extLst>
  </p:cSld>
  <p:clrMapOvr>
    <a:masterClrMapping/>
  </p:clrMapOvr>
</p:sld>
</file>

<file path=ppt/theme/theme1.xml><?xml version="1.0" encoding="utf-8"?>
<a:theme xmlns:a="http://schemas.openxmlformats.org/drawingml/2006/main" name="Estela de condensación">
  <a:themeElements>
    <a:clrScheme name="Estela de condensació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Estela de condensació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tela de condensació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TM04033937[[fn=Estela de condensación]]</Template>
  <TotalTime>92</TotalTime>
  <Words>22</Words>
  <Application>Microsoft Office PowerPoint</Application>
  <PresentationFormat>Panorámica</PresentationFormat>
  <Paragraphs>11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Bahnschrift Condensed</vt:lpstr>
      <vt:lpstr>Century Gothic</vt:lpstr>
      <vt:lpstr>Century Schoolbook</vt:lpstr>
      <vt:lpstr>Estela de condensación</vt:lpstr>
      <vt:lpstr>Métodos</vt:lpstr>
      <vt:lpstr>Append()</vt:lpstr>
      <vt:lpstr>Sort()</vt:lpstr>
      <vt:lpstr>Index()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Métodos</dc:title>
  <dc:creator>Manu Lopez</dc:creator>
  <cp:lastModifiedBy>Manu Lopez</cp:lastModifiedBy>
  <cp:revision>1</cp:revision>
  <dcterms:created xsi:type="dcterms:W3CDTF">2021-10-30T02:06:57Z</dcterms:created>
  <dcterms:modified xsi:type="dcterms:W3CDTF">2021-10-30T03:39:43Z</dcterms:modified>
</cp:coreProperties>
</file>