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2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1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95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06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91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21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2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8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36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7C32-8F3A-4AE8-A464-BEADBF95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116" y="2146927"/>
            <a:ext cx="4619767" cy="958755"/>
          </a:xfrm>
        </p:spPr>
        <p:txBody>
          <a:bodyPr/>
          <a:lstStyle/>
          <a:p>
            <a:pPr algn="ctr"/>
            <a:r>
              <a:rPr lang="es-ES" dirty="0"/>
              <a:t>Métodos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F99ABA-5BD3-46DB-A955-EA62ADFDAE2C}"/>
              </a:ext>
            </a:extLst>
          </p:cNvPr>
          <p:cNvSpPr txBox="1"/>
          <p:nvPr/>
        </p:nvSpPr>
        <p:spPr>
          <a:xfrm>
            <a:off x="604421" y="214303"/>
            <a:ext cx="105818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0" dirty="0">
                <a:latin typeface="Century Schoolbook" panose="02040604050505020304" pitchFamily="18" charset="0"/>
              </a:rPr>
              <a:t>Tupla en Python</a:t>
            </a:r>
          </a:p>
        </p:txBody>
      </p:sp>
      <p:pic>
        <p:nvPicPr>
          <p:cNvPr id="1026" name="Picture 2" descr="Python es el BASIC de nuestra era: es el lenguaje de programación de moda  según IEEE Spectrum y todos quieren conocerlo">
            <a:extLst>
              <a:ext uri="{FF2B5EF4-FFF2-40B4-BE49-F238E27FC236}">
                <a16:creationId xmlns:a16="http://schemas.microsoft.com/office/drawing/2014/main" id="{2A5B6C47-BF05-4B73-B532-A369BCF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49" y="3253202"/>
            <a:ext cx="5641699" cy="34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7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26" y="8881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Count</a:t>
            </a:r>
            <a:r>
              <a:rPr lang="es-ES" dirty="0"/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2F3BCE-9EA7-44A8-AB93-7792C446F621}"/>
              </a:ext>
            </a:extLst>
          </p:cNvPr>
          <p:cNvSpPr txBox="1"/>
          <p:nvPr/>
        </p:nvSpPr>
        <p:spPr>
          <a:xfrm>
            <a:off x="7070035" y="301452"/>
            <a:ext cx="311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Bahnschrift Condensed" panose="020B0502040204020203" pitchFamily="34" charset="0"/>
              </a:rPr>
              <a:t>COUNT</a:t>
            </a:r>
            <a:r>
              <a:rPr lang="es-ES" sz="4000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2A908E-655C-4780-9B5A-D5607A9D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8" y="2186532"/>
            <a:ext cx="5220012" cy="9600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3F6B11-7741-4F51-BF24-B70460B3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7" y="3260004"/>
            <a:ext cx="4665925" cy="12618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1CB1EB-766D-4932-9621-BA7C79038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8" y="2122361"/>
            <a:ext cx="6121766" cy="10241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A6AB9FB-3004-4F66-854E-43B697BA4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226" y="3302258"/>
            <a:ext cx="4265070" cy="12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030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102</TotalTime>
  <Words>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Century Gothic</vt:lpstr>
      <vt:lpstr>Century Schoolbook</vt:lpstr>
      <vt:lpstr>Estela de condensación</vt:lpstr>
      <vt:lpstr>Métodos</vt:lpstr>
      <vt:lpstr>Count()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</dc:title>
  <dc:creator>Manu Lopez</dc:creator>
  <cp:lastModifiedBy>Manu Lopez</cp:lastModifiedBy>
  <cp:revision>2</cp:revision>
  <dcterms:created xsi:type="dcterms:W3CDTF">2021-10-30T02:06:57Z</dcterms:created>
  <dcterms:modified xsi:type="dcterms:W3CDTF">2021-10-31T00:35:04Z</dcterms:modified>
</cp:coreProperties>
</file>