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94"/>
  </p:normalViewPr>
  <p:slideViewPr>
    <p:cSldViewPr snapToGrid="0">
      <p:cViewPr varScale="1">
        <p:scale>
          <a:sx n="104" d="100"/>
          <a:sy n="104" d="100"/>
        </p:scale>
        <p:origin x="208" y="5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la Lehar" userId="76a92302445f98ff" providerId="LiveId" clId="{1117EA24-97FA-4370-9EDD-3FA04A37B378}"/>
    <pc:docChg chg="modSld">
      <pc:chgData name="Isabella Lehar" userId="76a92302445f98ff" providerId="LiveId" clId="{1117EA24-97FA-4370-9EDD-3FA04A37B378}" dt="2021-03-14T20:08:08.141" v="2" actId="20577"/>
      <pc:docMkLst>
        <pc:docMk/>
      </pc:docMkLst>
      <pc:sldChg chg="modSp mod">
        <pc:chgData name="Isabella Lehar" userId="76a92302445f98ff" providerId="LiveId" clId="{1117EA24-97FA-4370-9EDD-3FA04A37B378}" dt="2021-03-14T20:08:08.141" v="2" actId="20577"/>
        <pc:sldMkLst>
          <pc:docMk/>
          <pc:sldMk cId="2936160710" sldId="256"/>
        </pc:sldMkLst>
        <pc:spChg chg="mod">
          <ac:chgData name="Isabella Lehar" userId="76a92302445f98ff" providerId="LiveId" clId="{1117EA24-97FA-4370-9EDD-3FA04A37B378}" dt="2021-03-14T20:08:08.141" v="2" actId="20577"/>
          <ac:spMkLst>
            <pc:docMk/>
            <pc:sldMk cId="2936160710" sldId="256"/>
            <ac:spMk id="6" creationId="{F487E1F5-EF80-498C-AE12-382E1CD56A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471BA-AA77-434E-9FF7-C62F2C1EA7CB}"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92DF2-F09D-2548-B75C-E4FF80D51997}" type="slidenum">
              <a:rPr lang="en-US" smtClean="0"/>
              <a:t>‹#›</a:t>
            </a:fld>
            <a:endParaRPr lang="en-US"/>
          </a:p>
        </p:txBody>
      </p:sp>
    </p:spTree>
    <p:extLst>
      <p:ext uri="{BB962C8B-B14F-4D97-AF65-F5344CB8AC3E}">
        <p14:creationId xmlns:p14="http://schemas.microsoft.com/office/powerpoint/2010/main" val="18583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F92DF2-F09D-2548-B75C-E4FF80D51997}" type="slidenum">
              <a:rPr lang="en-US" smtClean="0"/>
              <a:t>1</a:t>
            </a:fld>
            <a:endParaRPr lang="en-US"/>
          </a:p>
        </p:txBody>
      </p:sp>
    </p:spTree>
    <p:extLst>
      <p:ext uri="{BB962C8B-B14F-4D97-AF65-F5344CB8AC3E}">
        <p14:creationId xmlns:p14="http://schemas.microsoft.com/office/powerpoint/2010/main" val="366958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EFE5-CD27-4A60-BED9-A8E8C153E3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75A86-11DB-4AA1-AA39-3A45BF6E6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48234-52FA-4E31-951A-9B25441B055E}"/>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6AE67A70-AD7A-4B9C-AF2F-4972AFB3F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25B12-ECE9-4973-883A-D197A6FA6555}"/>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207098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A16B-D9C9-4FE2-B65C-AE535FB427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E6970-82F8-4A54-9FC7-9CCA1FB63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27802-8E73-45E1-92A8-F42EDA14F950}"/>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FC259E53-A8E5-4049-A651-F3F2A3409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3CDA3-3A0A-4D91-B12C-B6BE22382F20}"/>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44482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DC6A3-1A77-4266-A899-82A76B627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A777B-E2F0-4E34-8E05-A310BDAF0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341D4-A72C-4FBF-8BC8-FB2E5BBFB71D}"/>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AAFF46BE-7247-4190-B14B-60D5241A3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D54AB-7D3F-4EF3-A936-8D32C5157676}"/>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77470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772C-8707-4686-AAD3-093A51293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A4C6A-15E2-4DC6-B840-AF88FA86E2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15F34-A9EE-4E50-92CA-FFE80EBD20B2}"/>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5A2ACA58-3CA6-439E-8832-77BAB09DD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15B69-3D55-4F59-96DC-EF943E46E397}"/>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100949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D665-3AFA-4CF3-B924-534FCF590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68DD9-40E7-4A3F-8947-826BD729B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36AED-1D45-411D-AF34-CE1B3BC8E2A5}"/>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BD62A92A-C1D6-4B3F-B9FE-18053F3FC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106FA-FC29-4DD7-B342-F47F0D693342}"/>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325271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147B-DDDE-4059-9E4A-BDEC5D4B3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2AB0E-F6FE-4FDD-B776-54C939AF3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E45B51-40DD-4B45-BD5A-D0679F85A7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67210-DEB1-4208-9803-D5317D3EDAB3}"/>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6" name="Footer Placeholder 5">
            <a:extLst>
              <a:ext uri="{FF2B5EF4-FFF2-40B4-BE49-F238E27FC236}">
                <a16:creationId xmlns:a16="http://schemas.microsoft.com/office/drawing/2014/main" id="{51EFEAFA-4B3F-4302-8070-300681AB4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070E9-A533-48CE-81A4-A4D51205B67A}"/>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311198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26ED-1BD8-4685-BA0D-810E73181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3956C-F995-4597-B820-1445FB47E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B8902-6046-4477-9714-48C2AF186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F83528-9286-4F68-BD66-5DB60254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F6C01-828E-4806-A30D-DB1D2E0CE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2FBE89-690E-477C-B175-8A19B5CAA9E5}"/>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8" name="Footer Placeholder 7">
            <a:extLst>
              <a:ext uri="{FF2B5EF4-FFF2-40B4-BE49-F238E27FC236}">
                <a16:creationId xmlns:a16="http://schemas.microsoft.com/office/drawing/2014/main" id="{6D368A92-7EF8-45E0-9716-56880A860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5E894A-29DA-45DE-9C2F-D103E6416E7E}"/>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161421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6FCF-A9B5-42C0-BD35-B4312A3C4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76928-06EE-4E51-A295-7CE790CF262F}"/>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4" name="Footer Placeholder 3">
            <a:extLst>
              <a:ext uri="{FF2B5EF4-FFF2-40B4-BE49-F238E27FC236}">
                <a16:creationId xmlns:a16="http://schemas.microsoft.com/office/drawing/2014/main" id="{96AC8904-0024-40D8-8E50-15EEBA6F98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E1BE7-6B4E-4EE4-82A0-90D9F46EA3EA}"/>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228186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68D1F-2F40-4D6E-965A-B13FA32A62B2}"/>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3" name="Footer Placeholder 2">
            <a:extLst>
              <a:ext uri="{FF2B5EF4-FFF2-40B4-BE49-F238E27FC236}">
                <a16:creationId xmlns:a16="http://schemas.microsoft.com/office/drawing/2014/main" id="{47AC90DA-32ED-4EB4-B42D-BBE92A91E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295BD-AEBA-4150-8AA3-90A19E91A48C}"/>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353017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D00C-108B-446F-8B60-4AD3AD671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56AEE2-8DFE-4ECB-9B89-473F0CC1A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EB84A-2AFC-4D5B-BA2A-6B8622112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2407B-835D-4E9F-95FD-569D1C83CCCB}"/>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6" name="Footer Placeholder 5">
            <a:extLst>
              <a:ext uri="{FF2B5EF4-FFF2-40B4-BE49-F238E27FC236}">
                <a16:creationId xmlns:a16="http://schemas.microsoft.com/office/drawing/2014/main" id="{AC1A42A4-1DDF-4778-8D95-D9EA21ED6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026FF-6761-449C-A9F1-A152794AA384}"/>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14973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B81A-247B-4693-9F49-EA8961607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B83FF-0AF9-4A21-9FB2-F9BF5B31B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B7368-D6A1-46A8-A93D-87C81D315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BCAAA-8AFA-49C7-BEF5-1568A209FAAB}"/>
              </a:ext>
            </a:extLst>
          </p:cNvPr>
          <p:cNvSpPr>
            <a:spLocks noGrp="1"/>
          </p:cNvSpPr>
          <p:nvPr>
            <p:ph type="dt" sz="half" idx="10"/>
          </p:nvPr>
        </p:nvSpPr>
        <p:spPr/>
        <p:txBody>
          <a:bodyPr/>
          <a:lstStyle/>
          <a:p>
            <a:fld id="{FA6BBE3A-C4F8-498E-86A5-6560B4BD464D}" type="datetimeFigureOut">
              <a:rPr lang="en-US" smtClean="0"/>
              <a:t>3/19/21</a:t>
            </a:fld>
            <a:endParaRPr lang="en-US"/>
          </a:p>
        </p:txBody>
      </p:sp>
      <p:sp>
        <p:nvSpPr>
          <p:cNvPr id="6" name="Footer Placeholder 5">
            <a:extLst>
              <a:ext uri="{FF2B5EF4-FFF2-40B4-BE49-F238E27FC236}">
                <a16:creationId xmlns:a16="http://schemas.microsoft.com/office/drawing/2014/main" id="{58159E76-3DA2-48CF-B9B7-E4E7E3458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B2502-D140-45A4-8265-4A386B45F403}"/>
              </a:ext>
            </a:extLst>
          </p:cNvPr>
          <p:cNvSpPr>
            <a:spLocks noGrp="1"/>
          </p:cNvSpPr>
          <p:nvPr>
            <p:ph type="sldNum" sz="quarter" idx="12"/>
          </p:nvPr>
        </p:nvSpPr>
        <p:spPr/>
        <p:txBody>
          <a:bodyPr/>
          <a:lstStyle/>
          <a:p>
            <a:fld id="{89A822C6-34AF-476C-9CA6-9E02CFA81190}" type="slidenum">
              <a:rPr lang="en-US" smtClean="0"/>
              <a:t>‹#›</a:t>
            </a:fld>
            <a:endParaRPr lang="en-US"/>
          </a:p>
        </p:txBody>
      </p:sp>
    </p:spTree>
    <p:extLst>
      <p:ext uri="{BB962C8B-B14F-4D97-AF65-F5344CB8AC3E}">
        <p14:creationId xmlns:p14="http://schemas.microsoft.com/office/powerpoint/2010/main" val="574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BDB47-E3BF-4322-BF06-3A1F2118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B2BF5B-EE9B-4B1E-B598-12A1A53EA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3275E-C8E9-4786-9943-D37E1249F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BBE3A-C4F8-498E-86A5-6560B4BD464D}" type="datetimeFigureOut">
              <a:rPr lang="en-US" smtClean="0"/>
              <a:t>3/19/21</a:t>
            </a:fld>
            <a:endParaRPr lang="en-US"/>
          </a:p>
        </p:txBody>
      </p:sp>
      <p:sp>
        <p:nvSpPr>
          <p:cNvPr id="5" name="Footer Placeholder 4">
            <a:extLst>
              <a:ext uri="{FF2B5EF4-FFF2-40B4-BE49-F238E27FC236}">
                <a16:creationId xmlns:a16="http://schemas.microsoft.com/office/drawing/2014/main" id="{90793279-52E4-45AE-88C8-734AD8A10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F2A701-3761-4223-BA9E-CDECB2E1B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822C6-34AF-476C-9CA6-9E02CFA81190}" type="slidenum">
              <a:rPr lang="en-US" smtClean="0"/>
              <a:t>‹#›</a:t>
            </a:fld>
            <a:endParaRPr lang="en-US"/>
          </a:p>
        </p:txBody>
      </p:sp>
    </p:spTree>
    <p:extLst>
      <p:ext uri="{BB962C8B-B14F-4D97-AF65-F5344CB8AC3E}">
        <p14:creationId xmlns:p14="http://schemas.microsoft.com/office/powerpoint/2010/main" val="982934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C23B1-1BA8-F940-AE85-27AD0DF4FE3A}"/>
              </a:ext>
            </a:extLst>
          </p:cNvPr>
          <p:cNvSpPr txBox="1"/>
          <p:nvPr/>
        </p:nvSpPr>
        <p:spPr>
          <a:xfrm>
            <a:off x="6425515" y="1178957"/>
            <a:ext cx="5138750" cy="2308324"/>
          </a:xfrm>
          <a:prstGeom prst="rect">
            <a:avLst/>
          </a:prstGeom>
          <a:noFill/>
        </p:spPr>
        <p:txBody>
          <a:bodyPr wrap="square" rtlCol="0">
            <a:spAutoFit/>
          </a:bodyPr>
          <a:lstStyle/>
          <a:p>
            <a:r>
              <a:rPr lang="en-US" dirty="0"/>
              <a:t>The City of Newark maintains an abandoned property list which is callable via API containing approximately 500 abandoned properties.</a:t>
            </a:r>
          </a:p>
          <a:p>
            <a:endParaRPr lang="en-US" dirty="0"/>
          </a:p>
          <a:p>
            <a:r>
              <a:rPr lang="en-US" dirty="0"/>
              <a:t>The data is contextual to Newark, NJ and in it’s retrieved state not compatible with data from other sources, for example these addresses are incomplete and not suitable for data analysis.</a:t>
            </a:r>
          </a:p>
        </p:txBody>
      </p:sp>
      <p:pic>
        <p:nvPicPr>
          <p:cNvPr id="5" name="Picture 4" descr="Table&#10;&#10;Description automatically generated">
            <a:extLst>
              <a:ext uri="{FF2B5EF4-FFF2-40B4-BE49-F238E27FC236}">
                <a16:creationId xmlns:a16="http://schemas.microsoft.com/office/drawing/2014/main" id="{079B5EAA-80F0-4D4E-A8FF-E04E739E3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15" y="1136639"/>
            <a:ext cx="5856417" cy="2611645"/>
          </a:xfrm>
          <a:prstGeom prst="rect">
            <a:avLst/>
          </a:prstGeom>
        </p:spPr>
      </p:pic>
      <p:sp>
        <p:nvSpPr>
          <p:cNvPr id="6" name="TextBox 5">
            <a:extLst>
              <a:ext uri="{FF2B5EF4-FFF2-40B4-BE49-F238E27FC236}">
                <a16:creationId xmlns:a16="http://schemas.microsoft.com/office/drawing/2014/main" id="{76A66F01-12C6-B445-A20C-266E6F6AFBCC}"/>
              </a:ext>
            </a:extLst>
          </p:cNvPr>
          <p:cNvSpPr txBox="1"/>
          <p:nvPr/>
        </p:nvSpPr>
        <p:spPr>
          <a:xfrm>
            <a:off x="347016" y="3891894"/>
            <a:ext cx="3088162" cy="2308324"/>
          </a:xfrm>
          <a:prstGeom prst="rect">
            <a:avLst/>
          </a:prstGeom>
          <a:noFill/>
        </p:spPr>
        <p:txBody>
          <a:bodyPr wrap="square" rtlCol="0">
            <a:spAutoFit/>
          </a:bodyPr>
          <a:lstStyle/>
          <a:p>
            <a:r>
              <a:rPr lang="en-US" dirty="0"/>
              <a:t>The data cleaning techniques employed convert the address list into usable data that is now compatible with various additional data sets for deeper analyses as we will see in this presentation with insignificant data loss.</a:t>
            </a:r>
          </a:p>
        </p:txBody>
      </p:sp>
      <p:sp>
        <p:nvSpPr>
          <p:cNvPr id="7" name="TextBox 6">
            <a:extLst>
              <a:ext uri="{FF2B5EF4-FFF2-40B4-BE49-F238E27FC236}">
                <a16:creationId xmlns:a16="http://schemas.microsoft.com/office/drawing/2014/main" id="{74A1CCFA-C284-9B4E-B9D8-C94565487B92}"/>
              </a:ext>
            </a:extLst>
          </p:cNvPr>
          <p:cNvSpPr txBox="1"/>
          <p:nvPr/>
        </p:nvSpPr>
        <p:spPr>
          <a:xfrm>
            <a:off x="420816" y="300532"/>
            <a:ext cx="10594026" cy="692497"/>
          </a:xfrm>
          <a:prstGeom prst="rect">
            <a:avLst/>
          </a:prstGeom>
          <a:noFill/>
        </p:spPr>
        <p:txBody>
          <a:bodyPr wrap="square" rtlCol="0">
            <a:spAutoFit/>
          </a:bodyPr>
          <a:lstStyle/>
          <a:p>
            <a:r>
              <a:rPr lang="en-US" sz="3900" b="1" spc="-150" dirty="0">
                <a:ln w="3175">
                  <a:noFill/>
                </a:ln>
                <a:solidFill>
                  <a:schemeClr val="accent1">
                    <a:lumMod val="75000"/>
                  </a:schemeClr>
                </a:solidFill>
                <a:effectLst>
                  <a:outerShdw blurRad="50800" dist="88900" dir="7800000" sx="101000" sy="101000" algn="tl" rotWithShape="0">
                    <a:prstClr val="black">
                      <a:alpha val="23000"/>
                    </a:prstClr>
                  </a:outerShdw>
                </a:effectLst>
              </a:rPr>
              <a:t>ABANDONED REAL PROPERTY IN THE CITY OF NEWARK</a:t>
            </a:r>
          </a:p>
        </p:txBody>
      </p:sp>
      <p:pic>
        <p:nvPicPr>
          <p:cNvPr id="12" name="Picture 11" descr="Graphical user interface, table&#10;&#10;Description automatically generated">
            <a:extLst>
              <a:ext uri="{FF2B5EF4-FFF2-40B4-BE49-F238E27FC236}">
                <a16:creationId xmlns:a16="http://schemas.microsoft.com/office/drawing/2014/main" id="{F650B02F-6FE7-1449-A0F9-B88D20D1A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397" y="3748284"/>
            <a:ext cx="8156788" cy="2809184"/>
          </a:xfrm>
          <a:prstGeom prst="rect">
            <a:avLst/>
          </a:prstGeom>
        </p:spPr>
      </p:pic>
    </p:spTree>
    <p:extLst>
      <p:ext uri="{BB962C8B-B14F-4D97-AF65-F5344CB8AC3E}">
        <p14:creationId xmlns:p14="http://schemas.microsoft.com/office/powerpoint/2010/main" val="256194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D03100-85AD-4546-8F91-FA7CFA4FFDA3}"/>
              </a:ext>
            </a:extLst>
          </p:cNvPr>
          <p:cNvSpPr txBox="1"/>
          <p:nvPr/>
        </p:nvSpPr>
        <p:spPr>
          <a:xfrm>
            <a:off x="2452815" y="263462"/>
            <a:ext cx="6413158" cy="692497"/>
          </a:xfrm>
          <a:prstGeom prst="rect">
            <a:avLst/>
          </a:prstGeom>
          <a:noFill/>
        </p:spPr>
        <p:txBody>
          <a:bodyPr wrap="square" rtlCol="0">
            <a:spAutoFit/>
          </a:bodyPr>
          <a:lstStyle/>
          <a:p>
            <a:pPr algn="ctr"/>
            <a:r>
              <a:rPr lang="en-US" sz="3900" b="1" spc="-150" dirty="0">
                <a:ln w="3175">
                  <a:noFill/>
                </a:ln>
                <a:solidFill>
                  <a:schemeClr val="accent1">
                    <a:lumMod val="75000"/>
                  </a:schemeClr>
                </a:solidFill>
                <a:effectLst>
                  <a:outerShdw blurRad="50800" dist="88900" dir="7800000" sx="101000" sy="101000" algn="tl" rotWithShape="0">
                    <a:prstClr val="black">
                      <a:alpha val="23000"/>
                    </a:prstClr>
                  </a:outerShdw>
                </a:effectLst>
              </a:rPr>
              <a:t>ABANDONED PROPERTY MAP</a:t>
            </a:r>
          </a:p>
        </p:txBody>
      </p:sp>
      <p:pic>
        <p:nvPicPr>
          <p:cNvPr id="10" name="Picture 9" descr="Map&#10;&#10;Description automatically generated">
            <a:extLst>
              <a:ext uri="{FF2B5EF4-FFF2-40B4-BE49-F238E27FC236}">
                <a16:creationId xmlns:a16="http://schemas.microsoft.com/office/drawing/2014/main" id="{6D65561F-A322-DA46-B4A3-B4D6B0F2D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61" y="1075036"/>
            <a:ext cx="5907169" cy="5350477"/>
          </a:xfrm>
          <a:prstGeom prst="rect">
            <a:avLst/>
          </a:prstGeom>
        </p:spPr>
      </p:pic>
      <p:pic>
        <p:nvPicPr>
          <p:cNvPr id="12" name="Picture 11" descr="Chart, pie chart&#10;&#10;Description automatically generated">
            <a:extLst>
              <a:ext uri="{FF2B5EF4-FFF2-40B4-BE49-F238E27FC236}">
                <a16:creationId xmlns:a16="http://schemas.microsoft.com/office/drawing/2014/main" id="{E3E2DAA6-14F1-4E4B-A461-493C78B7B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603" y="1075036"/>
            <a:ext cx="5350477" cy="5350477"/>
          </a:xfrm>
          <a:prstGeom prst="rect">
            <a:avLst/>
          </a:prstGeom>
        </p:spPr>
      </p:pic>
    </p:spTree>
    <p:extLst>
      <p:ext uri="{BB962C8B-B14F-4D97-AF65-F5344CB8AC3E}">
        <p14:creationId xmlns:p14="http://schemas.microsoft.com/office/powerpoint/2010/main" val="4267611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102</Words>
  <Application>Microsoft Macintosh PowerPoint</Application>
  <PresentationFormat>Widescreen</PresentationFormat>
  <Paragraphs>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Isabella Lehar</dc:creator>
  <cp:lastModifiedBy>Tim Weir</cp:lastModifiedBy>
  <cp:revision>12</cp:revision>
  <dcterms:created xsi:type="dcterms:W3CDTF">2021-03-14T20:05:56Z</dcterms:created>
  <dcterms:modified xsi:type="dcterms:W3CDTF">2021-03-19T23:37:13Z</dcterms:modified>
</cp:coreProperties>
</file>