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D02E8-5583-4D05-BC02-185EAFB58B5D}" v="9" dt="2021-03-09T23:49:2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83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64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7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BCE7-171D-43BE-8A7F-5914718426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D23E3A-F4D5-489B-B0DC-857153E4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A828-075B-4D18-BAAB-E4C21FDC8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5998-48C6-4CC4-AA9F-C9A166D7F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24765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DA2D9-BC7E-4A6D-8409-D70991E6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1" y="1834498"/>
            <a:ext cx="8230313" cy="47065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F45276-D62A-424A-9132-46C9DAE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458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E50DE-01ED-463B-9181-0D27B58B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9" y="877788"/>
            <a:ext cx="9071768" cy="51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C3193-4B28-4196-9356-B92AA984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" y="746132"/>
            <a:ext cx="9340913" cy="52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B381A-0640-4930-A861-51A04456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1" y="1066899"/>
            <a:ext cx="7596274" cy="4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0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Data Analytics </vt:lpstr>
      <vt:lpstr>Development Requirements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LEHAR,ISABELLA (Agilent USA)</dc:creator>
  <cp:lastModifiedBy>Isabella Lehar</cp:lastModifiedBy>
  <cp:revision>2</cp:revision>
  <dcterms:created xsi:type="dcterms:W3CDTF">2021-03-09T23:38:19Z</dcterms:created>
  <dcterms:modified xsi:type="dcterms:W3CDTF">2021-03-09T23:50:50Z</dcterms:modified>
</cp:coreProperties>
</file>