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7" r:id="rId2"/>
    <p:sldId id="273" r:id="rId3"/>
    <p:sldId id="272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109"/>
    <a:srgbClr val="6E9624"/>
    <a:srgbClr val="67B946"/>
    <a:srgbClr val="C5DC68"/>
    <a:srgbClr val="4D7B1B"/>
    <a:srgbClr val="4D7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FF347-C964-E14A-9C03-BF08E4FB392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5C1D-944B-9544-97FA-575E8155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E5C1D-944B-9544-97FA-575E8155EE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5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E5B6-D9B4-1F47-B807-941AE4ED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413B-A7E9-FE4A-9862-5B0AB5607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D4BF-F260-9245-BB3F-4879338B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A4B-ABD2-474F-ACE6-7E609845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7CAC-ED91-834D-AF64-B6FA93FB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C822-3B2F-0243-8065-3C1F9F1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5CFDB-B553-3749-93A2-4F1035302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E9A3-D529-6146-B845-8BD46409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7D39-CB07-A041-A808-A4589110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55649-090D-3A42-B16D-E8AD291E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ED25A-C14B-2E49-8F53-9816D214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58C86-5554-E344-8D8B-27528B21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DF28-2EC8-9B41-9904-54A6A99D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E391-F8F9-6140-9833-8E65F28C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4C01-A0FE-F842-8DDE-5E72A19B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0080-57AD-5248-B94A-85E00BC5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84B4-104C-F248-8C29-36058B03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FE9D-F52F-2E4E-A72F-6762B6F8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BE92-329A-5446-B722-EDF609B3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A7F3-C191-FA44-AFCE-967F0D7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39E9-34D8-B34F-B6C9-7D5E2096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3AE7-6A6D-6147-BE33-AC40B006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CD73-5070-9D41-B68C-3EB676F5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AFEE-62B2-EB45-86D7-3A1C337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DA31-BB89-3D4B-9D5C-856DE00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A11E-E9A4-3346-9180-10E794A7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17CF-EE03-7D48-AC7C-6DFCBAA7B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8229C-36F8-6A4A-96BD-14A80C5A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638CE-B429-384B-9A80-96887FF8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13AC7-AEA5-D44D-B5A1-FEF089CE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AE63D-848F-8D4F-AFDE-6B47F4C4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E481-0638-0845-94BF-AB1F6C14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44041-F636-CA44-B13E-8E98DFDD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C988-6E43-3C42-9D6B-4373622FB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19E2E-BFB8-9741-81CD-BF5D74034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87E78-E6BC-224B-ABD4-8A9B0CF06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519CB-DFA3-F44B-998C-B28AF4F8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70B42-719D-0F40-80FE-5FF46CB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8077E-9C12-0C4C-B9B8-74332FB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343E-1A3D-5547-B941-54AA0B49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0769D-4B47-B149-97DD-0792CF97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50DA5-6B6F-0C4D-99E3-C786A377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CC48-8B8B-3E45-89D3-2170F3D3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2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F327F-62D5-9045-AA8F-6267405A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8C363-83ED-234C-83E9-4F452E06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CF4F8-19F5-0949-BE0B-4CB65AC1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D871-71B6-6F44-9574-7A8A9A40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E844-E8EB-324D-91FD-3F475971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668AC-5660-F145-8A72-4BE86E9E7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5680D-5336-6D44-9EF8-2EAE963B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B512-9FFD-0F44-B2A7-97FE6DB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9058-2902-4149-B778-09295EB2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FBB4-6CC7-ED46-94C1-F8DD8A31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B4267-AF02-5740-8EA8-1657BB376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ECD0C-842E-6347-850B-DC414EEAF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5CB94-8674-9644-BF26-D9E95B2B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44C1B-24F9-4F45-831A-F8747C3F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8295-2B6E-D848-9444-A13FEBAB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1D9E7-87A5-9948-B26A-D5D661D2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6C359-57C4-DC43-9C1C-BF90860A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E64B-2430-774A-B967-3E09B117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170A-6421-7449-AF07-79400B158FF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4984-E553-2945-B586-B32C8C30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345C-A19D-6A4B-85D2-9F85EB75F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chemeClr val="accent3">
              <a:alpha val="80000"/>
            </a:schemeClr>
          </a:solidFill>
          <a:ln w="203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</a:t>
            </a:r>
          </a:p>
        </p:txBody>
      </p:sp>
    </p:spTree>
    <p:extLst>
      <p:ext uri="{BB962C8B-B14F-4D97-AF65-F5344CB8AC3E}">
        <p14:creationId xmlns:p14="http://schemas.microsoft.com/office/powerpoint/2010/main" val="398564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E9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F9DF5-B920-1547-8A25-F1D9B352E7FB}"/>
              </a:ext>
            </a:extLst>
          </p:cNvPr>
          <p:cNvSpPr txBox="1"/>
          <p:nvPr/>
        </p:nvSpPr>
        <p:spPr>
          <a:xfrm>
            <a:off x="524932" y="5953017"/>
            <a:ext cx="23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_50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563E62-B640-1F4C-8FF8-9C2F78D3B0EF}"/>
              </a:ext>
            </a:extLst>
          </p:cNvPr>
          <p:cNvSpPr/>
          <p:nvPr/>
        </p:nvSpPr>
        <p:spPr>
          <a:xfrm>
            <a:off x="4633783" y="2409563"/>
            <a:ext cx="1952370" cy="19523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7B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88C69-D820-1546-B381-ABC2900F4EA4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_25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3F7047-33D9-004F-A801-13D9D8A983EF}"/>
              </a:ext>
            </a:extLst>
          </p:cNvPr>
          <p:cNvSpPr/>
          <p:nvPr/>
        </p:nvSpPr>
        <p:spPr>
          <a:xfrm>
            <a:off x="4633783" y="2409563"/>
            <a:ext cx="1952370" cy="19523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C5D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2" y="5953017"/>
            <a:ext cx="226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12262F-D3D8-AE41-AC93-D896E335393A}"/>
              </a:ext>
            </a:extLst>
          </p:cNvPr>
          <p:cNvSpPr/>
          <p:nvPr/>
        </p:nvSpPr>
        <p:spPr>
          <a:xfrm>
            <a:off x="4633783" y="2409563"/>
            <a:ext cx="1952370" cy="19523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909111E-1708-3D43-87F2-FB37F53B3180}"/>
              </a:ext>
            </a:extLst>
          </p:cNvPr>
          <p:cNvSpPr/>
          <p:nvPr/>
        </p:nvSpPr>
        <p:spPr>
          <a:xfrm>
            <a:off x="4317999" y="1574800"/>
            <a:ext cx="4267200" cy="2929467"/>
          </a:xfrm>
          <a:prstGeom prst="rightArrow">
            <a:avLst>
              <a:gd name="adj1" fmla="val 24567"/>
              <a:gd name="adj2" fmla="val 46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909111E-1708-3D43-87F2-FB37F53B3180}"/>
              </a:ext>
            </a:extLst>
          </p:cNvPr>
          <p:cNvSpPr/>
          <p:nvPr/>
        </p:nvSpPr>
        <p:spPr>
          <a:xfrm rot="18772169">
            <a:off x="4317999" y="1574800"/>
            <a:ext cx="4267200" cy="2929467"/>
          </a:xfrm>
          <a:prstGeom prst="rightArrow">
            <a:avLst>
              <a:gd name="adj1" fmla="val 24567"/>
              <a:gd name="adj2" fmla="val 46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909111E-1708-3D43-87F2-FB37F53B3180}"/>
              </a:ext>
            </a:extLst>
          </p:cNvPr>
          <p:cNvSpPr/>
          <p:nvPr/>
        </p:nvSpPr>
        <p:spPr>
          <a:xfrm rot="2833537">
            <a:off x="4317999" y="1574800"/>
            <a:ext cx="4267200" cy="2929467"/>
          </a:xfrm>
          <a:prstGeom prst="rightArrow">
            <a:avLst>
              <a:gd name="adj1" fmla="val 24567"/>
              <a:gd name="adj2" fmla="val 46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eaf">
            <a:extLst>
              <a:ext uri="{FF2B5EF4-FFF2-40B4-BE49-F238E27FC236}">
                <a16:creationId xmlns:a16="http://schemas.microsoft.com/office/drawing/2014/main" id="{8C056B41-EECA-5240-BE3A-1FA5DDC41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866" y="1270001"/>
            <a:ext cx="3937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chemeClr val="accent3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Gray_bordered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2C6109">
              <a:alpha val="90000"/>
            </a:srgbClr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Green_100_bordered</a:t>
            </a:r>
          </a:p>
        </p:txBody>
      </p:sp>
    </p:spTree>
    <p:extLst>
      <p:ext uri="{BB962C8B-B14F-4D97-AF65-F5344CB8AC3E}">
        <p14:creationId xmlns:p14="http://schemas.microsoft.com/office/powerpoint/2010/main" val="252831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4D7B1B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6C8F-8A19-6C45-BB85-0F5C83220264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Green_with_75_bordered</a:t>
            </a:r>
          </a:p>
        </p:txBody>
      </p:sp>
    </p:spTree>
    <p:extLst>
      <p:ext uri="{BB962C8B-B14F-4D97-AF65-F5344CB8AC3E}">
        <p14:creationId xmlns:p14="http://schemas.microsoft.com/office/powerpoint/2010/main" val="246305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E9624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F9DF5-B920-1547-8A25-F1D9B352E7FB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Green_with_border</a:t>
            </a:r>
            <a:r>
              <a:rPr lang="en-US" dirty="0"/>
              <a:t> _50</a:t>
            </a:r>
          </a:p>
        </p:txBody>
      </p:sp>
    </p:spTree>
    <p:extLst>
      <p:ext uri="{BB962C8B-B14F-4D97-AF65-F5344CB8AC3E}">
        <p14:creationId xmlns:p14="http://schemas.microsoft.com/office/powerpoint/2010/main" val="369460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7B946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88C69-D820-1546-B381-ABC2900F4EA4}"/>
              </a:ext>
            </a:extLst>
          </p:cNvPr>
          <p:cNvSpPr txBox="1"/>
          <p:nvPr/>
        </p:nvSpPr>
        <p:spPr>
          <a:xfrm>
            <a:off x="524932" y="5953017"/>
            <a:ext cx="3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Green_with_border</a:t>
            </a:r>
            <a:r>
              <a:rPr lang="en-US" dirty="0"/>
              <a:t> _25</a:t>
            </a:r>
          </a:p>
        </p:txBody>
      </p:sp>
    </p:spTree>
    <p:extLst>
      <p:ext uri="{BB962C8B-B14F-4D97-AF65-F5344CB8AC3E}">
        <p14:creationId xmlns:p14="http://schemas.microsoft.com/office/powerpoint/2010/main" val="1384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C5DC68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2" y="5953017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Green_with_border</a:t>
            </a:r>
            <a:r>
              <a:rPr lang="en-US" dirty="0"/>
              <a:t> _0</a:t>
            </a:r>
          </a:p>
        </p:txBody>
      </p:sp>
    </p:spTree>
    <p:extLst>
      <p:ext uri="{BB962C8B-B14F-4D97-AF65-F5344CB8AC3E}">
        <p14:creationId xmlns:p14="http://schemas.microsoft.com/office/powerpoint/2010/main" val="324347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2C6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2" y="5953017"/>
            <a:ext cx="245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Green_with_spot_100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F14A4A-32C9-C948-A1AC-032BEAB256FF}"/>
              </a:ext>
            </a:extLst>
          </p:cNvPr>
          <p:cNvSpPr/>
          <p:nvPr/>
        </p:nvSpPr>
        <p:spPr>
          <a:xfrm>
            <a:off x="4633783" y="2409563"/>
            <a:ext cx="1952370" cy="19523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4D7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6C8F-8A19-6C45-BB85-0F5C83220264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_75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E7ED42-0643-AF49-A0FA-7CDFA321BDF9}"/>
              </a:ext>
            </a:extLst>
          </p:cNvPr>
          <p:cNvSpPr/>
          <p:nvPr/>
        </p:nvSpPr>
        <p:spPr>
          <a:xfrm>
            <a:off x="4633783" y="2409563"/>
            <a:ext cx="1952370" cy="19523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13201</TotalTime>
  <Words>76</Words>
  <Application>Microsoft Macintosh PowerPoint</Application>
  <PresentationFormat>Widescreen</PresentationFormat>
  <Paragraphs>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Armant, Vincent</dc:creator>
  <cp:lastModifiedBy>Armant, Vincent</cp:lastModifiedBy>
  <cp:revision>25</cp:revision>
  <dcterms:created xsi:type="dcterms:W3CDTF">2020-01-21T12:40:20Z</dcterms:created>
  <dcterms:modified xsi:type="dcterms:W3CDTF">2020-04-12T17:44:58Z</dcterms:modified>
</cp:coreProperties>
</file>