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77" r:id="rId2"/>
    <p:sldId id="1497" r:id="rId3"/>
    <p:sldId id="1498" r:id="rId4"/>
    <p:sldId id="462" r:id="rId5"/>
    <p:sldId id="467" r:id="rId6"/>
    <p:sldId id="468" r:id="rId7"/>
    <p:sldId id="471" r:id="rId8"/>
    <p:sldId id="469" r:id="rId9"/>
    <p:sldId id="1506" r:id="rId10"/>
    <p:sldId id="1499" r:id="rId11"/>
    <p:sldId id="1509" r:id="rId12"/>
    <p:sldId id="1510" r:id="rId13"/>
    <p:sldId id="474" r:id="rId14"/>
    <p:sldId id="480" r:id="rId15"/>
    <p:sldId id="1507" r:id="rId16"/>
    <p:sldId id="1505" r:id="rId17"/>
    <p:sldId id="1508" r:id="rId18"/>
    <p:sldId id="476" r:id="rId19"/>
    <p:sldId id="15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nie Litz" initials="ML" lastIdx="1" clrIdx="0">
    <p:extLst>
      <p:ext uri="{19B8F6BF-5375-455C-9EA6-DF929625EA0E}">
        <p15:presenceInfo xmlns:p15="http://schemas.microsoft.com/office/powerpoint/2012/main" userId="S::Marnie.Litz@trexsolutionsllc.com::edf0ad7b-2a10-440e-94b9-e9a5d0b216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0D19D-9EB0-4EAE-9AB1-0CA4466CC059}" v="13" dt="2022-09-29T17:20:18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61790" autoAdjust="0"/>
  </p:normalViewPr>
  <p:slideViewPr>
    <p:cSldViewPr snapToGrid="0">
      <p:cViewPr varScale="1">
        <p:scale>
          <a:sx n="68" d="100"/>
          <a:sy n="68" d="100"/>
        </p:scale>
        <p:origin x="1206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khan Yusubov" userId="5b38b0cb-2ea7-4149-bf88-128864bd0356" providerId="ADAL" clId="{E53BD7A9-775D-4442-BCC8-504A6D20D77B}"/>
    <pc:docChg chg="undo custSel addSld delSld modSld">
      <pc:chgData name="Elkhan Yusubov" userId="5b38b0cb-2ea7-4149-bf88-128864bd0356" providerId="ADAL" clId="{E53BD7A9-775D-4442-BCC8-504A6D20D77B}" dt="2022-02-17T17:26:11.702" v="1198" actId="20577"/>
      <pc:docMkLst>
        <pc:docMk/>
      </pc:docMkLst>
      <pc:sldChg chg="addSp delSp modSp mod modNotesTx">
        <pc:chgData name="Elkhan Yusubov" userId="5b38b0cb-2ea7-4149-bf88-128864bd0356" providerId="ADAL" clId="{E53BD7A9-775D-4442-BCC8-504A6D20D77B}" dt="2022-02-17T15:03:50.298" v="259" actId="20577"/>
        <pc:sldMkLst>
          <pc:docMk/>
          <pc:sldMk cId="3167313452" sldId="257"/>
        </pc:sldMkLst>
        <pc:spChg chg="mod">
          <ac:chgData name="Elkhan Yusubov" userId="5b38b0cb-2ea7-4149-bf88-128864bd0356" providerId="ADAL" clId="{E53BD7A9-775D-4442-BCC8-504A6D20D77B}" dt="2022-02-15T04:16:11.029" v="7"/>
          <ac:spMkLst>
            <pc:docMk/>
            <pc:sldMk cId="3167313452" sldId="257"/>
            <ac:spMk id="6" creationId="{14835432-D310-46F9-A7A5-31023C7FEF1B}"/>
          </ac:spMkLst>
        </pc:spChg>
        <pc:picChg chg="del">
          <ac:chgData name="Elkhan Yusubov" userId="5b38b0cb-2ea7-4149-bf88-128864bd0356" providerId="ADAL" clId="{E53BD7A9-775D-4442-BCC8-504A6D20D77B}" dt="2022-02-15T04:14:52.684" v="0" actId="478"/>
          <ac:picMkLst>
            <pc:docMk/>
            <pc:sldMk cId="3167313452" sldId="257"/>
            <ac:picMk id="9" creationId="{FAC0BC45-507B-48C4-8AD4-A4B0986CAE98}"/>
          </ac:picMkLst>
        </pc:picChg>
        <pc:picChg chg="add mod">
          <ac:chgData name="Elkhan Yusubov" userId="5b38b0cb-2ea7-4149-bf88-128864bd0356" providerId="ADAL" clId="{E53BD7A9-775D-4442-BCC8-504A6D20D77B}" dt="2022-02-15T04:15:28.647" v="6" actId="1076"/>
          <ac:picMkLst>
            <pc:docMk/>
            <pc:sldMk cId="3167313452" sldId="257"/>
            <ac:picMk id="1026" creationId="{54AEB5EF-B1F3-444F-96C3-ECB12ECEC303}"/>
          </ac:picMkLst>
        </pc:picChg>
      </pc:sldChg>
      <pc:sldChg chg="modSp mod">
        <pc:chgData name="Elkhan Yusubov" userId="5b38b0cb-2ea7-4149-bf88-128864bd0356" providerId="ADAL" clId="{E53BD7A9-775D-4442-BCC8-504A6D20D77B}" dt="2022-02-17T15:23:22.406" v="744" actId="108"/>
        <pc:sldMkLst>
          <pc:docMk/>
          <pc:sldMk cId="3834509685" sldId="467"/>
        </pc:sldMkLst>
        <pc:spChg chg="mod">
          <ac:chgData name="Elkhan Yusubov" userId="5b38b0cb-2ea7-4149-bf88-128864bd0356" providerId="ADAL" clId="{E53BD7A9-775D-4442-BCC8-504A6D20D77B}" dt="2022-02-17T15:23:22.406" v="744" actId="108"/>
          <ac:spMkLst>
            <pc:docMk/>
            <pc:sldMk cId="3834509685" sldId="467"/>
            <ac:spMk id="2" creationId="{35B50F0A-C8B0-4CFA-B2DA-203C13E54440}"/>
          </ac:spMkLst>
        </pc:spChg>
      </pc:sldChg>
      <pc:sldChg chg="modNotesTx">
        <pc:chgData name="Elkhan Yusubov" userId="5b38b0cb-2ea7-4149-bf88-128864bd0356" providerId="ADAL" clId="{E53BD7A9-775D-4442-BCC8-504A6D20D77B}" dt="2022-02-17T16:54:22.957" v="991" actId="20577"/>
        <pc:sldMkLst>
          <pc:docMk/>
          <pc:sldMk cId="4216019064" sldId="468"/>
        </pc:sldMkLst>
      </pc:sldChg>
      <pc:sldChg chg="addSp delSp modSp add mod modClrScheme chgLayout modNotesTx">
        <pc:chgData name="Elkhan Yusubov" userId="5b38b0cb-2ea7-4149-bf88-128864bd0356" providerId="ADAL" clId="{E53BD7A9-775D-4442-BCC8-504A6D20D77B}" dt="2022-02-17T16:53:34.878" v="937" actId="113"/>
        <pc:sldMkLst>
          <pc:docMk/>
          <pc:sldMk cId="3384142139" sldId="469"/>
        </pc:sldMkLst>
        <pc:spChg chg="mod ord">
          <ac:chgData name="Elkhan Yusubov" userId="5b38b0cb-2ea7-4149-bf88-128864bd0356" providerId="ADAL" clId="{E53BD7A9-775D-4442-BCC8-504A6D20D77B}" dt="2022-02-17T15:24:52.124" v="745" actId="1076"/>
          <ac:spMkLst>
            <pc:docMk/>
            <pc:sldMk cId="3384142139" sldId="469"/>
            <ac:spMk id="2" creationId="{ECC4977A-6B01-49E8-B0D5-8C8E5AC55ABE}"/>
          </ac:spMkLst>
        </pc:spChg>
        <pc:spChg chg="del mod">
          <ac:chgData name="Elkhan Yusubov" userId="5b38b0cb-2ea7-4149-bf88-128864bd0356" providerId="ADAL" clId="{E53BD7A9-775D-4442-BCC8-504A6D20D77B}" dt="2022-02-17T03:20:26.647" v="78" actId="478"/>
          <ac:spMkLst>
            <pc:docMk/>
            <pc:sldMk cId="3384142139" sldId="469"/>
            <ac:spMk id="3" creationId="{A4215119-1E53-4F41-8296-56B6DFB59D14}"/>
          </ac:spMkLst>
        </pc:spChg>
        <pc:spChg chg="add del mod">
          <ac:chgData name="Elkhan Yusubov" userId="5b38b0cb-2ea7-4149-bf88-128864bd0356" providerId="ADAL" clId="{E53BD7A9-775D-4442-BCC8-504A6D20D77B}" dt="2022-02-17T03:20:32.195" v="79" actId="478"/>
          <ac:spMkLst>
            <pc:docMk/>
            <pc:sldMk cId="3384142139" sldId="469"/>
            <ac:spMk id="6" creationId="{7814A866-2C77-4638-9EAE-3C67C599B4D2}"/>
          </ac:spMkLst>
        </pc:spChg>
        <pc:picChg chg="add del mod">
          <ac:chgData name="Elkhan Yusubov" userId="5b38b0cb-2ea7-4149-bf88-128864bd0356" providerId="ADAL" clId="{E53BD7A9-775D-4442-BCC8-504A6D20D77B}" dt="2022-02-17T03:24:50.426" v="95" actId="478"/>
          <ac:picMkLst>
            <pc:docMk/>
            <pc:sldMk cId="3384142139" sldId="469"/>
            <ac:picMk id="8" creationId="{53F4916A-9E10-438A-9F90-62D98578E47D}"/>
          </ac:picMkLst>
        </pc:picChg>
        <pc:picChg chg="add mod">
          <ac:chgData name="Elkhan Yusubov" userId="5b38b0cb-2ea7-4149-bf88-128864bd0356" providerId="ADAL" clId="{E53BD7A9-775D-4442-BCC8-504A6D20D77B}" dt="2022-02-17T03:24:54.859" v="97" actId="14100"/>
          <ac:picMkLst>
            <pc:docMk/>
            <pc:sldMk cId="3384142139" sldId="469"/>
            <ac:picMk id="10" creationId="{20053845-6FBB-465F-A251-6E361BADA8BC}"/>
          </ac:picMkLst>
        </pc:picChg>
        <pc:picChg chg="mod">
          <ac:chgData name="Elkhan Yusubov" userId="5b38b0cb-2ea7-4149-bf88-128864bd0356" providerId="ADAL" clId="{E53BD7A9-775D-4442-BCC8-504A6D20D77B}" dt="2022-02-17T03:25:04.437" v="99" actId="1076"/>
          <ac:picMkLst>
            <pc:docMk/>
            <pc:sldMk cId="3384142139" sldId="469"/>
            <ac:picMk id="2052" creationId="{DC9A3BA8-8214-4F5E-ADC3-9D35B0998DE2}"/>
          </ac:picMkLst>
        </pc:picChg>
      </pc:sldChg>
      <pc:sldChg chg="addSp delSp modSp add mod modClrScheme chgLayout">
        <pc:chgData name="Elkhan Yusubov" userId="5b38b0cb-2ea7-4149-bf88-128864bd0356" providerId="ADAL" clId="{E53BD7A9-775D-4442-BCC8-504A6D20D77B}" dt="2022-02-17T16:49:08.675" v="904" actId="20577"/>
        <pc:sldMkLst>
          <pc:docMk/>
          <pc:sldMk cId="3193033688" sldId="471"/>
        </pc:sldMkLst>
        <pc:spChg chg="mod ord">
          <ac:chgData name="Elkhan Yusubov" userId="5b38b0cb-2ea7-4149-bf88-128864bd0356" providerId="ADAL" clId="{E53BD7A9-775D-4442-BCC8-504A6D20D77B}" dt="2022-02-17T15:24:59.300" v="746" actId="1076"/>
          <ac:spMkLst>
            <pc:docMk/>
            <pc:sldMk cId="3193033688" sldId="471"/>
            <ac:spMk id="2" creationId="{21DDA09B-C403-42A5-9056-BA40BA18A6E0}"/>
          </ac:spMkLst>
        </pc:spChg>
        <pc:spChg chg="mod">
          <ac:chgData name="Elkhan Yusubov" userId="5b38b0cb-2ea7-4149-bf88-128864bd0356" providerId="ADAL" clId="{E53BD7A9-775D-4442-BCC8-504A6D20D77B}" dt="2022-02-17T16:49:08.675" v="904" actId="20577"/>
          <ac:spMkLst>
            <pc:docMk/>
            <pc:sldMk cId="3193033688" sldId="471"/>
            <ac:spMk id="6" creationId="{8317C9B7-4389-43BA-9A4B-AA131D0AF283}"/>
          </ac:spMkLst>
        </pc:spChg>
        <pc:picChg chg="del">
          <ac:chgData name="Elkhan Yusubov" userId="5b38b0cb-2ea7-4149-bf88-128864bd0356" providerId="ADAL" clId="{E53BD7A9-775D-4442-BCC8-504A6D20D77B}" dt="2022-02-17T03:37:31.662" v="168" actId="478"/>
          <ac:picMkLst>
            <pc:docMk/>
            <pc:sldMk cId="3193033688" sldId="471"/>
            <ac:picMk id="4" creationId="{13FA7E4F-A6C8-4011-9ED6-32B3E42A9CD9}"/>
          </ac:picMkLst>
        </pc:picChg>
        <pc:picChg chg="add mod">
          <ac:chgData name="Elkhan Yusubov" userId="5b38b0cb-2ea7-4149-bf88-128864bd0356" providerId="ADAL" clId="{E53BD7A9-775D-4442-BCC8-504A6D20D77B}" dt="2022-02-17T03:37:46.357" v="172" actId="1076"/>
          <ac:picMkLst>
            <pc:docMk/>
            <pc:sldMk cId="3193033688" sldId="471"/>
            <ac:picMk id="5" creationId="{13E7D69E-2997-4E5C-B617-ACE3C398A64C}"/>
          </ac:picMkLst>
        </pc:picChg>
      </pc:sldChg>
      <pc:sldChg chg="modSp add mod">
        <pc:chgData name="Elkhan Yusubov" userId="5b38b0cb-2ea7-4149-bf88-128864bd0356" providerId="ADAL" clId="{E53BD7A9-775D-4442-BCC8-504A6D20D77B}" dt="2022-02-17T03:26:51.523" v="121" actId="108"/>
        <pc:sldMkLst>
          <pc:docMk/>
          <pc:sldMk cId="3227249913" sldId="474"/>
        </pc:sldMkLst>
        <pc:spChg chg="mod">
          <ac:chgData name="Elkhan Yusubov" userId="5b38b0cb-2ea7-4149-bf88-128864bd0356" providerId="ADAL" clId="{E53BD7A9-775D-4442-BCC8-504A6D20D77B}" dt="2022-02-17T03:26:51.523" v="121" actId="108"/>
          <ac:spMkLst>
            <pc:docMk/>
            <pc:sldMk cId="3227249913" sldId="474"/>
            <ac:spMk id="2" creationId="{21DDA09B-C403-42A5-9056-BA40BA18A6E0}"/>
          </ac:spMkLst>
        </pc:spChg>
      </pc:sldChg>
      <pc:sldChg chg="delSp modSp mod modNotesTx">
        <pc:chgData name="Elkhan Yusubov" userId="5b38b0cb-2ea7-4149-bf88-128864bd0356" providerId="ADAL" clId="{E53BD7A9-775D-4442-BCC8-504A6D20D77B}" dt="2022-02-17T16:52:52.112" v="906" actId="113"/>
        <pc:sldMkLst>
          <pc:docMk/>
          <pc:sldMk cId="3926092289" sldId="476"/>
        </pc:sldMkLst>
        <pc:spChg chg="mod">
          <ac:chgData name="Elkhan Yusubov" userId="5b38b0cb-2ea7-4149-bf88-128864bd0356" providerId="ADAL" clId="{E53BD7A9-775D-4442-BCC8-504A6D20D77B}" dt="2022-02-17T03:15:10.469" v="39" actId="1076"/>
          <ac:spMkLst>
            <pc:docMk/>
            <pc:sldMk cId="3926092289" sldId="476"/>
            <ac:spMk id="10" creationId="{8068995C-C5DB-4BC2-BD64-F254BB015D7D}"/>
          </ac:spMkLst>
        </pc:spChg>
        <pc:spChg chg="mod">
          <ac:chgData name="Elkhan Yusubov" userId="5b38b0cb-2ea7-4149-bf88-128864bd0356" providerId="ADAL" clId="{E53BD7A9-775D-4442-BCC8-504A6D20D77B}" dt="2022-02-17T03:14:52.199" v="32" actId="1076"/>
          <ac:spMkLst>
            <pc:docMk/>
            <pc:sldMk cId="3926092289" sldId="476"/>
            <ac:spMk id="11" creationId="{7D51AFC0-197C-4068-A3DD-4161621D6B88}"/>
          </ac:spMkLst>
        </pc:spChg>
        <pc:spChg chg="mod">
          <ac:chgData name="Elkhan Yusubov" userId="5b38b0cb-2ea7-4149-bf88-128864bd0356" providerId="ADAL" clId="{E53BD7A9-775D-4442-BCC8-504A6D20D77B}" dt="2022-02-17T14:44:27.147" v="233" actId="1076"/>
          <ac:spMkLst>
            <pc:docMk/>
            <pc:sldMk cId="3926092289" sldId="476"/>
            <ac:spMk id="14" creationId="{9FB2E215-51BD-416B-AC26-6A5FBE106A1C}"/>
          </ac:spMkLst>
        </pc:spChg>
        <pc:spChg chg="del mod">
          <ac:chgData name="Elkhan Yusubov" userId="5b38b0cb-2ea7-4149-bf88-128864bd0356" providerId="ADAL" clId="{E53BD7A9-775D-4442-BCC8-504A6D20D77B}" dt="2022-02-17T03:14:46.049" v="30" actId="478"/>
          <ac:spMkLst>
            <pc:docMk/>
            <pc:sldMk cId="3926092289" sldId="476"/>
            <ac:spMk id="22" creationId="{9D36F398-1FCD-47F6-A7DA-1B4D05559678}"/>
          </ac:spMkLst>
        </pc:spChg>
        <pc:picChg chg="mod">
          <ac:chgData name="Elkhan Yusubov" userId="5b38b0cb-2ea7-4149-bf88-128864bd0356" providerId="ADAL" clId="{E53BD7A9-775D-4442-BCC8-504A6D20D77B}" dt="2022-02-17T03:44:44.632" v="173" actId="1076"/>
          <ac:picMkLst>
            <pc:docMk/>
            <pc:sldMk cId="3926092289" sldId="476"/>
            <ac:picMk id="6" creationId="{FA2BFB8B-DA5F-4EAF-8CD0-DD12E5EE4B50}"/>
          </ac:picMkLst>
        </pc:picChg>
        <pc:picChg chg="mod">
          <ac:chgData name="Elkhan Yusubov" userId="5b38b0cb-2ea7-4149-bf88-128864bd0356" providerId="ADAL" clId="{E53BD7A9-775D-4442-BCC8-504A6D20D77B}" dt="2022-02-17T14:44:23.327" v="232" actId="1076"/>
          <ac:picMkLst>
            <pc:docMk/>
            <pc:sldMk cId="3926092289" sldId="476"/>
            <ac:picMk id="8" creationId="{CF0D9B1B-1265-4716-899E-E2067783F4B1}"/>
          </ac:picMkLst>
        </pc:picChg>
        <pc:picChg chg="mod">
          <ac:chgData name="Elkhan Yusubov" userId="5b38b0cb-2ea7-4149-bf88-128864bd0356" providerId="ADAL" clId="{E53BD7A9-775D-4442-BCC8-504A6D20D77B}" dt="2022-02-17T03:15:07.606" v="38" actId="1076"/>
          <ac:picMkLst>
            <pc:docMk/>
            <pc:sldMk cId="3926092289" sldId="476"/>
            <ac:picMk id="9" creationId="{A115E620-EA4C-4B61-990B-44CEBEFD3FAD}"/>
          </ac:picMkLst>
        </pc:picChg>
        <pc:picChg chg="del">
          <ac:chgData name="Elkhan Yusubov" userId="5b38b0cb-2ea7-4149-bf88-128864bd0356" providerId="ADAL" clId="{E53BD7A9-775D-4442-BCC8-504A6D20D77B}" dt="2022-02-17T03:14:43.392" v="28" actId="478"/>
          <ac:picMkLst>
            <pc:docMk/>
            <pc:sldMk cId="3926092289" sldId="476"/>
            <ac:picMk id="26" creationId="{3DE8FEEA-4CF2-4FDB-81A3-2CF911C1F777}"/>
          </ac:picMkLst>
        </pc:picChg>
      </pc:sldChg>
      <pc:sldChg chg="modSp mod modNotesTx">
        <pc:chgData name="Elkhan Yusubov" userId="5b38b0cb-2ea7-4149-bf88-128864bd0356" providerId="ADAL" clId="{E53BD7A9-775D-4442-BCC8-504A6D20D77B}" dt="2022-02-17T17:26:11.702" v="1198" actId="20577"/>
        <pc:sldMkLst>
          <pc:docMk/>
          <pc:sldMk cId="3431974700" sldId="480"/>
        </pc:sldMkLst>
        <pc:spChg chg="mod">
          <ac:chgData name="Elkhan Yusubov" userId="5b38b0cb-2ea7-4149-bf88-128864bd0356" providerId="ADAL" clId="{E53BD7A9-775D-4442-BCC8-504A6D20D77B}" dt="2022-02-17T15:08:50.215" v="542" actId="1076"/>
          <ac:spMkLst>
            <pc:docMk/>
            <pc:sldMk cId="3431974700" sldId="480"/>
            <ac:spMk id="2" creationId="{21DDA09B-C403-42A5-9056-BA40BA18A6E0}"/>
          </ac:spMkLst>
        </pc:spChg>
      </pc:sldChg>
      <pc:sldChg chg="modNotesTx">
        <pc:chgData name="Elkhan Yusubov" userId="5b38b0cb-2ea7-4149-bf88-128864bd0356" providerId="ADAL" clId="{E53BD7A9-775D-4442-BCC8-504A6D20D77B}" dt="2022-02-17T15:19:18.237" v="666" actId="20577"/>
        <pc:sldMkLst>
          <pc:docMk/>
          <pc:sldMk cId="3332199552" sldId="1497"/>
        </pc:sldMkLst>
      </pc:sldChg>
      <pc:sldChg chg="modSp mod modAnim modNotesTx">
        <pc:chgData name="Elkhan Yusubov" userId="5b38b0cb-2ea7-4149-bf88-128864bd0356" providerId="ADAL" clId="{E53BD7A9-775D-4442-BCC8-504A6D20D77B}" dt="2022-02-17T15:07:29.594" v="541" actId="20577"/>
        <pc:sldMkLst>
          <pc:docMk/>
          <pc:sldMk cId="3914494315" sldId="1498"/>
        </pc:sldMkLst>
        <pc:graphicFrameChg chg="mod modGraphic">
          <ac:chgData name="Elkhan Yusubov" userId="5b38b0cb-2ea7-4149-bf88-128864bd0356" providerId="ADAL" clId="{E53BD7A9-775D-4442-BCC8-504A6D20D77B}" dt="2022-02-17T03:32:29.866" v="163" actId="255"/>
          <ac:graphicFrameMkLst>
            <pc:docMk/>
            <pc:sldMk cId="3914494315" sldId="1498"/>
            <ac:graphicFrameMk id="6" creationId="{EA27075E-C682-4EE3-8898-104682F7FE3A}"/>
          </ac:graphicFrameMkLst>
        </pc:graphicFrameChg>
      </pc:sldChg>
      <pc:sldChg chg="modNotesTx">
        <pc:chgData name="Elkhan Yusubov" userId="5b38b0cb-2ea7-4149-bf88-128864bd0356" providerId="ADAL" clId="{E53BD7A9-775D-4442-BCC8-504A6D20D77B}" dt="2022-02-17T17:19:08.808" v="1159" actId="20577"/>
        <pc:sldMkLst>
          <pc:docMk/>
          <pc:sldMk cId="4256003188" sldId="1499"/>
        </pc:sldMkLst>
      </pc:sldChg>
      <pc:sldChg chg="modNotesTx">
        <pc:chgData name="Elkhan Yusubov" userId="5b38b0cb-2ea7-4149-bf88-128864bd0356" providerId="ADAL" clId="{E53BD7A9-775D-4442-BCC8-504A6D20D77B}" dt="2022-02-17T15:12:53.504" v="582" actId="20577"/>
        <pc:sldMkLst>
          <pc:docMk/>
          <pc:sldMk cId="3815656181" sldId="1500"/>
        </pc:sldMkLst>
      </pc:sldChg>
      <pc:sldChg chg="addSp delSp modSp add del mod delAnim modAnim">
        <pc:chgData name="Elkhan Yusubov" userId="5b38b0cb-2ea7-4149-bf88-128864bd0356" providerId="ADAL" clId="{E53BD7A9-775D-4442-BCC8-504A6D20D77B}" dt="2022-02-17T03:33:14.372" v="167"/>
        <pc:sldMkLst>
          <pc:docMk/>
          <pc:sldMk cId="1458865867" sldId="1501"/>
        </pc:sldMkLst>
        <pc:graphicFrameChg chg="del">
          <ac:chgData name="Elkhan Yusubov" userId="5b38b0cb-2ea7-4149-bf88-128864bd0356" providerId="ADAL" clId="{E53BD7A9-775D-4442-BCC8-504A6D20D77B}" dt="2022-02-17T03:33:12.242" v="166" actId="478"/>
          <ac:graphicFrameMkLst>
            <pc:docMk/>
            <pc:sldMk cId="1458865867" sldId="1501"/>
            <ac:graphicFrameMk id="5" creationId="{80A34981-8E7C-4B66-BE0F-491F35BB7F23}"/>
          </ac:graphicFrameMkLst>
        </pc:graphicFrameChg>
        <pc:graphicFrameChg chg="add mod">
          <ac:chgData name="Elkhan Yusubov" userId="5b38b0cb-2ea7-4149-bf88-128864bd0356" providerId="ADAL" clId="{E53BD7A9-775D-4442-BCC8-504A6D20D77B}" dt="2022-02-17T03:33:14.372" v="167"/>
          <ac:graphicFrameMkLst>
            <pc:docMk/>
            <pc:sldMk cId="1458865867" sldId="1501"/>
            <ac:graphicFrameMk id="6" creationId="{851D4E12-37F1-4B37-AFB0-AB1197A78241}"/>
          </ac:graphicFrameMkLst>
        </pc:graphicFrameChg>
      </pc:sldChg>
      <pc:sldChg chg="addSp delSp modSp mod">
        <pc:chgData name="Elkhan Yusubov" userId="5b38b0cb-2ea7-4149-bf88-128864bd0356" providerId="ADAL" clId="{E53BD7A9-775D-4442-BCC8-504A6D20D77B}" dt="2022-02-17T03:17:06.726" v="52" actId="1076"/>
        <pc:sldMkLst>
          <pc:docMk/>
          <pc:sldMk cId="3775625120" sldId="1503"/>
        </pc:sldMkLst>
        <pc:spChg chg="mod">
          <ac:chgData name="Elkhan Yusubov" userId="5b38b0cb-2ea7-4149-bf88-128864bd0356" providerId="ADAL" clId="{E53BD7A9-775D-4442-BCC8-504A6D20D77B}" dt="2022-02-17T03:16:56.003" v="48" actId="1076"/>
          <ac:spMkLst>
            <pc:docMk/>
            <pc:sldMk cId="3775625120" sldId="1503"/>
            <ac:spMk id="2" creationId="{4B3E2293-01EB-47EF-B02C-8AB0D07CB906}"/>
          </ac:spMkLst>
        </pc:spChg>
        <pc:spChg chg="del mod">
          <ac:chgData name="Elkhan Yusubov" userId="5b38b0cb-2ea7-4149-bf88-128864bd0356" providerId="ADAL" clId="{E53BD7A9-775D-4442-BCC8-504A6D20D77B}" dt="2022-02-17T03:15:45.546" v="43" actId="478"/>
          <ac:spMkLst>
            <pc:docMk/>
            <pc:sldMk cId="3775625120" sldId="1503"/>
            <ac:spMk id="6" creationId="{14835432-D310-46F9-A7A5-31023C7FEF1B}"/>
          </ac:spMkLst>
        </pc:spChg>
        <pc:spChg chg="add mod">
          <ac:chgData name="Elkhan Yusubov" userId="5b38b0cb-2ea7-4149-bf88-128864bd0356" providerId="ADAL" clId="{E53BD7A9-775D-4442-BCC8-504A6D20D77B}" dt="2022-02-17T03:15:49.628" v="44" actId="1076"/>
          <ac:spMkLst>
            <pc:docMk/>
            <pc:sldMk cId="3775625120" sldId="1503"/>
            <ac:spMk id="8" creationId="{21961545-3781-40C4-B950-752060F7D587}"/>
          </ac:spMkLst>
        </pc:spChg>
        <pc:picChg chg="add mod">
          <ac:chgData name="Elkhan Yusubov" userId="5b38b0cb-2ea7-4149-bf88-128864bd0356" providerId="ADAL" clId="{E53BD7A9-775D-4442-BCC8-504A6D20D77B}" dt="2022-02-17T03:17:06.726" v="52" actId="1076"/>
          <ac:picMkLst>
            <pc:docMk/>
            <pc:sldMk cId="3775625120" sldId="1503"/>
            <ac:picMk id="4" creationId="{3123C83E-8EFD-4690-9DB5-E7C632A1759F}"/>
          </ac:picMkLst>
        </pc:picChg>
        <pc:picChg chg="del">
          <ac:chgData name="Elkhan Yusubov" userId="5b38b0cb-2ea7-4149-bf88-128864bd0356" providerId="ADAL" clId="{E53BD7A9-775D-4442-BCC8-504A6D20D77B}" dt="2022-02-17T03:15:22.466" v="40" actId="478"/>
          <ac:picMkLst>
            <pc:docMk/>
            <pc:sldMk cId="3775625120" sldId="1503"/>
            <ac:picMk id="2050" creationId="{1484D230-D878-40CB-A0DA-1301481D4CF7}"/>
          </ac:picMkLst>
        </pc:picChg>
      </pc:sldChg>
      <pc:sldChg chg="modNotesTx">
        <pc:chgData name="Elkhan Yusubov" userId="5b38b0cb-2ea7-4149-bf88-128864bd0356" providerId="ADAL" clId="{E53BD7A9-775D-4442-BCC8-504A6D20D77B}" dt="2022-02-17T15:20:30.011" v="743" actId="313"/>
        <pc:sldMkLst>
          <pc:docMk/>
          <pc:sldMk cId="653916769" sldId="1504"/>
        </pc:sldMkLst>
      </pc:sldChg>
      <pc:sldChg chg="addSp delSp modSp new mod modClrScheme chgLayout modNotesTx">
        <pc:chgData name="Elkhan Yusubov" userId="5b38b0cb-2ea7-4149-bf88-128864bd0356" providerId="ADAL" clId="{E53BD7A9-775D-4442-BCC8-504A6D20D77B}" dt="2022-02-17T15:25:07.388" v="747" actId="113"/>
        <pc:sldMkLst>
          <pc:docMk/>
          <pc:sldMk cId="2785726204" sldId="1506"/>
        </pc:sldMkLst>
        <pc:spChg chg="add del">
          <ac:chgData name="Elkhan Yusubov" userId="5b38b0cb-2ea7-4149-bf88-128864bd0356" providerId="ADAL" clId="{E53BD7A9-775D-4442-BCC8-504A6D20D77B}" dt="2022-02-17T14:38:45.944" v="179" actId="700"/>
          <ac:spMkLst>
            <pc:docMk/>
            <pc:sldMk cId="2785726204" sldId="1506"/>
            <ac:spMk id="2" creationId="{0D4B25F9-AD37-4CED-A485-B34672702ECE}"/>
          </ac:spMkLst>
        </pc:spChg>
        <pc:spChg chg="add del">
          <ac:chgData name="Elkhan Yusubov" userId="5b38b0cb-2ea7-4149-bf88-128864bd0356" providerId="ADAL" clId="{E53BD7A9-775D-4442-BCC8-504A6D20D77B}" dt="2022-02-17T14:38:45.944" v="179" actId="700"/>
          <ac:spMkLst>
            <pc:docMk/>
            <pc:sldMk cId="2785726204" sldId="1506"/>
            <ac:spMk id="3" creationId="{5573F2B8-9C67-4413-8FC5-D76985A65CBF}"/>
          </ac:spMkLst>
        </pc:spChg>
        <pc:spChg chg="add mod">
          <ac:chgData name="Elkhan Yusubov" userId="5b38b0cb-2ea7-4149-bf88-128864bd0356" providerId="ADAL" clId="{E53BD7A9-775D-4442-BCC8-504A6D20D77B}" dt="2022-02-17T14:39:38.760" v="209" actId="113"/>
          <ac:spMkLst>
            <pc:docMk/>
            <pc:sldMk cId="2785726204" sldId="1506"/>
            <ac:spMk id="4" creationId="{DEBB9067-C20A-48C8-BDAB-B859EAD28143}"/>
          </ac:spMkLst>
        </pc:spChg>
        <pc:spChg chg="add mod">
          <ac:chgData name="Elkhan Yusubov" userId="5b38b0cb-2ea7-4149-bf88-128864bd0356" providerId="ADAL" clId="{E53BD7A9-775D-4442-BCC8-504A6D20D77B}" dt="2022-02-17T14:39:47.176" v="210"/>
          <ac:spMkLst>
            <pc:docMk/>
            <pc:sldMk cId="2785726204" sldId="1506"/>
            <ac:spMk id="5" creationId="{7B21658C-1F63-4F58-A7D3-E36239AB3B64}"/>
          </ac:spMkLst>
        </pc:spChg>
        <pc:picChg chg="add mod">
          <ac:chgData name="Elkhan Yusubov" userId="5b38b0cb-2ea7-4149-bf88-128864bd0356" providerId="ADAL" clId="{E53BD7A9-775D-4442-BCC8-504A6D20D77B}" dt="2022-02-17T14:41:38.220" v="214" actId="1076"/>
          <ac:picMkLst>
            <pc:docMk/>
            <pc:sldMk cId="2785726204" sldId="1506"/>
            <ac:picMk id="7" creationId="{A282C8AC-58AB-4094-BE7E-A59C7EFD37BC}"/>
          </ac:picMkLst>
        </pc:picChg>
      </pc:sldChg>
      <pc:sldChg chg="addSp delSp modSp add mod delAnim modNotesTx">
        <pc:chgData name="Elkhan Yusubov" userId="5b38b0cb-2ea7-4149-bf88-128864bd0356" providerId="ADAL" clId="{E53BD7A9-775D-4442-BCC8-504A6D20D77B}" dt="2022-02-17T15:46:20.990" v="750" actId="20577"/>
        <pc:sldMkLst>
          <pc:docMk/>
          <pc:sldMk cId="566789191" sldId="1507"/>
        </pc:sldMkLst>
        <pc:spChg chg="mod">
          <ac:chgData name="Elkhan Yusubov" userId="5b38b0cb-2ea7-4149-bf88-128864bd0356" providerId="ADAL" clId="{E53BD7A9-775D-4442-BCC8-504A6D20D77B}" dt="2022-02-17T15:11:23.854" v="581" actId="1076"/>
          <ac:spMkLst>
            <pc:docMk/>
            <pc:sldMk cId="566789191" sldId="1507"/>
            <ac:spMk id="2" creationId="{21DDA09B-C403-42A5-9056-BA40BA18A6E0}"/>
          </ac:spMkLst>
        </pc:spChg>
        <pc:picChg chg="add mod">
          <ac:chgData name="Elkhan Yusubov" userId="5b38b0cb-2ea7-4149-bf88-128864bd0356" providerId="ADAL" clId="{E53BD7A9-775D-4442-BCC8-504A6D20D77B}" dt="2022-02-17T15:11:18.142" v="580" actId="1076"/>
          <ac:picMkLst>
            <pc:docMk/>
            <pc:sldMk cId="566789191" sldId="1507"/>
            <ac:picMk id="4" creationId="{93EE3EF7-3947-4141-869F-BCB5599985EE}"/>
          </ac:picMkLst>
        </pc:picChg>
        <pc:picChg chg="del">
          <ac:chgData name="Elkhan Yusubov" userId="5b38b0cb-2ea7-4149-bf88-128864bd0356" providerId="ADAL" clId="{E53BD7A9-775D-4442-BCC8-504A6D20D77B}" dt="2022-02-17T15:09:05.831" v="544" actId="478"/>
          <ac:picMkLst>
            <pc:docMk/>
            <pc:sldMk cId="566789191" sldId="1507"/>
            <ac:picMk id="7" creationId="{B2E4A43F-B38C-407A-87BF-9CD7EA086F80}"/>
          </ac:picMkLst>
        </pc:picChg>
        <pc:picChg chg="del">
          <ac:chgData name="Elkhan Yusubov" userId="5b38b0cb-2ea7-4149-bf88-128864bd0356" providerId="ADAL" clId="{E53BD7A9-775D-4442-BCC8-504A6D20D77B}" dt="2022-02-17T15:09:06.678" v="545" actId="478"/>
          <ac:picMkLst>
            <pc:docMk/>
            <pc:sldMk cId="566789191" sldId="1507"/>
            <ac:picMk id="11" creationId="{0728A28D-AE0D-472A-AA49-14C5219709B6}"/>
          </ac:picMkLst>
        </pc:picChg>
      </pc:sldChg>
    </pc:docChg>
  </pc:docChgLst>
  <pc:docChgLst>
    <pc:chgData name="Elkhan Yusubov" userId="5b38b0cb-2ea7-4149-bf88-128864bd0356" providerId="ADAL" clId="{DB1773CA-F47F-46E8-B57B-560BDFDDACE9}"/>
    <pc:docChg chg="undo custSel addSld delSld modSld sldOrd">
      <pc:chgData name="Elkhan Yusubov" userId="5b38b0cb-2ea7-4149-bf88-128864bd0356" providerId="ADAL" clId="{DB1773CA-F47F-46E8-B57B-560BDFDDACE9}" dt="2021-11-30T16:13:52.770" v="606" actId="20577"/>
      <pc:docMkLst>
        <pc:docMk/>
      </pc:docMkLst>
      <pc:sldChg chg="addSp modSp mod">
        <pc:chgData name="Elkhan Yusubov" userId="5b38b0cb-2ea7-4149-bf88-128864bd0356" providerId="ADAL" clId="{DB1773CA-F47F-46E8-B57B-560BDFDDACE9}" dt="2021-11-29T20:31:07.126" v="15" actId="1076"/>
        <pc:sldMkLst>
          <pc:docMk/>
          <pc:sldMk cId="3167313452" sldId="257"/>
        </pc:sldMkLst>
        <pc:spChg chg="mod">
          <ac:chgData name="Elkhan Yusubov" userId="5b38b0cb-2ea7-4149-bf88-128864bd0356" providerId="ADAL" clId="{DB1773CA-F47F-46E8-B57B-560BDFDDACE9}" dt="2021-11-29T20:29:55.055" v="1" actId="1076"/>
          <ac:spMkLst>
            <pc:docMk/>
            <pc:sldMk cId="3167313452" sldId="257"/>
            <ac:spMk id="6" creationId="{14835432-D310-46F9-A7A5-31023C7FEF1B}"/>
          </ac:spMkLst>
        </pc:spChg>
        <pc:spChg chg="add mod">
          <ac:chgData name="Elkhan Yusubov" userId="5b38b0cb-2ea7-4149-bf88-128864bd0356" providerId="ADAL" clId="{DB1773CA-F47F-46E8-B57B-560BDFDDACE9}" dt="2021-11-29T20:31:07.126" v="15" actId="1076"/>
          <ac:spMkLst>
            <pc:docMk/>
            <pc:sldMk cId="3167313452" sldId="257"/>
            <ac:spMk id="7" creationId="{CA9CD2D0-5FFE-4F85-B5C5-AA02430ADD43}"/>
          </ac:spMkLst>
        </pc:spChg>
      </pc:sldChg>
      <pc:sldChg chg="modSp mod">
        <pc:chgData name="Elkhan Yusubov" userId="5b38b0cb-2ea7-4149-bf88-128864bd0356" providerId="ADAL" clId="{DB1773CA-F47F-46E8-B57B-560BDFDDACE9}" dt="2021-11-29T20:35:05.286" v="72" actId="20577"/>
        <pc:sldMkLst>
          <pc:docMk/>
          <pc:sldMk cId="3329365835" sldId="258"/>
        </pc:sldMkLst>
        <pc:spChg chg="mod">
          <ac:chgData name="Elkhan Yusubov" userId="5b38b0cb-2ea7-4149-bf88-128864bd0356" providerId="ADAL" clId="{DB1773CA-F47F-46E8-B57B-560BDFDDACE9}" dt="2021-11-29T20:35:05.286" v="72" actId="20577"/>
          <ac:spMkLst>
            <pc:docMk/>
            <pc:sldMk cId="3329365835" sldId="258"/>
            <ac:spMk id="3" creationId="{881509AC-F315-4D7F-90CB-FD861B571948}"/>
          </ac:spMkLst>
        </pc:spChg>
        <pc:spChg chg="mod">
          <ac:chgData name="Elkhan Yusubov" userId="5b38b0cb-2ea7-4149-bf88-128864bd0356" providerId="ADAL" clId="{DB1773CA-F47F-46E8-B57B-560BDFDDACE9}" dt="2021-11-29T20:32:25.803" v="24" actId="1076"/>
          <ac:spMkLst>
            <pc:docMk/>
            <pc:sldMk cId="3329365835" sldId="258"/>
            <ac:spMk id="5" creationId="{219E5EB6-B255-40E6-818B-AE62FE248877}"/>
          </ac:spMkLst>
        </pc:spChg>
      </pc:sldChg>
      <pc:sldChg chg="addSp modSp mod">
        <pc:chgData name="Elkhan Yusubov" userId="5b38b0cb-2ea7-4149-bf88-128864bd0356" providerId="ADAL" clId="{DB1773CA-F47F-46E8-B57B-560BDFDDACE9}" dt="2021-11-29T20:37:18.304" v="75" actId="1076"/>
        <pc:sldMkLst>
          <pc:docMk/>
          <pc:sldMk cId="3136222148" sldId="259"/>
        </pc:sldMkLst>
        <pc:spChg chg="add mod">
          <ac:chgData name="Elkhan Yusubov" userId="5b38b0cb-2ea7-4149-bf88-128864bd0356" providerId="ADAL" clId="{DB1773CA-F47F-46E8-B57B-560BDFDDACE9}" dt="2021-11-29T20:37:18.304" v="75" actId="1076"/>
          <ac:spMkLst>
            <pc:docMk/>
            <pc:sldMk cId="3136222148" sldId="259"/>
            <ac:spMk id="6" creationId="{A1EC4474-3737-457C-95D6-124EAE28075A}"/>
          </ac:spMkLst>
        </pc:spChg>
        <pc:spChg chg="mod">
          <ac:chgData name="Elkhan Yusubov" userId="5b38b0cb-2ea7-4149-bf88-128864bd0356" providerId="ADAL" clId="{DB1773CA-F47F-46E8-B57B-560BDFDDACE9}" dt="2021-11-29T20:37:03.699" v="73" actId="1076"/>
          <ac:spMkLst>
            <pc:docMk/>
            <pc:sldMk cId="3136222148" sldId="259"/>
            <ac:spMk id="7" creationId="{5263E5F3-63C0-4CA5-959D-568AD8D297FB}"/>
          </ac:spMkLst>
        </pc:spChg>
      </pc:sldChg>
      <pc:sldChg chg="del">
        <pc:chgData name="Elkhan Yusubov" userId="5b38b0cb-2ea7-4149-bf88-128864bd0356" providerId="ADAL" clId="{DB1773CA-F47F-46E8-B57B-560BDFDDACE9}" dt="2021-11-29T20:37:30.378" v="76" actId="47"/>
        <pc:sldMkLst>
          <pc:docMk/>
          <pc:sldMk cId="2022380442" sldId="260"/>
        </pc:sldMkLst>
      </pc:sldChg>
      <pc:sldChg chg="addSp modSp new del mod">
        <pc:chgData name="Elkhan Yusubov" userId="5b38b0cb-2ea7-4149-bf88-128864bd0356" providerId="ADAL" clId="{DB1773CA-F47F-46E8-B57B-560BDFDDACE9}" dt="2021-11-29T20:48:26.094" v="308" actId="47"/>
        <pc:sldMkLst>
          <pc:docMk/>
          <pc:sldMk cId="2835489993" sldId="260"/>
        </pc:sldMkLst>
        <pc:spChg chg="mod">
          <ac:chgData name="Elkhan Yusubov" userId="5b38b0cb-2ea7-4149-bf88-128864bd0356" providerId="ADAL" clId="{DB1773CA-F47F-46E8-B57B-560BDFDDACE9}" dt="2021-11-29T20:38:03.057" v="90" actId="20577"/>
          <ac:spMkLst>
            <pc:docMk/>
            <pc:sldMk cId="2835489993" sldId="260"/>
            <ac:spMk id="3" creationId="{2C8A4D4E-8D8D-401C-B26A-216B5BB69313}"/>
          </ac:spMkLst>
        </pc:spChg>
        <pc:spChg chg="add mod">
          <ac:chgData name="Elkhan Yusubov" userId="5b38b0cb-2ea7-4149-bf88-128864bd0356" providerId="ADAL" clId="{DB1773CA-F47F-46E8-B57B-560BDFDDACE9}" dt="2021-11-29T20:38:09.719" v="92" actId="1076"/>
          <ac:spMkLst>
            <pc:docMk/>
            <pc:sldMk cId="2835489993" sldId="260"/>
            <ac:spMk id="4" creationId="{2C6A1A08-216E-4327-9C36-06F8B12E566D}"/>
          </ac:spMkLst>
        </pc:spChg>
      </pc:sldChg>
      <pc:sldChg chg="modSp add mod modClrScheme chgLayout">
        <pc:chgData name="Elkhan Yusubov" userId="5b38b0cb-2ea7-4149-bf88-128864bd0356" providerId="ADAL" clId="{DB1773CA-F47F-46E8-B57B-560BDFDDACE9}" dt="2021-11-29T21:51:38.152" v="369" actId="108"/>
        <pc:sldMkLst>
          <pc:docMk/>
          <pc:sldMk cId="3317032945" sldId="462"/>
        </pc:sldMkLst>
        <pc:spChg chg="mod ord">
          <ac:chgData name="Elkhan Yusubov" userId="5b38b0cb-2ea7-4149-bf88-128864bd0356" providerId="ADAL" clId="{DB1773CA-F47F-46E8-B57B-560BDFDDACE9}" dt="2021-11-29T21:51:38.152" v="369" actId="108"/>
          <ac:spMkLst>
            <pc:docMk/>
            <pc:sldMk cId="3317032945" sldId="462"/>
            <ac:spMk id="2" creationId="{1175526E-ABFE-43BC-8014-54827AA2EA92}"/>
          </ac:spMkLst>
        </pc:spChg>
        <pc:spChg chg="mod ord">
          <ac:chgData name="Elkhan Yusubov" userId="5b38b0cb-2ea7-4149-bf88-128864bd0356" providerId="ADAL" clId="{DB1773CA-F47F-46E8-B57B-560BDFDDACE9}" dt="2021-11-29T20:43:15.603" v="180" actId="14100"/>
          <ac:spMkLst>
            <pc:docMk/>
            <pc:sldMk cId="3317032945" sldId="462"/>
            <ac:spMk id="4" creationId="{C3DE7257-4AA6-4566-A4FB-791445F45D5D}"/>
          </ac:spMkLst>
        </pc:spChg>
        <pc:spChg chg="mod">
          <ac:chgData name="Elkhan Yusubov" userId="5b38b0cb-2ea7-4149-bf88-128864bd0356" providerId="ADAL" clId="{DB1773CA-F47F-46E8-B57B-560BDFDDACE9}" dt="2021-11-29T20:43:09.012" v="178" actId="1076"/>
          <ac:spMkLst>
            <pc:docMk/>
            <pc:sldMk cId="3317032945" sldId="462"/>
            <ac:spMk id="6" creationId="{980B6933-B1CE-49E6-9710-B69B5BD1BDBF}"/>
          </ac:spMkLst>
        </pc:spChg>
        <pc:picChg chg="mod">
          <ac:chgData name="Elkhan Yusubov" userId="5b38b0cb-2ea7-4149-bf88-128864bd0356" providerId="ADAL" clId="{DB1773CA-F47F-46E8-B57B-560BDFDDACE9}" dt="2021-11-29T20:43:05.378" v="177" actId="1076"/>
          <ac:picMkLst>
            <pc:docMk/>
            <pc:sldMk cId="3317032945" sldId="462"/>
            <ac:picMk id="5" creationId="{E5495A97-4D3F-448A-AD1A-E61F64B84A56}"/>
          </ac:picMkLst>
        </pc:picChg>
      </pc:sldChg>
      <pc:sldChg chg="modSp add mod modClrScheme chgLayout">
        <pc:chgData name="Elkhan Yusubov" userId="5b38b0cb-2ea7-4149-bf88-128864bd0356" providerId="ADAL" clId="{DB1773CA-F47F-46E8-B57B-560BDFDDACE9}" dt="2021-11-29T21:59:13.301" v="417" actId="14100"/>
        <pc:sldMkLst>
          <pc:docMk/>
          <pc:sldMk cId="4216019064" sldId="468"/>
        </pc:sldMkLst>
        <pc:spChg chg="mod ord">
          <ac:chgData name="Elkhan Yusubov" userId="5b38b0cb-2ea7-4149-bf88-128864bd0356" providerId="ADAL" clId="{DB1773CA-F47F-46E8-B57B-560BDFDDACE9}" dt="2021-11-29T21:59:04.334" v="414" actId="1076"/>
          <ac:spMkLst>
            <pc:docMk/>
            <pc:sldMk cId="4216019064" sldId="468"/>
            <ac:spMk id="2" creationId="{B0411B9F-ABE2-4957-97CD-454E0CC74EE7}"/>
          </ac:spMkLst>
        </pc:spChg>
        <pc:spChg chg="mod ord">
          <ac:chgData name="Elkhan Yusubov" userId="5b38b0cb-2ea7-4149-bf88-128864bd0356" providerId="ADAL" clId="{DB1773CA-F47F-46E8-B57B-560BDFDDACE9}" dt="2021-11-29T21:59:13.301" v="417" actId="14100"/>
          <ac:spMkLst>
            <pc:docMk/>
            <pc:sldMk cId="4216019064" sldId="468"/>
            <ac:spMk id="3" creationId="{6DB1E136-E3A3-48A3-8530-F63E5C1F989F}"/>
          </ac:spMkLst>
        </pc:spChg>
        <pc:spChg chg="mod">
          <ac:chgData name="Elkhan Yusubov" userId="5b38b0cb-2ea7-4149-bf88-128864bd0356" providerId="ADAL" clId="{DB1773CA-F47F-46E8-B57B-560BDFDDACE9}" dt="2021-11-29T20:45:09.634" v="193" actId="1076"/>
          <ac:spMkLst>
            <pc:docMk/>
            <pc:sldMk cId="4216019064" sldId="468"/>
            <ac:spMk id="6" creationId="{1EAE6A34-3F2E-4FA7-9A68-4767A985DC73}"/>
          </ac:spMkLst>
        </pc:spChg>
        <pc:picChg chg="mod">
          <ac:chgData name="Elkhan Yusubov" userId="5b38b0cb-2ea7-4149-bf88-128864bd0356" providerId="ADAL" clId="{DB1773CA-F47F-46E8-B57B-560BDFDDACE9}" dt="2021-11-29T20:44:50.316" v="188" actId="1076"/>
          <ac:picMkLst>
            <pc:docMk/>
            <pc:sldMk cId="4216019064" sldId="468"/>
            <ac:picMk id="1026" creationId="{4B467CA5-7372-408C-BB82-5CE2536D57BB}"/>
          </ac:picMkLst>
        </pc:picChg>
        <pc:picChg chg="mod">
          <ac:chgData name="Elkhan Yusubov" userId="5b38b0cb-2ea7-4149-bf88-128864bd0356" providerId="ADAL" clId="{DB1773CA-F47F-46E8-B57B-560BDFDDACE9}" dt="2021-11-29T20:44:49.257" v="187" actId="1076"/>
          <ac:picMkLst>
            <pc:docMk/>
            <pc:sldMk cId="4216019064" sldId="468"/>
            <ac:picMk id="1030" creationId="{8309756A-CE67-43CD-A0EB-018E29DD4E60}"/>
          </ac:picMkLst>
        </pc:picChg>
      </pc:sldChg>
      <pc:sldChg chg="modSp add mod modClrScheme chgLayout">
        <pc:chgData name="Elkhan Yusubov" userId="5b38b0cb-2ea7-4149-bf88-128864bd0356" providerId="ADAL" clId="{DB1773CA-F47F-46E8-B57B-560BDFDDACE9}" dt="2021-11-29T21:51:06.295" v="364" actId="27636"/>
        <pc:sldMkLst>
          <pc:docMk/>
          <pc:sldMk cId="3926092289" sldId="476"/>
        </pc:sldMkLst>
        <pc:spChg chg="mod ord">
          <ac:chgData name="Elkhan Yusubov" userId="5b38b0cb-2ea7-4149-bf88-128864bd0356" providerId="ADAL" clId="{DB1773CA-F47F-46E8-B57B-560BDFDDACE9}" dt="2021-11-29T21:51:06.295" v="364" actId="27636"/>
          <ac:spMkLst>
            <pc:docMk/>
            <pc:sldMk cId="3926092289" sldId="476"/>
            <ac:spMk id="2" creationId="{ACDD1694-16C6-47AB-B335-ECB0226E221D}"/>
          </ac:spMkLst>
        </pc:spChg>
      </pc:sldChg>
      <pc:sldChg chg="addSp delSp modSp add mod modClrScheme modAnim chgLayout">
        <pc:chgData name="Elkhan Yusubov" userId="5b38b0cb-2ea7-4149-bf88-128864bd0356" providerId="ADAL" clId="{DB1773CA-F47F-46E8-B57B-560BDFDDACE9}" dt="2021-11-29T22:34:37.806" v="582"/>
        <pc:sldMkLst>
          <pc:docMk/>
          <pc:sldMk cId="3431974700" sldId="480"/>
        </pc:sldMkLst>
        <pc:spChg chg="mod ord">
          <ac:chgData name="Elkhan Yusubov" userId="5b38b0cb-2ea7-4149-bf88-128864bd0356" providerId="ADAL" clId="{DB1773CA-F47F-46E8-B57B-560BDFDDACE9}" dt="2021-11-29T22:34:28.302" v="580" actId="1076"/>
          <ac:spMkLst>
            <pc:docMk/>
            <pc:sldMk cId="3431974700" sldId="480"/>
            <ac:spMk id="2" creationId="{21DDA09B-C403-42A5-9056-BA40BA18A6E0}"/>
          </ac:spMkLst>
        </pc:spChg>
        <pc:spChg chg="add del mod">
          <ac:chgData name="Elkhan Yusubov" userId="5b38b0cb-2ea7-4149-bf88-128864bd0356" providerId="ADAL" clId="{DB1773CA-F47F-46E8-B57B-560BDFDDACE9}" dt="2021-11-29T20:48:44.796" v="322" actId="478"/>
          <ac:spMkLst>
            <pc:docMk/>
            <pc:sldMk cId="3431974700" sldId="480"/>
            <ac:spMk id="4" creationId="{58959970-164D-4349-AEB7-583C4E3B0673}"/>
          </ac:spMkLst>
        </pc:spChg>
        <pc:spChg chg="del">
          <ac:chgData name="Elkhan Yusubov" userId="5b38b0cb-2ea7-4149-bf88-128864bd0356" providerId="ADAL" clId="{DB1773CA-F47F-46E8-B57B-560BDFDDACE9}" dt="2021-11-29T20:48:39.970" v="321" actId="478"/>
          <ac:spMkLst>
            <pc:docMk/>
            <pc:sldMk cId="3431974700" sldId="480"/>
            <ac:spMk id="6" creationId="{75A8E823-1D2C-4DD8-A3FB-5AB6CEC1B34B}"/>
          </ac:spMkLst>
        </pc:spChg>
        <pc:spChg chg="mod">
          <ac:chgData name="Elkhan Yusubov" userId="5b38b0cb-2ea7-4149-bf88-128864bd0356" providerId="ADAL" clId="{DB1773CA-F47F-46E8-B57B-560BDFDDACE9}" dt="2021-11-29T20:49:07.689" v="334" actId="1076"/>
          <ac:spMkLst>
            <pc:docMk/>
            <pc:sldMk cId="3431974700" sldId="480"/>
            <ac:spMk id="16" creationId="{AC01FB56-8B4A-48F9-8956-D15741FB2475}"/>
          </ac:spMkLst>
        </pc:spChg>
        <pc:picChg chg="add mod">
          <ac:chgData name="Elkhan Yusubov" userId="5b38b0cb-2ea7-4149-bf88-128864bd0356" providerId="ADAL" clId="{DB1773CA-F47F-46E8-B57B-560BDFDDACE9}" dt="2021-11-29T22:34:15.329" v="574" actId="1076"/>
          <ac:picMkLst>
            <pc:docMk/>
            <pc:sldMk cId="3431974700" sldId="480"/>
            <ac:picMk id="7" creationId="{B2E4A43F-B38C-407A-87BF-9CD7EA086F80}"/>
          </ac:picMkLst>
        </pc:picChg>
        <pc:picChg chg="add del mod">
          <ac:chgData name="Elkhan Yusubov" userId="5b38b0cb-2ea7-4149-bf88-128864bd0356" providerId="ADAL" clId="{DB1773CA-F47F-46E8-B57B-560BDFDDACE9}" dt="2021-11-29T22:34:01.271" v="567" actId="478"/>
          <ac:picMkLst>
            <pc:docMk/>
            <pc:sldMk cId="3431974700" sldId="480"/>
            <ac:picMk id="9" creationId="{8DA9803A-D38F-4AEC-A6B2-F2E7E54A4309}"/>
          </ac:picMkLst>
        </pc:picChg>
        <pc:picChg chg="add mod">
          <ac:chgData name="Elkhan Yusubov" userId="5b38b0cb-2ea7-4149-bf88-128864bd0356" providerId="ADAL" clId="{DB1773CA-F47F-46E8-B57B-560BDFDDACE9}" dt="2021-11-29T22:34:17.918" v="575" actId="1076"/>
          <ac:picMkLst>
            <pc:docMk/>
            <pc:sldMk cId="3431974700" sldId="480"/>
            <ac:picMk id="11" creationId="{0728A28D-AE0D-472A-AA49-14C5219709B6}"/>
          </ac:picMkLst>
        </pc:picChg>
        <pc:picChg chg="del mod">
          <ac:chgData name="Elkhan Yusubov" userId="5b38b0cb-2ea7-4149-bf88-128864bd0356" providerId="ADAL" clId="{DB1773CA-F47F-46E8-B57B-560BDFDDACE9}" dt="2021-11-29T22:02:08.565" v="534" actId="478"/>
          <ac:picMkLst>
            <pc:docMk/>
            <pc:sldMk cId="3431974700" sldId="480"/>
            <ac:picMk id="1026" creationId="{55C5530F-D975-4C12-9086-1761CD51DCCB}"/>
          </ac:picMkLst>
        </pc:picChg>
        <pc:picChg chg="del mod">
          <ac:chgData name="Elkhan Yusubov" userId="5b38b0cb-2ea7-4149-bf88-128864bd0356" providerId="ADAL" clId="{DB1773CA-F47F-46E8-B57B-560BDFDDACE9}" dt="2021-11-29T22:02:08.565" v="534" actId="478"/>
          <ac:picMkLst>
            <pc:docMk/>
            <pc:sldMk cId="3431974700" sldId="480"/>
            <ac:picMk id="1028" creationId="{CF6B65A9-F5EF-40AB-9DAD-8926ADC67A3A}"/>
          </ac:picMkLst>
        </pc:picChg>
        <pc:picChg chg="del mod">
          <ac:chgData name="Elkhan Yusubov" userId="5b38b0cb-2ea7-4149-bf88-128864bd0356" providerId="ADAL" clId="{DB1773CA-F47F-46E8-B57B-560BDFDDACE9}" dt="2021-11-29T22:02:08.565" v="534" actId="478"/>
          <ac:picMkLst>
            <pc:docMk/>
            <pc:sldMk cId="3431974700" sldId="480"/>
            <ac:picMk id="1030" creationId="{FCDF636F-7BC1-4E01-81AD-6CF4CA9336AA}"/>
          </ac:picMkLst>
        </pc:picChg>
        <pc:picChg chg="del mod">
          <ac:chgData name="Elkhan Yusubov" userId="5b38b0cb-2ea7-4149-bf88-128864bd0356" providerId="ADAL" clId="{DB1773CA-F47F-46E8-B57B-560BDFDDACE9}" dt="2021-11-29T22:02:08.565" v="534" actId="478"/>
          <ac:picMkLst>
            <pc:docMk/>
            <pc:sldMk cId="3431974700" sldId="480"/>
            <ac:picMk id="1032" creationId="{A42C1CB2-4326-4574-A716-A5CC94805F29}"/>
          </ac:picMkLst>
        </pc:picChg>
      </pc:sldChg>
      <pc:sldChg chg="addSp delSp modSp add mod modClrScheme chgLayout">
        <pc:chgData name="Elkhan Yusubov" userId="5b38b0cb-2ea7-4149-bf88-128864bd0356" providerId="ADAL" clId="{DB1773CA-F47F-46E8-B57B-560BDFDDACE9}" dt="2021-11-29T22:22:09.915" v="548" actId="1076"/>
        <pc:sldMkLst>
          <pc:docMk/>
          <pc:sldMk cId="3332199552" sldId="1497"/>
        </pc:sldMkLst>
        <pc:spChg chg="mod">
          <ac:chgData name="Elkhan Yusubov" userId="5b38b0cb-2ea7-4149-bf88-128864bd0356" providerId="ADAL" clId="{DB1773CA-F47F-46E8-B57B-560BDFDDACE9}" dt="2021-11-29T20:39:03.557" v="95" actId="1076"/>
          <ac:spMkLst>
            <pc:docMk/>
            <pc:sldMk cId="3332199552" sldId="1497"/>
            <ac:spMk id="2" creationId="{8AB12B05-93E9-46CA-A82C-DF1AE0FE0C0B}"/>
          </ac:spMkLst>
        </pc:spChg>
        <pc:spChg chg="mod">
          <ac:chgData name="Elkhan Yusubov" userId="5b38b0cb-2ea7-4149-bf88-128864bd0356" providerId="ADAL" clId="{DB1773CA-F47F-46E8-B57B-560BDFDDACE9}" dt="2021-11-29T22:22:09.915" v="548" actId="1076"/>
          <ac:spMkLst>
            <pc:docMk/>
            <pc:sldMk cId="3332199552" sldId="1497"/>
            <ac:spMk id="14" creationId="{673EB22D-32B4-44E2-A309-3B2335845B5A}"/>
          </ac:spMkLst>
        </pc:spChg>
        <pc:picChg chg="del">
          <ac:chgData name="Elkhan Yusubov" userId="5b38b0cb-2ea7-4149-bf88-128864bd0356" providerId="ADAL" clId="{DB1773CA-F47F-46E8-B57B-560BDFDDACE9}" dt="2021-11-29T22:21:26.599" v="537" actId="478"/>
          <ac:picMkLst>
            <pc:docMk/>
            <pc:sldMk cId="3332199552" sldId="1497"/>
            <ac:picMk id="13" creationId="{848D99C0-B00C-4D51-A098-3B7261993570}"/>
          </ac:picMkLst>
        </pc:picChg>
        <pc:picChg chg="add mod">
          <ac:chgData name="Elkhan Yusubov" userId="5b38b0cb-2ea7-4149-bf88-128864bd0356" providerId="ADAL" clId="{DB1773CA-F47F-46E8-B57B-560BDFDDACE9}" dt="2021-11-29T22:21:58.759" v="546" actId="14100"/>
          <ac:picMkLst>
            <pc:docMk/>
            <pc:sldMk cId="3332199552" sldId="1497"/>
            <ac:picMk id="1026" creationId="{63235FCF-EFC3-4EEE-AEF2-1BE1C1B055E2}"/>
          </ac:picMkLst>
        </pc:picChg>
      </pc:sldChg>
      <pc:sldChg chg="add del">
        <pc:chgData name="Elkhan Yusubov" userId="5b38b0cb-2ea7-4149-bf88-128864bd0356" providerId="ADAL" clId="{DB1773CA-F47F-46E8-B57B-560BDFDDACE9}" dt="2021-11-29T20:40:07.194" v="97"/>
        <pc:sldMkLst>
          <pc:docMk/>
          <pc:sldMk cId="1607524945" sldId="1498"/>
        </pc:sldMkLst>
      </pc:sldChg>
      <pc:sldChg chg="modSp add mod modClrScheme modAnim chgLayout">
        <pc:chgData name="Elkhan Yusubov" userId="5b38b0cb-2ea7-4149-bf88-128864bd0356" providerId="ADAL" clId="{DB1773CA-F47F-46E8-B57B-560BDFDDACE9}" dt="2021-11-29T21:58:26.109" v="413"/>
        <pc:sldMkLst>
          <pc:docMk/>
          <pc:sldMk cId="3914494315" sldId="1498"/>
        </pc:sldMkLst>
        <pc:spChg chg="mod ord">
          <ac:chgData name="Elkhan Yusubov" userId="5b38b0cb-2ea7-4149-bf88-128864bd0356" providerId="ADAL" clId="{DB1773CA-F47F-46E8-B57B-560BDFDDACE9}" dt="2021-11-29T21:56:20.766" v="392" actId="1076"/>
          <ac:spMkLst>
            <pc:docMk/>
            <pc:sldMk cId="3914494315" sldId="1498"/>
            <ac:spMk id="2" creationId="{35B50F0A-C8B0-4CFA-B2DA-203C13E54440}"/>
          </ac:spMkLst>
        </pc:spChg>
        <pc:spChg chg="mod">
          <ac:chgData name="Elkhan Yusubov" userId="5b38b0cb-2ea7-4149-bf88-128864bd0356" providerId="ADAL" clId="{DB1773CA-F47F-46E8-B57B-560BDFDDACE9}" dt="2021-11-29T20:40:30.235" v="100" actId="1076"/>
          <ac:spMkLst>
            <pc:docMk/>
            <pc:sldMk cId="3914494315" sldId="1498"/>
            <ac:spMk id="3" creationId="{DE4C41C9-407B-4231-A295-A6B340A933B6}"/>
          </ac:spMkLst>
        </pc:spChg>
        <pc:graphicFrameChg chg="mod">
          <ac:chgData name="Elkhan Yusubov" userId="5b38b0cb-2ea7-4149-bf88-128864bd0356" providerId="ADAL" clId="{DB1773CA-F47F-46E8-B57B-560BDFDDACE9}" dt="2021-11-29T21:58:26.109" v="413"/>
          <ac:graphicFrameMkLst>
            <pc:docMk/>
            <pc:sldMk cId="3914494315" sldId="1498"/>
            <ac:graphicFrameMk id="6" creationId="{EA27075E-C682-4EE3-8898-104682F7FE3A}"/>
          </ac:graphicFrameMkLst>
        </pc:graphicFrameChg>
      </pc:sldChg>
      <pc:sldChg chg="addSp delSp modSp add mod ord modNotesTx">
        <pc:chgData name="Elkhan Yusubov" userId="5b38b0cb-2ea7-4149-bf88-128864bd0356" providerId="ADAL" clId="{DB1773CA-F47F-46E8-B57B-560BDFDDACE9}" dt="2021-11-29T22:49:39.669" v="594" actId="1076"/>
        <pc:sldMkLst>
          <pc:docMk/>
          <pc:sldMk cId="4256003188" sldId="1499"/>
        </pc:sldMkLst>
        <pc:spChg chg="mod">
          <ac:chgData name="Elkhan Yusubov" userId="5b38b0cb-2ea7-4149-bf88-128864bd0356" providerId="ADAL" clId="{DB1773CA-F47F-46E8-B57B-560BDFDDACE9}" dt="2021-11-29T21:51:25.248" v="366" actId="108"/>
          <ac:spMkLst>
            <pc:docMk/>
            <pc:sldMk cId="4256003188" sldId="1499"/>
            <ac:spMk id="2" creationId="{1175526E-ABFE-43BC-8014-54827AA2EA92}"/>
          </ac:spMkLst>
        </pc:spChg>
        <pc:spChg chg="add del">
          <ac:chgData name="Elkhan Yusubov" userId="5b38b0cb-2ea7-4149-bf88-128864bd0356" providerId="ADAL" clId="{DB1773CA-F47F-46E8-B57B-560BDFDDACE9}" dt="2021-11-29T22:48:50.198" v="586"/>
          <ac:spMkLst>
            <pc:docMk/>
            <pc:sldMk cId="4256003188" sldId="1499"/>
            <ac:spMk id="3" creationId="{0DB59137-7DEB-4AF5-AD25-922BE925B51F}"/>
          </ac:spMkLst>
        </pc:spChg>
        <pc:spChg chg="mod">
          <ac:chgData name="Elkhan Yusubov" userId="5b38b0cb-2ea7-4149-bf88-128864bd0356" providerId="ADAL" clId="{DB1773CA-F47F-46E8-B57B-560BDFDDACE9}" dt="2021-11-29T22:00:33.781" v="463" actId="20577"/>
          <ac:spMkLst>
            <pc:docMk/>
            <pc:sldMk cId="4256003188" sldId="1499"/>
            <ac:spMk id="4" creationId="{C3DE7257-4AA6-4566-A4FB-791445F45D5D}"/>
          </ac:spMkLst>
        </pc:spChg>
        <pc:spChg chg="add del">
          <ac:chgData name="Elkhan Yusubov" userId="5b38b0cb-2ea7-4149-bf88-128864bd0356" providerId="ADAL" clId="{DB1773CA-F47F-46E8-B57B-560BDFDDACE9}" dt="2021-11-29T22:48:55.939" v="588"/>
          <ac:spMkLst>
            <pc:docMk/>
            <pc:sldMk cId="4256003188" sldId="1499"/>
            <ac:spMk id="7" creationId="{5FBEDDA6-F504-4DF7-B248-F6ACD9E52B1B}"/>
          </ac:spMkLst>
        </pc:spChg>
        <pc:spChg chg="add del">
          <ac:chgData name="Elkhan Yusubov" userId="5b38b0cb-2ea7-4149-bf88-128864bd0356" providerId="ADAL" clId="{DB1773CA-F47F-46E8-B57B-560BDFDDACE9}" dt="2021-11-29T22:49:04.438" v="590"/>
          <ac:spMkLst>
            <pc:docMk/>
            <pc:sldMk cId="4256003188" sldId="1499"/>
            <ac:spMk id="8" creationId="{8F1BF003-B6DF-4A61-92CB-DF9CC591889D}"/>
          </ac:spMkLst>
        </pc:spChg>
        <pc:picChg chg="add del">
          <ac:chgData name="Elkhan Yusubov" userId="5b38b0cb-2ea7-4149-bf88-128864bd0356" providerId="ADAL" clId="{DB1773CA-F47F-46E8-B57B-560BDFDDACE9}" dt="2021-11-29T22:49:34.038" v="591" actId="478"/>
          <ac:picMkLst>
            <pc:docMk/>
            <pc:sldMk cId="4256003188" sldId="1499"/>
            <ac:picMk id="5" creationId="{E5495A97-4D3F-448A-AD1A-E61F64B84A56}"/>
          </ac:picMkLst>
        </pc:picChg>
        <pc:picChg chg="add mod">
          <ac:chgData name="Elkhan Yusubov" userId="5b38b0cb-2ea7-4149-bf88-128864bd0356" providerId="ADAL" clId="{DB1773CA-F47F-46E8-B57B-560BDFDDACE9}" dt="2021-11-29T22:49:39.669" v="594" actId="1076"/>
          <ac:picMkLst>
            <pc:docMk/>
            <pc:sldMk cId="4256003188" sldId="1499"/>
            <ac:picMk id="10" creationId="{5C41EEA0-376A-43D2-BCD8-F810563C435B}"/>
          </ac:picMkLst>
        </pc:picChg>
      </pc:sldChg>
      <pc:sldChg chg="addSp delSp modSp add mod modNotesTx">
        <pc:chgData name="Elkhan Yusubov" userId="5b38b0cb-2ea7-4149-bf88-128864bd0356" providerId="ADAL" clId="{DB1773CA-F47F-46E8-B57B-560BDFDDACE9}" dt="2021-11-29T22:02:22.253" v="536" actId="1076"/>
        <pc:sldMkLst>
          <pc:docMk/>
          <pc:sldMk cId="3815656181" sldId="1500"/>
        </pc:sldMkLst>
        <pc:spChg chg="mod">
          <ac:chgData name="Elkhan Yusubov" userId="5b38b0cb-2ea7-4149-bf88-128864bd0356" providerId="ADAL" clId="{DB1773CA-F47F-46E8-B57B-560BDFDDACE9}" dt="2021-11-29T22:02:22.253" v="536" actId="1076"/>
          <ac:spMkLst>
            <pc:docMk/>
            <pc:sldMk cId="3815656181" sldId="1500"/>
            <ac:spMk id="2" creationId="{1175526E-ABFE-43BC-8014-54827AA2EA92}"/>
          </ac:spMkLst>
        </pc:spChg>
        <pc:spChg chg="del">
          <ac:chgData name="Elkhan Yusubov" userId="5b38b0cb-2ea7-4149-bf88-128864bd0356" providerId="ADAL" clId="{DB1773CA-F47F-46E8-B57B-560BDFDDACE9}" dt="2021-11-29T22:01:12.182" v="465" actId="478"/>
          <ac:spMkLst>
            <pc:docMk/>
            <pc:sldMk cId="3815656181" sldId="1500"/>
            <ac:spMk id="4" creationId="{C3DE7257-4AA6-4566-A4FB-791445F45D5D}"/>
          </ac:spMkLst>
        </pc:spChg>
        <pc:picChg chg="mod">
          <ac:chgData name="Elkhan Yusubov" userId="5b38b0cb-2ea7-4149-bf88-128864bd0356" providerId="ADAL" clId="{DB1773CA-F47F-46E8-B57B-560BDFDDACE9}" dt="2021-11-29T22:01:55.899" v="532" actId="1076"/>
          <ac:picMkLst>
            <pc:docMk/>
            <pc:sldMk cId="3815656181" sldId="1500"/>
            <ac:picMk id="5" creationId="{E5495A97-4D3F-448A-AD1A-E61F64B84A56}"/>
          </ac:picMkLst>
        </pc:picChg>
        <pc:picChg chg="add mod">
          <ac:chgData name="Elkhan Yusubov" userId="5b38b0cb-2ea7-4149-bf88-128864bd0356" providerId="ADAL" clId="{DB1773CA-F47F-46E8-B57B-560BDFDDACE9}" dt="2021-11-29T22:01:43.421" v="528" actId="1038"/>
          <ac:picMkLst>
            <pc:docMk/>
            <pc:sldMk cId="3815656181" sldId="1500"/>
            <ac:picMk id="7" creationId="{9CE8ED7A-587A-4890-A201-CD6F773A7F2B}"/>
          </ac:picMkLst>
        </pc:picChg>
        <pc:picChg chg="add mod">
          <ac:chgData name="Elkhan Yusubov" userId="5b38b0cb-2ea7-4149-bf88-128864bd0356" providerId="ADAL" clId="{DB1773CA-F47F-46E8-B57B-560BDFDDACE9}" dt="2021-11-29T22:01:43.421" v="528" actId="1038"/>
          <ac:picMkLst>
            <pc:docMk/>
            <pc:sldMk cId="3815656181" sldId="1500"/>
            <ac:picMk id="8" creationId="{87B1D856-D630-42CA-8333-963D43395F27}"/>
          </ac:picMkLst>
        </pc:picChg>
        <pc:picChg chg="add mod">
          <ac:chgData name="Elkhan Yusubov" userId="5b38b0cb-2ea7-4149-bf88-128864bd0356" providerId="ADAL" clId="{DB1773CA-F47F-46E8-B57B-560BDFDDACE9}" dt="2021-11-29T22:01:57.092" v="533" actId="1076"/>
          <ac:picMkLst>
            <pc:docMk/>
            <pc:sldMk cId="3815656181" sldId="1500"/>
            <ac:picMk id="9" creationId="{F5EF1876-D450-497B-BD2D-ABE39B36087A}"/>
          </ac:picMkLst>
        </pc:picChg>
        <pc:picChg chg="add mod">
          <ac:chgData name="Elkhan Yusubov" userId="5b38b0cb-2ea7-4149-bf88-128864bd0356" providerId="ADAL" clId="{DB1773CA-F47F-46E8-B57B-560BDFDDACE9}" dt="2021-11-29T22:01:43.421" v="528" actId="1038"/>
          <ac:picMkLst>
            <pc:docMk/>
            <pc:sldMk cId="3815656181" sldId="1500"/>
            <ac:picMk id="10" creationId="{BCDFCFB8-F2F8-4116-8505-5FA1582342EB}"/>
          </ac:picMkLst>
        </pc:picChg>
      </pc:sldChg>
      <pc:sldChg chg="modSp add mod">
        <pc:chgData name="Elkhan Yusubov" userId="5b38b0cb-2ea7-4149-bf88-128864bd0356" providerId="ADAL" clId="{DB1773CA-F47F-46E8-B57B-560BDFDDACE9}" dt="2021-11-30T16:13:52.770" v="606" actId="20577"/>
        <pc:sldMkLst>
          <pc:docMk/>
          <pc:sldMk cId="1458865867" sldId="1501"/>
        </pc:sldMkLst>
        <pc:spChg chg="mod">
          <ac:chgData name="Elkhan Yusubov" userId="5b38b0cb-2ea7-4149-bf88-128864bd0356" providerId="ADAL" clId="{DB1773CA-F47F-46E8-B57B-560BDFDDACE9}" dt="2021-11-30T16:13:52.770" v="606" actId="20577"/>
          <ac:spMkLst>
            <pc:docMk/>
            <pc:sldMk cId="1458865867" sldId="1501"/>
            <ac:spMk id="2" creationId="{35B50F0A-C8B0-4CFA-B2DA-203C13E54440}"/>
          </ac:spMkLst>
        </pc:spChg>
      </pc:sldChg>
    </pc:docChg>
  </pc:docChgLst>
  <pc:docChgLst>
    <pc:chgData name="Elkhan Yusubov" userId="9acf207276b3da32" providerId="LiveId" clId="{6C96B1F1-6209-4044-8B67-5791584F2298}"/>
    <pc:docChg chg="custSel modSld">
      <pc:chgData name="Elkhan Yusubov" userId="9acf207276b3da32" providerId="LiveId" clId="{6C96B1F1-6209-4044-8B67-5791584F2298}" dt="2021-11-30T16:59:37.703" v="888" actId="12"/>
      <pc:docMkLst>
        <pc:docMk/>
      </pc:docMkLst>
      <pc:sldChg chg="modNotesTx">
        <pc:chgData name="Elkhan Yusubov" userId="9acf207276b3da32" providerId="LiveId" clId="{6C96B1F1-6209-4044-8B67-5791584F2298}" dt="2021-11-30T16:49:43.493" v="227" actId="20577"/>
        <pc:sldMkLst>
          <pc:docMk/>
          <pc:sldMk cId="3167313452" sldId="257"/>
        </pc:sldMkLst>
      </pc:sldChg>
      <pc:sldChg chg="modNotesTx">
        <pc:chgData name="Elkhan Yusubov" userId="9acf207276b3da32" providerId="LiveId" clId="{6C96B1F1-6209-4044-8B67-5791584F2298}" dt="2021-11-30T16:50:40.935" v="367" actId="5793"/>
        <pc:sldMkLst>
          <pc:docMk/>
          <pc:sldMk cId="3329365835" sldId="258"/>
        </pc:sldMkLst>
      </pc:sldChg>
      <pc:sldChg chg="modNotesTx">
        <pc:chgData name="Elkhan Yusubov" userId="9acf207276b3da32" providerId="LiveId" clId="{6C96B1F1-6209-4044-8B67-5791584F2298}" dt="2021-11-30T16:56:22.382" v="882" actId="20577"/>
        <pc:sldMkLst>
          <pc:docMk/>
          <pc:sldMk cId="3317032945" sldId="462"/>
        </pc:sldMkLst>
      </pc:sldChg>
      <pc:sldChg chg="modSp">
        <pc:chgData name="Elkhan Yusubov" userId="9acf207276b3da32" providerId="LiveId" clId="{6C96B1F1-6209-4044-8B67-5791584F2298}" dt="2021-11-30T16:59:37.703" v="888" actId="12"/>
        <pc:sldMkLst>
          <pc:docMk/>
          <pc:sldMk cId="4216019064" sldId="468"/>
        </pc:sldMkLst>
        <pc:spChg chg="mod">
          <ac:chgData name="Elkhan Yusubov" userId="9acf207276b3da32" providerId="LiveId" clId="{6C96B1F1-6209-4044-8B67-5791584F2298}" dt="2021-11-30T16:59:37.703" v="888" actId="12"/>
          <ac:spMkLst>
            <pc:docMk/>
            <pc:sldMk cId="4216019064" sldId="468"/>
            <ac:spMk id="3" creationId="{6DB1E136-E3A3-48A3-8530-F63E5C1F989F}"/>
          </ac:spMkLst>
        </pc:spChg>
      </pc:sldChg>
      <pc:sldChg chg="modNotesTx">
        <pc:chgData name="Elkhan Yusubov" userId="9acf207276b3da32" providerId="LiveId" clId="{6C96B1F1-6209-4044-8B67-5791584F2298}" dt="2021-11-30T16:53:52.968" v="702" actId="20577"/>
        <pc:sldMkLst>
          <pc:docMk/>
          <pc:sldMk cId="3332199552" sldId="1497"/>
        </pc:sldMkLst>
      </pc:sldChg>
      <pc:sldChg chg="modSp modAnim">
        <pc:chgData name="Elkhan Yusubov" userId="9acf207276b3da32" providerId="LiveId" clId="{6C96B1F1-6209-4044-8B67-5791584F2298}" dt="2021-11-30T16:59:24.845" v="887" actId="12"/>
        <pc:sldMkLst>
          <pc:docMk/>
          <pc:sldMk cId="4256003188" sldId="1499"/>
        </pc:sldMkLst>
        <pc:spChg chg="mod">
          <ac:chgData name="Elkhan Yusubov" userId="9acf207276b3da32" providerId="LiveId" clId="{6C96B1F1-6209-4044-8B67-5791584F2298}" dt="2021-11-30T16:59:24.845" v="887" actId="12"/>
          <ac:spMkLst>
            <pc:docMk/>
            <pc:sldMk cId="4256003188" sldId="1499"/>
            <ac:spMk id="4" creationId="{C3DE7257-4AA6-4566-A4FB-791445F45D5D}"/>
          </ac:spMkLst>
        </pc:spChg>
      </pc:sldChg>
    </pc:docChg>
  </pc:docChgLst>
  <pc:docChgLst>
    <pc:chgData name="Elkhan Yusubov" userId="5b38b0cb-2ea7-4149-bf88-128864bd0356" providerId="ADAL" clId="{6A7AEC79-DFE7-43BD-94B8-BB4AAAF99274}"/>
    <pc:docChg chg="undo custSel addSld delSld modSld sldOrd">
      <pc:chgData name="Elkhan Yusubov" userId="5b38b0cb-2ea7-4149-bf88-128864bd0356" providerId="ADAL" clId="{6A7AEC79-DFE7-43BD-94B8-BB4AAAF99274}" dt="2022-05-07T11:47:52.474" v="747" actId="20577"/>
      <pc:docMkLst>
        <pc:docMk/>
      </pc:docMkLst>
      <pc:sldChg chg="del">
        <pc:chgData name="Elkhan Yusubov" userId="5b38b0cb-2ea7-4149-bf88-128864bd0356" providerId="ADAL" clId="{6A7AEC79-DFE7-43BD-94B8-BB4AAAF99274}" dt="2022-05-05T18:26:45.239" v="0" actId="47"/>
        <pc:sldMkLst>
          <pc:docMk/>
          <pc:sldMk cId="3167313452" sldId="257"/>
        </pc:sldMkLst>
      </pc:sldChg>
      <pc:sldChg chg="addSp delSp modSp add mod modNotesTx">
        <pc:chgData name="Elkhan Yusubov" userId="5b38b0cb-2ea7-4149-bf88-128864bd0356" providerId="ADAL" clId="{6A7AEC79-DFE7-43BD-94B8-BB4AAAF99274}" dt="2022-05-07T11:47:52.474" v="747" actId="20577"/>
        <pc:sldMkLst>
          <pc:docMk/>
          <pc:sldMk cId="2737295431" sldId="272"/>
        </pc:sldMkLst>
        <pc:spChg chg="mod">
          <ac:chgData name="Elkhan Yusubov" userId="5b38b0cb-2ea7-4149-bf88-128864bd0356" providerId="ADAL" clId="{6A7AEC79-DFE7-43BD-94B8-BB4AAAF99274}" dt="2022-05-05T18:28:49.483" v="28"/>
          <ac:spMkLst>
            <pc:docMk/>
            <pc:sldMk cId="2737295431" sldId="272"/>
            <ac:spMk id="10" creationId="{DA0B14E9-260A-48E3-A417-2631008E01AC}"/>
          </ac:spMkLst>
        </pc:spChg>
        <pc:spChg chg="mod">
          <ac:chgData name="Elkhan Yusubov" userId="5b38b0cb-2ea7-4149-bf88-128864bd0356" providerId="ADAL" clId="{6A7AEC79-DFE7-43BD-94B8-BB4AAAF99274}" dt="2022-05-05T18:28:37.204" v="27" actId="20577"/>
          <ac:spMkLst>
            <pc:docMk/>
            <pc:sldMk cId="2737295431" sldId="272"/>
            <ac:spMk id="12" creationId="{0239D31D-3E73-488D-9FF3-F3AD5F117090}"/>
          </ac:spMkLst>
        </pc:spChg>
        <pc:picChg chg="mod">
          <ac:chgData name="Elkhan Yusubov" userId="5b38b0cb-2ea7-4149-bf88-128864bd0356" providerId="ADAL" clId="{6A7AEC79-DFE7-43BD-94B8-BB4AAAF99274}" dt="2022-05-05T18:29:53.656" v="34" actId="14100"/>
          <ac:picMkLst>
            <pc:docMk/>
            <pc:sldMk cId="2737295431" sldId="272"/>
            <ac:picMk id="3" creationId="{2D9562CE-D834-1EC8-D3B7-876AAFCF7951}"/>
          </ac:picMkLst>
        </pc:picChg>
        <pc:picChg chg="add mod">
          <ac:chgData name="Elkhan Yusubov" userId="5b38b0cb-2ea7-4149-bf88-128864bd0356" providerId="ADAL" clId="{6A7AEC79-DFE7-43BD-94B8-BB4AAAF99274}" dt="2022-05-05T18:29:49.271" v="33" actId="1076"/>
          <ac:picMkLst>
            <pc:docMk/>
            <pc:sldMk cId="2737295431" sldId="272"/>
            <ac:picMk id="13" creationId="{3C60E5ED-E92D-83A9-D3C2-921ED9A15022}"/>
          </ac:picMkLst>
        </pc:picChg>
        <pc:picChg chg="add del mod">
          <ac:chgData name="Elkhan Yusubov" userId="5b38b0cb-2ea7-4149-bf88-128864bd0356" providerId="ADAL" clId="{6A7AEC79-DFE7-43BD-94B8-BB4AAAF99274}" dt="2022-05-05T18:30:24.488" v="41"/>
          <ac:picMkLst>
            <pc:docMk/>
            <pc:sldMk cId="2737295431" sldId="272"/>
            <ac:picMk id="14" creationId="{B7670BAE-E61B-EBBC-1659-A894EA6BA217}"/>
          </ac:picMkLst>
        </pc:picChg>
        <pc:picChg chg="del">
          <ac:chgData name="Elkhan Yusubov" userId="5b38b0cb-2ea7-4149-bf88-128864bd0356" providerId="ADAL" clId="{6A7AEC79-DFE7-43BD-94B8-BB4AAAF99274}" dt="2022-05-05T18:28:58.505" v="29" actId="478"/>
          <ac:picMkLst>
            <pc:docMk/>
            <pc:sldMk cId="2737295431" sldId="272"/>
            <ac:picMk id="1030" creationId="{A51D2FD0-B15C-E35D-CCC5-EE3841E90F76}"/>
          </ac:picMkLst>
        </pc:picChg>
      </pc:sldChg>
      <pc:sldChg chg="addSp modSp mod">
        <pc:chgData name="Elkhan Yusubov" userId="5b38b0cb-2ea7-4149-bf88-128864bd0356" providerId="ADAL" clId="{6A7AEC79-DFE7-43BD-94B8-BB4AAAF99274}" dt="2022-05-05T19:06:50.902" v="380" actId="20577"/>
        <pc:sldMkLst>
          <pc:docMk/>
          <pc:sldMk cId="3317032945" sldId="462"/>
        </pc:sldMkLst>
        <pc:spChg chg="mod">
          <ac:chgData name="Elkhan Yusubov" userId="5b38b0cb-2ea7-4149-bf88-128864bd0356" providerId="ADAL" clId="{6A7AEC79-DFE7-43BD-94B8-BB4AAAF99274}" dt="2022-05-05T19:06:50.902" v="380" actId="20577"/>
          <ac:spMkLst>
            <pc:docMk/>
            <pc:sldMk cId="3317032945" sldId="462"/>
            <ac:spMk id="4" creationId="{C3DE7257-4AA6-4566-A4FB-791445F45D5D}"/>
          </ac:spMkLst>
        </pc:spChg>
        <pc:picChg chg="mod">
          <ac:chgData name="Elkhan Yusubov" userId="5b38b0cb-2ea7-4149-bf88-128864bd0356" providerId="ADAL" clId="{6A7AEC79-DFE7-43BD-94B8-BB4AAAF99274}" dt="2022-05-05T19:03:09.970" v="160" actId="1076"/>
          <ac:picMkLst>
            <pc:docMk/>
            <pc:sldMk cId="3317032945" sldId="462"/>
            <ac:picMk id="5" creationId="{E5495A97-4D3F-448A-AD1A-E61F64B84A56}"/>
          </ac:picMkLst>
        </pc:picChg>
        <pc:picChg chg="add mod">
          <ac:chgData name="Elkhan Yusubov" userId="5b38b0cb-2ea7-4149-bf88-128864bd0356" providerId="ADAL" clId="{6A7AEC79-DFE7-43BD-94B8-BB4AAAF99274}" dt="2022-05-05T19:03:06.576" v="159"/>
          <ac:picMkLst>
            <pc:docMk/>
            <pc:sldMk cId="3317032945" sldId="462"/>
            <ac:picMk id="6" creationId="{F69F617D-6E70-54D4-712B-94A6BCC768AF}"/>
          </ac:picMkLst>
        </pc:picChg>
        <pc:picChg chg="add mod">
          <ac:chgData name="Elkhan Yusubov" userId="5b38b0cb-2ea7-4149-bf88-128864bd0356" providerId="ADAL" clId="{6A7AEC79-DFE7-43BD-94B8-BB4AAAF99274}" dt="2022-05-05T19:03:06.576" v="159"/>
          <ac:picMkLst>
            <pc:docMk/>
            <pc:sldMk cId="3317032945" sldId="462"/>
            <ac:picMk id="7" creationId="{72F34408-C6E5-7272-D81C-F454AD2E7C36}"/>
          </ac:picMkLst>
        </pc:picChg>
      </pc:sldChg>
      <pc:sldChg chg="addSp modSp mod modClrScheme chgLayout">
        <pc:chgData name="Elkhan Yusubov" userId="5b38b0cb-2ea7-4149-bf88-128864bd0356" providerId="ADAL" clId="{6A7AEC79-DFE7-43BD-94B8-BB4AAAF99274}" dt="2022-05-05T19:07:21.123" v="382" actId="1076"/>
        <pc:sldMkLst>
          <pc:docMk/>
          <pc:sldMk cId="3834509685" sldId="467"/>
        </pc:sldMkLst>
        <pc:spChg chg="mod ord">
          <ac:chgData name="Elkhan Yusubov" userId="5b38b0cb-2ea7-4149-bf88-128864bd0356" providerId="ADAL" clId="{6A7AEC79-DFE7-43BD-94B8-BB4AAAF99274}" dt="2022-05-05T19:07:14.555" v="381" actId="113"/>
          <ac:spMkLst>
            <pc:docMk/>
            <pc:sldMk cId="3834509685" sldId="467"/>
            <ac:spMk id="2" creationId="{35B50F0A-C8B0-4CFA-B2DA-203C13E54440}"/>
          </ac:spMkLst>
        </pc:spChg>
        <pc:spChg chg="mod">
          <ac:chgData name="Elkhan Yusubov" userId="5b38b0cb-2ea7-4149-bf88-128864bd0356" providerId="ADAL" clId="{6A7AEC79-DFE7-43BD-94B8-BB4AAAF99274}" dt="2022-05-05T19:07:21.123" v="382" actId="1076"/>
          <ac:spMkLst>
            <pc:docMk/>
            <pc:sldMk cId="3834509685" sldId="467"/>
            <ac:spMk id="6" creationId="{C1B55930-6BF9-4099-A8A7-4B7EBD380AF5}"/>
          </ac:spMkLst>
        </pc:spChg>
        <pc:picChg chg="add mod">
          <ac:chgData name="Elkhan Yusubov" userId="5b38b0cb-2ea7-4149-bf88-128864bd0356" providerId="ADAL" clId="{6A7AEC79-DFE7-43BD-94B8-BB4AAAF99274}" dt="2022-05-05T19:03:15.891" v="161"/>
          <ac:picMkLst>
            <pc:docMk/>
            <pc:sldMk cId="3834509685" sldId="467"/>
            <ac:picMk id="5" creationId="{7551EAA3-59DD-129E-6126-0952A97F6AD9}"/>
          </ac:picMkLst>
        </pc:picChg>
        <pc:picChg chg="add mod">
          <ac:chgData name="Elkhan Yusubov" userId="5b38b0cb-2ea7-4149-bf88-128864bd0356" providerId="ADAL" clId="{6A7AEC79-DFE7-43BD-94B8-BB4AAAF99274}" dt="2022-05-05T19:03:15.891" v="161"/>
          <ac:picMkLst>
            <pc:docMk/>
            <pc:sldMk cId="3834509685" sldId="467"/>
            <ac:picMk id="7" creationId="{7C0343F9-FC21-A687-3853-3EF6F93890AC}"/>
          </ac:picMkLst>
        </pc:picChg>
      </pc:sldChg>
      <pc:sldChg chg="addSp modSp">
        <pc:chgData name="Elkhan Yusubov" userId="5b38b0cb-2ea7-4149-bf88-128864bd0356" providerId="ADAL" clId="{6A7AEC79-DFE7-43BD-94B8-BB4AAAF99274}" dt="2022-05-05T19:03:42.722" v="167" actId="1076"/>
        <pc:sldMkLst>
          <pc:docMk/>
          <pc:sldMk cId="4216019064" sldId="468"/>
        </pc:sldMkLst>
        <pc:picChg chg="add mod">
          <ac:chgData name="Elkhan Yusubov" userId="5b38b0cb-2ea7-4149-bf88-128864bd0356" providerId="ADAL" clId="{6A7AEC79-DFE7-43BD-94B8-BB4AAAF99274}" dt="2022-05-05T19:03:34.695" v="165"/>
          <ac:picMkLst>
            <pc:docMk/>
            <pc:sldMk cId="4216019064" sldId="468"/>
            <ac:picMk id="8" creationId="{131A11DA-5D23-FAA8-DF35-24212093D4CA}"/>
          </ac:picMkLst>
        </pc:picChg>
        <pc:picChg chg="add mod">
          <ac:chgData name="Elkhan Yusubov" userId="5b38b0cb-2ea7-4149-bf88-128864bd0356" providerId="ADAL" clId="{6A7AEC79-DFE7-43BD-94B8-BB4AAAF99274}" dt="2022-05-05T19:03:34.695" v="165"/>
          <ac:picMkLst>
            <pc:docMk/>
            <pc:sldMk cId="4216019064" sldId="468"/>
            <ac:picMk id="9" creationId="{C2FC02EB-72A1-ED82-199D-D1BD21BEA890}"/>
          </ac:picMkLst>
        </pc:picChg>
        <pc:picChg chg="mod">
          <ac:chgData name="Elkhan Yusubov" userId="5b38b0cb-2ea7-4149-bf88-128864bd0356" providerId="ADAL" clId="{6A7AEC79-DFE7-43BD-94B8-BB4AAAF99274}" dt="2022-05-05T19:03:42.722" v="167" actId="1076"/>
          <ac:picMkLst>
            <pc:docMk/>
            <pc:sldMk cId="4216019064" sldId="468"/>
            <ac:picMk id="1026" creationId="{4B467CA5-7372-408C-BB82-5CE2536D57BB}"/>
          </ac:picMkLst>
        </pc:picChg>
        <pc:picChg chg="mod">
          <ac:chgData name="Elkhan Yusubov" userId="5b38b0cb-2ea7-4149-bf88-128864bd0356" providerId="ADAL" clId="{6A7AEC79-DFE7-43BD-94B8-BB4AAAF99274}" dt="2022-05-05T19:03:40.410" v="166" actId="1076"/>
          <ac:picMkLst>
            <pc:docMk/>
            <pc:sldMk cId="4216019064" sldId="468"/>
            <ac:picMk id="1030" creationId="{8309756A-CE67-43CD-A0EB-018E29DD4E60}"/>
          </ac:picMkLst>
        </pc:picChg>
      </pc:sldChg>
      <pc:sldChg chg="addSp modSp">
        <pc:chgData name="Elkhan Yusubov" userId="5b38b0cb-2ea7-4149-bf88-128864bd0356" providerId="ADAL" clId="{6A7AEC79-DFE7-43BD-94B8-BB4AAAF99274}" dt="2022-05-05T19:04:13.889" v="345"/>
        <pc:sldMkLst>
          <pc:docMk/>
          <pc:sldMk cId="3384142139" sldId="469"/>
        </pc:sldMkLst>
        <pc:picChg chg="add mod">
          <ac:chgData name="Elkhan Yusubov" userId="5b38b0cb-2ea7-4149-bf88-128864bd0356" providerId="ADAL" clId="{6A7AEC79-DFE7-43BD-94B8-BB4AAAF99274}" dt="2022-05-05T19:04:13.889" v="345"/>
          <ac:picMkLst>
            <pc:docMk/>
            <pc:sldMk cId="3384142139" sldId="469"/>
            <ac:picMk id="7" creationId="{D982B423-77CE-67F1-EB87-4733013C6C93}"/>
          </ac:picMkLst>
        </pc:picChg>
        <pc:picChg chg="add mod">
          <ac:chgData name="Elkhan Yusubov" userId="5b38b0cb-2ea7-4149-bf88-128864bd0356" providerId="ADAL" clId="{6A7AEC79-DFE7-43BD-94B8-BB4AAAF99274}" dt="2022-05-05T19:04:13.889" v="345"/>
          <ac:picMkLst>
            <pc:docMk/>
            <pc:sldMk cId="3384142139" sldId="469"/>
            <ac:picMk id="8" creationId="{46DB7054-580E-04FD-A62A-34E5F03A135F}"/>
          </ac:picMkLst>
        </pc:picChg>
      </pc:sldChg>
      <pc:sldChg chg="addSp delSp modSp mod modAnim">
        <pc:chgData name="Elkhan Yusubov" userId="5b38b0cb-2ea7-4149-bf88-128864bd0356" providerId="ADAL" clId="{6A7AEC79-DFE7-43BD-94B8-BB4AAAF99274}" dt="2022-05-07T10:44:06.550" v="621" actId="1076"/>
        <pc:sldMkLst>
          <pc:docMk/>
          <pc:sldMk cId="3193033688" sldId="471"/>
        </pc:sldMkLst>
        <pc:spChg chg="mod">
          <ac:chgData name="Elkhan Yusubov" userId="5b38b0cb-2ea7-4149-bf88-128864bd0356" providerId="ADAL" clId="{6A7AEC79-DFE7-43BD-94B8-BB4AAAF99274}" dt="2022-05-06T10:55:08.889" v="402" actId="1076"/>
          <ac:spMkLst>
            <pc:docMk/>
            <pc:sldMk cId="3193033688" sldId="471"/>
            <ac:spMk id="2" creationId="{21DDA09B-C403-42A5-9056-BA40BA18A6E0}"/>
          </ac:spMkLst>
        </pc:spChg>
        <pc:spChg chg="mod">
          <ac:chgData name="Elkhan Yusubov" userId="5b38b0cb-2ea7-4149-bf88-128864bd0356" providerId="ADAL" clId="{6A7AEC79-DFE7-43BD-94B8-BB4AAAF99274}" dt="2022-05-07T10:44:06.550" v="621" actId="1076"/>
          <ac:spMkLst>
            <pc:docMk/>
            <pc:sldMk cId="3193033688" sldId="471"/>
            <ac:spMk id="6" creationId="{8317C9B7-4389-43BA-9A4B-AA131D0AF283}"/>
          </ac:spMkLst>
        </pc:spChg>
        <pc:picChg chg="del">
          <ac:chgData name="Elkhan Yusubov" userId="5b38b0cb-2ea7-4149-bf88-128864bd0356" providerId="ADAL" clId="{6A7AEC79-DFE7-43BD-94B8-BB4AAAF99274}" dt="2022-05-06T10:54:43.630" v="397" actId="478"/>
          <ac:picMkLst>
            <pc:docMk/>
            <pc:sldMk cId="3193033688" sldId="471"/>
            <ac:picMk id="4" creationId="{9913D6E5-ED28-4820-BEF1-8D2B2DE28588}"/>
          </ac:picMkLst>
        </pc:picChg>
        <pc:picChg chg="add mod">
          <ac:chgData name="Elkhan Yusubov" userId="5b38b0cb-2ea7-4149-bf88-128864bd0356" providerId="ADAL" clId="{6A7AEC79-DFE7-43BD-94B8-BB4AAAF99274}" dt="2022-05-06T10:55:05.496" v="401" actId="14100"/>
          <ac:picMkLst>
            <pc:docMk/>
            <pc:sldMk cId="3193033688" sldId="471"/>
            <ac:picMk id="5" creationId="{E4347777-B2DC-188A-4496-4774F644E746}"/>
          </ac:picMkLst>
        </pc:picChg>
        <pc:picChg chg="add mod">
          <ac:chgData name="Elkhan Yusubov" userId="5b38b0cb-2ea7-4149-bf88-128864bd0356" providerId="ADAL" clId="{6A7AEC79-DFE7-43BD-94B8-BB4AAAF99274}" dt="2022-05-05T19:04:05.623" v="344" actId="1038"/>
          <ac:picMkLst>
            <pc:docMk/>
            <pc:sldMk cId="3193033688" sldId="471"/>
            <ac:picMk id="7" creationId="{644770D3-4665-C046-F7EC-06253F23F6CC}"/>
          </ac:picMkLst>
        </pc:picChg>
        <pc:picChg chg="add mod">
          <ac:chgData name="Elkhan Yusubov" userId="5b38b0cb-2ea7-4149-bf88-128864bd0356" providerId="ADAL" clId="{6A7AEC79-DFE7-43BD-94B8-BB4AAAF99274}" dt="2022-05-05T19:04:05.623" v="344" actId="1038"/>
          <ac:picMkLst>
            <pc:docMk/>
            <pc:sldMk cId="3193033688" sldId="471"/>
            <ac:picMk id="9" creationId="{DB9BC7C0-9AF5-C0DD-3F57-7551D1CCB7CE}"/>
          </ac:picMkLst>
        </pc:picChg>
      </pc:sldChg>
      <pc:sldChg chg="addSp modSp mod modClrScheme chgLayout">
        <pc:chgData name="Elkhan Yusubov" userId="5b38b0cb-2ea7-4149-bf88-128864bd0356" providerId="ADAL" clId="{6A7AEC79-DFE7-43BD-94B8-BB4AAAF99274}" dt="2022-05-05T19:04:56.146" v="353" actId="1076"/>
        <pc:sldMkLst>
          <pc:docMk/>
          <pc:sldMk cId="3227249913" sldId="474"/>
        </pc:sldMkLst>
        <pc:spChg chg="mod ord">
          <ac:chgData name="Elkhan Yusubov" userId="5b38b0cb-2ea7-4149-bf88-128864bd0356" providerId="ADAL" clId="{6A7AEC79-DFE7-43BD-94B8-BB4AAAF99274}" dt="2022-05-05T19:04:56.146" v="353" actId="1076"/>
          <ac:spMkLst>
            <pc:docMk/>
            <pc:sldMk cId="3227249913" sldId="474"/>
            <ac:spMk id="2" creationId="{21DDA09B-C403-42A5-9056-BA40BA18A6E0}"/>
          </ac:spMkLst>
        </pc:spChg>
        <pc:picChg chg="add mod">
          <ac:chgData name="Elkhan Yusubov" userId="5b38b0cb-2ea7-4149-bf88-128864bd0356" providerId="ADAL" clId="{6A7AEC79-DFE7-43BD-94B8-BB4AAAF99274}" dt="2022-05-05T19:04:40.077" v="351"/>
          <ac:picMkLst>
            <pc:docMk/>
            <pc:sldMk cId="3227249913" sldId="474"/>
            <ac:picMk id="7" creationId="{D114343E-0B6F-FA42-BB44-46BAF787A943}"/>
          </ac:picMkLst>
        </pc:picChg>
        <pc:picChg chg="add mod">
          <ac:chgData name="Elkhan Yusubov" userId="5b38b0cb-2ea7-4149-bf88-128864bd0356" providerId="ADAL" clId="{6A7AEC79-DFE7-43BD-94B8-BB4AAAF99274}" dt="2022-05-05T19:04:40.077" v="351"/>
          <ac:picMkLst>
            <pc:docMk/>
            <pc:sldMk cId="3227249913" sldId="474"/>
            <ac:picMk id="8" creationId="{EB696503-2E51-0EC6-C2BB-F8DB66E32B95}"/>
          </ac:picMkLst>
        </pc:picChg>
      </pc:sldChg>
      <pc:sldChg chg="addSp modSp">
        <pc:chgData name="Elkhan Yusubov" userId="5b38b0cb-2ea7-4149-bf88-128864bd0356" providerId="ADAL" clId="{6A7AEC79-DFE7-43BD-94B8-BB4AAAF99274}" dt="2022-05-05T19:05:29.837" v="360"/>
        <pc:sldMkLst>
          <pc:docMk/>
          <pc:sldMk cId="3926092289" sldId="476"/>
        </pc:sldMkLst>
        <pc:picChg chg="add mod">
          <ac:chgData name="Elkhan Yusubov" userId="5b38b0cb-2ea7-4149-bf88-128864bd0356" providerId="ADAL" clId="{6A7AEC79-DFE7-43BD-94B8-BB4AAAF99274}" dt="2022-05-05T19:05:29.837" v="360"/>
          <ac:picMkLst>
            <pc:docMk/>
            <pc:sldMk cId="3926092289" sldId="476"/>
            <ac:picMk id="12" creationId="{AA3B3331-75E7-0464-B90B-D2E222BF5E51}"/>
          </ac:picMkLst>
        </pc:picChg>
        <pc:picChg chg="add mod">
          <ac:chgData name="Elkhan Yusubov" userId="5b38b0cb-2ea7-4149-bf88-128864bd0356" providerId="ADAL" clId="{6A7AEC79-DFE7-43BD-94B8-BB4AAAF99274}" dt="2022-05-05T19:05:29.837" v="360"/>
          <ac:picMkLst>
            <pc:docMk/>
            <pc:sldMk cId="3926092289" sldId="476"/>
            <ac:picMk id="13" creationId="{6A8BCF1F-BDD5-A966-E67C-D361DF606889}"/>
          </ac:picMkLst>
        </pc:picChg>
      </pc:sldChg>
      <pc:sldChg chg="addSp modSp">
        <pc:chgData name="Elkhan Yusubov" userId="5b38b0cb-2ea7-4149-bf88-128864bd0356" providerId="ADAL" clId="{6A7AEC79-DFE7-43BD-94B8-BB4AAAF99274}" dt="2022-05-05T19:05:10.319" v="356"/>
        <pc:sldMkLst>
          <pc:docMk/>
          <pc:sldMk cId="3431974700" sldId="480"/>
        </pc:sldMkLst>
        <pc:picChg chg="add mod">
          <ac:chgData name="Elkhan Yusubov" userId="5b38b0cb-2ea7-4149-bf88-128864bd0356" providerId="ADAL" clId="{6A7AEC79-DFE7-43BD-94B8-BB4AAAF99274}" dt="2022-05-05T19:05:10.319" v="356"/>
          <ac:picMkLst>
            <pc:docMk/>
            <pc:sldMk cId="3431974700" sldId="480"/>
            <ac:picMk id="8" creationId="{F0A90A1D-C381-3EF0-DBBB-8DD962272C13}"/>
          </ac:picMkLst>
        </pc:picChg>
        <pc:picChg chg="add mod">
          <ac:chgData name="Elkhan Yusubov" userId="5b38b0cb-2ea7-4149-bf88-128864bd0356" providerId="ADAL" clId="{6A7AEC79-DFE7-43BD-94B8-BB4AAAF99274}" dt="2022-05-05T19:05:10.319" v="356"/>
          <ac:picMkLst>
            <pc:docMk/>
            <pc:sldMk cId="3431974700" sldId="480"/>
            <ac:picMk id="9" creationId="{F0ADEC4A-5980-5051-BA3E-38EAD889BA13}"/>
          </ac:picMkLst>
        </pc:picChg>
      </pc:sldChg>
      <pc:sldChg chg="modSp mod modNotesTx">
        <pc:chgData name="Elkhan Yusubov" userId="5b38b0cb-2ea7-4149-bf88-128864bd0356" providerId="ADAL" clId="{6A7AEC79-DFE7-43BD-94B8-BB4AAAF99274}" dt="2022-05-05T18:31:32.176" v="58" actId="20577"/>
        <pc:sldMkLst>
          <pc:docMk/>
          <pc:sldMk cId="3332199552" sldId="1497"/>
        </pc:sldMkLst>
        <pc:spChg chg="mod">
          <ac:chgData name="Elkhan Yusubov" userId="5b38b0cb-2ea7-4149-bf88-128864bd0356" providerId="ADAL" clId="{6A7AEC79-DFE7-43BD-94B8-BB4AAAF99274}" dt="2022-05-05T18:27:16.031" v="3"/>
          <ac:spMkLst>
            <pc:docMk/>
            <pc:sldMk cId="3332199552" sldId="1497"/>
            <ac:spMk id="12" creationId="{14188865-CF21-4233-B370-D8AE1BD37EAE}"/>
          </ac:spMkLst>
        </pc:spChg>
      </pc:sldChg>
      <pc:sldChg chg="addSp modSp mod modAnim">
        <pc:chgData name="Elkhan Yusubov" userId="5b38b0cb-2ea7-4149-bf88-128864bd0356" providerId="ADAL" clId="{6A7AEC79-DFE7-43BD-94B8-BB4AAAF99274}" dt="2022-05-06T13:12:01.474" v="427" actId="20577"/>
        <pc:sldMkLst>
          <pc:docMk/>
          <pc:sldMk cId="3914494315" sldId="1498"/>
        </pc:sldMkLst>
        <pc:graphicFrameChg chg="mod">
          <ac:chgData name="Elkhan Yusubov" userId="5b38b0cb-2ea7-4149-bf88-128864bd0356" providerId="ADAL" clId="{6A7AEC79-DFE7-43BD-94B8-BB4AAAF99274}" dt="2022-05-06T13:12:01.474" v="427" actId="20577"/>
          <ac:graphicFrameMkLst>
            <pc:docMk/>
            <pc:sldMk cId="3914494315" sldId="1498"/>
            <ac:graphicFrameMk id="6" creationId="{EA27075E-C682-4EE3-8898-104682F7FE3A}"/>
          </ac:graphicFrameMkLst>
        </pc:graphicFrameChg>
        <pc:picChg chg="add mod">
          <ac:chgData name="Elkhan Yusubov" userId="5b38b0cb-2ea7-4149-bf88-128864bd0356" providerId="ADAL" clId="{6A7AEC79-DFE7-43BD-94B8-BB4AAAF99274}" dt="2022-05-05T18:54:04.089" v="100"/>
          <ac:picMkLst>
            <pc:docMk/>
            <pc:sldMk cId="3914494315" sldId="1498"/>
            <ac:picMk id="5" creationId="{781967EE-925A-D7D8-1364-302F17C9F8B6}"/>
          </ac:picMkLst>
        </pc:picChg>
        <pc:picChg chg="add mod">
          <ac:chgData name="Elkhan Yusubov" userId="5b38b0cb-2ea7-4149-bf88-128864bd0356" providerId="ADAL" clId="{6A7AEC79-DFE7-43BD-94B8-BB4AAAF99274}" dt="2022-05-05T18:54:04.089" v="100"/>
          <ac:picMkLst>
            <pc:docMk/>
            <pc:sldMk cId="3914494315" sldId="1498"/>
            <ac:picMk id="8" creationId="{8A2A3B2D-C7F3-4684-5CFB-DEAA699BA3FE}"/>
          </ac:picMkLst>
        </pc:picChg>
      </pc:sldChg>
      <pc:sldChg chg="addSp delSp modSp mod">
        <pc:chgData name="Elkhan Yusubov" userId="5b38b0cb-2ea7-4149-bf88-128864bd0356" providerId="ADAL" clId="{6A7AEC79-DFE7-43BD-94B8-BB4AAAF99274}" dt="2022-05-05T19:04:26.116" v="348"/>
        <pc:sldMkLst>
          <pc:docMk/>
          <pc:sldMk cId="4256003188" sldId="1499"/>
        </pc:sldMkLst>
        <pc:picChg chg="add del mod">
          <ac:chgData name="Elkhan Yusubov" userId="5b38b0cb-2ea7-4149-bf88-128864bd0356" providerId="ADAL" clId="{6A7AEC79-DFE7-43BD-94B8-BB4AAAF99274}" dt="2022-05-05T19:01:14.898" v="102"/>
          <ac:picMkLst>
            <pc:docMk/>
            <pc:sldMk cId="4256003188" sldId="1499"/>
            <ac:picMk id="8" creationId="{BDFBBC1E-A3E3-0F6A-AF87-9C0898C58F74}"/>
          </ac:picMkLst>
        </pc:picChg>
        <pc:picChg chg="add del mod">
          <ac:chgData name="Elkhan Yusubov" userId="5b38b0cb-2ea7-4149-bf88-128864bd0356" providerId="ADAL" clId="{6A7AEC79-DFE7-43BD-94B8-BB4AAAF99274}" dt="2022-05-05T19:01:14.898" v="102"/>
          <ac:picMkLst>
            <pc:docMk/>
            <pc:sldMk cId="4256003188" sldId="1499"/>
            <ac:picMk id="9" creationId="{C2F8AC26-0857-916D-FDBF-A46386F37E31}"/>
          </ac:picMkLst>
        </pc:picChg>
        <pc:picChg chg="mod">
          <ac:chgData name="Elkhan Yusubov" userId="5b38b0cb-2ea7-4149-bf88-128864bd0356" providerId="ADAL" clId="{6A7AEC79-DFE7-43BD-94B8-BB4AAAF99274}" dt="2022-05-05T19:04:24.465" v="347" actId="1076"/>
          <ac:picMkLst>
            <pc:docMk/>
            <pc:sldMk cId="4256003188" sldId="1499"/>
            <ac:picMk id="10" creationId="{5C41EEA0-376A-43D2-BCD8-F810563C435B}"/>
          </ac:picMkLst>
        </pc:picChg>
        <pc:picChg chg="add mod">
          <ac:chgData name="Elkhan Yusubov" userId="5b38b0cb-2ea7-4149-bf88-128864bd0356" providerId="ADAL" clId="{6A7AEC79-DFE7-43BD-94B8-BB4AAAF99274}" dt="2022-05-05T19:04:26.116" v="348"/>
          <ac:picMkLst>
            <pc:docMk/>
            <pc:sldMk cId="4256003188" sldId="1499"/>
            <ac:picMk id="11" creationId="{E12D49FF-333C-0210-B291-9D5171AE27BB}"/>
          </ac:picMkLst>
        </pc:picChg>
        <pc:picChg chg="add mod">
          <ac:chgData name="Elkhan Yusubov" userId="5b38b0cb-2ea7-4149-bf88-128864bd0356" providerId="ADAL" clId="{6A7AEC79-DFE7-43BD-94B8-BB4AAAF99274}" dt="2022-05-05T19:04:26.116" v="348"/>
          <ac:picMkLst>
            <pc:docMk/>
            <pc:sldMk cId="4256003188" sldId="1499"/>
            <ac:picMk id="12" creationId="{4BB66EF3-FCF0-58F1-F313-87C752D58E6B}"/>
          </ac:picMkLst>
        </pc:picChg>
        <pc:picChg chg="mod">
          <ac:chgData name="Elkhan Yusubov" userId="5b38b0cb-2ea7-4149-bf88-128864bd0356" providerId="ADAL" clId="{6A7AEC79-DFE7-43BD-94B8-BB4AAAF99274}" dt="2022-05-05T19:04:22.128" v="346" actId="1076"/>
          <ac:picMkLst>
            <pc:docMk/>
            <pc:sldMk cId="4256003188" sldId="1499"/>
            <ac:picMk id="1026" creationId="{53D812F4-6893-4E6E-8F35-F4A7C9C757C3}"/>
          </ac:picMkLst>
        </pc:picChg>
      </pc:sldChg>
      <pc:sldChg chg="addSp modSp mod">
        <pc:chgData name="Elkhan Yusubov" userId="5b38b0cb-2ea7-4149-bf88-128864bd0356" providerId="ADAL" clId="{6A7AEC79-DFE7-43BD-94B8-BB4AAAF99274}" dt="2022-05-05T19:07:46.594" v="383" actId="1076"/>
        <pc:sldMkLst>
          <pc:docMk/>
          <pc:sldMk cId="3815656181" sldId="1500"/>
        </pc:sldMkLst>
        <pc:spChg chg="mod">
          <ac:chgData name="Elkhan Yusubov" userId="5b38b0cb-2ea7-4149-bf88-128864bd0356" providerId="ADAL" clId="{6A7AEC79-DFE7-43BD-94B8-BB4AAAF99274}" dt="2022-05-05T19:07:46.594" v="383" actId="1076"/>
          <ac:spMkLst>
            <pc:docMk/>
            <pc:sldMk cId="3815656181" sldId="1500"/>
            <ac:spMk id="11" creationId="{26C9151B-5661-4D9C-B01B-2CBE690DE591}"/>
          </ac:spMkLst>
        </pc:spChg>
        <pc:picChg chg="mod">
          <ac:chgData name="Elkhan Yusubov" userId="5b38b0cb-2ea7-4149-bf88-128864bd0356" providerId="ADAL" clId="{6A7AEC79-DFE7-43BD-94B8-BB4AAAF99274}" dt="2022-05-05T19:05:02.595" v="354" actId="1076"/>
          <ac:picMkLst>
            <pc:docMk/>
            <pc:sldMk cId="3815656181" sldId="1500"/>
            <ac:picMk id="5" creationId="{E5495A97-4D3F-448A-AD1A-E61F64B84A56}"/>
          </ac:picMkLst>
        </pc:picChg>
        <pc:picChg chg="add mod">
          <ac:chgData name="Elkhan Yusubov" userId="5b38b0cb-2ea7-4149-bf88-128864bd0356" providerId="ADAL" clId="{6A7AEC79-DFE7-43BD-94B8-BB4AAAF99274}" dt="2022-05-05T19:05:04.336" v="355"/>
          <ac:picMkLst>
            <pc:docMk/>
            <pc:sldMk cId="3815656181" sldId="1500"/>
            <ac:picMk id="12" creationId="{AA0B29F4-D95C-BBF5-6AA4-9F06714D29B4}"/>
          </ac:picMkLst>
        </pc:picChg>
        <pc:picChg chg="add mod">
          <ac:chgData name="Elkhan Yusubov" userId="5b38b0cb-2ea7-4149-bf88-128864bd0356" providerId="ADAL" clId="{6A7AEC79-DFE7-43BD-94B8-BB4AAAF99274}" dt="2022-05-05T19:05:04.336" v="355"/>
          <ac:picMkLst>
            <pc:docMk/>
            <pc:sldMk cId="3815656181" sldId="1500"/>
            <ac:picMk id="13" creationId="{11C62A79-3199-C78B-89ED-2482CC5D9FFF}"/>
          </ac:picMkLst>
        </pc:picChg>
      </pc:sldChg>
      <pc:sldChg chg="del">
        <pc:chgData name="Elkhan Yusubov" userId="5b38b0cb-2ea7-4149-bf88-128864bd0356" providerId="ADAL" clId="{6A7AEC79-DFE7-43BD-94B8-BB4AAAF99274}" dt="2022-05-05T18:45:52.795" v="88" actId="47"/>
        <pc:sldMkLst>
          <pc:docMk/>
          <pc:sldMk cId="1458865867" sldId="1501"/>
        </pc:sldMkLst>
      </pc:sldChg>
      <pc:sldChg chg="addSp delSp modSp mod">
        <pc:chgData name="Elkhan Yusubov" userId="5b38b0cb-2ea7-4149-bf88-128864bd0356" providerId="ADAL" clId="{6A7AEC79-DFE7-43BD-94B8-BB4AAAF99274}" dt="2022-05-05T18:47:21.542" v="99" actId="1076"/>
        <pc:sldMkLst>
          <pc:docMk/>
          <pc:sldMk cId="3775625120" sldId="1503"/>
        </pc:sldMkLst>
        <pc:spChg chg="mod">
          <ac:chgData name="Elkhan Yusubov" userId="5b38b0cb-2ea7-4149-bf88-128864bd0356" providerId="ADAL" clId="{6A7AEC79-DFE7-43BD-94B8-BB4AAAF99274}" dt="2022-05-05T18:47:21.542" v="99" actId="1076"/>
          <ac:spMkLst>
            <pc:docMk/>
            <pc:sldMk cId="3775625120" sldId="1503"/>
            <ac:spMk id="9" creationId="{1073A753-7EF7-4310-8AD8-B040C331E7D2}"/>
          </ac:spMkLst>
        </pc:spChg>
        <pc:picChg chg="add mod">
          <ac:chgData name="Elkhan Yusubov" userId="5b38b0cb-2ea7-4149-bf88-128864bd0356" providerId="ADAL" clId="{6A7AEC79-DFE7-43BD-94B8-BB4AAAF99274}" dt="2022-05-05T18:47:04.993" v="97"/>
          <ac:picMkLst>
            <pc:docMk/>
            <pc:sldMk cId="3775625120" sldId="1503"/>
            <ac:picMk id="7" creationId="{43F8AA9E-7CF4-E58D-06D6-C67380344C46}"/>
          </ac:picMkLst>
        </pc:picChg>
        <pc:picChg chg="del">
          <ac:chgData name="Elkhan Yusubov" userId="5b38b0cb-2ea7-4149-bf88-128864bd0356" providerId="ADAL" clId="{6A7AEC79-DFE7-43BD-94B8-BB4AAAF99274}" dt="2022-05-05T18:47:04.276" v="96" actId="478"/>
          <ac:picMkLst>
            <pc:docMk/>
            <pc:sldMk cId="3775625120" sldId="1503"/>
            <ac:picMk id="11" creationId="{88740304-1DFF-406B-9FF6-1C60DC2FE9C0}"/>
          </ac:picMkLst>
        </pc:picChg>
      </pc:sldChg>
      <pc:sldChg chg="addSp modSp mod">
        <pc:chgData name="Elkhan Yusubov" userId="5b38b0cb-2ea7-4149-bf88-128864bd0356" providerId="ADAL" clId="{6A7AEC79-DFE7-43BD-94B8-BB4AAAF99274}" dt="2022-05-05T19:05:20.293" v="358" actId="1076"/>
        <pc:sldMkLst>
          <pc:docMk/>
          <pc:sldMk cId="566789191" sldId="1507"/>
        </pc:sldMkLst>
        <pc:picChg chg="mod">
          <ac:chgData name="Elkhan Yusubov" userId="5b38b0cb-2ea7-4149-bf88-128864bd0356" providerId="ADAL" clId="{6A7AEC79-DFE7-43BD-94B8-BB4AAAF99274}" dt="2022-05-05T19:05:20.293" v="358" actId="1076"/>
          <ac:picMkLst>
            <pc:docMk/>
            <pc:sldMk cId="566789191" sldId="1507"/>
            <ac:picMk id="4" creationId="{93EE3EF7-3947-4141-869F-BCB5599985EE}"/>
          </ac:picMkLst>
        </pc:picChg>
        <pc:picChg chg="add mod">
          <ac:chgData name="Elkhan Yusubov" userId="5b38b0cb-2ea7-4149-bf88-128864bd0356" providerId="ADAL" clId="{6A7AEC79-DFE7-43BD-94B8-BB4AAAF99274}" dt="2022-05-05T19:05:16.105" v="357"/>
          <ac:picMkLst>
            <pc:docMk/>
            <pc:sldMk cId="566789191" sldId="1507"/>
            <ac:picMk id="6" creationId="{9615E76F-42C3-A354-7B46-2DFC7436660F}"/>
          </ac:picMkLst>
        </pc:picChg>
        <pc:picChg chg="add mod">
          <ac:chgData name="Elkhan Yusubov" userId="5b38b0cb-2ea7-4149-bf88-128864bd0356" providerId="ADAL" clId="{6A7AEC79-DFE7-43BD-94B8-BB4AAAF99274}" dt="2022-05-05T19:05:16.105" v="357"/>
          <ac:picMkLst>
            <pc:docMk/>
            <pc:sldMk cId="566789191" sldId="1507"/>
            <ac:picMk id="7" creationId="{F7F6276F-4CDF-BD8E-E26F-50428CB7927F}"/>
          </ac:picMkLst>
        </pc:picChg>
      </pc:sldChg>
      <pc:sldChg chg="new del ord">
        <pc:chgData name="Elkhan Yusubov" userId="5b38b0cb-2ea7-4149-bf88-128864bd0356" providerId="ADAL" clId="{6A7AEC79-DFE7-43BD-94B8-BB4AAAF99274}" dt="2022-05-05T18:27:38.792" v="8" actId="47"/>
        <pc:sldMkLst>
          <pc:docMk/>
          <pc:sldMk cId="1169117675" sldId="1508"/>
        </pc:sldMkLst>
      </pc:sldChg>
      <pc:sldChg chg="addSp modSp add mod">
        <pc:chgData name="Elkhan Yusubov" userId="5b38b0cb-2ea7-4149-bf88-128864bd0356" providerId="ADAL" clId="{6A7AEC79-DFE7-43BD-94B8-BB4AAAF99274}" dt="2022-05-06T13:12:12.546" v="434" actId="20577"/>
        <pc:sldMkLst>
          <pc:docMk/>
          <pc:sldMk cId="4287288468" sldId="1508"/>
        </pc:sldMkLst>
        <pc:spChg chg="mod">
          <ac:chgData name="Elkhan Yusubov" userId="5b38b0cb-2ea7-4149-bf88-128864bd0356" providerId="ADAL" clId="{6A7AEC79-DFE7-43BD-94B8-BB4AAAF99274}" dt="2022-05-05T18:46:03.710" v="95" actId="20577"/>
          <ac:spMkLst>
            <pc:docMk/>
            <pc:sldMk cId="4287288468" sldId="1508"/>
            <ac:spMk id="2" creationId="{35B50F0A-C8B0-4CFA-B2DA-203C13E54440}"/>
          </ac:spMkLst>
        </pc:spChg>
        <pc:graphicFrameChg chg="mod">
          <ac:chgData name="Elkhan Yusubov" userId="5b38b0cb-2ea7-4149-bf88-128864bd0356" providerId="ADAL" clId="{6A7AEC79-DFE7-43BD-94B8-BB4AAAF99274}" dt="2022-05-06T13:12:12.546" v="434" actId="20577"/>
          <ac:graphicFrameMkLst>
            <pc:docMk/>
            <pc:sldMk cId="4287288468" sldId="1508"/>
            <ac:graphicFrameMk id="6" creationId="{EA27075E-C682-4EE3-8898-104682F7FE3A}"/>
          </ac:graphicFrameMkLst>
        </pc:graphicFrameChg>
        <pc:picChg chg="add mod">
          <ac:chgData name="Elkhan Yusubov" userId="5b38b0cb-2ea7-4149-bf88-128864bd0356" providerId="ADAL" clId="{6A7AEC79-DFE7-43BD-94B8-BB4AAAF99274}" dt="2022-05-05T19:05:24.668" v="359"/>
          <ac:picMkLst>
            <pc:docMk/>
            <pc:sldMk cId="4287288468" sldId="1508"/>
            <ac:picMk id="5" creationId="{3092537C-7E10-1DD2-04D5-B498797C3708}"/>
          </ac:picMkLst>
        </pc:picChg>
        <pc:picChg chg="add mod">
          <ac:chgData name="Elkhan Yusubov" userId="5b38b0cb-2ea7-4149-bf88-128864bd0356" providerId="ADAL" clId="{6A7AEC79-DFE7-43BD-94B8-BB4AAAF99274}" dt="2022-05-05T19:05:24.668" v="359"/>
          <ac:picMkLst>
            <pc:docMk/>
            <pc:sldMk cId="4287288468" sldId="1508"/>
            <ac:picMk id="8" creationId="{F644C7C6-2D17-C901-8689-F3AAC4F83D65}"/>
          </ac:picMkLst>
        </pc:picChg>
      </pc:sldChg>
      <pc:sldChg chg="addSp delSp modSp add mod modAnim modNotesTx">
        <pc:chgData name="Elkhan Yusubov" userId="5b38b0cb-2ea7-4149-bf88-128864bd0356" providerId="ADAL" clId="{6A7AEC79-DFE7-43BD-94B8-BB4AAAF99274}" dt="2022-05-07T10:44:25.192" v="624" actId="20577"/>
        <pc:sldMkLst>
          <pc:docMk/>
          <pc:sldMk cId="3991932001" sldId="1509"/>
        </pc:sldMkLst>
        <pc:spChg chg="mod">
          <ac:chgData name="Elkhan Yusubov" userId="5b38b0cb-2ea7-4149-bf88-128864bd0356" providerId="ADAL" clId="{6A7AEC79-DFE7-43BD-94B8-BB4AAAF99274}" dt="2022-05-06T14:59:47.549" v="578" actId="20577"/>
          <ac:spMkLst>
            <pc:docMk/>
            <pc:sldMk cId="3991932001" sldId="1509"/>
            <ac:spMk id="2" creationId="{1175526E-ABFE-43BC-8014-54827AA2EA92}"/>
          </ac:spMkLst>
        </pc:spChg>
        <pc:spChg chg="mod">
          <ac:chgData name="Elkhan Yusubov" userId="5b38b0cb-2ea7-4149-bf88-128864bd0356" providerId="ADAL" clId="{6A7AEC79-DFE7-43BD-94B8-BB4AAAF99274}" dt="2022-05-06T15:39:20.517" v="617" actId="20577"/>
          <ac:spMkLst>
            <pc:docMk/>
            <pc:sldMk cId="3991932001" sldId="1509"/>
            <ac:spMk id="4" creationId="{C3DE7257-4AA6-4566-A4FB-791445F45D5D}"/>
          </ac:spMkLst>
        </pc:spChg>
        <pc:picChg chg="add mod">
          <ac:chgData name="Elkhan Yusubov" userId="5b38b0cb-2ea7-4149-bf88-128864bd0356" providerId="ADAL" clId="{6A7AEC79-DFE7-43BD-94B8-BB4AAAF99274}" dt="2022-05-05T19:04:31.306" v="349"/>
          <ac:picMkLst>
            <pc:docMk/>
            <pc:sldMk cId="3991932001" sldId="1509"/>
            <ac:picMk id="8" creationId="{0F14CF1D-FEBF-0E00-434F-9377017DD231}"/>
          </ac:picMkLst>
        </pc:picChg>
        <pc:picChg chg="add mod">
          <ac:chgData name="Elkhan Yusubov" userId="5b38b0cb-2ea7-4149-bf88-128864bd0356" providerId="ADAL" clId="{6A7AEC79-DFE7-43BD-94B8-BB4AAAF99274}" dt="2022-05-05T19:04:31.306" v="349"/>
          <ac:picMkLst>
            <pc:docMk/>
            <pc:sldMk cId="3991932001" sldId="1509"/>
            <ac:picMk id="9" creationId="{24200062-E731-EE15-D120-D51F0F653516}"/>
          </ac:picMkLst>
        </pc:picChg>
        <pc:picChg chg="del">
          <ac:chgData name="Elkhan Yusubov" userId="5b38b0cb-2ea7-4149-bf88-128864bd0356" providerId="ADAL" clId="{6A7AEC79-DFE7-43BD-94B8-BB4AAAF99274}" dt="2022-05-05T19:01:39.537" v="123" actId="478"/>
          <ac:picMkLst>
            <pc:docMk/>
            <pc:sldMk cId="3991932001" sldId="1509"/>
            <ac:picMk id="10" creationId="{5C41EEA0-376A-43D2-BCD8-F810563C435B}"/>
          </ac:picMkLst>
        </pc:picChg>
        <pc:picChg chg="del">
          <ac:chgData name="Elkhan Yusubov" userId="5b38b0cb-2ea7-4149-bf88-128864bd0356" providerId="ADAL" clId="{6A7AEC79-DFE7-43BD-94B8-BB4AAAF99274}" dt="2022-05-05T19:01:40.556" v="124" actId="478"/>
          <ac:picMkLst>
            <pc:docMk/>
            <pc:sldMk cId="3991932001" sldId="1509"/>
            <ac:picMk id="1026" creationId="{53D812F4-6893-4E6E-8F35-F4A7C9C757C3}"/>
          </ac:picMkLst>
        </pc:picChg>
        <pc:picChg chg="add mod">
          <ac:chgData name="Elkhan Yusubov" userId="5b38b0cb-2ea7-4149-bf88-128864bd0356" providerId="ADAL" clId="{6A7AEC79-DFE7-43BD-94B8-BB4AAAF99274}" dt="2022-05-06T14:59:20.244" v="576" actId="1076"/>
          <ac:picMkLst>
            <pc:docMk/>
            <pc:sldMk cId="3991932001" sldId="1509"/>
            <ac:picMk id="1026" creationId="{9BAC7A39-83C9-E027-159F-BE14C1C6BC3B}"/>
          </ac:picMkLst>
        </pc:picChg>
      </pc:sldChg>
      <pc:sldChg chg="addSp delSp modSp add mod delAnim modNotesTx">
        <pc:chgData name="Elkhan Yusubov" userId="5b38b0cb-2ea7-4149-bf88-128864bd0356" providerId="ADAL" clId="{6A7AEC79-DFE7-43BD-94B8-BB4AAAF99274}" dt="2022-05-07T11:14:09.357" v="744" actId="20577"/>
        <pc:sldMkLst>
          <pc:docMk/>
          <pc:sldMk cId="111050310" sldId="1510"/>
        </pc:sldMkLst>
        <pc:spChg chg="mod">
          <ac:chgData name="Elkhan Yusubov" userId="5b38b0cb-2ea7-4149-bf88-128864bd0356" providerId="ADAL" clId="{6A7AEC79-DFE7-43BD-94B8-BB4AAAF99274}" dt="2022-05-07T11:02:03.929" v="651" actId="1076"/>
          <ac:spMkLst>
            <pc:docMk/>
            <pc:sldMk cId="111050310" sldId="1510"/>
            <ac:spMk id="2" creationId="{1175526E-ABFE-43BC-8014-54827AA2EA92}"/>
          </ac:spMkLst>
        </pc:spChg>
        <pc:spChg chg="del">
          <ac:chgData name="Elkhan Yusubov" userId="5b38b0cb-2ea7-4149-bf88-128864bd0356" providerId="ADAL" clId="{6A7AEC79-DFE7-43BD-94B8-BB4AAAF99274}" dt="2022-05-07T11:02:07.015" v="652" actId="478"/>
          <ac:spMkLst>
            <pc:docMk/>
            <pc:sldMk cId="111050310" sldId="1510"/>
            <ac:spMk id="4" creationId="{C3DE7257-4AA6-4566-A4FB-791445F45D5D}"/>
          </ac:spMkLst>
        </pc:spChg>
        <pc:picChg chg="add mod">
          <ac:chgData name="Elkhan Yusubov" userId="5b38b0cb-2ea7-4149-bf88-128864bd0356" providerId="ADAL" clId="{6A7AEC79-DFE7-43BD-94B8-BB4AAAF99274}" dt="2022-05-07T11:13:18.439" v="657" actId="14100"/>
          <ac:picMkLst>
            <pc:docMk/>
            <pc:sldMk cId="111050310" sldId="1510"/>
            <ac:picMk id="5" creationId="{83149E9D-767D-B21F-FA9F-12208C4C92FF}"/>
          </ac:picMkLst>
        </pc:picChg>
        <pc:picChg chg="add mod">
          <ac:chgData name="Elkhan Yusubov" userId="5b38b0cb-2ea7-4149-bf88-128864bd0356" providerId="ADAL" clId="{6A7AEC79-DFE7-43BD-94B8-BB4AAAF99274}" dt="2022-05-07T11:13:29.984" v="661" actId="1076"/>
          <ac:picMkLst>
            <pc:docMk/>
            <pc:sldMk cId="111050310" sldId="1510"/>
            <ac:picMk id="10" creationId="{4C1DFDAF-C1C9-E113-86B9-AD4C21D420FD}"/>
          </ac:picMkLst>
        </pc:picChg>
        <pc:picChg chg="del">
          <ac:chgData name="Elkhan Yusubov" userId="5b38b0cb-2ea7-4149-bf88-128864bd0356" providerId="ADAL" clId="{6A7AEC79-DFE7-43BD-94B8-BB4AAAF99274}" dt="2022-05-07T11:00:36.875" v="628" actId="478"/>
          <ac:picMkLst>
            <pc:docMk/>
            <pc:sldMk cId="111050310" sldId="1510"/>
            <ac:picMk id="1026" creationId="{9BAC7A39-83C9-E027-159F-BE14C1C6BC3B}"/>
          </ac:picMkLst>
        </pc:picChg>
      </pc:sldChg>
      <pc:sldChg chg="new del">
        <pc:chgData name="Elkhan Yusubov" userId="5b38b0cb-2ea7-4149-bf88-128864bd0356" providerId="ADAL" clId="{6A7AEC79-DFE7-43BD-94B8-BB4AAAF99274}" dt="2022-05-07T11:00:17.965" v="626" actId="47"/>
        <pc:sldMkLst>
          <pc:docMk/>
          <pc:sldMk cId="1066577103" sldId="1510"/>
        </pc:sldMkLst>
      </pc:sldChg>
    </pc:docChg>
  </pc:docChgLst>
  <pc:docChgLst>
    <pc:chgData name="Elkhan Yusubov" userId="5b38b0cb-2ea7-4149-bf88-128864bd0356" providerId="ADAL" clId="{C7C8CF5A-08B9-4920-98A1-BA0C5CFCC550}"/>
    <pc:docChg chg="undo custSel addSld delSld modSld">
      <pc:chgData name="Elkhan Yusubov" userId="5b38b0cb-2ea7-4149-bf88-128864bd0356" providerId="ADAL" clId="{C7C8CF5A-08B9-4920-98A1-BA0C5CFCC550}" dt="2022-08-02T15:57:51.349" v="525" actId="20577"/>
      <pc:docMkLst>
        <pc:docMk/>
      </pc:docMkLst>
      <pc:sldChg chg="addSp delSp modSp del mod modNotesTx">
        <pc:chgData name="Elkhan Yusubov" userId="5b38b0cb-2ea7-4149-bf88-128864bd0356" providerId="ADAL" clId="{C7C8CF5A-08B9-4920-98A1-BA0C5CFCC550}" dt="2022-08-01T15:59:26.412" v="121" actId="47"/>
        <pc:sldMkLst>
          <pc:docMk/>
          <pc:sldMk cId="2737295431" sldId="272"/>
        </pc:sldMkLst>
        <pc:spChg chg="del">
          <ac:chgData name="Elkhan Yusubov" userId="5b38b0cb-2ea7-4149-bf88-128864bd0356" providerId="ADAL" clId="{C7C8CF5A-08B9-4920-98A1-BA0C5CFCC550}" dt="2022-07-25T21:03:05.791" v="4" actId="478"/>
          <ac:spMkLst>
            <pc:docMk/>
            <pc:sldMk cId="2737295431" sldId="272"/>
            <ac:spMk id="9" creationId="{2D90E4E7-266E-4955-8D80-6A3C0A37980F}"/>
          </ac:spMkLst>
        </pc:spChg>
        <pc:spChg chg="del">
          <ac:chgData name="Elkhan Yusubov" userId="5b38b0cb-2ea7-4149-bf88-128864bd0356" providerId="ADAL" clId="{C7C8CF5A-08B9-4920-98A1-BA0C5CFCC550}" dt="2022-07-25T21:03:03.567" v="3" actId="478"/>
          <ac:spMkLst>
            <pc:docMk/>
            <pc:sldMk cId="2737295431" sldId="272"/>
            <ac:spMk id="10" creationId="{DA0B14E9-260A-48E3-A417-2631008E01AC}"/>
          </ac:spMkLst>
        </pc:spChg>
        <pc:spChg chg="del">
          <ac:chgData name="Elkhan Yusubov" userId="5b38b0cb-2ea7-4149-bf88-128864bd0356" providerId="ADAL" clId="{C7C8CF5A-08B9-4920-98A1-BA0C5CFCC550}" dt="2022-07-25T21:03:07.289" v="5" actId="478"/>
          <ac:spMkLst>
            <pc:docMk/>
            <pc:sldMk cId="2737295431" sldId="272"/>
            <ac:spMk id="12" creationId="{0239D31D-3E73-488D-9FF3-F3AD5F117090}"/>
          </ac:spMkLst>
        </pc:spChg>
        <pc:picChg chg="mod ord">
          <ac:chgData name="Elkhan Yusubov" userId="5b38b0cb-2ea7-4149-bf88-128864bd0356" providerId="ADAL" clId="{C7C8CF5A-08B9-4920-98A1-BA0C5CFCC550}" dt="2022-07-25T21:04:54.563" v="25" actId="1076"/>
          <ac:picMkLst>
            <pc:docMk/>
            <pc:sldMk cId="2737295431" sldId="272"/>
            <ac:picMk id="3" creationId="{2D9562CE-D834-1EC8-D3B7-876AAFCF7951}"/>
          </ac:picMkLst>
        </pc:picChg>
        <pc:picChg chg="del">
          <ac:chgData name="Elkhan Yusubov" userId="5b38b0cb-2ea7-4149-bf88-128864bd0356" providerId="ADAL" clId="{C7C8CF5A-08B9-4920-98A1-BA0C5CFCC550}" dt="2022-07-25T21:03:00.070" v="1" actId="478"/>
          <ac:picMkLst>
            <pc:docMk/>
            <pc:sldMk cId="2737295431" sldId="272"/>
            <ac:picMk id="4" creationId="{9CCBFF39-A33A-494D-8E18-0797F5F4CF3A}"/>
          </ac:picMkLst>
        </pc:picChg>
        <pc:picChg chg="add mod">
          <ac:chgData name="Elkhan Yusubov" userId="5b38b0cb-2ea7-4149-bf88-128864bd0356" providerId="ADAL" clId="{C7C8CF5A-08B9-4920-98A1-BA0C5CFCC550}" dt="2022-07-25T21:04:22.675" v="18" actId="14100"/>
          <ac:picMkLst>
            <pc:docMk/>
            <pc:sldMk cId="2737295431" sldId="272"/>
            <ac:picMk id="5" creationId="{1FC082F0-74A5-FE5D-509C-0C80B5517100}"/>
          </ac:picMkLst>
        </pc:picChg>
        <pc:picChg chg="mod">
          <ac:chgData name="Elkhan Yusubov" userId="5b38b0cb-2ea7-4149-bf88-128864bd0356" providerId="ADAL" clId="{C7C8CF5A-08B9-4920-98A1-BA0C5CFCC550}" dt="2022-07-25T21:04:36.002" v="19" actId="1076"/>
          <ac:picMkLst>
            <pc:docMk/>
            <pc:sldMk cId="2737295431" sldId="272"/>
            <ac:picMk id="13" creationId="{3C60E5ED-E92D-83A9-D3C2-921ED9A15022}"/>
          </ac:picMkLst>
        </pc:picChg>
        <pc:picChg chg="del">
          <ac:chgData name="Elkhan Yusubov" userId="5b38b0cb-2ea7-4149-bf88-128864bd0356" providerId="ADAL" clId="{C7C8CF5A-08B9-4920-98A1-BA0C5CFCC550}" dt="2022-07-25T21:03:01.427" v="2" actId="478"/>
          <ac:picMkLst>
            <pc:docMk/>
            <pc:sldMk cId="2737295431" sldId="272"/>
            <ac:picMk id="1028" creationId="{47178905-B072-BBFC-34BB-07B65B76472F}"/>
          </ac:picMkLst>
        </pc:picChg>
      </pc:sldChg>
      <pc:sldChg chg="delSp modSp mod modAnim modNotesTx">
        <pc:chgData name="Elkhan Yusubov" userId="5b38b0cb-2ea7-4149-bf88-128864bd0356" providerId="ADAL" clId="{C7C8CF5A-08B9-4920-98A1-BA0C5CFCC550}" dt="2022-08-02T15:40:56.512" v="454" actId="1076"/>
        <pc:sldMkLst>
          <pc:docMk/>
          <pc:sldMk cId="3317032945" sldId="462"/>
        </pc:sldMkLst>
        <pc:spChg chg="mod">
          <ac:chgData name="Elkhan Yusubov" userId="5b38b0cb-2ea7-4149-bf88-128864bd0356" providerId="ADAL" clId="{C7C8CF5A-08B9-4920-98A1-BA0C5CFCC550}" dt="2022-08-02T15:40:56.512" v="454" actId="1076"/>
          <ac:spMkLst>
            <pc:docMk/>
            <pc:sldMk cId="3317032945" sldId="462"/>
            <ac:spMk id="4" creationId="{C3DE7257-4AA6-4566-A4FB-791445F45D5D}"/>
          </ac:spMkLst>
        </pc:spChg>
        <pc:picChg chg="del">
          <ac:chgData name="Elkhan Yusubov" userId="5b38b0cb-2ea7-4149-bf88-128864bd0356" providerId="ADAL" clId="{C7C8CF5A-08B9-4920-98A1-BA0C5CFCC550}" dt="2022-08-01T15:59:50.897" v="122" actId="478"/>
          <ac:picMkLst>
            <pc:docMk/>
            <pc:sldMk cId="3317032945" sldId="462"/>
            <ac:picMk id="6" creationId="{F69F617D-6E70-54D4-712B-94A6BCC768AF}"/>
          </ac:picMkLst>
        </pc:picChg>
        <pc:picChg chg="del">
          <ac:chgData name="Elkhan Yusubov" userId="5b38b0cb-2ea7-4149-bf88-128864bd0356" providerId="ADAL" clId="{C7C8CF5A-08B9-4920-98A1-BA0C5CFCC550}" dt="2022-08-01T15:59:51.662" v="123" actId="478"/>
          <ac:picMkLst>
            <pc:docMk/>
            <pc:sldMk cId="3317032945" sldId="462"/>
            <ac:picMk id="7" creationId="{72F34408-C6E5-7272-D81C-F454AD2E7C36}"/>
          </ac:picMkLst>
        </pc:picChg>
      </pc:sldChg>
      <pc:sldChg chg="delSp modSp mod modAnim">
        <pc:chgData name="Elkhan Yusubov" userId="5b38b0cb-2ea7-4149-bf88-128864bd0356" providerId="ADAL" clId="{C7C8CF5A-08B9-4920-98A1-BA0C5CFCC550}" dt="2022-08-02T15:41:10.397" v="457"/>
        <pc:sldMkLst>
          <pc:docMk/>
          <pc:sldMk cId="3834509685" sldId="467"/>
        </pc:sldMkLst>
        <pc:picChg chg="mod">
          <ac:chgData name="Elkhan Yusubov" userId="5b38b0cb-2ea7-4149-bf88-128864bd0356" providerId="ADAL" clId="{C7C8CF5A-08B9-4920-98A1-BA0C5CFCC550}" dt="2022-08-01T16:05:40.899" v="203" actId="1076"/>
          <ac:picMkLst>
            <pc:docMk/>
            <pc:sldMk cId="3834509685" sldId="467"/>
            <ac:picMk id="4" creationId="{60DC68EA-C1BF-4B7C-B5E2-E7422E35D8AE}"/>
          </ac:picMkLst>
        </pc:picChg>
        <pc:picChg chg="del">
          <ac:chgData name="Elkhan Yusubov" userId="5b38b0cb-2ea7-4149-bf88-128864bd0356" providerId="ADAL" clId="{C7C8CF5A-08B9-4920-98A1-BA0C5CFCC550}" dt="2022-08-01T15:59:54.310" v="124" actId="478"/>
          <ac:picMkLst>
            <pc:docMk/>
            <pc:sldMk cId="3834509685" sldId="467"/>
            <ac:picMk id="5" creationId="{7551EAA3-59DD-129E-6126-0952A97F6AD9}"/>
          </ac:picMkLst>
        </pc:picChg>
        <pc:picChg chg="del">
          <ac:chgData name="Elkhan Yusubov" userId="5b38b0cb-2ea7-4149-bf88-128864bd0356" providerId="ADAL" clId="{C7C8CF5A-08B9-4920-98A1-BA0C5CFCC550}" dt="2022-08-01T15:59:55.040" v="125" actId="478"/>
          <ac:picMkLst>
            <pc:docMk/>
            <pc:sldMk cId="3834509685" sldId="467"/>
            <ac:picMk id="7" creationId="{7C0343F9-FC21-A687-3853-3EF6F93890AC}"/>
          </ac:picMkLst>
        </pc:picChg>
      </pc:sldChg>
      <pc:sldChg chg="delSp modSp mod">
        <pc:chgData name="Elkhan Yusubov" userId="5b38b0cb-2ea7-4149-bf88-128864bd0356" providerId="ADAL" clId="{C7C8CF5A-08B9-4920-98A1-BA0C5CFCC550}" dt="2022-08-02T15:41:27.817" v="461" actId="1076"/>
        <pc:sldMkLst>
          <pc:docMk/>
          <pc:sldMk cId="4216019064" sldId="468"/>
        </pc:sldMkLst>
        <pc:spChg chg="mod">
          <ac:chgData name="Elkhan Yusubov" userId="5b38b0cb-2ea7-4149-bf88-128864bd0356" providerId="ADAL" clId="{C7C8CF5A-08B9-4920-98A1-BA0C5CFCC550}" dt="2022-08-01T20:08:39.341" v="230" actId="27636"/>
          <ac:spMkLst>
            <pc:docMk/>
            <pc:sldMk cId="4216019064" sldId="468"/>
            <ac:spMk id="2" creationId="{B0411B9F-ABE2-4957-97CD-454E0CC74EE7}"/>
          </ac:spMkLst>
        </pc:spChg>
        <pc:picChg chg="del">
          <ac:chgData name="Elkhan Yusubov" userId="5b38b0cb-2ea7-4149-bf88-128864bd0356" providerId="ADAL" clId="{C7C8CF5A-08B9-4920-98A1-BA0C5CFCC550}" dt="2022-08-01T15:59:58.586" v="126" actId="478"/>
          <ac:picMkLst>
            <pc:docMk/>
            <pc:sldMk cId="4216019064" sldId="468"/>
            <ac:picMk id="8" creationId="{131A11DA-5D23-FAA8-DF35-24212093D4CA}"/>
          </ac:picMkLst>
        </pc:picChg>
        <pc:picChg chg="del">
          <ac:chgData name="Elkhan Yusubov" userId="5b38b0cb-2ea7-4149-bf88-128864bd0356" providerId="ADAL" clId="{C7C8CF5A-08B9-4920-98A1-BA0C5CFCC550}" dt="2022-08-01T15:59:59.212" v="127" actId="478"/>
          <ac:picMkLst>
            <pc:docMk/>
            <pc:sldMk cId="4216019064" sldId="468"/>
            <ac:picMk id="9" creationId="{C2FC02EB-72A1-ED82-199D-D1BD21BEA890}"/>
          </ac:picMkLst>
        </pc:picChg>
        <pc:picChg chg="mod">
          <ac:chgData name="Elkhan Yusubov" userId="5b38b0cb-2ea7-4149-bf88-128864bd0356" providerId="ADAL" clId="{C7C8CF5A-08B9-4920-98A1-BA0C5CFCC550}" dt="2022-08-02T15:41:27.817" v="461" actId="1076"/>
          <ac:picMkLst>
            <pc:docMk/>
            <pc:sldMk cId="4216019064" sldId="468"/>
            <ac:picMk id="1026" creationId="{4B467CA5-7372-408C-BB82-5CE2536D57BB}"/>
          </ac:picMkLst>
        </pc:picChg>
        <pc:picChg chg="mod">
          <ac:chgData name="Elkhan Yusubov" userId="5b38b0cb-2ea7-4149-bf88-128864bd0356" providerId="ADAL" clId="{C7C8CF5A-08B9-4920-98A1-BA0C5CFCC550}" dt="2022-08-02T15:41:26.135" v="460" actId="1076"/>
          <ac:picMkLst>
            <pc:docMk/>
            <pc:sldMk cId="4216019064" sldId="468"/>
            <ac:picMk id="1030" creationId="{8309756A-CE67-43CD-A0EB-018E29DD4E60}"/>
          </ac:picMkLst>
        </pc:picChg>
      </pc:sldChg>
      <pc:sldChg chg="delSp modAnim modNotesTx">
        <pc:chgData name="Elkhan Yusubov" userId="5b38b0cb-2ea7-4149-bf88-128864bd0356" providerId="ADAL" clId="{C7C8CF5A-08B9-4920-98A1-BA0C5CFCC550}" dt="2022-08-02T15:43:13.221" v="471"/>
        <pc:sldMkLst>
          <pc:docMk/>
          <pc:sldMk cId="3384142139" sldId="469"/>
        </pc:sldMkLst>
        <pc:picChg chg="del">
          <ac:chgData name="Elkhan Yusubov" userId="5b38b0cb-2ea7-4149-bf88-128864bd0356" providerId="ADAL" clId="{C7C8CF5A-08B9-4920-98A1-BA0C5CFCC550}" dt="2022-08-02T15:41:59.712" v="462" actId="478"/>
          <ac:picMkLst>
            <pc:docMk/>
            <pc:sldMk cId="3384142139" sldId="469"/>
            <ac:picMk id="7" creationId="{D982B423-77CE-67F1-EB87-4733013C6C93}"/>
          </ac:picMkLst>
        </pc:picChg>
        <pc:picChg chg="del">
          <ac:chgData name="Elkhan Yusubov" userId="5b38b0cb-2ea7-4149-bf88-128864bd0356" providerId="ADAL" clId="{C7C8CF5A-08B9-4920-98A1-BA0C5CFCC550}" dt="2022-08-02T15:42:00.500" v="463" actId="478"/>
          <ac:picMkLst>
            <pc:docMk/>
            <pc:sldMk cId="3384142139" sldId="469"/>
            <ac:picMk id="8" creationId="{46DB7054-580E-04FD-A62A-34E5F03A135F}"/>
          </ac:picMkLst>
        </pc:picChg>
      </pc:sldChg>
      <pc:sldChg chg="addSp delSp modSp mod modNotesTx">
        <pc:chgData name="Elkhan Yusubov" userId="5b38b0cb-2ea7-4149-bf88-128864bd0356" providerId="ADAL" clId="{C7C8CF5A-08B9-4920-98A1-BA0C5CFCC550}" dt="2022-08-02T15:44:30.383" v="478" actId="1076"/>
        <pc:sldMkLst>
          <pc:docMk/>
          <pc:sldMk cId="3193033688" sldId="471"/>
        </pc:sldMkLst>
        <pc:spChg chg="mod">
          <ac:chgData name="Elkhan Yusubov" userId="5b38b0cb-2ea7-4149-bf88-128864bd0356" providerId="ADAL" clId="{C7C8CF5A-08B9-4920-98A1-BA0C5CFCC550}" dt="2022-08-01T16:15:58.545" v="207" actId="20577"/>
          <ac:spMkLst>
            <pc:docMk/>
            <pc:sldMk cId="3193033688" sldId="471"/>
            <ac:spMk id="6" creationId="{8317C9B7-4389-43BA-9A4B-AA131D0AF283}"/>
          </ac:spMkLst>
        </pc:spChg>
        <pc:picChg chg="add mod">
          <ac:chgData name="Elkhan Yusubov" userId="5b38b0cb-2ea7-4149-bf88-128864bd0356" providerId="ADAL" clId="{C7C8CF5A-08B9-4920-98A1-BA0C5CFCC550}" dt="2022-08-02T15:44:30.383" v="478" actId="1076"/>
          <ac:picMkLst>
            <pc:docMk/>
            <pc:sldMk cId="3193033688" sldId="471"/>
            <ac:picMk id="4" creationId="{5C8065F9-DE3E-D1DC-8345-A2B84AC18134}"/>
          </ac:picMkLst>
        </pc:picChg>
        <pc:picChg chg="del mod">
          <ac:chgData name="Elkhan Yusubov" userId="5b38b0cb-2ea7-4149-bf88-128864bd0356" providerId="ADAL" clId="{C7C8CF5A-08B9-4920-98A1-BA0C5CFCC550}" dt="2022-08-02T15:43:51.176" v="472" actId="478"/>
          <ac:picMkLst>
            <pc:docMk/>
            <pc:sldMk cId="3193033688" sldId="471"/>
            <ac:picMk id="5" creationId="{E4347777-B2DC-188A-4496-4774F644E746}"/>
          </ac:picMkLst>
        </pc:picChg>
        <pc:picChg chg="del">
          <ac:chgData name="Elkhan Yusubov" userId="5b38b0cb-2ea7-4149-bf88-128864bd0356" providerId="ADAL" clId="{C7C8CF5A-08B9-4920-98A1-BA0C5CFCC550}" dt="2022-08-01T16:00:02.318" v="128" actId="478"/>
          <ac:picMkLst>
            <pc:docMk/>
            <pc:sldMk cId="3193033688" sldId="471"/>
            <ac:picMk id="7" creationId="{644770D3-4665-C046-F7EC-06253F23F6CC}"/>
          </ac:picMkLst>
        </pc:picChg>
        <pc:picChg chg="del">
          <ac:chgData name="Elkhan Yusubov" userId="5b38b0cb-2ea7-4149-bf88-128864bd0356" providerId="ADAL" clId="{C7C8CF5A-08B9-4920-98A1-BA0C5CFCC550}" dt="2022-08-01T16:00:03.181" v="129" actId="478"/>
          <ac:picMkLst>
            <pc:docMk/>
            <pc:sldMk cId="3193033688" sldId="471"/>
            <ac:picMk id="9" creationId="{DB9BC7C0-9AF5-C0DD-3F57-7551D1CCB7CE}"/>
          </ac:picMkLst>
        </pc:picChg>
      </pc:sldChg>
      <pc:sldChg chg="delSp">
        <pc:chgData name="Elkhan Yusubov" userId="5b38b0cb-2ea7-4149-bf88-128864bd0356" providerId="ADAL" clId="{C7C8CF5A-08B9-4920-98A1-BA0C5CFCC550}" dt="2022-08-01T16:00:18.246" v="137" actId="478"/>
        <pc:sldMkLst>
          <pc:docMk/>
          <pc:sldMk cId="3227249913" sldId="474"/>
        </pc:sldMkLst>
        <pc:picChg chg="del">
          <ac:chgData name="Elkhan Yusubov" userId="5b38b0cb-2ea7-4149-bf88-128864bd0356" providerId="ADAL" clId="{C7C8CF5A-08B9-4920-98A1-BA0C5CFCC550}" dt="2022-08-01T16:00:17.654" v="136" actId="478"/>
          <ac:picMkLst>
            <pc:docMk/>
            <pc:sldMk cId="3227249913" sldId="474"/>
            <ac:picMk id="7" creationId="{D114343E-0B6F-FA42-BB44-46BAF787A943}"/>
          </ac:picMkLst>
        </pc:picChg>
        <pc:picChg chg="del">
          <ac:chgData name="Elkhan Yusubov" userId="5b38b0cb-2ea7-4149-bf88-128864bd0356" providerId="ADAL" clId="{C7C8CF5A-08B9-4920-98A1-BA0C5CFCC550}" dt="2022-08-01T16:00:18.246" v="137" actId="478"/>
          <ac:picMkLst>
            <pc:docMk/>
            <pc:sldMk cId="3227249913" sldId="474"/>
            <ac:picMk id="8" creationId="{EB696503-2E51-0EC6-C2BB-F8DB66E32B95}"/>
          </ac:picMkLst>
        </pc:picChg>
      </pc:sldChg>
      <pc:sldChg chg="delSp">
        <pc:chgData name="Elkhan Yusubov" userId="5b38b0cb-2ea7-4149-bf88-128864bd0356" providerId="ADAL" clId="{C7C8CF5A-08B9-4920-98A1-BA0C5CFCC550}" dt="2022-08-01T16:00:38.766" v="147" actId="478"/>
        <pc:sldMkLst>
          <pc:docMk/>
          <pc:sldMk cId="3926092289" sldId="476"/>
        </pc:sldMkLst>
        <pc:picChg chg="del">
          <ac:chgData name="Elkhan Yusubov" userId="5b38b0cb-2ea7-4149-bf88-128864bd0356" providerId="ADAL" clId="{C7C8CF5A-08B9-4920-98A1-BA0C5CFCC550}" dt="2022-08-01T16:00:38.134" v="146" actId="478"/>
          <ac:picMkLst>
            <pc:docMk/>
            <pc:sldMk cId="3926092289" sldId="476"/>
            <ac:picMk id="12" creationId="{AA3B3331-75E7-0464-B90B-D2E222BF5E51}"/>
          </ac:picMkLst>
        </pc:picChg>
        <pc:picChg chg="del">
          <ac:chgData name="Elkhan Yusubov" userId="5b38b0cb-2ea7-4149-bf88-128864bd0356" providerId="ADAL" clId="{C7C8CF5A-08B9-4920-98A1-BA0C5CFCC550}" dt="2022-08-01T16:00:38.766" v="147" actId="478"/>
          <ac:picMkLst>
            <pc:docMk/>
            <pc:sldMk cId="3926092289" sldId="476"/>
            <ac:picMk id="13" creationId="{6A8BCF1F-BDD5-A966-E67C-D361DF606889}"/>
          </ac:picMkLst>
        </pc:picChg>
      </pc:sldChg>
      <pc:sldChg chg="delSp modNotesTx">
        <pc:chgData name="Elkhan Yusubov" userId="5b38b0cb-2ea7-4149-bf88-128864bd0356" providerId="ADAL" clId="{C7C8CF5A-08B9-4920-98A1-BA0C5CFCC550}" dt="2022-08-02T15:16:00.679" v="449" actId="20577"/>
        <pc:sldMkLst>
          <pc:docMk/>
          <pc:sldMk cId="3431974700" sldId="480"/>
        </pc:sldMkLst>
        <pc:picChg chg="del">
          <ac:chgData name="Elkhan Yusubov" userId="5b38b0cb-2ea7-4149-bf88-128864bd0356" providerId="ADAL" clId="{C7C8CF5A-08B9-4920-98A1-BA0C5CFCC550}" dt="2022-08-01T16:00:25.610" v="140" actId="478"/>
          <ac:picMkLst>
            <pc:docMk/>
            <pc:sldMk cId="3431974700" sldId="480"/>
            <ac:picMk id="8" creationId="{F0A90A1D-C381-3EF0-DBBB-8DD962272C13}"/>
          </ac:picMkLst>
        </pc:picChg>
        <pc:picChg chg="del">
          <ac:chgData name="Elkhan Yusubov" userId="5b38b0cb-2ea7-4149-bf88-128864bd0356" providerId="ADAL" clId="{C7C8CF5A-08B9-4920-98A1-BA0C5CFCC550}" dt="2022-08-01T16:00:26.198" v="141" actId="478"/>
          <ac:picMkLst>
            <pc:docMk/>
            <pc:sldMk cId="3431974700" sldId="480"/>
            <ac:picMk id="9" creationId="{F0ADEC4A-5980-5051-BA3E-38EAD889BA13}"/>
          </ac:picMkLst>
        </pc:picChg>
      </pc:sldChg>
      <pc:sldChg chg="addSp delSp modSp">
        <pc:chgData name="Elkhan Yusubov" userId="5b38b0cb-2ea7-4149-bf88-128864bd0356" providerId="ADAL" clId="{C7C8CF5A-08B9-4920-98A1-BA0C5CFCC550}" dt="2022-08-01T15:27:18.139" v="118" actId="21"/>
        <pc:sldMkLst>
          <pc:docMk/>
          <pc:sldMk cId="3332199552" sldId="1497"/>
        </pc:sldMkLst>
        <pc:picChg chg="add del mod">
          <ac:chgData name="Elkhan Yusubov" userId="5b38b0cb-2ea7-4149-bf88-128864bd0356" providerId="ADAL" clId="{C7C8CF5A-08B9-4920-98A1-BA0C5CFCC550}" dt="2022-08-01T15:27:18.139" v="118" actId="21"/>
          <ac:picMkLst>
            <pc:docMk/>
            <pc:sldMk cId="3332199552" sldId="1497"/>
            <ac:picMk id="2" creationId="{237E25B4-9A1A-3331-B195-40E0F1B4AB36}"/>
          </ac:picMkLst>
        </pc:picChg>
      </pc:sldChg>
      <pc:sldChg chg="delSp modSp modNotesTx">
        <pc:chgData name="Elkhan Yusubov" userId="5b38b0cb-2ea7-4149-bf88-128864bd0356" providerId="ADAL" clId="{C7C8CF5A-08B9-4920-98A1-BA0C5CFCC550}" dt="2022-08-02T14:26:49.695" v="425" actId="20577"/>
        <pc:sldMkLst>
          <pc:docMk/>
          <pc:sldMk cId="3914494315" sldId="1498"/>
        </pc:sldMkLst>
        <pc:graphicFrameChg chg="mod">
          <ac:chgData name="Elkhan Yusubov" userId="5b38b0cb-2ea7-4149-bf88-128864bd0356" providerId="ADAL" clId="{C7C8CF5A-08B9-4920-98A1-BA0C5CFCC550}" dt="2022-08-01T20:08:21.216" v="223" actId="20577"/>
          <ac:graphicFrameMkLst>
            <pc:docMk/>
            <pc:sldMk cId="3914494315" sldId="1498"/>
            <ac:graphicFrameMk id="6" creationId="{EA27075E-C682-4EE3-8898-104682F7FE3A}"/>
          </ac:graphicFrameMkLst>
        </pc:graphicFrameChg>
        <pc:picChg chg="del">
          <ac:chgData name="Elkhan Yusubov" userId="5b38b0cb-2ea7-4149-bf88-128864bd0356" providerId="ADAL" clId="{C7C8CF5A-08B9-4920-98A1-BA0C5CFCC550}" dt="2022-07-25T21:07:45.658" v="106" actId="478"/>
          <ac:picMkLst>
            <pc:docMk/>
            <pc:sldMk cId="3914494315" sldId="1498"/>
            <ac:picMk id="5" creationId="{781967EE-925A-D7D8-1364-302F17C9F8B6}"/>
          </ac:picMkLst>
        </pc:picChg>
        <pc:picChg chg="del mod">
          <ac:chgData name="Elkhan Yusubov" userId="5b38b0cb-2ea7-4149-bf88-128864bd0356" providerId="ADAL" clId="{C7C8CF5A-08B9-4920-98A1-BA0C5CFCC550}" dt="2022-07-25T21:11:56.169" v="108" actId="478"/>
          <ac:picMkLst>
            <pc:docMk/>
            <pc:sldMk cId="3914494315" sldId="1498"/>
            <ac:picMk id="8" creationId="{8A2A3B2D-C7F3-4684-5CFB-DEAA699BA3FE}"/>
          </ac:picMkLst>
        </pc:picChg>
      </pc:sldChg>
      <pc:sldChg chg="delSp modNotesTx">
        <pc:chgData name="Elkhan Yusubov" userId="5b38b0cb-2ea7-4149-bf88-128864bd0356" providerId="ADAL" clId="{C7C8CF5A-08B9-4920-98A1-BA0C5CFCC550}" dt="2022-08-02T14:35:07.430" v="427" actId="20577"/>
        <pc:sldMkLst>
          <pc:docMk/>
          <pc:sldMk cId="4256003188" sldId="1499"/>
        </pc:sldMkLst>
        <pc:picChg chg="del">
          <ac:chgData name="Elkhan Yusubov" userId="5b38b0cb-2ea7-4149-bf88-128864bd0356" providerId="ADAL" clId="{C7C8CF5A-08B9-4920-98A1-BA0C5CFCC550}" dt="2022-08-01T16:00:07.270" v="130" actId="478"/>
          <ac:picMkLst>
            <pc:docMk/>
            <pc:sldMk cId="4256003188" sldId="1499"/>
            <ac:picMk id="11" creationId="{E12D49FF-333C-0210-B291-9D5171AE27BB}"/>
          </ac:picMkLst>
        </pc:picChg>
        <pc:picChg chg="del">
          <ac:chgData name="Elkhan Yusubov" userId="5b38b0cb-2ea7-4149-bf88-128864bd0356" providerId="ADAL" clId="{C7C8CF5A-08B9-4920-98A1-BA0C5CFCC550}" dt="2022-08-01T16:00:07.937" v="131" actId="478"/>
          <ac:picMkLst>
            <pc:docMk/>
            <pc:sldMk cId="4256003188" sldId="1499"/>
            <ac:picMk id="12" creationId="{4BB66EF3-FCF0-58F1-F313-87C752D58E6B}"/>
          </ac:picMkLst>
        </pc:picChg>
      </pc:sldChg>
      <pc:sldChg chg="delSp">
        <pc:chgData name="Elkhan Yusubov" userId="5b38b0cb-2ea7-4149-bf88-128864bd0356" providerId="ADAL" clId="{C7C8CF5A-08B9-4920-98A1-BA0C5CFCC550}" dt="2022-08-01T16:00:22.589" v="139" actId="478"/>
        <pc:sldMkLst>
          <pc:docMk/>
          <pc:sldMk cId="3815656181" sldId="1500"/>
        </pc:sldMkLst>
        <pc:picChg chg="del">
          <ac:chgData name="Elkhan Yusubov" userId="5b38b0cb-2ea7-4149-bf88-128864bd0356" providerId="ADAL" clId="{C7C8CF5A-08B9-4920-98A1-BA0C5CFCC550}" dt="2022-08-01T16:00:21.382" v="138" actId="478"/>
          <ac:picMkLst>
            <pc:docMk/>
            <pc:sldMk cId="3815656181" sldId="1500"/>
            <ac:picMk id="12" creationId="{AA0B29F4-D95C-BBF5-6AA4-9F06714D29B4}"/>
          </ac:picMkLst>
        </pc:picChg>
        <pc:picChg chg="del">
          <ac:chgData name="Elkhan Yusubov" userId="5b38b0cb-2ea7-4149-bf88-128864bd0356" providerId="ADAL" clId="{C7C8CF5A-08B9-4920-98A1-BA0C5CFCC550}" dt="2022-08-01T16:00:22.589" v="139" actId="478"/>
          <ac:picMkLst>
            <pc:docMk/>
            <pc:sldMk cId="3815656181" sldId="1500"/>
            <ac:picMk id="13" creationId="{11C62A79-3199-C78B-89ED-2482CC5D9FFF}"/>
          </ac:picMkLst>
        </pc:picChg>
      </pc:sldChg>
      <pc:sldChg chg="addSp delSp modSp mod">
        <pc:chgData name="Elkhan Yusubov" userId="5b38b0cb-2ea7-4149-bf88-128864bd0356" providerId="ADAL" clId="{C7C8CF5A-08B9-4920-98A1-BA0C5CFCC550}" dt="2022-08-01T16:02:56.131" v="171" actId="1076"/>
        <pc:sldMkLst>
          <pc:docMk/>
          <pc:sldMk cId="3775625120" sldId="1503"/>
        </pc:sldMkLst>
        <pc:spChg chg="mod">
          <ac:chgData name="Elkhan Yusubov" userId="5b38b0cb-2ea7-4149-bf88-128864bd0356" providerId="ADAL" clId="{C7C8CF5A-08B9-4920-98A1-BA0C5CFCC550}" dt="2022-08-01T16:02:56.131" v="171" actId="1076"/>
          <ac:spMkLst>
            <pc:docMk/>
            <pc:sldMk cId="3775625120" sldId="1503"/>
            <ac:spMk id="2" creationId="{4B3E2293-01EB-47EF-B02C-8AB0D07CB906}"/>
          </ac:spMkLst>
        </pc:spChg>
        <pc:spChg chg="mod">
          <ac:chgData name="Elkhan Yusubov" userId="5b38b0cb-2ea7-4149-bf88-128864bd0356" providerId="ADAL" clId="{C7C8CF5A-08B9-4920-98A1-BA0C5CFCC550}" dt="2022-08-01T16:02:52.387" v="170" actId="1076"/>
          <ac:spMkLst>
            <pc:docMk/>
            <pc:sldMk cId="3775625120" sldId="1503"/>
            <ac:spMk id="5" creationId="{43B11700-7A93-4A24-9505-459ECF45C2AE}"/>
          </ac:spMkLst>
        </pc:spChg>
        <pc:spChg chg="mod">
          <ac:chgData name="Elkhan Yusubov" userId="5b38b0cb-2ea7-4149-bf88-128864bd0356" providerId="ADAL" clId="{C7C8CF5A-08B9-4920-98A1-BA0C5CFCC550}" dt="2022-08-01T16:02:38.898" v="167" actId="6549"/>
          <ac:spMkLst>
            <pc:docMk/>
            <pc:sldMk cId="3775625120" sldId="1503"/>
            <ac:spMk id="9" creationId="{1073A753-7EF7-4310-8AD8-B040C331E7D2}"/>
          </ac:spMkLst>
        </pc:spChg>
        <pc:spChg chg="mod">
          <ac:chgData name="Elkhan Yusubov" userId="5b38b0cb-2ea7-4149-bf88-128864bd0356" providerId="ADAL" clId="{C7C8CF5A-08B9-4920-98A1-BA0C5CFCC550}" dt="2022-08-01T16:02:50.030" v="169" actId="1076"/>
          <ac:spMkLst>
            <pc:docMk/>
            <pc:sldMk cId="3775625120" sldId="1503"/>
            <ac:spMk id="12" creationId="{F2042614-1316-4B4B-9B1C-F7A7BD009F9D}"/>
          </ac:spMkLst>
        </pc:spChg>
        <pc:picChg chg="del">
          <ac:chgData name="Elkhan Yusubov" userId="5b38b0cb-2ea7-4149-bf88-128864bd0356" providerId="ADAL" clId="{C7C8CF5A-08B9-4920-98A1-BA0C5CFCC550}" dt="2022-08-01T16:01:47.907" v="148" actId="478"/>
          <ac:picMkLst>
            <pc:docMk/>
            <pc:sldMk cId="3775625120" sldId="1503"/>
            <ac:picMk id="7" creationId="{43F8AA9E-7CF4-E58D-06D6-C67380344C46}"/>
          </ac:picMkLst>
        </pc:picChg>
        <pc:picChg chg="add mod">
          <ac:chgData name="Elkhan Yusubov" userId="5b38b0cb-2ea7-4149-bf88-128864bd0356" providerId="ADAL" clId="{C7C8CF5A-08B9-4920-98A1-BA0C5CFCC550}" dt="2022-08-01T16:01:57.419" v="153" actId="1076"/>
          <ac:picMkLst>
            <pc:docMk/>
            <pc:sldMk cId="3775625120" sldId="1503"/>
            <ac:picMk id="2050" creationId="{6706B449-3251-E488-2E4F-48986B1CD7F2}"/>
          </ac:picMkLst>
        </pc:picChg>
      </pc:sldChg>
      <pc:sldChg chg="delSp">
        <pc:chgData name="Elkhan Yusubov" userId="5b38b0cb-2ea7-4149-bf88-128864bd0356" providerId="ADAL" clId="{C7C8CF5A-08B9-4920-98A1-BA0C5CFCC550}" dt="2022-08-01T16:00:29.807" v="143" actId="478"/>
        <pc:sldMkLst>
          <pc:docMk/>
          <pc:sldMk cId="566789191" sldId="1507"/>
        </pc:sldMkLst>
        <pc:picChg chg="del">
          <ac:chgData name="Elkhan Yusubov" userId="5b38b0cb-2ea7-4149-bf88-128864bd0356" providerId="ADAL" clId="{C7C8CF5A-08B9-4920-98A1-BA0C5CFCC550}" dt="2022-08-01T16:00:29.218" v="142" actId="478"/>
          <ac:picMkLst>
            <pc:docMk/>
            <pc:sldMk cId="566789191" sldId="1507"/>
            <ac:picMk id="6" creationId="{9615E76F-42C3-A354-7B46-2DFC7436660F}"/>
          </ac:picMkLst>
        </pc:picChg>
        <pc:picChg chg="del">
          <ac:chgData name="Elkhan Yusubov" userId="5b38b0cb-2ea7-4149-bf88-128864bd0356" providerId="ADAL" clId="{C7C8CF5A-08B9-4920-98A1-BA0C5CFCC550}" dt="2022-08-01T16:00:29.807" v="143" actId="478"/>
          <ac:picMkLst>
            <pc:docMk/>
            <pc:sldMk cId="566789191" sldId="1507"/>
            <ac:picMk id="7" creationId="{F7F6276F-4CDF-BD8E-E26F-50428CB7927F}"/>
          </ac:picMkLst>
        </pc:picChg>
      </pc:sldChg>
      <pc:sldChg chg="addSp delSp modSp mod delAnim modAnim">
        <pc:chgData name="Elkhan Yusubov" userId="5b38b0cb-2ea7-4149-bf88-128864bd0356" providerId="ADAL" clId="{C7C8CF5A-08B9-4920-98A1-BA0C5CFCC550}" dt="2022-08-01T20:08:55.266" v="251" actId="20577"/>
        <pc:sldMkLst>
          <pc:docMk/>
          <pc:sldMk cId="4287288468" sldId="1508"/>
        </pc:sldMkLst>
        <pc:graphicFrameChg chg="del mod">
          <ac:chgData name="Elkhan Yusubov" userId="5b38b0cb-2ea7-4149-bf88-128864bd0356" providerId="ADAL" clId="{C7C8CF5A-08B9-4920-98A1-BA0C5CFCC550}" dt="2022-08-01T16:04:23.133" v="192" actId="478"/>
          <ac:graphicFrameMkLst>
            <pc:docMk/>
            <pc:sldMk cId="4287288468" sldId="1508"/>
            <ac:graphicFrameMk id="6" creationId="{EA27075E-C682-4EE3-8898-104682F7FE3A}"/>
          </ac:graphicFrameMkLst>
        </pc:graphicFrameChg>
        <pc:graphicFrameChg chg="add mod">
          <ac:chgData name="Elkhan Yusubov" userId="5b38b0cb-2ea7-4149-bf88-128864bd0356" providerId="ADAL" clId="{C7C8CF5A-08B9-4920-98A1-BA0C5CFCC550}" dt="2022-08-01T20:08:55.266" v="251" actId="20577"/>
          <ac:graphicFrameMkLst>
            <pc:docMk/>
            <pc:sldMk cId="4287288468" sldId="1508"/>
            <ac:graphicFrameMk id="9" creationId="{B9733A53-A292-B09E-B093-B79CC1D03907}"/>
          </ac:graphicFrameMkLst>
        </pc:graphicFrameChg>
        <pc:picChg chg="del">
          <ac:chgData name="Elkhan Yusubov" userId="5b38b0cb-2ea7-4149-bf88-128864bd0356" providerId="ADAL" clId="{C7C8CF5A-08B9-4920-98A1-BA0C5CFCC550}" dt="2022-08-01T16:00:34.972" v="144" actId="478"/>
          <ac:picMkLst>
            <pc:docMk/>
            <pc:sldMk cId="4287288468" sldId="1508"/>
            <ac:picMk id="5" creationId="{3092537C-7E10-1DD2-04D5-B498797C3708}"/>
          </ac:picMkLst>
        </pc:picChg>
        <pc:picChg chg="del">
          <ac:chgData name="Elkhan Yusubov" userId="5b38b0cb-2ea7-4149-bf88-128864bd0356" providerId="ADAL" clId="{C7C8CF5A-08B9-4920-98A1-BA0C5CFCC550}" dt="2022-08-01T16:00:35.579" v="145" actId="478"/>
          <ac:picMkLst>
            <pc:docMk/>
            <pc:sldMk cId="4287288468" sldId="1508"/>
            <ac:picMk id="8" creationId="{F644C7C6-2D17-C901-8689-F3AAC4F83D65}"/>
          </ac:picMkLst>
        </pc:picChg>
      </pc:sldChg>
      <pc:sldChg chg="delSp modSp mod modAnim">
        <pc:chgData name="Elkhan Yusubov" userId="5b38b0cb-2ea7-4149-bf88-128864bd0356" providerId="ADAL" clId="{C7C8CF5A-08B9-4920-98A1-BA0C5CFCC550}" dt="2022-08-02T15:45:04.150" v="488"/>
        <pc:sldMkLst>
          <pc:docMk/>
          <pc:sldMk cId="3991932001" sldId="1509"/>
        </pc:sldMkLst>
        <pc:spChg chg="mod">
          <ac:chgData name="Elkhan Yusubov" userId="5b38b0cb-2ea7-4149-bf88-128864bd0356" providerId="ADAL" clId="{C7C8CF5A-08B9-4920-98A1-BA0C5CFCC550}" dt="2022-08-02T12:47:43.347" v="346" actId="20577"/>
          <ac:spMkLst>
            <pc:docMk/>
            <pc:sldMk cId="3991932001" sldId="1509"/>
            <ac:spMk id="2" creationId="{1175526E-ABFE-43BC-8014-54827AA2EA92}"/>
          </ac:spMkLst>
        </pc:spChg>
        <pc:spChg chg="mod">
          <ac:chgData name="Elkhan Yusubov" userId="5b38b0cb-2ea7-4149-bf88-128864bd0356" providerId="ADAL" clId="{C7C8CF5A-08B9-4920-98A1-BA0C5CFCC550}" dt="2022-08-02T12:48:21.855" v="375" actId="20577"/>
          <ac:spMkLst>
            <pc:docMk/>
            <pc:sldMk cId="3991932001" sldId="1509"/>
            <ac:spMk id="4" creationId="{C3DE7257-4AA6-4566-A4FB-791445F45D5D}"/>
          </ac:spMkLst>
        </pc:spChg>
        <pc:picChg chg="del">
          <ac:chgData name="Elkhan Yusubov" userId="5b38b0cb-2ea7-4149-bf88-128864bd0356" providerId="ADAL" clId="{C7C8CF5A-08B9-4920-98A1-BA0C5CFCC550}" dt="2022-08-01T16:00:11.087" v="132" actId="478"/>
          <ac:picMkLst>
            <pc:docMk/>
            <pc:sldMk cId="3991932001" sldId="1509"/>
            <ac:picMk id="8" creationId="{0F14CF1D-FEBF-0E00-434F-9377017DD231}"/>
          </ac:picMkLst>
        </pc:picChg>
        <pc:picChg chg="del">
          <ac:chgData name="Elkhan Yusubov" userId="5b38b0cb-2ea7-4149-bf88-128864bd0356" providerId="ADAL" clId="{C7C8CF5A-08B9-4920-98A1-BA0C5CFCC550}" dt="2022-08-01T16:00:11.736" v="133" actId="478"/>
          <ac:picMkLst>
            <pc:docMk/>
            <pc:sldMk cId="3991932001" sldId="1509"/>
            <ac:picMk id="9" creationId="{24200062-E731-EE15-D120-D51F0F653516}"/>
          </ac:picMkLst>
        </pc:picChg>
      </pc:sldChg>
      <pc:sldChg chg="delSp modNotesTx">
        <pc:chgData name="Elkhan Yusubov" userId="5b38b0cb-2ea7-4149-bf88-128864bd0356" providerId="ADAL" clId="{C7C8CF5A-08B9-4920-98A1-BA0C5CFCC550}" dt="2022-08-02T15:57:51.349" v="525" actId="20577"/>
        <pc:sldMkLst>
          <pc:docMk/>
          <pc:sldMk cId="111050310" sldId="1510"/>
        </pc:sldMkLst>
        <pc:picChg chg="del">
          <ac:chgData name="Elkhan Yusubov" userId="5b38b0cb-2ea7-4149-bf88-128864bd0356" providerId="ADAL" clId="{C7C8CF5A-08B9-4920-98A1-BA0C5CFCC550}" dt="2022-08-01T16:00:14.421" v="134" actId="478"/>
          <ac:picMkLst>
            <pc:docMk/>
            <pc:sldMk cId="111050310" sldId="1510"/>
            <ac:picMk id="8" creationId="{0F14CF1D-FEBF-0E00-434F-9377017DD231}"/>
          </ac:picMkLst>
        </pc:picChg>
        <pc:picChg chg="del">
          <ac:chgData name="Elkhan Yusubov" userId="5b38b0cb-2ea7-4149-bf88-128864bd0356" providerId="ADAL" clId="{C7C8CF5A-08B9-4920-98A1-BA0C5CFCC550}" dt="2022-08-01T16:00:14.986" v="135" actId="478"/>
          <ac:picMkLst>
            <pc:docMk/>
            <pc:sldMk cId="111050310" sldId="1510"/>
            <ac:picMk id="9" creationId="{24200062-E731-EE15-D120-D51F0F653516}"/>
          </ac:picMkLst>
        </pc:picChg>
      </pc:sldChg>
      <pc:sldChg chg="addSp delSp modSp new mod">
        <pc:chgData name="Elkhan Yusubov" userId="5b38b0cb-2ea7-4149-bf88-128864bd0356" providerId="ADAL" clId="{C7C8CF5A-08B9-4920-98A1-BA0C5CFCC550}" dt="2022-08-01T15:27:26.481" v="120" actId="1076"/>
        <pc:sldMkLst>
          <pc:docMk/>
          <pc:sldMk cId="814899016" sldId="1511"/>
        </pc:sldMkLst>
        <pc:spChg chg="del">
          <ac:chgData name="Elkhan Yusubov" userId="5b38b0cb-2ea7-4149-bf88-128864bd0356" providerId="ADAL" clId="{C7C8CF5A-08B9-4920-98A1-BA0C5CFCC550}" dt="2022-08-01T15:25:15.643" v="111" actId="478"/>
          <ac:spMkLst>
            <pc:docMk/>
            <pc:sldMk cId="814899016" sldId="1511"/>
            <ac:spMk id="2" creationId="{A8325547-75AA-27FB-9D3B-BE2FED077447}"/>
          </ac:spMkLst>
        </pc:spChg>
        <pc:spChg chg="del">
          <ac:chgData name="Elkhan Yusubov" userId="5b38b0cb-2ea7-4149-bf88-128864bd0356" providerId="ADAL" clId="{C7C8CF5A-08B9-4920-98A1-BA0C5CFCC550}" dt="2022-08-01T15:25:14.109" v="110" actId="478"/>
          <ac:spMkLst>
            <pc:docMk/>
            <pc:sldMk cId="814899016" sldId="1511"/>
            <ac:spMk id="3" creationId="{BF8048CF-B706-196D-C17F-89E4C54030AB}"/>
          </ac:spMkLst>
        </pc:spChg>
        <pc:picChg chg="add">
          <ac:chgData name="Elkhan Yusubov" userId="5b38b0cb-2ea7-4149-bf88-128864bd0356" providerId="ADAL" clId="{C7C8CF5A-08B9-4920-98A1-BA0C5CFCC550}" dt="2022-08-01T15:25:17.424" v="112" actId="22"/>
          <ac:picMkLst>
            <pc:docMk/>
            <pc:sldMk cId="814899016" sldId="1511"/>
            <ac:picMk id="5" creationId="{97800A30-6ED1-5795-0F95-854065D61850}"/>
          </ac:picMkLst>
        </pc:picChg>
        <pc:picChg chg="add mod">
          <ac:chgData name="Elkhan Yusubov" userId="5b38b0cb-2ea7-4149-bf88-128864bd0356" providerId="ADAL" clId="{C7C8CF5A-08B9-4920-98A1-BA0C5CFCC550}" dt="2022-08-01T15:27:26.481" v="120" actId="1076"/>
          <ac:picMkLst>
            <pc:docMk/>
            <pc:sldMk cId="814899016" sldId="1511"/>
            <ac:picMk id="6" creationId="{BD906081-6DE5-FB16-DA15-27FF8B6FB9E9}"/>
          </ac:picMkLst>
        </pc:picChg>
      </pc:sldChg>
    </pc:docChg>
  </pc:docChgLst>
  <pc:docChgLst>
    <pc:chgData name="Elkhan Yusubov" userId="5b38b0cb-2ea7-4149-bf88-128864bd0356" providerId="ADAL" clId="{FB36FC0D-2F76-47F9-8328-EE5DD4E2898A}"/>
    <pc:docChg chg="undo custSel delSld modSld">
      <pc:chgData name="Elkhan Yusubov" userId="5b38b0cb-2ea7-4149-bf88-128864bd0356" providerId="ADAL" clId="{FB36FC0D-2F76-47F9-8328-EE5DD4E2898A}" dt="2022-03-16T19:50:18.857" v="1258" actId="1076"/>
      <pc:docMkLst>
        <pc:docMk/>
      </pc:docMkLst>
      <pc:sldChg chg="addSp delSp modSp mod modNotesTx">
        <pc:chgData name="Elkhan Yusubov" userId="5b38b0cb-2ea7-4149-bf88-128864bd0356" providerId="ADAL" clId="{FB36FC0D-2F76-47F9-8328-EE5DD4E2898A}" dt="2022-03-16T19:46:54.394" v="1205"/>
        <pc:sldMkLst>
          <pc:docMk/>
          <pc:sldMk cId="3167313452" sldId="257"/>
        </pc:sldMkLst>
        <pc:spChg chg="mod">
          <ac:chgData name="Elkhan Yusubov" userId="5b38b0cb-2ea7-4149-bf88-128864bd0356" providerId="ADAL" clId="{FB36FC0D-2F76-47F9-8328-EE5DD4E2898A}" dt="2022-03-15T14:32:00.779" v="19" actId="403"/>
          <ac:spMkLst>
            <pc:docMk/>
            <pc:sldMk cId="3167313452" sldId="257"/>
            <ac:spMk id="6" creationId="{14835432-D310-46F9-A7A5-31023C7FEF1B}"/>
          </ac:spMkLst>
        </pc:spChg>
        <pc:spChg chg="mod">
          <ac:chgData name="Elkhan Yusubov" userId="5b38b0cb-2ea7-4149-bf88-128864bd0356" providerId="ADAL" clId="{FB36FC0D-2F76-47F9-8328-EE5DD4E2898A}" dt="2022-03-16T19:46:54.394" v="1205"/>
          <ac:spMkLst>
            <pc:docMk/>
            <pc:sldMk cId="3167313452" sldId="257"/>
            <ac:spMk id="7" creationId="{CA9CD2D0-5FFE-4F85-B5C5-AA02430ADD43}"/>
          </ac:spMkLst>
        </pc:spChg>
        <pc:picChg chg="add mod">
          <ac:chgData name="Elkhan Yusubov" userId="5b38b0cb-2ea7-4149-bf88-128864bd0356" providerId="ADAL" clId="{FB36FC0D-2F76-47F9-8328-EE5DD4E2898A}" dt="2022-03-15T14:23:26.626" v="4" actId="1076"/>
          <ac:picMkLst>
            <pc:docMk/>
            <pc:sldMk cId="3167313452" sldId="257"/>
            <ac:picMk id="2" creationId="{E8D1D25E-F39E-4766-A21E-124F2A895A2F}"/>
          </ac:picMkLst>
        </pc:picChg>
        <pc:picChg chg="del">
          <ac:chgData name="Elkhan Yusubov" userId="5b38b0cb-2ea7-4149-bf88-128864bd0356" providerId="ADAL" clId="{FB36FC0D-2F76-47F9-8328-EE5DD4E2898A}" dt="2022-03-15T14:21:39.445" v="0" actId="478"/>
          <ac:picMkLst>
            <pc:docMk/>
            <pc:sldMk cId="3167313452" sldId="257"/>
            <ac:picMk id="1026" creationId="{54AEB5EF-B1F3-444F-96C3-ECB12ECEC303}"/>
          </ac:picMkLst>
        </pc:picChg>
      </pc:sldChg>
      <pc:sldChg chg="addSp delSp modSp mod modNotesTx">
        <pc:chgData name="Elkhan Yusubov" userId="5b38b0cb-2ea7-4149-bf88-128864bd0356" providerId="ADAL" clId="{FB36FC0D-2F76-47F9-8328-EE5DD4E2898A}" dt="2022-03-16T19:48:05.604" v="1220" actId="1076"/>
        <pc:sldMkLst>
          <pc:docMk/>
          <pc:sldMk cId="3317032945" sldId="462"/>
        </pc:sldMkLst>
        <pc:spChg chg="del">
          <ac:chgData name="Elkhan Yusubov" userId="5b38b0cb-2ea7-4149-bf88-128864bd0356" providerId="ADAL" clId="{FB36FC0D-2F76-47F9-8328-EE5DD4E2898A}" dt="2022-03-16T19:47:50.337" v="1215" actId="478"/>
          <ac:spMkLst>
            <pc:docMk/>
            <pc:sldMk cId="3317032945" sldId="462"/>
            <ac:spMk id="6" creationId="{980B6933-B1CE-49E6-9710-B69B5BD1BDBF}"/>
          </ac:spMkLst>
        </pc:spChg>
        <pc:spChg chg="add del mod">
          <ac:chgData name="Elkhan Yusubov" userId="5b38b0cb-2ea7-4149-bf88-128864bd0356" providerId="ADAL" clId="{FB36FC0D-2F76-47F9-8328-EE5DD4E2898A}" dt="2022-03-16T19:47:41.469" v="1214"/>
          <ac:spMkLst>
            <pc:docMk/>
            <pc:sldMk cId="3317032945" sldId="462"/>
            <ac:spMk id="7" creationId="{665B4C8B-A3C7-49E4-9ABF-3B63C3603C4C}"/>
          </ac:spMkLst>
        </pc:spChg>
        <pc:spChg chg="add mod">
          <ac:chgData name="Elkhan Yusubov" userId="5b38b0cb-2ea7-4149-bf88-128864bd0356" providerId="ADAL" clId="{FB36FC0D-2F76-47F9-8328-EE5DD4E2898A}" dt="2022-03-16T19:48:05.604" v="1220" actId="1076"/>
          <ac:spMkLst>
            <pc:docMk/>
            <pc:sldMk cId="3317032945" sldId="462"/>
            <ac:spMk id="8" creationId="{0584E990-EA91-450A-8A1D-C70F5777F148}"/>
          </ac:spMkLst>
        </pc:spChg>
      </pc:sldChg>
      <pc:sldChg chg="addSp delSp modSp mod modNotesTx">
        <pc:chgData name="Elkhan Yusubov" userId="5b38b0cb-2ea7-4149-bf88-128864bd0356" providerId="ADAL" clId="{FB36FC0D-2F76-47F9-8328-EE5DD4E2898A}" dt="2022-03-16T19:48:25.204" v="1225" actId="1076"/>
        <pc:sldMkLst>
          <pc:docMk/>
          <pc:sldMk cId="3834509685" sldId="467"/>
        </pc:sldMkLst>
        <pc:spChg chg="del">
          <ac:chgData name="Elkhan Yusubov" userId="5b38b0cb-2ea7-4149-bf88-128864bd0356" providerId="ADAL" clId="{FB36FC0D-2F76-47F9-8328-EE5DD4E2898A}" dt="2022-03-16T19:48:20.701" v="1223" actId="478"/>
          <ac:spMkLst>
            <pc:docMk/>
            <pc:sldMk cId="3834509685" sldId="467"/>
            <ac:spMk id="5" creationId="{6D3ADB26-9327-4859-8DC1-D14436A5FF66}"/>
          </ac:spMkLst>
        </pc:spChg>
        <pc:spChg chg="add mod">
          <ac:chgData name="Elkhan Yusubov" userId="5b38b0cb-2ea7-4149-bf88-128864bd0356" providerId="ADAL" clId="{FB36FC0D-2F76-47F9-8328-EE5DD4E2898A}" dt="2022-03-16T19:48:25.204" v="1225" actId="1076"/>
          <ac:spMkLst>
            <pc:docMk/>
            <pc:sldMk cId="3834509685" sldId="467"/>
            <ac:spMk id="6" creationId="{C1B55930-6BF9-4099-A8A7-4B7EBD380AF5}"/>
          </ac:spMkLst>
        </pc:spChg>
      </pc:sldChg>
      <pc:sldChg chg="addSp delSp modSp mod">
        <pc:chgData name="Elkhan Yusubov" userId="5b38b0cb-2ea7-4149-bf88-128864bd0356" providerId="ADAL" clId="{FB36FC0D-2F76-47F9-8328-EE5DD4E2898A}" dt="2022-03-16T19:48:30.450" v="1227"/>
        <pc:sldMkLst>
          <pc:docMk/>
          <pc:sldMk cId="4216019064" sldId="468"/>
        </pc:sldMkLst>
        <pc:spChg chg="del">
          <ac:chgData name="Elkhan Yusubov" userId="5b38b0cb-2ea7-4149-bf88-128864bd0356" providerId="ADAL" clId="{FB36FC0D-2F76-47F9-8328-EE5DD4E2898A}" dt="2022-03-16T19:48:29.938" v="1226" actId="478"/>
          <ac:spMkLst>
            <pc:docMk/>
            <pc:sldMk cId="4216019064" sldId="468"/>
            <ac:spMk id="6" creationId="{1EAE6A34-3F2E-4FA7-9A68-4767A985DC73}"/>
          </ac:spMkLst>
        </pc:spChg>
        <pc:spChg chg="add mod">
          <ac:chgData name="Elkhan Yusubov" userId="5b38b0cb-2ea7-4149-bf88-128864bd0356" providerId="ADAL" clId="{FB36FC0D-2F76-47F9-8328-EE5DD4E2898A}" dt="2022-03-16T19:48:30.450" v="1227"/>
          <ac:spMkLst>
            <pc:docMk/>
            <pc:sldMk cId="4216019064" sldId="468"/>
            <ac:spMk id="7" creationId="{DB6E4F39-C5DC-4222-AAAB-28630B14AEAF}"/>
          </ac:spMkLst>
        </pc:spChg>
      </pc:sldChg>
      <pc:sldChg chg="addSp delSp modSp mod">
        <pc:chgData name="Elkhan Yusubov" userId="5b38b0cb-2ea7-4149-bf88-128864bd0356" providerId="ADAL" clId="{FB36FC0D-2F76-47F9-8328-EE5DD4E2898A}" dt="2022-03-16T19:48:49.779" v="1233" actId="1076"/>
        <pc:sldMkLst>
          <pc:docMk/>
          <pc:sldMk cId="3384142139" sldId="469"/>
        </pc:sldMkLst>
        <pc:spChg chg="del">
          <ac:chgData name="Elkhan Yusubov" userId="5b38b0cb-2ea7-4149-bf88-128864bd0356" providerId="ADAL" clId="{FB36FC0D-2F76-47F9-8328-EE5DD4E2898A}" dt="2022-03-16T19:48:46.578" v="1231" actId="478"/>
          <ac:spMkLst>
            <pc:docMk/>
            <pc:sldMk cId="3384142139" sldId="469"/>
            <ac:spMk id="5" creationId="{95B11831-329E-4BF0-BC34-8EC705842EBE}"/>
          </ac:spMkLst>
        </pc:spChg>
        <pc:spChg chg="add mod">
          <ac:chgData name="Elkhan Yusubov" userId="5b38b0cb-2ea7-4149-bf88-128864bd0356" providerId="ADAL" clId="{FB36FC0D-2F76-47F9-8328-EE5DD4E2898A}" dt="2022-03-16T19:48:49.779" v="1233" actId="1076"/>
          <ac:spMkLst>
            <pc:docMk/>
            <pc:sldMk cId="3384142139" sldId="469"/>
            <ac:spMk id="6" creationId="{45003BE1-ECAF-485E-8150-ABDCF610E06F}"/>
          </ac:spMkLst>
        </pc:spChg>
      </pc:sldChg>
      <pc:sldChg chg="addSp delSp modSp mod modNotesTx">
        <pc:chgData name="Elkhan Yusubov" userId="5b38b0cb-2ea7-4149-bf88-128864bd0356" providerId="ADAL" clId="{FB36FC0D-2F76-47F9-8328-EE5DD4E2898A}" dt="2022-03-16T19:48:40.382" v="1230" actId="1076"/>
        <pc:sldMkLst>
          <pc:docMk/>
          <pc:sldMk cId="3193033688" sldId="471"/>
        </pc:sldMkLst>
        <pc:spChg chg="mod">
          <ac:chgData name="Elkhan Yusubov" userId="5b38b0cb-2ea7-4149-bf88-128864bd0356" providerId="ADAL" clId="{FB36FC0D-2F76-47F9-8328-EE5DD4E2898A}" dt="2022-03-16T03:21:38.078" v="426" actId="20577"/>
          <ac:spMkLst>
            <pc:docMk/>
            <pc:sldMk cId="3193033688" sldId="471"/>
            <ac:spMk id="6" creationId="{8317C9B7-4389-43BA-9A4B-AA131D0AF283}"/>
          </ac:spMkLst>
        </pc:spChg>
        <pc:spChg chg="add mod">
          <ac:chgData name="Elkhan Yusubov" userId="5b38b0cb-2ea7-4149-bf88-128864bd0356" providerId="ADAL" clId="{FB36FC0D-2F76-47F9-8328-EE5DD4E2898A}" dt="2022-03-16T19:48:40.382" v="1230" actId="1076"/>
          <ac:spMkLst>
            <pc:docMk/>
            <pc:sldMk cId="3193033688" sldId="471"/>
            <ac:spMk id="8" creationId="{2BA937B9-E06B-4D9A-A448-92465FA42015}"/>
          </ac:spMkLst>
        </pc:spChg>
        <pc:spChg chg="del">
          <ac:chgData name="Elkhan Yusubov" userId="5b38b0cb-2ea7-4149-bf88-128864bd0356" providerId="ADAL" clId="{FB36FC0D-2F76-47F9-8328-EE5DD4E2898A}" dt="2022-03-16T19:48:35.732" v="1228" actId="478"/>
          <ac:spMkLst>
            <pc:docMk/>
            <pc:sldMk cId="3193033688" sldId="471"/>
            <ac:spMk id="13" creationId="{E7EEE67B-A065-4F14-9200-DDF28844F19C}"/>
          </ac:spMkLst>
        </pc:spChg>
        <pc:picChg chg="add mod">
          <ac:chgData name="Elkhan Yusubov" userId="5b38b0cb-2ea7-4149-bf88-128864bd0356" providerId="ADAL" clId="{FB36FC0D-2F76-47F9-8328-EE5DD4E2898A}" dt="2022-03-16T03:21:14.120" v="420" actId="1076"/>
          <ac:picMkLst>
            <pc:docMk/>
            <pc:sldMk cId="3193033688" sldId="471"/>
            <ac:picMk id="4" creationId="{9913D6E5-ED28-4820-BEF1-8D2B2DE28588}"/>
          </ac:picMkLst>
        </pc:picChg>
        <pc:picChg chg="del">
          <ac:chgData name="Elkhan Yusubov" userId="5b38b0cb-2ea7-4149-bf88-128864bd0356" providerId="ADAL" clId="{FB36FC0D-2F76-47F9-8328-EE5DD4E2898A}" dt="2022-03-16T03:21:00.882" v="416" actId="478"/>
          <ac:picMkLst>
            <pc:docMk/>
            <pc:sldMk cId="3193033688" sldId="471"/>
            <ac:picMk id="5" creationId="{13E7D69E-2997-4E5C-B617-ACE3C398A64C}"/>
          </ac:picMkLst>
        </pc:picChg>
      </pc:sldChg>
      <pc:sldChg chg="addSp delSp modSp mod">
        <pc:chgData name="Elkhan Yusubov" userId="5b38b0cb-2ea7-4149-bf88-128864bd0356" providerId="ADAL" clId="{FB36FC0D-2F76-47F9-8328-EE5DD4E2898A}" dt="2022-03-16T19:49:06.540" v="1238" actId="1076"/>
        <pc:sldMkLst>
          <pc:docMk/>
          <pc:sldMk cId="3227249913" sldId="474"/>
        </pc:sldMkLst>
        <pc:spChg chg="add mod">
          <ac:chgData name="Elkhan Yusubov" userId="5b38b0cb-2ea7-4149-bf88-128864bd0356" providerId="ADAL" clId="{FB36FC0D-2F76-47F9-8328-EE5DD4E2898A}" dt="2022-03-16T19:49:06.540" v="1238" actId="1076"/>
          <ac:spMkLst>
            <pc:docMk/>
            <pc:sldMk cId="3227249913" sldId="474"/>
            <ac:spMk id="6" creationId="{29B1A33E-EAF4-4A62-805C-13FA908EF618}"/>
          </ac:spMkLst>
        </pc:spChg>
        <pc:spChg chg="del">
          <ac:chgData name="Elkhan Yusubov" userId="5b38b0cb-2ea7-4149-bf88-128864bd0356" providerId="ADAL" clId="{FB36FC0D-2F76-47F9-8328-EE5DD4E2898A}" dt="2022-03-16T19:49:00.897" v="1236" actId="478"/>
          <ac:spMkLst>
            <pc:docMk/>
            <pc:sldMk cId="3227249913" sldId="474"/>
            <ac:spMk id="16" creationId="{AC01FB56-8B4A-48F9-8956-D15741FB2475}"/>
          </ac:spMkLst>
        </pc:spChg>
      </pc:sldChg>
      <pc:sldChg chg="modNotesTx">
        <pc:chgData name="Elkhan Yusubov" userId="5b38b0cb-2ea7-4149-bf88-128864bd0356" providerId="ADAL" clId="{FB36FC0D-2F76-47F9-8328-EE5DD4E2898A}" dt="2022-03-16T17:41:28.660" v="1059" actId="113"/>
        <pc:sldMkLst>
          <pc:docMk/>
          <pc:sldMk cId="3926092289" sldId="476"/>
        </pc:sldMkLst>
      </pc:sldChg>
      <pc:sldChg chg="addSp delSp modSp mod">
        <pc:chgData name="Elkhan Yusubov" userId="5b38b0cb-2ea7-4149-bf88-128864bd0356" providerId="ADAL" clId="{FB36FC0D-2F76-47F9-8328-EE5DD4E2898A}" dt="2022-03-16T19:49:21.646" v="1242"/>
        <pc:sldMkLst>
          <pc:docMk/>
          <pc:sldMk cId="3431974700" sldId="480"/>
        </pc:sldMkLst>
        <pc:spChg chg="add mod">
          <ac:chgData name="Elkhan Yusubov" userId="5b38b0cb-2ea7-4149-bf88-128864bd0356" providerId="ADAL" clId="{FB36FC0D-2F76-47F9-8328-EE5DD4E2898A}" dt="2022-03-16T19:49:21.646" v="1242"/>
          <ac:spMkLst>
            <pc:docMk/>
            <pc:sldMk cId="3431974700" sldId="480"/>
            <ac:spMk id="6" creationId="{74CA5ED5-C2FB-4410-A523-2B1D0A321503}"/>
          </ac:spMkLst>
        </pc:spChg>
        <pc:spChg chg="del">
          <ac:chgData name="Elkhan Yusubov" userId="5b38b0cb-2ea7-4149-bf88-128864bd0356" providerId="ADAL" clId="{FB36FC0D-2F76-47F9-8328-EE5DD4E2898A}" dt="2022-03-16T19:49:21.100" v="1241" actId="478"/>
          <ac:spMkLst>
            <pc:docMk/>
            <pc:sldMk cId="3431974700" sldId="480"/>
            <ac:spMk id="16" creationId="{AC01FB56-8B4A-48F9-8956-D15741FB2475}"/>
          </ac:spMkLst>
        </pc:spChg>
      </pc:sldChg>
      <pc:sldChg chg="addSp delSp modSp mod modNotesTx">
        <pc:chgData name="Elkhan Yusubov" userId="5b38b0cb-2ea7-4149-bf88-128864bd0356" providerId="ADAL" clId="{FB36FC0D-2F76-47F9-8328-EE5DD4E2898A}" dt="2022-03-16T19:47:22.283" v="1209" actId="1076"/>
        <pc:sldMkLst>
          <pc:docMk/>
          <pc:sldMk cId="3332199552" sldId="1497"/>
        </pc:sldMkLst>
        <pc:spChg chg="del mod">
          <ac:chgData name="Elkhan Yusubov" userId="5b38b0cb-2ea7-4149-bf88-128864bd0356" providerId="ADAL" clId="{FB36FC0D-2F76-47F9-8328-EE5DD4E2898A}" dt="2022-03-16T19:47:08.800" v="1207" actId="478"/>
          <ac:spMkLst>
            <pc:docMk/>
            <pc:sldMk cId="3332199552" sldId="1497"/>
            <ac:spMk id="2" creationId="{8AB12B05-93E9-46CA-A82C-DF1AE0FE0C0B}"/>
          </ac:spMkLst>
        </pc:spChg>
        <pc:spChg chg="mod">
          <ac:chgData name="Elkhan Yusubov" userId="5b38b0cb-2ea7-4149-bf88-128864bd0356" providerId="ADAL" clId="{FB36FC0D-2F76-47F9-8328-EE5DD4E2898A}" dt="2022-03-15T14:34:12.473" v="172" actId="1076"/>
          <ac:spMkLst>
            <pc:docMk/>
            <pc:sldMk cId="3332199552" sldId="1497"/>
            <ac:spMk id="9" creationId="{6A86A46E-056D-4F59-83F0-2CD62802E0A1}"/>
          </ac:spMkLst>
        </pc:spChg>
        <pc:spChg chg="mod">
          <ac:chgData name="Elkhan Yusubov" userId="5b38b0cb-2ea7-4149-bf88-128864bd0356" providerId="ADAL" clId="{FB36FC0D-2F76-47F9-8328-EE5DD4E2898A}" dt="2022-03-15T14:38:42.878" v="349" actId="20577"/>
          <ac:spMkLst>
            <pc:docMk/>
            <pc:sldMk cId="3332199552" sldId="1497"/>
            <ac:spMk id="12" creationId="{14188865-CF21-4233-B370-D8AE1BD37EAE}"/>
          </ac:spMkLst>
        </pc:spChg>
        <pc:spChg chg="mod">
          <ac:chgData name="Elkhan Yusubov" userId="5b38b0cb-2ea7-4149-bf88-128864bd0356" providerId="ADAL" clId="{FB36FC0D-2F76-47F9-8328-EE5DD4E2898A}" dt="2022-03-15T14:35:02.629" v="249" actId="1036"/>
          <ac:spMkLst>
            <pc:docMk/>
            <pc:sldMk cId="3332199552" sldId="1497"/>
            <ac:spMk id="14" creationId="{673EB22D-32B4-44E2-A309-3B2335845B5A}"/>
          </ac:spMkLst>
        </pc:spChg>
        <pc:spChg chg="del topLvl">
          <ac:chgData name="Elkhan Yusubov" userId="5b38b0cb-2ea7-4149-bf88-128864bd0356" providerId="ADAL" clId="{FB36FC0D-2F76-47F9-8328-EE5DD4E2898A}" dt="2022-03-15T14:34:03.214" v="171" actId="478"/>
          <ac:spMkLst>
            <pc:docMk/>
            <pc:sldMk cId="3332199552" sldId="1497"/>
            <ac:spMk id="19" creationId="{B00EA237-37BB-43B0-8395-0B510D2CDF93}"/>
          </ac:spMkLst>
        </pc:spChg>
        <pc:spChg chg="add mod">
          <ac:chgData name="Elkhan Yusubov" userId="5b38b0cb-2ea7-4149-bf88-128864bd0356" providerId="ADAL" clId="{FB36FC0D-2F76-47F9-8328-EE5DD4E2898A}" dt="2022-03-16T19:47:22.283" v="1209" actId="1076"/>
          <ac:spMkLst>
            <pc:docMk/>
            <pc:sldMk cId="3332199552" sldId="1497"/>
            <ac:spMk id="21" creationId="{E129BBB7-B558-49DB-A78A-65DEF783BDCA}"/>
          </ac:spMkLst>
        </pc:spChg>
        <pc:grpChg chg="mod">
          <ac:chgData name="Elkhan Yusubov" userId="5b38b0cb-2ea7-4149-bf88-128864bd0356" providerId="ADAL" clId="{FB36FC0D-2F76-47F9-8328-EE5DD4E2898A}" dt="2022-03-15T14:39:05.750" v="353" actId="1036"/>
          <ac:grpSpMkLst>
            <pc:docMk/>
            <pc:sldMk cId="3332199552" sldId="1497"/>
            <ac:grpSpMk id="8" creationId="{83B0DC46-6AA7-47D7-8C5E-A921DA4C5341}"/>
          </ac:grpSpMkLst>
        </pc:grpChg>
        <pc:grpChg chg="del mod">
          <ac:chgData name="Elkhan Yusubov" userId="5b38b0cb-2ea7-4149-bf88-128864bd0356" providerId="ADAL" clId="{FB36FC0D-2F76-47F9-8328-EE5DD4E2898A}" dt="2022-03-15T14:34:03.214" v="171" actId="478"/>
          <ac:grpSpMkLst>
            <pc:docMk/>
            <pc:sldMk cId="3332199552" sldId="1497"/>
            <ac:grpSpMk id="18" creationId="{673CFAC7-5AA1-4F11-B7AE-DF10FCCA5879}"/>
          </ac:grpSpMkLst>
        </pc:grpChg>
        <pc:picChg chg="add mod">
          <ac:chgData name="Elkhan Yusubov" userId="5b38b0cb-2ea7-4149-bf88-128864bd0356" providerId="ADAL" clId="{FB36FC0D-2F76-47F9-8328-EE5DD4E2898A}" dt="2022-03-15T14:39:14.856" v="355" actId="1076"/>
          <ac:picMkLst>
            <pc:docMk/>
            <pc:sldMk cId="3332199552" sldId="1497"/>
            <ac:picMk id="3" creationId="{99D091D8-99E1-432E-B670-6649DA81B623}"/>
          </ac:picMkLst>
        </pc:picChg>
        <pc:picChg chg="mod">
          <ac:chgData name="Elkhan Yusubov" userId="5b38b0cb-2ea7-4149-bf88-128864bd0356" providerId="ADAL" clId="{FB36FC0D-2F76-47F9-8328-EE5DD4E2898A}" dt="2022-03-15T14:34:16.971" v="173" actId="1076"/>
          <ac:picMkLst>
            <pc:docMk/>
            <pc:sldMk cId="3332199552" sldId="1497"/>
            <ac:picMk id="10" creationId="{1E2FDB06-BB55-41C0-91D7-64B5E57DE351}"/>
          </ac:picMkLst>
        </pc:picChg>
        <pc:picChg chg="mod topLvl">
          <ac:chgData name="Elkhan Yusubov" userId="5b38b0cb-2ea7-4149-bf88-128864bd0356" providerId="ADAL" clId="{FB36FC0D-2F76-47F9-8328-EE5DD4E2898A}" dt="2022-03-15T14:34:33.180" v="192" actId="1036"/>
          <ac:picMkLst>
            <pc:docMk/>
            <pc:sldMk cId="3332199552" sldId="1497"/>
            <ac:picMk id="20" creationId="{68CCF635-BCB8-4CC9-8FD7-83180653C2C3}"/>
          </ac:picMkLst>
        </pc:picChg>
        <pc:picChg chg="mod">
          <ac:chgData name="Elkhan Yusubov" userId="5b38b0cb-2ea7-4149-bf88-128864bd0356" providerId="ADAL" clId="{FB36FC0D-2F76-47F9-8328-EE5DD4E2898A}" dt="2022-03-15T14:35:28.545" v="251" actId="14100"/>
          <ac:picMkLst>
            <pc:docMk/>
            <pc:sldMk cId="3332199552" sldId="1497"/>
            <ac:picMk id="1026" creationId="{63235FCF-EFC3-4EEE-AEF2-1BE1C1B055E2}"/>
          </ac:picMkLst>
        </pc:picChg>
      </pc:sldChg>
      <pc:sldChg chg="addSp delSp modSp mod modAnim modNotesTx">
        <pc:chgData name="Elkhan Yusubov" userId="5b38b0cb-2ea7-4149-bf88-128864bd0356" providerId="ADAL" clId="{FB36FC0D-2F76-47F9-8328-EE5DD4E2898A}" dt="2022-03-16T19:48:13.897" v="1222"/>
        <pc:sldMkLst>
          <pc:docMk/>
          <pc:sldMk cId="3914494315" sldId="1498"/>
        </pc:sldMkLst>
        <pc:spChg chg="del">
          <ac:chgData name="Elkhan Yusubov" userId="5b38b0cb-2ea7-4149-bf88-128864bd0356" providerId="ADAL" clId="{FB36FC0D-2F76-47F9-8328-EE5DD4E2898A}" dt="2022-03-16T19:47:28.152" v="1210" actId="478"/>
          <ac:spMkLst>
            <pc:docMk/>
            <pc:sldMk cId="3914494315" sldId="1498"/>
            <ac:spMk id="3" creationId="{DE4C41C9-407B-4231-A295-A6B340A933B6}"/>
          </ac:spMkLst>
        </pc:spChg>
        <pc:spChg chg="add del mod">
          <ac:chgData name="Elkhan Yusubov" userId="5b38b0cb-2ea7-4149-bf88-128864bd0356" providerId="ADAL" clId="{FB36FC0D-2F76-47F9-8328-EE5DD4E2898A}" dt="2022-03-16T19:48:13.147" v="1221" actId="478"/>
          <ac:spMkLst>
            <pc:docMk/>
            <pc:sldMk cId="3914494315" sldId="1498"/>
            <ac:spMk id="5" creationId="{336201E0-0084-4C41-A168-E90338E04944}"/>
          </ac:spMkLst>
        </pc:spChg>
        <pc:spChg chg="add mod">
          <ac:chgData name="Elkhan Yusubov" userId="5b38b0cb-2ea7-4149-bf88-128864bd0356" providerId="ADAL" clId="{FB36FC0D-2F76-47F9-8328-EE5DD4E2898A}" dt="2022-03-16T19:48:13.897" v="1222"/>
          <ac:spMkLst>
            <pc:docMk/>
            <pc:sldMk cId="3914494315" sldId="1498"/>
            <ac:spMk id="7" creationId="{BFC92794-9621-4BB7-BA3D-B3EAC343288A}"/>
          </ac:spMkLst>
        </pc:spChg>
        <pc:graphicFrameChg chg="mod">
          <ac:chgData name="Elkhan Yusubov" userId="5b38b0cb-2ea7-4149-bf88-128864bd0356" providerId="ADAL" clId="{FB36FC0D-2F76-47F9-8328-EE5DD4E2898A}" dt="2022-03-16T03:40:57.237" v="447" actId="14100"/>
          <ac:graphicFrameMkLst>
            <pc:docMk/>
            <pc:sldMk cId="3914494315" sldId="1498"/>
            <ac:graphicFrameMk id="6" creationId="{EA27075E-C682-4EE3-8898-104682F7FE3A}"/>
          </ac:graphicFrameMkLst>
        </pc:graphicFrameChg>
      </pc:sldChg>
      <pc:sldChg chg="addSp delSp modSp mod modAnim">
        <pc:chgData name="Elkhan Yusubov" userId="5b38b0cb-2ea7-4149-bf88-128864bd0356" providerId="ADAL" clId="{FB36FC0D-2F76-47F9-8328-EE5DD4E2898A}" dt="2022-03-16T19:48:56.236" v="1235"/>
        <pc:sldMkLst>
          <pc:docMk/>
          <pc:sldMk cId="4256003188" sldId="1499"/>
        </pc:sldMkLst>
        <pc:spChg chg="mod">
          <ac:chgData name="Elkhan Yusubov" userId="5b38b0cb-2ea7-4149-bf88-128864bd0356" providerId="ADAL" clId="{FB36FC0D-2F76-47F9-8328-EE5DD4E2898A}" dt="2022-03-16T17:18:46.757" v="863" actId="20577"/>
          <ac:spMkLst>
            <pc:docMk/>
            <pc:sldMk cId="4256003188" sldId="1499"/>
            <ac:spMk id="4" creationId="{C3DE7257-4AA6-4566-A4FB-791445F45D5D}"/>
          </ac:spMkLst>
        </pc:spChg>
        <pc:spChg chg="del">
          <ac:chgData name="Elkhan Yusubov" userId="5b38b0cb-2ea7-4149-bf88-128864bd0356" providerId="ADAL" clId="{FB36FC0D-2F76-47F9-8328-EE5DD4E2898A}" dt="2022-03-16T19:48:55.702" v="1234" actId="478"/>
          <ac:spMkLst>
            <pc:docMk/>
            <pc:sldMk cId="4256003188" sldId="1499"/>
            <ac:spMk id="6" creationId="{980B6933-B1CE-49E6-9710-B69B5BD1BDBF}"/>
          </ac:spMkLst>
        </pc:spChg>
        <pc:spChg chg="add mod">
          <ac:chgData name="Elkhan Yusubov" userId="5b38b0cb-2ea7-4149-bf88-128864bd0356" providerId="ADAL" clId="{FB36FC0D-2F76-47F9-8328-EE5DD4E2898A}" dt="2022-03-16T19:48:56.236" v="1235"/>
          <ac:spMkLst>
            <pc:docMk/>
            <pc:sldMk cId="4256003188" sldId="1499"/>
            <ac:spMk id="7" creationId="{A0448890-4554-43C5-B47A-4A6D663E2E71}"/>
          </ac:spMkLst>
        </pc:spChg>
      </pc:sldChg>
      <pc:sldChg chg="addSp delSp modSp mod">
        <pc:chgData name="Elkhan Yusubov" userId="5b38b0cb-2ea7-4149-bf88-128864bd0356" providerId="ADAL" clId="{FB36FC0D-2F76-47F9-8328-EE5DD4E2898A}" dt="2022-03-16T19:49:15.693" v="1240"/>
        <pc:sldMkLst>
          <pc:docMk/>
          <pc:sldMk cId="3815656181" sldId="1500"/>
        </pc:sldMkLst>
        <pc:spChg chg="del">
          <ac:chgData name="Elkhan Yusubov" userId="5b38b0cb-2ea7-4149-bf88-128864bd0356" providerId="ADAL" clId="{FB36FC0D-2F76-47F9-8328-EE5DD4E2898A}" dt="2022-03-16T19:49:14.854" v="1239" actId="478"/>
          <ac:spMkLst>
            <pc:docMk/>
            <pc:sldMk cId="3815656181" sldId="1500"/>
            <ac:spMk id="6" creationId="{980B6933-B1CE-49E6-9710-B69B5BD1BDBF}"/>
          </ac:spMkLst>
        </pc:spChg>
        <pc:spChg chg="add mod">
          <ac:chgData name="Elkhan Yusubov" userId="5b38b0cb-2ea7-4149-bf88-128864bd0356" providerId="ADAL" clId="{FB36FC0D-2F76-47F9-8328-EE5DD4E2898A}" dt="2022-03-16T19:49:15.693" v="1240"/>
          <ac:spMkLst>
            <pc:docMk/>
            <pc:sldMk cId="3815656181" sldId="1500"/>
            <ac:spMk id="11" creationId="{26C9151B-5661-4D9C-B01B-2CBE690DE591}"/>
          </ac:spMkLst>
        </pc:spChg>
      </pc:sldChg>
      <pc:sldChg chg="addSp delSp modSp mod">
        <pc:chgData name="Elkhan Yusubov" userId="5b38b0cb-2ea7-4149-bf88-128864bd0356" providerId="ADAL" clId="{FB36FC0D-2F76-47F9-8328-EE5DD4E2898A}" dt="2022-03-16T19:49:36.839" v="1247"/>
        <pc:sldMkLst>
          <pc:docMk/>
          <pc:sldMk cId="1458865867" sldId="1501"/>
        </pc:sldMkLst>
        <pc:spChg chg="del">
          <ac:chgData name="Elkhan Yusubov" userId="5b38b0cb-2ea7-4149-bf88-128864bd0356" providerId="ADAL" clId="{FB36FC0D-2F76-47F9-8328-EE5DD4E2898A}" dt="2022-03-16T19:49:36.326" v="1246" actId="478"/>
          <ac:spMkLst>
            <pc:docMk/>
            <pc:sldMk cId="1458865867" sldId="1501"/>
            <ac:spMk id="3" creationId="{DE4C41C9-407B-4231-A295-A6B340A933B6}"/>
          </ac:spMkLst>
        </pc:spChg>
        <pc:spChg chg="add mod">
          <ac:chgData name="Elkhan Yusubov" userId="5b38b0cb-2ea7-4149-bf88-128864bd0356" providerId="ADAL" clId="{FB36FC0D-2F76-47F9-8328-EE5DD4E2898A}" dt="2022-03-16T19:49:36.839" v="1247"/>
          <ac:spMkLst>
            <pc:docMk/>
            <pc:sldMk cId="1458865867" sldId="1501"/>
            <ac:spMk id="5" creationId="{2AD6581F-F59C-4A0B-9C71-83B0E29D2EE5}"/>
          </ac:spMkLst>
        </pc:spChg>
      </pc:sldChg>
      <pc:sldChg chg="addSp delSp modSp mod">
        <pc:chgData name="Elkhan Yusubov" userId="5b38b0cb-2ea7-4149-bf88-128864bd0356" providerId="ADAL" clId="{FB36FC0D-2F76-47F9-8328-EE5DD4E2898A}" dt="2022-03-16T19:50:18.857" v="1258" actId="1076"/>
        <pc:sldMkLst>
          <pc:docMk/>
          <pc:sldMk cId="3775625120" sldId="1503"/>
        </pc:sldMkLst>
        <pc:spChg chg="mod">
          <ac:chgData name="Elkhan Yusubov" userId="5b38b0cb-2ea7-4149-bf88-128864bd0356" providerId="ADAL" clId="{FB36FC0D-2F76-47F9-8328-EE5DD4E2898A}" dt="2022-03-16T02:23:18.953" v="371" actId="1076"/>
          <ac:spMkLst>
            <pc:docMk/>
            <pc:sldMk cId="3775625120" sldId="1503"/>
            <ac:spMk id="5" creationId="{43B11700-7A93-4A24-9505-459ECF45C2AE}"/>
          </ac:spMkLst>
        </pc:spChg>
        <pc:spChg chg="del mod">
          <ac:chgData name="Elkhan Yusubov" userId="5b38b0cb-2ea7-4149-bf88-128864bd0356" providerId="ADAL" clId="{FB36FC0D-2F76-47F9-8328-EE5DD4E2898A}" dt="2022-03-16T19:49:47.617" v="1248" actId="478"/>
          <ac:spMkLst>
            <pc:docMk/>
            <pc:sldMk cId="3775625120" sldId="1503"/>
            <ac:spMk id="7" creationId="{CA9CD2D0-5FFE-4F85-B5C5-AA02430ADD43}"/>
          </ac:spMkLst>
        </pc:spChg>
        <pc:spChg chg="del">
          <ac:chgData name="Elkhan Yusubov" userId="5b38b0cb-2ea7-4149-bf88-128864bd0356" providerId="ADAL" clId="{FB36FC0D-2F76-47F9-8328-EE5DD4E2898A}" dt="2022-03-16T02:21:52.117" v="358" actId="478"/>
          <ac:spMkLst>
            <pc:docMk/>
            <pc:sldMk cId="3775625120" sldId="1503"/>
            <ac:spMk id="8" creationId="{21961545-3781-40C4-B950-752060F7D587}"/>
          </ac:spMkLst>
        </pc:spChg>
        <pc:spChg chg="add mod">
          <ac:chgData name="Elkhan Yusubov" userId="5b38b0cb-2ea7-4149-bf88-128864bd0356" providerId="ADAL" clId="{FB36FC0D-2F76-47F9-8328-EE5DD4E2898A}" dt="2022-03-16T02:21:55.740" v="359" actId="1076"/>
          <ac:spMkLst>
            <pc:docMk/>
            <pc:sldMk cId="3775625120" sldId="1503"/>
            <ac:spMk id="9" creationId="{1073A753-7EF7-4310-8AD8-B040C331E7D2}"/>
          </ac:spMkLst>
        </pc:spChg>
        <pc:spChg chg="add mod">
          <ac:chgData name="Elkhan Yusubov" userId="5b38b0cb-2ea7-4149-bf88-128864bd0356" providerId="ADAL" clId="{FB36FC0D-2F76-47F9-8328-EE5DD4E2898A}" dt="2022-03-16T19:50:18.857" v="1258" actId="1076"/>
          <ac:spMkLst>
            <pc:docMk/>
            <pc:sldMk cId="3775625120" sldId="1503"/>
            <ac:spMk id="12" creationId="{F2042614-1316-4B4B-9B1C-F7A7BD009F9D}"/>
          </ac:spMkLst>
        </pc:spChg>
        <pc:picChg chg="del">
          <ac:chgData name="Elkhan Yusubov" userId="5b38b0cb-2ea7-4149-bf88-128864bd0356" providerId="ADAL" clId="{FB36FC0D-2F76-47F9-8328-EE5DD4E2898A}" dt="2022-03-16T02:21:58.725" v="360" actId="478"/>
          <ac:picMkLst>
            <pc:docMk/>
            <pc:sldMk cId="3775625120" sldId="1503"/>
            <ac:picMk id="4" creationId="{3123C83E-8EFD-4690-9DB5-E7C632A1759F}"/>
          </ac:picMkLst>
        </pc:picChg>
        <pc:picChg chg="add del mod">
          <ac:chgData name="Elkhan Yusubov" userId="5b38b0cb-2ea7-4149-bf88-128864bd0356" providerId="ADAL" clId="{FB36FC0D-2F76-47F9-8328-EE5DD4E2898A}" dt="2022-03-16T02:23:00.770" v="365" actId="478"/>
          <ac:picMkLst>
            <pc:docMk/>
            <pc:sldMk cId="3775625120" sldId="1503"/>
            <ac:picMk id="6" creationId="{65B2C078-B036-404C-BA8F-AD76B8471C7A}"/>
          </ac:picMkLst>
        </pc:picChg>
        <pc:picChg chg="add mod">
          <ac:chgData name="Elkhan Yusubov" userId="5b38b0cb-2ea7-4149-bf88-128864bd0356" providerId="ADAL" clId="{FB36FC0D-2F76-47F9-8328-EE5DD4E2898A}" dt="2022-03-16T02:23:14.162" v="370" actId="1076"/>
          <ac:picMkLst>
            <pc:docMk/>
            <pc:sldMk cId="3775625120" sldId="1503"/>
            <ac:picMk id="11" creationId="{88740304-1DFF-406B-9FF6-1C60DC2FE9C0}"/>
          </ac:picMkLst>
        </pc:picChg>
      </pc:sldChg>
      <pc:sldChg chg="del">
        <pc:chgData name="Elkhan Yusubov" userId="5b38b0cb-2ea7-4149-bf88-128864bd0356" providerId="ADAL" clId="{FB36FC0D-2F76-47F9-8328-EE5DD4E2898A}" dt="2022-03-15T14:39:45.349" v="356" actId="2696"/>
        <pc:sldMkLst>
          <pc:docMk/>
          <pc:sldMk cId="653916769" sldId="1504"/>
        </pc:sldMkLst>
      </pc:sldChg>
      <pc:sldChg chg="modNotesTx">
        <pc:chgData name="Elkhan Yusubov" userId="5b38b0cb-2ea7-4149-bf88-128864bd0356" providerId="ADAL" clId="{FB36FC0D-2F76-47F9-8328-EE5DD4E2898A}" dt="2022-03-16T17:42:45.543" v="1203" actId="113"/>
        <pc:sldMkLst>
          <pc:docMk/>
          <pc:sldMk cId="3960681624" sldId="1505"/>
        </pc:sldMkLst>
      </pc:sldChg>
      <pc:sldChg chg="modNotesTx">
        <pc:chgData name="Elkhan Yusubov" userId="5b38b0cb-2ea7-4149-bf88-128864bd0356" providerId="ADAL" clId="{FB36FC0D-2F76-47F9-8328-EE5DD4E2898A}" dt="2022-03-16T03:22:12.779" v="437" actId="20577"/>
        <pc:sldMkLst>
          <pc:docMk/>
          <pc:sldMk cId="2785726204" sldId="1506"/>
        </pc:sldMkLst>
      </pc:sldChg>
      <pc:sldChg chg="addSp delSp modSp mod">
        <pc:chgData name="Elkhan Yusubov" userId="5b38b0cb-2ea7-4149-bf88-128864bd0356" providerId="ADAL" clId="{FB36FC0D-2F76-47F9-8328-EE5DD4E2898A}" dt="2022-03-16T19:49:30.108" v="1245" actId="1076"/>
        <pc:sldMkLst>
          <pc:docMk/>
          <pc:sldMk cId="566789191" sldId="1507"/>
        </pc:sldMkLst>
        <pc:spChg chg="add mod">
          <ac:chgData name="Elkhan Yusubov" userId="5b38b0cb-2ea7-4149-bf88-128864bd0356" providerId="ADAL" clId="{FB36FC0D-2F76-47F9-8328-EE5DD4E2898A}" dt="2022-03-16T19:49:30.108" v="1245" actId="1076"/>
          <ac:spMkLst>
            <pc:docMk/>
            <pc:sldMk cId="566789191" sldId="1507"/>
            <ac:spMk id="5" creationId="{BA4AE0CB-1100-4DA3-8093-361F3C54B824}"/>
          </ac:spMkLst>
        </pc:spChg>
        <pc:spChg chg="del">
          <ac:chgData name="Elkhan Yusubov" userId="5b38b0cb-2ea7-4149-bf88-128864bd0356" providerId="ADAL" clId="{FB36FC0D-2F76-47F9-8328-EE5DD4E2898A}" dt="2022-03-16T19:49:26.845" v="1243" actId="478"/>
          <ac:spMkLst>
            <pc:docMk/>
            <pc:sldMk cId="566789191" sldId="1507"/>
            <ac:spMk id="16" creationId="{AC01FB56-8B4A-48F9-8956-D15741FB2475}"/>
          </ac:spMkLst>
        </pc:spChg>
      </pc:sldChg>
    </pc:docChg>
  </pc:docChgLst>
  <pc:docChgLst>
    <pc:chgData name="Elkhan Yusubov" userId="5b38b0cb-2ea7-4149-bf88-128864bd0356" providerId="ADAL" clId="{0FE4D894-2DA5-4CEA-B792-25D81419D37C}"/>
    <pc:docChg chg="undo redo custSel addSld delSld modSld sldOrd">
      <pc:chgData name="Elkhan Yusubov" userId="5b38b0cb-2ea7-4149-bf88-128864bd0356" providerId="ADAL" clId="{0FE4D894-2DA5-4CEA-B792-25D81419D37C}" dt="2022-01-19T19:18:13.298" v="1455" actId="113"/>
      <pc:docMkLst>
        <pc:docMk/>
      </pc:docMkLst>
      <pc:sldChg chg="addSp delSp modSp mod modClrScheme chgLayout modNotesTx">
        <pc:chgData name="Elkhan Yusubov" userId="5b38b0cb-2ea7-4149-bf88-128864bd0356" providerId="ADAL" clId="{0FE4D894-2DA5-4CEA-B792-25D81419D37C}" dt="2022-01-18T20:48:25.202" v="274" actId="1076"/>
        <pc:sldMkLst>
          <pc:docMk/>
          <pc:sldMk cId="3167313452" sldId="257"/>
        </pc:sldMkLst>
        <pc:spChg chg="del mod">
          <ac:chgData name="Elkhan Yusubov" userId="5b38b0cb-2ea7-4149-bf88-128864bd0356" providerId="ADAL" clId="{0FE4D894-2DA5-4CEA-B792-25D81419D37C}" dt="2022-01-18T20:07:50.939" v="31" actId="700"/>
          <ac:spMkLst>
            <pc:docMk/>
            <pc:sldMk cId="3167313452" sldId="257"/>
            <ac:spMk id="2" creationId="{12410B73-75ED-46FE-A09E-5E8FA1BB5745}"/>
          </ac:spMkLst>
        </pc:spChg>
        <pc:spChg chg="add del mod">
          <ac:chgData name="Elkhan Yusubov" userId="5b38b0cb-2ea7-4149-bf88-128864bd0356" providerId="ADAL" clId="{0FE4D894-2DA5-4CEA-B792-25D81419D37C}" dt="2022-01-18T20:06:11.925" v="30" actId="478"/>
          <ac:spMkLst>
            <pc:docMk/>
            <pc:sldMk cId="3167313452" sldId="257"/>
            <ac:spMk id="4" creationId="{9A37A73F-29BB-4F8F-9C7D-630163AF7D68}"/>
          </ac:spMkLst>
        </pc:spChg>
        <pc:spChg chg="mod">
          <ac:chgData name="Elkhan Yusubov" userId="5b38b0cb-2ea7-4149-bf88-128864bd0356" providerId="ADAL" clId="{0FE4D894-2DA5-4CEA-B792-25D81419D37C}" dt="2022-01-18T20:48:12.849" v="270" actId="1076"/>
          <ac:spMkLst>
            <pc:docMk/>
            <pc:sldMk cId="3167313452" sldId="257"/>
            <ac:spMk id="6" creationId="{14835432-D310-46F9-A7A5-31023C7FEF1B}"/>
          </ac:spMkLst>
        </pc:spChg>
        <pc:spChg chg="mod">
          <ac:chgData name="Elkhan Yusubov" userId="5b38b0cb-2ea7-4149-bf88-128864bd0356" providerId="ADAL" clId="{0FE4D894-2DA5-4CEA-B792-25D81419D37C}" dt="2022-01-18T20:48:25.202" v="274" actId="1076"/>
          <ac:spMkLst>
            <pc:docMk/>
            <pc:sldMk cId="3167313452" sldId="257"/>
            <ac:spMk id="7" creationId="{CA9CD2D0-5FFE-4F85-B5C5-AA02430ADD43}"/>
          </ac:spMkLst>
        </pc:spChg>
        <pc:picChg chg="del">
          <ac:chgData name="Elkhan Yusubov" userId="5b38b0cb-2ea7-4149-bf88-128864bd0356" providerId="ADAL" clId="{0FE4D894-2DA5-4CEA-B792-25D81419D37C}" dt="2022-01-18T20:05:00.186" v="26" actId="478"/>
          <ac:picMkLst>
            <pc:docMk/>
            <pc:sldMk cId="3167313452" sldId="257"/>
            <ac:picMk id="5" creationId="{6673709B-78A9-4687-8BC9-08020018A1CE}"/>
          </ac:picMkLst>
        </pc:picChg>
        <pc:picChg chg="add mod">
          <ac:chgData name="Elkhan Yusubov" userId="5b38b0cb-2ea7-4149-bf88-128864bd0356" providerId="ADAL" clId="{0FE4D894-2DA5-4CEA-B792-25D81419D37C}" dt="2022-01-18T20:48:05.971" v="269" actId="14100"/>
          <ac:picMkLst>
            <pc:docMk/>
            <pc:sldMk cId="3167313452" sldId="257"/>
            <ac:picMk id="9" creationId="{FAC0BC45-507B-48C4-8AD4-A4B0986CAE98}"/>
          </ac:picMkLst>
        </pc:picChg>
      </pc:sldChg>
      <pc:sldChg chg="del">
        <pc:chgData name="Elkhan Yusubov" userId="5b38b0cb-2ea7-4149-bf88-128864bd0356" providerId="ADAL" clId="{0FE4D894-2DA5-4CEA-B792-25D81419D37C}" dt="2022-01-18T20:10:34.111" v="38" actId="2696"/>
        <pc:sldMkLst>
          <pc:docMk/>
          <pc:sldMk cId="3329365835" sldId="258"/>
        </pc:sldMkLst>
      </pc:sldChg>
      <pc:sldChg chg="add del">
        <pc:chgData name="Elkhan Yusubov" userId="5b38b0cb-2ea7-4149-bf88-128864bd0356" providerId="ADAL" clId="{0FE4D894-2DA5-4CEA-B792-25D81419D37C}" dt="2022-01-18T20:24:06.490" v="73" actId="47"/>
        <pc:sldMkLst>
          <pc:docMk/>
          <pc:sldMk cId="3136222148" sldId="259"/>
        </pc:sldMkLst>
      </pc:sldChg>
      <pc:sldChg chg="modSp add del mod">
        <pc:chgData name="Elkhan Yusubov" userId="5b38b0cb-2ea7-4149-bf88-128864bd0356" providerId="ADAL" clId="{0FE4D894-2DA5-4CEA-B792-25D81419D37C}" dt="2022-01-18T20:53:31.209" v="290" actId="2696"/>
        <pc:sldMkLst>
          <pc:docMk/>
          <pc:sldMk cId="1580834131" sldId="274"/>
        </pc:sldMkLst>
        <pc:spChg chg="mod">
          <ac:chgData name="Elkhan Yusubov" userId="5b38b0cb-2ea7-4149-bf88-128864bd0356" providerId="ADAL" clId="{0FE4D894-2DA5-4CEA-B792-25D81419D37C}" dt="2022-01-18T20:17:22.723" v="45" actId="113"/>
          <ac:spMkLst>
            <pc:docMk/>
            <pc:sldMk cId="1580834131" sldId="274"/>
            <ac:spMk id="4" creationId="{E8C00BCE-5EF5-4749-B997-51822B0593B8}"/>
          </ac:spMkLst>
        </pc:spChg>
        <pc:spChg chg="mod">
          <ac:chgData name="Elkhan Yusubov" userId="5b38b0cb-2ea7-4149-bf88-128864bd0356" providerId="ADAL" clId="{0FE4D894-2DA5-4CEA-B792-25D81419D37C}" dt="2022-01-18T20:18:16.849" v="50" actId="207"/>
          <ac:spMkLst>
            <pc:docMk/>
            <pc:sldMk cId="1580834131" sldId="274"/>
            <ac:spMk id="8" creationId="{FDDCE66E-BD1C-4D85-B768-B5432EA8961F}"/>
          </ac:spMkLst>
        </pc:spChg>
        <pc:spChg chg="mod">
          <ac:chgData name="Elkhan Yusubov" userId="5b38b0cb-2ea7-4149-bf88-128864bd0356" providerId="ADAL" clId="{0FE4D894-2DA5-4CEA-B792-25D81419D37C}" dt="2022-01-18T20:18:09.516" v="49" actId="207"/>
          <ac:spMkLst>
            <pc:docMk/>
            <pc:sldMk cId="1580834131" sldId="274"/>
            <ac:spMk id="10" creationId="{457A4F7F-FD92-4CC1-ACC7-DD6FA7D05444}"/>
          </ac:spMkLst>
        </pc:spChg>
        <pc:spChg chg="mod">
          <ac:chgData name="Elkhan Yusubov" userId="5b38b0cb-2ea7-4149-bf88-128864bd0356" providerId="ADAL" clId="{0FE4D894-2DA5-4CEA-B792-25D81419D37C}" dt="2022-01-18T20:18:01.660" v="48" actId="207"/>
          <ac:spMkLst>
            <pc:docMk/>
            <pc:sldMk cId="1580834131" sldId="274"/>
            <ac:spMk id="20" creationId="{BA877E42-7CB7-48D6-AB64-EFEA6A781222}"/>
          </ac:spMkLst>
        </pc:spChg>
        <pc:spChg chg="mod">
          <ac:chgData name="Elkhan Yusubov" userId="5b38b0cb-2ea7-4149-bf88-128864bd0356" providerId="ADAL" clId="{0FE4D894-2DA5-4CEA-B792-25D81419D37C}" dt="2022-01-18T20:18:21.978" v="51" actId="207"/>
          <ac:spMkLst>
            <pc:docMk/>
            <pc:sldMk cId="1580834131" sldId="274"/>
            <ac:spMk id="23" creationId="{9937C396-65F1-4226-9DFE-48EF30DD8F09}"/>
          </ac:spMkLst>
        </pc:spChg>
        <pc:spChg chg="mod">
          <ac:chgData name="Elkhan Yusubov" userId="5b38b0cb-2ea7-4149-bf88-128864bd0356" providerId="ADAL" clId="{0FE4D894-2DA5-4CEA-B792-25D81419D37C}" dt="2022-01-18T20:17:53.440" v="47" actId="207"/>
          <ac:spMkLst>
            <pc:docMk/>
            <pc:sldMk cId="1580834131" sldId="274"/>
            <ac:spMk id="34" creationId="{3CBD63F8-0E3A-4483-9A60-6022875930D2}"/>
          </ac:spMkLst>
        </pc:spChg>
      </pc:sldChg>
      <pc:sldChg chg="modNotesTx">
        <pc:chgData name="Elkhan Yusubov" userId="5b38b0cb-2ea7-4149-bf88-128864bd0356" providerId="ADAL" clId="{0FE4D894-2DA5-4CEA-B792-25D81419D37C}" dt="2022-01-19T18:35:27.216" v="1436" actId="20577"/>
        <pc:sldMkLst>
          <pc:docMk/>
          <pc:sldMk cId="3317032945" sldId="462"/>
        </pc:sldMkLst>
      </pc:sldChg>
      <pc:sldChg chg="add del">
        <pc:chgData name="Elkhan Yusubov" userId="5b38b0cb-2ea7-4149-bf88-128864bd0356" providerId="ADAL" clId="{0FE4D894-2DA5-4CEA-B792-25D81419D37C}" dt="2022-01-18T20:15:37.566" v="41" actId="47"/>
        <pc:sldMkLst>
          <pc:docMk/>
          <pc:sldMk cId="3847812067" sldId="463"/>
        </pc:sldMkLst>
      </pc:sldChg>
      <pc:sldChg chg="add ord modNotesTx">
        <pc:chgData name="Elkhan Yusubov" userId="5b38b0cb-2ea7-4149-bf88-128864bd0356" providerId="ADAL" clId="{0FE4D894-2DA5-4CEA-B792-25D81419D37C}" dt="2022-01-19T19:07:11.803" v="1443" actId="20577"/>
        <pc:sldMkLst>
          <pc:docMk/>
          <pc:sldMk cId="3834509685" sldId="467"/>
        </pc:sldMkLst>
      </pc:sldChg>
      <pc:sldChg chg="modSp modNotesTx">
        <pc:chgData name="Elkhan Yusubov" userId="5b38b0cb-2ea7-4149-bf88-128864bd0356" providerId="ADAL" clId="{0FE4D894-2DA5-4CEA-B792-25D81419D37C}" dt="2022-01-19T18:32:01.782" v="1414" actId="20577"/>
        <pc:sldMkLst>
          <pc:docMk/>
          <pc:sldMk cId="4216019064" sldId="468"/>
        </pc:sldMkLst>
        <pc:spChg chg="mod">
          <ac:chgData name="Elkhan Yusubov" userId="5b38b0cb-2ea7-4149-bf88-128864bd0356" providerId="ADAL" clId="{0FE4D894-2DA5-4CEA-B792-25D81419D37C}" dt="2022-01-19T18:32:01.782" v="1414" actId="20577"/>
          <ac:spMkLst>
            <pc:docMk/>
            <pc:sldMk cId="4216019064" sldId="468"/>
            <ac:spMk id="3" creationId="{6DB1E136-E3A3-48A3-8530-F63E5C1F989F}"/>
          </ac:spMkLst>
        </pc:spChg>
      </pc:sldChg>
      <pc:sldChg chg="addSp delSp modSp mod modNotesTx">
        <pc:chgData name="Elkhan Yusubov" userId="5b38b0cb-2ea7-4149-bf88-128864bd0356" providerId="ADAL" clId="{0FE4D894-2DA5-4CEA-B792-25D81419D37C}" dt="2022-01-19T05:04:55.566" v="943" actId="20577"/>
        <pc:sldMkLst>
          <pc:docMk/>
          <pc:sldMk cId="3926092289" sldId="476"/>
        </pc:sldMkLst>
        <pc:spChg chg="mod">
          <ac:chgData name="Elkhan Yusubov" userId="5b38b0cb-2ea7-4149-bf88-128864bd0356" providerId="ADAL" clId="{0FE4D894-2DA5-4CEA-B792-25D81419D37C}" dt="2022-01-18T20:46:20.961" v="250" actId="1076"/>
          <ac:spMkLst>
            <pc:docMk/>
            <pc:sldMk cId="3926092289" sldId="476"/>
            <ac:spMk id="2" creationId="{ACDD1694-16C6-47AB-B335-ECB0226E221D}"/>
          </ac:spMkLst>
        </pc:spChg>
        <pc:spChg chg="del mod">
          <ac:chgData name="Elkhan Yusubov" userId="5b38b0cb-2ea7-4149-bf88-128864bd0356" providerId="ADAL" clId="{0FE4D894-2DA5-4CEA-B792-25D81419D37C}" dt="2022-01-19T05:01:47.318" v="889" actId="478"/>
          <ac:spMkLst>
            <pc:docMk/>
            <pc:sldMk cId="3926092289" sldId="476"/>
            <ac:spMk id="4" creationId="{287ECA67-9809-4128-AD38-8FC6845322E5}"/>
          </ac:spMkLst>
        </pc:spChg>
        <pc:spChg chg="mod">
          <ac:chgData name="Elkhan Yusubov" userId="5b38b0cb-2ea7-4149-bf88-128864bd0356" providerId="ADAL" clId="{0FE4D894-2DA5-4CEA-B792-25D81419D37C}" dt="2022-01-19T05:04:55.566" v="943" actId="20577"/>
          <ac:spMkLst>
            <pc:docMk/>
            <pc:sldMk cId="3926092289" sldId="476"/>
            <ac:spMk id="10" creationId="{8068995C-C5DB-4BC2-BD64-F254BB015D7D}"/>
          </ac:spMkLst>
        </pc:spChg>
        <pc:spChg chg="add mod">
          <ac:chgData name="Elkhan Yusubov" userId="5b38b0cb-2ea7-4149-bf88-128864bd0356" providerId="ADAL" clId="{0FE4D894-2DA5-4CEA-B792-25D81419D37C}" dt="2022-01-19T05:04:08.629" v="932" actId="108"/>
          <ac:spMkLst>
            <pc:docMk/>
            <pc:sldMk cId="3926092289" sldId="476"/>
            <ac:spMk id="11" creationId="{7D51AFC0-197C-4068-A3DD-4161621D6B88}"/>
          </ac:spMkLst>
        </pc:spChg>
        <pc:spChg chg="add del mod">
          <ac:chgData name="Elkhan Yusubov" userId="5b38b0cb-2ea7-4149-bf88-128864bd0356" providerId="ADAL" clId="{0FE4D894-2DA5-4CEA-B792-25D81419D37C}" dt="2022-01-18T20:37:08.939" v="213"/>
          <ac:spMkLst>
            <pc:docMk/>
            <pc:sldMk cId="3926092289" sldId="476"/>
            <ac:spMk id="12" creationId="{2607DCAB-FF8A-4C41-B339-044986D4E215}"/>
          </ac:spMkLst>
        </pc:spChg>
        <pc:spChg chg="add mod">
          <ac:chgData name="Elkhan Yusubov" userId="5b38b0cb-2ea7-4149-bf88-128864bd0356" providerId="ADAL" clId="{0FE4D894-2DA5-4CEA-B792-25D81419D37C}" dt="2022-01-19T05:02:16.616" v="894" actId="1076"/>
          <ac:spMkLst>
            <pc:docMk/>
            <pc:sldMk cId="3926092289" sldId="476"/>
            <ac:spMk id="14" creationId="{9FB2E215-51BD-416B-AC26-6A5FBE106A1C}"/>
          </ac:spMkLst>
        </pc:spChg>
        <pc:spChg chg="mod">
          <ac:chgData name="Elkhan Yusubov" userId="5b38b0cb-2ea7-4149-bf88-128864bd0356" providerId="ADAL" clId="{0FE4D894-2DA5-4CEA-B792-25D81419D37C}" dt="2022-01-19T04:51:35.757" v="836" actId="1076"/>
          <ac:spMkLst>
            <pc:docMk/>
            <pc:sldMk cId="3926092289" sldId="476"/>
            <ac:spMk id="21" creationId="{0D217139-EE76-4A24-B66A-483F7639E4E2}"/>
          </ac:spMkLst>
        </pc:spChg>
        <pc:spChg chg="mod">
          <ac:chgData name="Elkhan Yusubov" userId="5b38b0cb-2ea7-4149-bf88-128864bd0356" providerId="ADAL" clId="{0FE4D894-2DA5-4CEA-B792-25D81419D37C}" dt="2022-01-19T05:04:32.711" v="940" actId="1076"/>
          <ac:spMkLst>
            <pc:docMk/>
            <pc:sldMk cId="3926092289" sldId="476"/>
            <ac:spMk id="22" creationId="{9D36F398-1FCD-47F6-A7DA-1B4D05559678}"/>
          </ac:spMkLst>
        </pc:spChg>
        <pc:picChg chg="mod">
          <ac:chgData name="Elkhan Yusubov" userId="5b38b0cb-2ea7-4149-bf88-128864bd0356" providerId="ADAL" clId="{0FE4D894-2DA5-4CEA-B792-25D81419D37C}" dt="2022-01-19T04:51:38.298" v="837" actId="1076"/>
          <ac:picMkLst>
            <pc:docMk/>
            <pc:sldMk cId="3926092289" sldId="476"/>
            <ac:picMk id="5" creationId="{DD539DD0-DA41-45C7-8F0E-24EFD2977829}"/>
          </ac:picMkLst>
        </pc:picChg>
        <pc:picChg chg="add mod">
          <ac:chgData name="Elkhan Yusubov" userId="5b38b0cb-2ea7-4149-bf88-128864bd0356" providerId="ADAL" clId="{0FE4D894-2DA5-4CEA-B792-25D81419D37C}" dt="2022-01-19T05:02:53.280" v="899" actId="1076"/>
          <ac:picMkLst>
            <pc:docMk/>
            <pc:sldMk cId="3926092289" sldId="476"/>
            <ac:picMk id="6" creationId="{FA2BFB8B-DA5F-4EAF-8CD0-DD12E5EE4B50}"/>
          </ac:picMkLst>
        </pc:picChg>
        <pc:picChg chg="add mod">
          <ac:chgData name="Elkhan Yusubov" userId="5b38b0cb-2ea7-4149-bf88-128864bd0356" providerId="ADAL" clId="{0FE4D894-2DA5-4CEA-B792-25D81419D37C}" dt="2022-01-19T05:02:22.607" v="895" actId="1076"/>
          <ac:picMkLst>
            <pc:docMk/>
            <pc:sldMk cId="3926092289" sldId="476"/>
            <ac:picMk id="8" creationId="{CF0D9B1B-1265-4716-899E-E2067783F4B1}"/>
          </ac:picMkLst>
        </pc:picChg>
        <pc:picChg chg="mod">
          <ac:chgData name="Elkhan Yusubov" userId="5b38b0cb-2ea7-4149-bf88-128864bd0356" providerId="ADAL" clId="{0FE4D894-2DA5-4CEA-B792-25D81419D37C}" dt="2022-01-19T05:01:52.095" v="890" actId="1076"/>
          <ac:picMkLst>
            <pc:docMk/>
            <pc:sldMk cId="3926092289" sldId="476"/>
            <ac:picMk id="9" creationId="{A115E620-EA4C-4B61-990B-44CEBEFD3FAD}"/>
          </ac:picMkLst>
        </pc:picChg>
        <pc:picChg chg="mod">
          <ac:chgData name="Elkhan Yusubov" userId="5b38b0cb-2ea7-4149-bf88-128864bd0356" providerId="ADAL" clId="{0FE4D894-2DA5-4CEA-B792-25D81419D37C}" dt="2022-01-19T05:04:14.210" v="933" actId="1076"/>
          <ac:picMkLst>
            <pc:docMk/>
            <pc:sldMk cId="3926092289" sldId="476"/>
            <ac:picMk id="26" creationId="{3DE8FEEA-4CF2-4FDB-81A3-2CF911C1F777}"/>
          </ac:picMkLst>
        </pc:picChg>
      </pc:sldChg>
      <pc:sldChg chg="modNotesTx">
        <pc:chgData name="Elkhan Yusubov" userId="5b38b0cb-2ea7-4149-bf88-128864bd0356" providerId="ADAL" clId="{0FE4D894-2DA5-4CEA-B792-25D81419D37C}" dt="2022-01-19T19:18:13.298" v="1455" actId="113"/>
        <pc:sldMkLst>
          <pc:docMk/>
          <pc:sldMk cId="3431974700" sldId="480"/>
        </pc:sldMkLst>
      </pc:sldChg>
      <pc:sldChg chg="modSp mod modNotesTx">
        <pc:chgData name="Elkhan Yusubov" userId="5b38b0cb-2ea7-4149-bf88-128864bd0356" providerId="ADAL" clId="{0FE4D894-2DA5-4CEA-B792-25D81419D37C}" dt="2022-01-19T18:28:46.488" v="1361" actId="20577"/>
        <pc:sldMkLst>
          <pc:docMk/>
          <pc:sldMk cId="3332199552" sldId="1497"/>
        </pc:sldMkLst>
        <pc:spChg chg="mod">
          <ac:chgData name="Elkhan Yusubov" userId="5b38b0cb-2ea7-4149-bf88-128864bd0356" providerId="ADAL" clId="{0FE4D894-2DA5-4CEA-B792-25D81419D37C}" dt="2022-01-18T20:47:22.793" v="258" actId="1076"/>
          <ac:spMkLst>
            <pc:docMk/>
            <pc:sldMk cId="3332199552" sldId="1497"/>
            <ac:spMk id="2" creationId="{8AB12B05-93E9-46CA-A82C-DF1AE0FE0C0B}"/>
          </ac:spMkLst>
        </pc:spChg>
        <pc:spChg chg="mod">
          <ac:chgData name="Elkhan Yusubov" userId="5b38b0cb-2ea7-4149-bf88-128864bd0356" providerId="ADAL" clId="{0FE4D894-2DA5-4CEA-B792-25D81419D37C}" dt="2022-01-18T20:56:49.027" v="322" actId="20577"/>
          <ac:spMkLst>
            <pc:docMk/>
            <pc:sldMk cId="3332199552" sldId="1497"/>
            <ac:spMk id="12" creationId="{14188865-CF21-4233-B370-D8AE1BD37EAE}"/>
          </ac:spMkLst>
        </pc:spChg>
        <pc:spChg chg="mod">
          <ac:chgData name="Elkhan Yusubov" userId="5b38b0cb-2ea7-4149-bf88-128864bd0356" providerId="ADAL" clId="{0FE4D894-2DA5-4CEA-B792-25D81419D37C}" dt="2022-01-18T20:28:48.031" v="116" actId="20577"/>
          <ac:spMkLst>
            <pc:docMk/>
            <pc:sldMk cId="3332199552" sldId="1497"/>
            <ac:spMk id="14" creationId="{673EB22D-32B4-44E2-A309-3B2335845B5A}"/>
          </ac:spMkLst>
        </pc:spChg>
        <pc:grpChg chg="mod">
          <ac:chgData name="Elkhan Yusubov" userId="5b38b0cb-2ea7-4149-bf88-128864bd0356" providerId="ADAL" clId="{0FE4D894-2DA5-4CEA-B792-25D81419D37C}" dt="2022-01-18T20:47:15.579" v="257" actId="1076"/>
          <ac:grpSpMkLst>
            <pc:docMk/>
            <pc:sldMk cId="3332199552" sldId="1497"/>
            <ac:grpSpMk id="8" creationId="{83B0DC46-6AA7-47D7-8C5E-A921DA4C5341}"/>
          </ac:grpSpMkLst>
        </pc:grpChg>
        <pc:grpChg chg="mod">
          <ac:chgData name="Elkhan Yusubov" userId="5b38b0cb-2ea7-4149-bf88-128864bd0356" providerId="ADAL" clId="{0FE4D894-2DA5-4CEA-B792-25D81419D37C}" dt="2022-01-18T20:47:10.328" v="256" actId="1076"/>
          <ac:grpSpMkLst>
            <pc:docMk/>
            <pc:sldMk cId="3332199552" sldId="1497"/>
            <ac:grpSpMk id="18" creationId="{673CFAC7-5AA1-4F11-B7AE-DF10FCCA5879}"/>
          </ac:grpSpMkLst>
        </pc:grpChg>
      </pc:sldChg>
      <pc:sldChg chg="modSp mod modAnim modNotesTx">
        <pc:chgData name="Elkhan Yusubov" userId="5b38b0cb-2ea7-4149-bf88-128864bd0356" providerId="ADAL" clId="{0FE4D894-2DA5-4CEA-B792-25D81419D37C}" dt="2022-01-19T05:11:13.721" v="1291" actId="20577"/>
        <pc:sldMkLst>
          <pc:docMk/>
          <pc:sldMk cId="3914494315" sldId="1498"/>
        </pc:sldMkLst>
        <pc:spChg chg="mod">
          <ac:chgData name="Elkhan Yusubov" userId="5b38b0cb-2ea7-4149-bf88-128864bd0356" providerId="ADAL" clId="{0FE4D894-2DA5-4CEA-B792-25D81419D37C}" dt="2022-01-18T20:22:20.806" v="61" actId="1076"/>
          <ac:spMkLst>
            <pc:docMk/>
            <pc:sldMk cId="3914494315" sldId="1498"/>
            <ac:spMk id="2" creationId="{35B50F0A-C8B0-4CFA-B2DA-203C13E54440}"/>
          </ac:spMkLst>
        </pc:spChg>
        <pc:graphicFrameChg chg="mod">
          <ac:chgData name="Elkhan Yusubov" userId="5b38b0cb-2ea7-4149-bf88-128864bd0356" providerId="ADAL" clId="{0FE4D894-2DA5-4CEA-B792-25D81419D37C}" dt="2022-01-18T20:59:07.019" v="340" actId="20577"/>
          <ac:graphicFrameMkLst>
            <pc:docMk/>
            <pc:sldMk cId="3914494315" sldId="1498"/>
            <ac:graphicFrameMk id="6" creationId="{EA27075E-C682-4EE3-8898-104682F7FE3A}"/>
          </ac:graphicFrameMkLst>
        </pc:graphicFrameChg>
      </pc:sldChg>
      <pc:sldChg chg="addSp modSp mod modNotesTx">
        <pc:chgData name="Elkhan Yusubov" userId="5b38b0cb-2ea7-4149-bf88-128864bd0356" providerId="ADAL" clId="{0FE4D894-2DA5-4CEA-B792-25D81419D37C}" dt="2022-01-19T04:27:04.758" v="684" actId="20577"/>
        <pc:sldMkLst>
          <pc:docMk/>
          <pc:sldMk cId="4256003188" sldId="1499"/>
        </pc:sldMkLst>
        <pc:spChg chg="mod">
          <ac:chgData name="Elkhan Yusubov" userId="5b38b0cb-2ea7-4149-bf88-128864bd0356" providerId="ADAL" clId="{0FE4D894-2DA5-4CEA-B792-25D81419D37C}" dt="2022-01-18T20:33:37.078" v="174" actId="20577"/>
          <ac:spMkLst>
            <pc:docMk/>
            <pc:sldMk cId="4256003188" sldId="1499"/>
            <ac:spMk id="2" creationId="{1175526E-ABFE-43BC-8014-54827AA2EA92}"/>
          </ac:spMkLst>
        </pc:spChg>
        <pc:picChg chg="mod">
          <ac:chgData name="Elkhan Yusubov" userId="5b38b0cb-2ea7-4149-bf88-128864bd0356" providerId="ADAL" clId="{0FE4D894-2DA5-4CEA-B792-25D81419D37C}" dt="2022-01-18T20:45:42.899" v="248" actId="1076"/>
          <ac:picMkLst>
            <pc:docMk/>
            <pc:sldMk cId="4256003188" sldId="1499"/>
            <ac:picMk id="10" creationId="{5C41EEA0-376A-43D2-BCD8-F810563C435B}"/>
          </ac:picMkLst>
        </pc:picChg>
        <pc:picChg chg="add mod">
          <ac:chgData name="Elkhan Yusubov" userId="5b38b0cb-2ea7-4149-bf88-128864bd0356" providerId="ADAL" clId="{0FE4D894-2DA5-4CEA-B792-25D81419D37C}" dt="2022-01-18T20:45:44.880" v="249" actId="1076"/>
          <ac:picMkLst>
            <pc:docMk/>
            <pc:sldMk cId="4256003188" sldId="1499"/>
            <ac:picMk id="1026" creationId="{53D812F4-6893-4E6E-8F35-F4A7C9C757C3}"/>
          </ac:picMkLst>
        </pc:picChg>
      </pc:sldChg>
      <pc:sldChg chg="modSp mod modNotesTx">
        <pc:chgData name="Elkhan Yusubov" userId="5b38b0cb-2ea7-4149-bf88-128864bd0356" providerId="ADAL" clId="{0FE4D894-2DA5-4CEA-B792-25D81419D37C}" dt="2022-01-19T04:39:26.058" v="822" actId="20577"/>
        <pc:sldMkLst>
          <pc:docMk/>
          <pc:sldMk cId="3815656181" sldId="1500"/>
        </pc:sldMkLst>
        <pc:spChg chg="mod">
          <ac:chgData name="Elkhan Yusubov" userId="5b38b0cb-2ea7-4149-bf88-128864bd0356" providerId="ADAL" clId="{0FE4D894-2DA5-4CEA-B792-25D81419D37C}" dt="2022-01-18T20:58:20.020" v="326" actId="20577"/>
          <ac:spMkLst>
            <pc:docMk/>
            <pc:sldMk cId="3815656181" sldId="1500"/>
            <ac:spMk id="2" creationId="{1175526E-ABFE-43BC-8014-54827AA2EA92}"/>
          </ac:spMkLst>
        </pc:spChg>
      </pc:sldChg>
      <pc:sldChg chg="addSp delSp modSp mod delAnim modAnim">
        <pc:chgData name="Elkhan Yusubov" userId="5b38b0cb-2ea7-4149-bf88-128864bd0356" providerId="ADAL" clId="{0FE4D894-2DA5-4CEA-B792-25D81419D37C}" dt="2022-01-18T20:58:56.658" v="337" actId="20577"/>
        <pc:sldMkLst>
          <pc:docMk/>
          <pc:sldMk cId="1458865867" sldId="1501"/>
        </pc:sldMkLst>
        <pc:spChg chg="mod">
          <ac:chgData name="Elkhan Yusubov" userId="5b38b0cb-2ea7-4149-bf88-128864bd0356" providerId="ADAL" clId="{0FE4D894-2DA5-4CEA-B792-25D81419D37C}" dt="2022-01-18T20:23:22.247" v="64" actId="1076"/>
          <ac:spMkLst>
            <pc:docMk/>
            <pc:sldMk cId="1458865867" sldId="1501"/>
            <ac:spMk id="2" creationId="{35B50F0A-C8B0-4CFA-B2DA-203C13E54440}"/>
          </ac:spMkLst>
        </pc:spChg>
        <pc:graphicFrameChg chg="add mod">
          <ac:chgData name="Elkhan Yusubov" userId="5b38b0cb-2ea7-4149-bf88-128864bd0356" providerId="ADAL" clId="{0FE4D894-2DA5-4CEA-B792-25D81419D37C}" dt="2022-01-18T20:58:56.658" v="337" actId="20577"/>
          <ac:graphicFrameMkLst>
            <pc:docMk/>
            <pc:sldMk cId="1458865867" sldId="1501"/>
            <ac:graphicFrameMk id="5" creationId="{80A34981-8E7C-4B66-BE0F-491F35BB7F23}"/>
          </ac:graphicFrameMkLst>
        </pc:graphicFrameChg>
        <pc:graphicFrameChg chg="del">
          <ac:chgData name="Elkhan Yusubov" userId="5b38b0cb-2ea7-4149-bf88-128864bd0356" providerId="ADAL" clId="{0FE4D894-2DA5-4CEA-B792-25D81419D37C}" dt="2022-01-18T20:23:16.038" v="62" actId="478"/>
          <ac:graphicFrameMkLst>
            <pc:docMk/>
            <pc:sldMk cId="1458865867" sldId="1501"/>
            <ac:graphicFrameMk id="6" creationId="{EA27075E-C682-4EE3-8898-104682F7FE3A}"/>
          </ac:graphicFrameMkLst>
        </pc:graphicFrameChg>
      </pc:sldChg>
      <pc:sldChg chg="new add del">
        <pc:chgData name="Elkhan Yusubov" userId="5b38b0cb-2ea7-4149-bf88-128864bd0356" providerId="ADAL" clId="{0FE4D894-2DA5-4CEA-B792-25D81419D37C}" dt="2022-01-18T20:24:11.498" v="76" actId="47"/>
        <pc:sldMkLst>
          <pc:docMk/>
          <pc:sldMk cId="3937123945" sldId="1502"/>
        </pc:sldMkLst>
      </pc:sldChg>
      <pc:sldChg chg="addSp delSp modSp add del mod modNotesTx">
        <pc:chgData name="Elkhan Yusubov" userId="5b38b0cb-2ea7-4149-bf88-128864bd0356" providerId="ADAL" clId="{0FE4D894-2DA5-4CEA-B792-25D81419D37C}" dt="2022-01-18T20:50:05.635" v="287" actId="1076"/>
        <pc:sldMkLst>
          <pc:docMk/>
          <pc:sldMk cId="3775625120" sldId="1503"/>
        </pc:sldMkLst>
        <pc:spChg chg="add mod">
          <ac:chgData name="Elkhan Yusubov" userId="5b38b0cb-2ea7-4149-bf88-128864bd0356" providerId="ADAL" clId="{0FE4D894-2DA5-4CEA-B792-25D81419D37C}" dt="2022-01-18T20:49:57.987" v="285" actId="1076"/>
          <ac:spMkLst>
            <pc:docMk/>
            <pc:sldMk cId="3775625120" sldId="1503"/>
            <ac:spMk id="2" creationId="{4B3E2293-01EB-47EF-B02C-8AB0D07CB906}"/>
          </ac:spMkLst>
        </pc:spChg>
        <pc:spChg chg="add mod">
          <ac:chgData name="Elkhan Yusubov" userId="5b38b0cb-2ea7-4149-bf88-128864bd0356" providerId="ADAL" clId="{0FE4D894-2DA5-4CEA-B792-25D81419D37C}" dt="2022-01-18T20:50:01.346" v="286" actId="14100"/>
          <ac:spMkLst>
            <pc:docMk/>
            <pc:sldMk cId="3775625120" sldId="1503"/>
            <ac:spMk id="5" creationId="{43B11700-7A93-4A24-9505-459ECF45C2AE}"/>
          </ac:spMkLst>
        </pc:spChg>
        <pc:spChg chg="mod">
          <ac:chgData name="Elkhan Yusubov" userId="5b38b0cb-2ea7-4149-bf88-128864bd0356" providerId="ADAL" clId="{0FE4D894-2DA5-4CEA-B792-25D81419D37C}" dt="2022-01-18T20:25:07.422" v="97" actId="1076"/>
          <ac:spMkLst>
            <pc:docMk/>
            <pc:sldMk cId="3775625120" sldId="1503"/>
            <ac:spMk id="6" creationId="{14835432-D310-46F9-A7A5-31023C7FEF1B}"/>
          </ac:spMkLst>
        </pc:spChg>
        <pc:spChg chg="mod">
          <ac:chgData name="Elkhan Yusubov" userId="5b38b0cb-2ea7-4149-bf88-128864bd0356" providerId="ADAL" clId="{0FE4D894-2DA5-4CEA-B792-25D81419D37C}" dt="2022-01-18T20:49:09.707" v="279" actId="1076"/>
          <ac:spMkLst>
            <pc:docMk/>
            <pc:sldMk cId="3775625120" sldId="1503"/>
            <ac:spMk id="7" creationId="{CA9CD2D0-5FFE-4F85-B5C5-AA02430ADD43}"/>
          </ac:spMkLst>
        </pc:spChg>
        <pc:picChg chg="add del mod">
          <ac:chgData name="Elkhan Yusubov" userId="5b38b0cb-2ea7-4149-bf88-128864bd0356" providerId="ADAL" clId="{0FE4D894-2DA5-4CEA-B792-25D81419D37C}" dt="2022-01-18T20:26:03.075" v="101" actId="478"/>
          <ac:picMkLst>
            <pc:docMk/>
            <pc:sldMk cId="3775625120" sldId="1503"/>
            <ac:picMk id="8" creationId="{9414A084-DA65-4B63-9F00-8C7FA6DD9621}"/>
          </ac:picMkLst>
        </pc:picChg>
        <pc:picChg chg="del">
          <ac:chgData name="Elkhan Yusubov" userId="5b38b0cb-2ea7-4149-bf88-128864bd0356" providerId="ADAL" clId="{0FE4D894-2DA5-4CEA-B792-25D81419D37C}" dt="2022-01-18T20:24:14.214" v="77" actId="478"/>
          <ac:picMkLst>
            <pc:docMk/>
            <pc:sldMk cId="3775625120" sldId="1503"/>
            <ac:picMk id="9" creationId="{FAC0BC45-507B-48C4-8AD4-A4B0986CAE98}"/>
          </ac:picMkLst>
        </pc:picChg>
        <pc:picChg chg="add mod">
          <ac:chgData name="Elkhan Yusubov" userId="5b38b0cb-2ea7-4149-bf88-128864bd0356" providerId="ADAL" clId="{0FE4D894-2DA5-4CEA-B792-25D81419D37C}" dt="2022-01-18T20:50:05.635" v="287" actId="1076"/>
          <ac:picMkLst>
            <pc:docMk/>
            <pc:sldMk cId="3775625120" sldId="1503"/>
            <ac:picMk id="2050" creationId="{1484D230-D878-40CB-A0DA-1301481D4CF7}"/>
          </ac:picMkLst>
        </pc:picChg>
      </pc:sldChg>
      <pc:sldChg chg="addSp new mod modNotesTx">
        <pc:chgData name="Elkhan Yusubov" userId="5b38b0cb-2ea7-4149-bf88-128864bd0356" providerId="ADAL" clId="{0FE4D894-2DA5-4CEA-B792-25D81419D37C}" dt="2022-01-19T18:30:29.366" v="1410" actId="20577"/>
        <pc:sldMkLst>
          <pc:docMk/>
          <pc:sldMk cId="653916769" sldId="1504"/>
        </pc:sldMkLst>
        <pc:picChg chg="add">
          <ac:chgData name="Elkhan Yusubov" userId="5b38b0cb-2ea7-4149-bf88-128864bd0356" providerId="ADAL" clId="{0FE4D894-2DA5-4CEA-B792-25D81419D37C}" dt="2022-01-18T20:52:31.309" v="289" actId="22"/>
          <ac:picMkLst>
            <pc:docMk/>
            <pc:sldMk cId="653916769" sldId="1504"/>
            <ac:picMk id="3" creationId="{46EBFC47-2BAE-4D4D-9E83-C3AAD6BCDB97}"/>
          </ac:picMkLst>
        </pc:picChg>
      </pc:sldChg>
      <pc:sldChg chg="addSp delSp modSp new mod setBg">
        <pc:chgData name="Elkhan Yusubov" userId="5b38b0cb-2ea7-4149-bf88-128864bd0356" providerId="ADAL" clId="{0FE4D894-2DA5-4CEA-B792-25D81419D37C}" dt="2022-01-19T02:49:23.318" v="494" actId="26606"/>
        <pc:sldMkLst>
          <pc:docMk/>
          <pc:sldMk cId="3960681624" sldId="1505"/>
        </pc:sldMkLst>
        <pc:spChg chg="add mod or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" creationId="{19D52C07-FC03-4B79-9A30-6A7A7DEE56E9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5" creationId="{F3060C83-F051-4F0E-ABAD-AA0DFC48B218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6" creationId="{83C98ABE-055B-441F-B07E-44F97F083C39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7" creationId="{29FDB030-9B49-4CED-8CCD-4D99382388AC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8" creationId="{07322A9E-F1EC-405E-8971-BA906EFFCCB8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9" creationId="{3783CA14-24A1-485C-8B30-D6A5D87987AD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10" creationId="{A5704422-1118-4FD1-95AD-29A064EB80D9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11" creationId="{9A97C86A-04D6-40F7-AE84-31AB43E6A846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12" creationId="{A88B2AAA-B805-498E-A9E6-98B885855498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13" creationId="{FF9F2414-84E8-453E-B1F3-389FDE8192D9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14" creationId="{9B8051E0-19D7-43E1-BFD9-E6DBFEB3A3F1}"/>
          </ac:spMkLst>
        </pc:spChg>
        <pc:spChg chg="add del">
          <ac:chgData name="Elkhan Yusubov" userId="5b38b0cb-2ea7-4149-bf88-128864bd0356" providerId="ADAL" clId="{0FE4D894-2DA5-4CEA-B792-25D81419D37C}" dt="2022-01-19T02:49:21.578" v="491" actId="26606"/>
          <ac:spMkLst>
            <pc:docMk/>
            <pc:sldMk cId="3960681624" sldId="1505"/>
            <ac:spMk id="15" creationId="{3ECA69A1-7536-43AC-85EF-C7106179F5ED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16" creationId="{4EDB2B02-86A2-46F5-A4BE-B7D9B10411D6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17" creationId="{F3060C83-F051-4F0E-ABAD-AA0DFC48B218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18" creationId="{43954639-FB5D-41F4-9560-6F6DFE778425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19" creationId="{83C98ABE-055B-441F-B07E-44F97F083C39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20" creationId="{E898931C-0323-41FA-A036-20F818B1FF81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1" creationId="{29FDB030-9B49-4CED-8CCD-4D99382388AC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22" creationId="{89AFE9DD-0792-4B98-B4EB-97ACA17E6AA8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3" creationId="{3783CA14-24A1-485C-8B30-D6A5D87987AD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24" creationId="{3981F5C4-9AE1-404E-AF44-A4E6DB374F9D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5" creationId="{9A97C86A-04D6-40F7-AE84-31AB43E6A846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26" creationId="{763C1781-8726-4FAC-8C45-FF40376BE409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7" creationId="{FF9F2414-84E8-453E-B1F3-389FDE8192D9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28" creationId="{301491B5-56C7-43DC-A3D9-861EECCA056A}"/>
          </ac:spMkLst>
        </pc:spChg>
        <pc:spChg chg="add">
          <ac:chgData name="Elkhan Yusubov" userId="5b38b0cb-2ea7-4149-bf88-128864bd0356" providerId="ADAL" clId="{0FE4D894-2DA5-4CEA-B792-25D81419D37C}" dt="2022-01-19T02:49:23.318" v="494" actId="26606"/>
          <ac:spMkLst>
            <pc:docMk/>
            <pc:sldMk cId="3960681624" sldId="1505"/>
            <ac:spMk id="29" creationId="{3ECA69A1-7536-43AC-85EF-C7106179F5ED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30" creationId="{237E2353-22DF-46E0-A200-FB30F8F394E2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32" creationId="{DD6138DB-057B-45F7-A5F4-E7BFDA20D02C}"/>
          </ac:spMkLst>
        </pc:spChg>
        <pc:spChg chg="add del">
          <ac:chgData name="Elkhan Yusubov" userId="5b38b0cb-2ea7-4149-bf88-128864bd0356" providerId="ADAL" clId="{0FE4D894-2DA5-4CEA-B792-25D81419D37C}" dt="2022-01-19T02:49:05.781" v="488" actId="26606"/>
          <ac:spMkLst>
            <pc:docMk/>
            <pc:sldMk cId="3960681624" sldId="1505"/>
            <ac:spMk id="34" creationId="{79A54AB1-B64F-4843-BFAB-81CB74E66B65}"/>
          </ac:spMkLst>
        </pc:spChg>
        <pc:picChg chg="add mod">
          <ac:chgData name="Elkhan Yusubov" userId="5b38b0cb-2ea7-4149-bf88-128864bd0356" providerId="ADAL" clId="{0FE4D894-2DA5-4CEA-B792-25D81419D37C}" dt="2022-01-19T02:49:23.318" v="494" actId="26606"/>
          <ac:picMkLst>
            <pc:docMk/>
            <pc:sldMk cId="3960681624" sldId="1505"/>
            <ac:picMk id="3" creationId="{5D24E161-4413-48AE-83C3-AE03A8F959B8}"/>
          </ac:picMkLst>
        </pc:picChg>
      </pc:sldChg>
      <pc:sldChg chg="new del">
        <pc:chgData name="Elkhan Yusubov" userId="5b38b0cb-2ea7-4149-bf88-128864bd0356" providerId="ADAL" clId="{0FE4D894-2DA5-4CEA-B792-25D81419D37C}" dt="2022-01-19T03:28:27.658" v="497" actId="47"/>
        <pc:sldMkLst>
          <pc:docMk/>
          <pc:sldMk cId="1330663981" sldId="1506"/>
        </pc:sldMkLst>
      </pc:sldChg>
      <pc:sldMasterChg chg="delSldLayout">
        <pc:chgData name="Elkhan Yusubov" userId="5b38b0cb-2ea7-4149-bf88-128864bd0356" providerId="ADAL" clId="{0FE4D894-2DA5-4CEA-B792-25D81419D37C}" dt="2022-01-18T20:53:31.209" v="290" actId="2696"/>
        <pc:sldMasterMkLst>
          <pc:docMk/>
          <pc:sldMasterMk cId="3623298920" sldId="2147483648"/>
        </pc:sldMasterMkLst>
        <pc:sldLayoutChg chg="del">
          <pc:chgData name="Elkhan Yusubov" userId="5b38b0cb-2ea7-4149-bf88-128864bd0356" providerId="ADAL" clId="{0FE4D894-2DA5-4CEA-B792-25D81419D37C}" dt="2022-01-18T20:15:37.566" v="41" actId="47"/>
          <pc:sldLayoutMkLst>
            <pc:docMk/>
            <pc:sldMasterMk cId="3623298920" sldId="2147483648"/>
            <pc:sldLayoutMk cId="1637245323" sldId="2147483660"/>
          </pc:sldLayoutMkLst>
        </pc:sldLayoutChg>
        <pc:sldLayoutChg chg="del">
          <pc:chgData name="Elkhan Yusubov" userId="5b38b0cb-2ea7-4149-bf88-128864bd0356" providerId="ADAL" clId="{0FE4D894-2DA5-4CEA-B792-25D81419D37C}" dt="2022-01-18T20:53:31.209" v="290" actId="2696"/>
          <pc:sldLayoutMkLst>
            <pc:docMk/>
            <pc:sldMasterMk cId="3623298920" sldId="2147483648"/>
            <pc:sldLayoutMk cId="1373725185" sldId="2147483662"/>
          </pc:sldLayoutMkLst>
        </pc:sldLayoutChg>
      </pc:sldMasterChg>
    </pc:docChg>
  </pc:docChgLst>
  <pc:docChgLst>
    <pc:chgData name="Elkhan Yusubov" userId="5b38b0cb-2ea7-4149-bf88-128864bd0356" providerId="ADAL" clId="{CDBE5582-A2AA-4F65-A80E-B0B7DD3AA40E}"/>
    <pc:docChg chg="undo custSel addSld delSld modSld sldOrd">
      <pc:chgData name="Elkhan Yusubov" userId="5b38b0cb-2ea7-4149-bf88-128864bd0356" providerId="ADAL" clId="{CDBE5582-A2AA-4F65-A80E-B0B7DD3AA40E}" dt="2022-09-28T12:58:37.650" v="1129" actId="20577"/>
      <pc:docMkLst>
        <pc:docMk/>
      </pc:docMkLst>
      <pc:sldChg chg="addSp delSp modSp modNotesTx">
        <pc:chgData name="Elkhan Yusubov" userId="5b38b0cb-2ea7-4149-bf88-128864bd0356" providerId="ADAL" clId="{CDBE5582-A2AA-4F65-A80E-B0B7DD3AA40E}" dt="2022-09-27T02:09:03.756" v="492" actId="20577"/>
        <pc:sldMkLst>
          <pc:docMk/>
          <pc:sldMk cId="3317032945" sldId="462"/>
        </pc:sldMkLst>
        <pc:spChg chg="mod">
          <ac:chgData name="Elkhan Yusubov" userId="5b38b0cb-2ea7-4149-bf88-128864bd0356" providerId="ADAL" clId="{CDBE5582-A2AA-4F65-A80E-B0B7DD3AA40E}" dt="2022-09-27T02:04:05.999" v="458" actId="20577"/>
          <ac:spMkLst>
            <pc:docMk/>
            <pc:sldMk cId="3317032945" sldId="462"/>
            <ac:spMk id="4" creationId="{C3DE7257-4AA6-4566-A4FB-791445F45D5D}"/>
          </ac:spMkLst>
        </pc:spChg>
        <pc:spChg chg="add del">
          <ac:chgData name="Elkhan Yusubov" userId="5b38b0cb-2ea7-4149-bf88-128864bd0356" providerId="ADAL" clId="{CDBE5582-A2AA-4F65-A80E-B0B7DD3AA40E}" dt="2022-09-27T02:03:29.284" v="451"/>
          <ac:spMkLst>
            <pc:docMk/>
            <pc:sldMk cId="3317032945" sldId="462"/>
            <ac:spMk id="6" creationId="{179B060A-6546-B9F0-0B5F-C03266EEED2A}"/>
          </ac:spMkLst>
        </pc:spChg>
        <pc:spChg chg="add del">
          <ac:chgData name="Elkhan Yusubov" userId="5b38b0cb-2ea7-4149-bf88-128864bd0356" providerId="ADAL" clId="{CDBE5582-A2AA-4F65-A80E-B0B7DD3AA40E}" dt="2022-09-27T02:03:36.233" v="453"/>
          <ac:spMkLst>
            <pc:docMk/>
            <pc:sldMk cId="3317032945" sldId="462"/>
            <ac:spMk id="7" creationId="{E01DB508-E6C9-0633-5F87-CAC72DF9D49B}"/>
          </ac:spMkLst>
        </pc:spChg>
        <pc:picChg chg="add mod">
          <ac:chgData name="Elkhan Yusubov" userId="5b38b0cb-2ea7-4149-bf88-128864bd0356" providerId="ADAL" clId="{CDBE5582-A2AA-4F65-A80E-B0B7DD3AA40E}" dt="2022-09-13T19:29:42.090" v="192"/>
          <ac:picMkLst>
            <pc:docMk/>
            <pc:sldMk cId="3317032945" sldId="462"/>
            <ac:picMk id="3" creationId="{4A51E348-8767-EB60-A555-892A9E7C6917}"/>
          </ac:picMkLst>
        </pc:picChg>
        <pc:picChg chg="del">
          <ac:chgData name="Elkhan Yusubov" userId="5b38b0cb-2ea7-4149-bf88-128864bd0356" providerId="ADAL" clId="{CDBE5582-A2AA-4F65-A80E-B0B7DD3AA40E}" dt="2022-09-27T02:03:25.283" v="449" actId="478"/>
          <ac:picMkLst>
            <pc:docMk/>
            <pc:sldMk cId="3317032945" sldId="462"/>
            <ac:picMk id="5" creationId="{E5495A97-4D3F-448A-AD1A-E61F64B84A56}"/>
          </ac:picMkLst>
        </pc:picChg>
        <pc:picChg chg="add mod">
          <ac:chgData name="Elkhan Yusubov" userId="5b38b0cb-2ea7-4149-bf88-128864bd0356" providerId="ADAL" clId="{CDBE5582-A2AA-4F65-A80E-B0B7DD3AA40E}" dt="2022-09-27T02:04:17.240" v="461" actId="1076"/>
          <ac:picMkLst>
            <pc:docMk/>
            <pc:sldMk cId="3317032945" sldId="462"/>
            <ac:picMk id="3078" creationId="{46172936-8C7F-273A-1F53-A36B2BAAC196}"/>
          </ac:picMkLst>
        </pc:picChg>
      </pc:sldChg>
      <pc:sldChg chg="addSp modSp mod modNotesTx">
        <pc:chgData name="Elkhan Yusubov" userId="5b38b0cb-2ea7-4149-bf88-128864bd0356" providerId="ADAL" clId="{CDBE5582-A2AA-4F65-A80E-B0B7DD3AA40E}" dt="2022-09-28T12:58:05.166" v="1125" actId="20577"/>
        <pc:sldMkLst>
          <pc:docMk/>
          <pc:sldMk cId="3834509685" sldId="467"/>
        </pc:sldMkLst>
        <pc:spChg chg="mod">
          <ac:chgData name="Elkhan Yusubov" userId="5b38b0cb-2ea7-4149-bf88-128864bd0356" providerId="ADAL" clId="{CDBE5582-A2AA-4F65-A80E-B0B7DD3AA40E}" dt="2022-09-27T12:16:29.228" v="571" actId="20577"/>
          <ac:spMkLst>
            <pc:docMk/>
            <pc:sldMk cId="3834509685" sldId="467"/>
            <ac:spMk id="2" creationId="{35B50F0A-C8B0-4CFA-B2DA-203C13E54440}"/>
          </ac:spMkLst>
        </pc:spChg>
        <pc:picChg chg="add mod">
          <ac:chgData name="Elkhan Yusubov" userId="5b38b0cb-2ea7-4149-bf88-128864bd0356" providerId="ADAL" clId="{CDBE5582-A2AA-4F65-A80E-B0B7DD3AA40E}" dt="2022-09-13T19:29:48.180" v="193"/>
          <ac:picMkLst>
            <pc:docMk/>
            <pc:sldMk cId="3834509685" sldId="467"/>
            <ac:picMk id="3" creationId="{386E0A5E-3D80-96BD-9284-E9B30ECBB149}"/>
          </ac:picMkLst>
        </pc:picChg>
      </pc:sldChg>
      <pc:sldChg chg="addSp delSp modSp mod modNotesTx">
        <pc:chgData name="Elkhan Yusubov" userId="5b38b0cb-2ea7-4149-bf88-128864bd0356" providerId="ADAL" clId="{CDBE5582-A2AA-4F65-A80E-B0B7DD3AA40E}" dt="2022-09-27T16:43:29.870" v="813" actId="20577"/>
        <pc:sldMkLst>
          <pc:docMk/>
          <pc:sldMk cId="4216019064" sldId="468"/>
        </pc:sldMkLst>
        <pc:spChg chg="add del">
          <ac:chgData name="Elkhan Yusubov" userId="5b38b0cb-2ea7-4149-bf88-128864bd0356" providerId="ADAL" clId="{CDBE5582-A2AA-4F65-A80E-B0B7DD3AA40E}" dt="2022-09-27T01:58:46.985" v="436" actId="478"/>
          <ac:spMkLst>
            <pc:docMk/>
            <pc:sldMk cId="4216019064" sldId="468"/>
            <ac:spMk id="5" creationId="{B3B85A2F-DAC9-6124-DE3E-DEC919050808}"/>
          </ac:spMkLst>
        </pc:spChg>
        <pc:spChg chg="add del">
          <ac:chgData name="Elkhan Yusubov" userId="5b38b0cb-2ea7-4149-bf88-128864bd0356" providerId="ADAL" clId="{CDBE5582-A2AA-4F65-A80E-B0B7DD3AA40E}" dt="2022-09-27T01:58:54.528" v="438"/>
          <ac:spMkLst>
            <pc:docMk/>
            <pc:sldMk cId="4216019064" sldId="468"/>
            <ac:spMk id="6" creationId="{3E596293-1940-98D9-C425-72EC1D56B0BE}"/>
          </ac:spMkLst>
        </pc:spChg>
        <pc:spChg chg="add del">
          <ac:chgData name="Elkhan Yusubov" userId="5b38b0cb-2ea7-4149-bf88-128864bd0356" providerId="ADAL" clId="{CDBE5582-A2AA-4F65-A80E-B0B7DD3AA40E}" dt="2022-09-27T01:59:05.327" v="440"/>
          <ac:spMkLst>
            <pc:docMk/>
            <pc:sldMk cId="4216019064" sldId="468"/>
            <ac:spMk id="8" creationId="{EC71D38E-227E-3636-A82D-71EFED013DDD}"/>
          </ac:spMkLst>
        </pc:spChg>
        <pc:picChg chg="add mod">
          <ac:chgData name="Elkhan Yusubov" userId="5b38b0cb-2ea7-4149-bf88-128864bd0356" providerId="ADAL" clId="{CDBE5582-A2AA-4F65-A80E-B0B7DD3AA40E}" dt="2022-09-13T19:29:51.884" v="194"/>
          <ac:picMkLst>
            <pc:docMk/>
            <pc:sldMk cId="4216019064" sldId="468"/>
            <ac:picMk id="4" creationId="{DC577DD2-5021-1AF3-A68F-83FD6DE9A3AD}"/>
          </ac:picMkLst>
        </pc:picChg>
        <pc:picChg chg="add mod">
          <ac:chgData name="Elkhan Yusubov" userId="5b38b0cb-2ea7-4149-bf88-128864bd0356" providerId="ADAL" clId="{CDBE5582-A2AA-4F65-A80E-B0B7DD3AA40E}" dt="2022-09-27T01:59:32.545" v="444" actId="1076"/>
          <ac:picMkLst>
            <pc:docMk/>
            <pc:sldMk cId="4216019064" sldId="468"/>
            <ac:picMk id="10" creationId="{0114806B-9AD0-215D-A781-C3CAA7F5FEAB}"/>
          </ac:picMkLst>
        </pc:picChg>
        <pc:picChg chg="del">
          <ac:chgData name="Elkhan Yusubov" userId="5b38b0cb-2ea7-4149-bf88-128864bd0356" providerId="ADAL" clId="{CDBE5582-A2AA-4F65-A80E-B0B7DD3AA40E}" dt="2022-09-27T01:58:37.136" v="434" actId="478"/>
          <ac:picMkLst>
            <pc:docMk/>
            <pc:sldMk cId="4216019064" sldId="468"/>
            <ac:picMk id="1026" creationId="{4B467CA5-7372-408C-BB82-5CE2536D57BB}"/>
          </ac:picMkLst>
        </pc:picChg>
        <pc:picChg chg="del">
          <ac:chgData name="Elkhan Yusubov" userId="5b38b0cb-2ea7-4149-bf88-128864bd0356" providerId="ADAL" clId="{CDBE5582-A2AA-4F65-A80E-B0B7DD3AA40E}" dt="2022-09-27T01:58:35.053" v="433" actId="478"/>
          <ac:picMkLst>
            <pc:docMk/>
            <pc:sldMk cId="4216019064" sldId="468"/>
            <ac:picMk id="1030" creationId="{8309756A-CE67-43CD-A0EB-018E29DD4E60}"/>
          </ac:picMkLst>
        </pc:picChg>
      </pc:sldChg>
      <pc:sldChg chg="addSp modSp mod modNotesTx">
        <pc:chgData name="Elkhan Yusubov" userId="5b38b0cb-2ea7-4149-bf88-128864bd0356" providerId="ADAL" clId="{CDBE5582-A2AA-4F65-A80E-B0B7DD3AA40E}" dt="2022-09-27T17:01:41.005" v="919" actId="20577"/>
        <pc:sldMkLst>
          <pc:docMk/>
          <pc:sldMk cId="3384142139" sldId="469"/>
        </pc:sldMkLst>
        <pc:spChg chg="mod">
          <ac:chgData name="Elkhan Yusubov" userId="5b38b0cb-2ea7-4149-bf88-128864bd0356" providerId="ADAL" clId="{CDBE5582-A2AA-4F65-A80E-B0B7DD3AA40E}" dt="2022-09-27T01:44:21.140" v="335" actId="20577"/>
          <ac:spMkLst>
            <pc:docMk/>
            <pc:sldMk cId="3384142139" sldId="469"/>
            <ac:spMk id="2" creationId="{ECC4977A-6B01-49E8-B0D5-8C8E5AC55ABE}"/>
          </ac:spMkLst>
        </pc:spChg>
        <pc:picChg chg="add mod">
          <ac:chgData name="Elkhan Yusubov" userId="5b38b0cb-2ea7-4149-bf88-128864bd0356" providerId="ADAL" clId="{CDBE5582-A2AA-4F65-A80E-B0B7DD3AA40E}" dt="2022-09-13T19:30:03.908" v="196"/>
          <ac:picMkLst>
            <pc:docMk/>
            <pc:sldMk cId="3384142139" sldId="469"/>
            <ac:picMk id="3" creationId="{48E39009-5ACB-868D-7F63-6507A02EFD56}"/>
          </ac:picMkLst>
        </pc:picChg>
      </pc:sldChg>
      <pc:sldChg chg="addSp delSp modSp mod modNotesTx">
        <pc:chgData name="Elkhan Yusubov" userId="5b38b0cb-2ea7-4149-bf88-128864bd0356" providerId="ADAL" clId="{CDBE5582-A2AA-4F65-A80E-B0B7DD3AA40E}" dt="2022-09-28T12:58:37.650" v="1129" actId="20577"/>
        <pc:sldMkLst>
          <pc:docMk/>
          <pc:sldMk cId="3193033688" sldId="471"/>
        </pc:sldMkLst>
        <pc:spChg chg="mod">
          <ac:chgData name="Elkhan Yusubov" userId="5b38b0cb-2ea7-4149-bf88-128864bd0356" providerId="ADAL" clId="{CDBE5582-A2AA-4F65-A80E-B0B7DD3AA40E}" dt="2022-09-27T01:41:44.582" v="315" actId="20577"/>
          <ac:spMkLst>
            <pc:docMk/>
            <pc:sldMk cId="3193033688" sldId="471"/>
            <ac:spMk id="6" creationId="{8317C9B7-4389-43BA-9A4B-AA131D0AF283}"/>
          </ac:spMkLst>
        </pc:spChg>
        <pc:picChg chg="del">
          <ac:chgData name="Elkhan Yusubov" userId="5b38b0cb-2ea7-4149-bf88-128864bd0356" providerId="ADAL" clId="{CDBE5582-A2AA-4F65-A80E-B0B7DD3AA40E}" dt="2022-09-27T01:42:45.788" v="316" actId="478"/>
          <ac:picMkLst>
            <pc:docMk/>
            <pc:sldMk cId="3193033688" sldId="471"/>
            <ac:picMk id="4" creationId="{5C8065F9-DE3E-D1DC-8345-A2B84AC18134}"/>
          </ac:picMkLst>
        </pc:picChg>
        <pc:picChg chg="add mod">
          <ac:chgData name="Elkhan Yusubov" userId="5b38b0cb-2ea7-4149-bf88-128864bd0356" providerId="ADAL" clId="{CDBE5582-A2AA-4F65-A80E-B0B7DD3AA40E}" dt="2022-09-27T01:42:50.843" v="318" actId="1076"/>
          <ac:picMkLst>
            <pc:docMk/>
            <pc:sldMk cId="3193033688" sldId="471"/>
            <ac:picMk id="5" creationId="{A745A11B-AD84-A7FD-9C74-535D249916B3}"/>
          </ac:picMkLst>
        </pc:picChg>
      </pc:sldChg>
      <pc:sldChg chg="addSp modSp modNotesTx">
        <pc:chgData name="Elkhan Yusubov" userId="5b38b0cb-2ea7-4149-bf88-128864bd0356" providerId="ADAL" clId="{CDBE5582-A2AA-4F65-A80E-B0B7DD3AA40E}" dt="2022-09-27T01:47:32.362" v="405" actId="5793"/>
        <pc:sldMkLst>
          <pc:docMk/>
          <pc:sldMk cId="3227249913" sldId="474"/>
        </pc:sldMkLst>
        <pc:picChg chg="add mod">
          <ac:chgData name="Elkhan Yusubov" userId="5b38b0cb-2ea7-4149-bf88-128864bd0356" providerId="ADAL" clId="{CDBE5582-A2AA-4F65-A80E-B0B7DD3AA40E}" dt="2022-09-13T19:30:50.670" v="200"/>
          <ac:picMkLst>
            <pc:docMk/>
            <pc:sldMk cId="3227249913" sldId="474"/>
            <ac:picMk id="3" creationId="{D073C768-5814-6E57-0BFF-7944B8475F9C}"/>
          </ac:picMkLst>
        </pc:picChg>
      </pc:sldChg>
      <pc:sldChg chg="addSp modSp modNotesTx">
        <pc:chgData name="Elkhan Yusubov" userId="5b38b0cb-2ea7-4149-bf88-128864bd0356" providerId="ADAL" clId="{CDBE5582-A2AA-4F65-A80E-B0B7DD3AA40E}" dt="2022-09-27T02:08:12.857" v="487" actId="20577"/>
        <pc:sldMkLst>
          <pc:docMk/>
          <pc:sldMk cId="3926092289" sldId="476"/>
        </pc:sldMkLst>
        <pc:picChg chg="add mod">
          <ac:chgData name="Elkhan Yusubov" userId="5b38b0cb-2ea7-4149-bf88-128864bd0356" providerId="ADAL" clId="{CDBE5582-A2AA-4F65-A80E-B0B7DD3AA40E}" dt="2022-09-13T19:31:29.582" v="205"/>
          <ac:picMkLst>
            <pc:docMk/>
            <pc:sldMk cId="3926092289" sldId="476"/>
            <ac:picMk id="3" creationId="{858F2C36-4CDE-CF5C-E0E1-D13582DB0160}"/>
          </ac:picMkLst>
        </pc:picChg>
      </pc:sldChg>
      <pc:sldChg chg="modSp add mod ord modNotesTx">
        <pc:chgData name="Elkhan Yusubov" userId="5b38b0cb-2ea7-4149-bf88-128864bd0356" providerId="ADAL" clId="{CDBE5582-A2AA-4F65-A80E-B0B7DD3AA40E}" dt="2022-09-27T14:39:03.562" v="624" actId="20577"/>
        <pc:sldMkLst>
          <pc:docMk/>
          <pc:sldMk cId="1429941066" sldId="477"/>
        </pc:sldMkLst>
        <pc:spChg chg="mod">
          <ac:chgData name="Elkhan Yusubov" userId="5b38b0cb-2ea7-4149-bf88-128864bd0356" providerId="ADAL" clId="{CDBE5582-A2AA-4F65-A80E-B0B7DD3AA40E}" dt="2022-09-27T01:31:17.076" v="243" actId="14100"/>
          <ac:spMkLst>
            <pc:docMk/>
            <pc:sldMk cId="1429941066" sldId="477"/>
            <ac:spMk id="3" creationId="{BA9DB39C-3EDB-4BAC-AB09-A7C7272C1FE7}"/>
          </ac:spMkLst>
        </pc:spChg>
        <pc:spChg chg="mod">
          <ac:chgData name="Elkhan Yusubov" userId="5b38b0cb-2ea7-4149-bf88-128864bd0356" providerId="ADAL" clId="{CDBE5582-A2AA-4F65-A80E-B0B7DD3AA40E}" dt="2022-09-27T01:31:21.041" v="245" actId="20577"/>
          <ac:spMkLst>
            <pc:docMk/>
            <pc:sldMk cId="1429941066" sldId="477"/>
            <ac:spMk id="7" creationId="{504DACEC-EBFD-43B8-BFB0-7972FBB01195}"/>
          </ac:spMkLst>
        </pc:spChg>
        <pc:picChg chg="mod">
          <ac:chgData name="Elkhan Yusubov" userId="5b38b0cb-2ea7-4149-bf88-128864bd0356" providerId="ADAL" clId="{CDBE5582-A2AA-4F65-A80E-B0B7DD3AA40E}" dt="2022-09-13T19:23:48.652" v="8" actId="1076"/>
          <ac:picMkLst>
            <pc:docMk/>
            <pc:sldMk cId="1429941066" sldId="477"/>
            <ac:picMk id="8" creationId="{0943A923-A9A4-096F-2AD0-04A87C13C21B}"/>
          </ac:picMkLst>
        </pc:picChg>
      </pc:sldChg>
      <pc:sldChg chg="modNotesTx">
        <pc:chgData name="Elkhan Yusubov" userId="5b38b0cb-2ea7-4149-bf88-128864bd0356" providerId="ADAL" clId="{CDBE5582-A2AA-4F65-A80E-B0B7DD3AA40E}" dt="2022-09-28T02:25:18.509" v="1124" actId="20577"/>
        <pc:sldMkLst>
          <pc:docMk/>
          <pc:sldMk cId="3431974700" sldId="480"/>
        </pc:sldMkLst>
      </pc:sldChg>
      <pc:sldChg chg="modSp add del mod modNotesTx">
        <pc:chgData name="Elkhan Yusubov" userId="5b38b0cb-2ea7-4149-bf88-128864bd0356" providerId="ADAL" clId="{CDBE5582-A2AA-4F65-A80E-B0B7DD3AA40E}" dt="2022-09-27T02:06:29.360" v="471" actId="1076"/>
        <pc:sldMkLst>
          <pc:docMk/>
          <pc:sldMk cId="3332199552" sldId="1497"/>
        </pc:sldMkLst>
        <pc:spChg chg="mod">
          <ac:chgData name="Elkhan Yusubov" userId="5b38b0cb-2ea7-4149-bf88-128864bd0356" providerId="ADAL" clId="{CDBE5582-A2AA-4F65-A80E-B0B7DD3AA40E}" dt="2022-09-27T02:06:29.360" v="471" actId="1076"/>
          <ac:spMkLst>
            <pc:docMk/>
            <pc:sldMk cId="3332199552" sldId="1497"/>
            <ac:spMk id="12" creationId="{14188865-CF21-4233-B370-D8AE1BD37EAE}"/>
          </ac:spMkLst>
        </pc:spChg>
        <pc:spChg chg="mod">
          <ac:chgData name="Elkhan Yusubov" userId="5b38b0cb-2ea7-4149-bf88-128864bd0356" providerId="ADAL" clId="{CDBE5582-A2AA-4F65-A80E-B0B7DD3AA40E}" dt="2022-09-27T02:04:58.024" v="466" actId="1076"/>
          <ac:spMkLst>
            <pc:docMk/>
            <pc:sldMk cId="3332199552" sldId="1497"/>
            <ac:spMk id="21" creationId="{E129BBB7-B558-49DB-A78A-65DEF783BDCA}"/>
          </ac:spMkLst>
        </pc:spChg>
      </pc:sldChg>
      <pc:sldChg chg="addSp modSp mod modAnim modNotesTx">
        <pc:chgData name="Elkhan Yusubov" userId="5b38b0cb-2ea7-4149-bf88-128864bd0356" providerId="ADAL" clId="{CDBE5582-A2AA-4F65-A80E-B0B7DD3AA40E}" dt="2022-09-27T14:39:31.594" v="648" actId="20577"/>
        <pc:sldMkLst>
          <pc:docMk/>
          <pc:sldMk cId="3914494315" sldId="1498"/>
        </pc:sldMkLst>
        <pc:graphicFrameChg chg="mod">
          <ac:chgData name="Elkhan Yusubov" userId="5b38b0cb-2ea7-4149-bf88-128864bd0356" providerId="ADAL" clId="{CDBE5582-A2AA-4F65-A80E-B0B7DD3AA40E}" dt="2022-09-27T01:33:36.551" v="274" actId="20577"/>
          <ac:graphicFrameMkLst>
            <pc:docMk/>
            <pc:sldMk cId="3914494315" sldId="1498"/>
            <ac:graphicFrameMk id="6" creationId="{EA27075E-C682-4EE3-8898-104682F7FE3A}"/>
          </ac:graphicFrameMkLst>
        </pc:graphicFrameChg>
        <pc:picChg chg="add mod">
          <ac:chgData name="Elkhan Yusubov" userId="5b38b0cb-2ea7-4149-bf88-128864bd0356" providerId="ADAL" clId="{CDBE5582-A2AA-4F65-A80E-B0B7DD3AA40E}" dt="2022-09-13T19:29:37.202" v="191" actId="1076"/>
          <ac:picMkLst>
            <pc:docMk/>
            <pc:sldMk cId="3914494315" sldId="1498"/>
            <ac:picMk id="3" creationId="{E0E72399-A3A9-F7C5-4892-8CB5DF5950D2}"/>
          </ac:picMkLst>
        </pc:picChg>
      </pc:sldChg>
      <pc:sldChg chg="addSp delSp modSp mod modNotesTx">
        <pc:chgData name="Elkhan Yusubov" userId="5b38b0cb-2ea7-4149-bf88-128864bd0356" providerId="ADAL" clId="{CDBE5582-A2AA-4F65-A80E-B0B7DD3AA40E}" dt="2022-09-27T12:17:46.993" v="580" actId="33524"/>
        <pc:sldMkLst>
          <pc:docMk/>
          <pc:sldMk cId="4256003188" sldId="1499"/>
        </pc:sldMkLst>
        <pc:spChg chg="mod">
          <ac:chgData name="Elkhan Yusubov" userId="5b38b0cb-2ea7-4149-bf88-128864bd0356" providerId="ADAL" clId="{CDBE5582-A2AA-4F65-A80E-B0B7DD3AA40E}" dt="2022-09-27T12:17:46.993" v="580" actId="33524"/>
          <ac:spMkLst>
            <pc:docMk/>
            <pc:sldMk cId="4256003188" sldId="1499"/>
            <ac:spMk id="4" creationId="{C3DE7257-4AA6-4566-A4FB-791445F45D5D}"/>
          </ac:spMkLst>
        </pc:spChg>
        <pc:picChg chg="add mod">
          <ac:chgData name="Elkhan Yusubov" userId="5b38b0cb-2ea7-4149-bf88-128864bd0356" providerId="ADAL" clId="{CDBE5582-A2AA-4F65-A80E-B0B7DD3AA40E}" dt="2022-09-13T19:30:08.424" v="197"/>
          <ac:picMkLst>
            <pc:docMk/>
            <pc:sldMk cId="4256003188" sldId="1499"/>
            <ac:picMk id="3" creationId="{C0A9B195-5B3A-A9D6-38B8-4610AFAF8FD8}"/>
          </ac:picMkLst>
        </pc:picChg>
        <pc:picChg chg="mod">
          <ac:chgData name="Elkhan Yusubov" userId="5b38b0cb-2ea7-4149-bf88-128864bd0356" providerId="ADAL" clId="{CDBE5582-A2AA-4F65-A80E-B0B7DD3AA40E}" dt="2022-09-27T02:02:27.250" v="448" actId="1076"/>
          <ac:picMkLst>
            <pc:docMk/>
            <pc:sldMk cId="4256003188" sldId="1499"/>
            <ac:picMk id="10" creationId="{5C41EEA0-376A-43D2-BCD8-F810563C435B}"/>
          </ac:picMkLst>
        </pc:picChg>
        <pc:picChg chg="del">
          <ac:chgData name="Elkhan Yusubov" userId="5b38b0cb-2ea7-4149-bf88-128864bd0356" providerId="ADAL" clId="{CDBE5582-A2AA-4F65-A80E-B0B7DD3AA40E}" dt="2022-09-27T02:02:21.441" v="445" actId="478"/>
          <ac:picMkLst>
            <pc:docMk/>
            <pc:sldMk cId="4256003188" sldId="1499"/>
            <ac:picMk id="1026" creationId="{53D812F4-6893-4E6E-8F35-F4A7C9C757C3}"/>
          </ac:picMkLst>
        </pc:picChg>
      </pc:sldChg>
      <pc:sldChg chg="addSp modSp del">
        <pc:chgData name="Elkhan Yusubov" userId="5b38b0cb-2ea7-4149-bf88-128864bd0356" providerId="ADAL" clId="{CDBE5582-A2AA-4F65-A80E-B0B7DD3AA40E}" dt="2022-09-27T01:47:41.259" v="406" actId="47"/>
        <pc:sldMkLst>
          <pc:docMk/>
          <pc:sldMk cId="3815656181" sldId="1500"/>
        </pc:sldMkLst>
        <pc:picChg chg="add mod">
          <ac:chgData name="Elkhan Yusubov" userId="5b38b0cb-2ea7-4149-bf88-128864bd0356" providerId="ADAL" clId="{CDBE5582-A2AA-4F65-A80E-B0B7DD3AA40E}" dt="2022-09-13T19:30:56.411" v="201"/>
          <ac:picMkLst>
            <pc:docMk/>
            <pc:sldMk cId="3815656181" sldId="1500"/>
            <ac:picMk id="3" creationId="{15AD4C95-93F3-8C87-6E6F-0D7295960948}"/>
          </ac:picMkLst>
        </pc:picChg>
      </pc:sldChg>
      <pc:sldChg chg="addSp delSp modSp mod">
        <pc:chgData name="Elkhan Yusubov" userId="5b38b0cb-2ea7-4149-bf88-128864bd0356" providerId="ADAL" clId="{CDBE5582-A2AA-4F65-A80E-B0B7DD3AA40E}" dt="2022-09-27T02:07:57.721" v="484" actId="1076"/>
        <pc:sldMkLst>
          <pc:docMk/>
          <pc:sldMk cId="3775625120" sldId="1503"/>
        </pc:sldMkLst>
        <pc:spChg chg="add mod">
          <ac:chgData name="Elkhan Yusubov" userId="5b38b0cb-2ea7-4149-bf88-128864bd0356" providerId="ADAL" clId="{CDBE5582-A2AA-4F65-A80E-B0B7DD3AA40E}" dt="2022-09-13T19:31:47.287" v="208"/>
          <ac:spMkLst>
            <pc:docMk/>
            <pc:sldMk cId="3775625120" sldId="1503"/>
            <ac:spMk id="3" creationId="{C5A86F37-DA26-59FF-4263-602CB4BD438C}"/>
          </ac:spMkLst>
        </pc:spChg>
        <pc:spChg chg="mod">
          <ac:chgData name="Elkhan Yusubov" userId="5b38b0cb-2ea7-4149-bf88-128864bd0356" providerId="ADAL" clId="{CDBE5582-A2AA-4F65-A80E-B0B7DD3AA40E}" dt="2022-09-27T02:07:44.536" v="482" actId="1076"/>
          <ac:spMkLst>
            <pc:docMk/>
            <pc:sldMk cId="3775625120" sldId="1503"/>
            <ac:spMk id="5" creationId="{43B11700-7A93-4A24-9505-459ECF45C2AE}"/>
          </ac:spMkLst>
        </pc:spChg>
        <pc:spChg chg="add mod">
          <ac:chgData name="Elkhan Yusubov" userId="5b38b0cb-2ea7-4149-bf88-128864bd0356" providerId="ADAL" clId="{CDBE5582-A2AA-4F65-A80E-B0B7DD3AA40E}" dt="2022-09-27T02:07:57.721" v="484" actId="1076"/>
          <ac:spMkLst>
            <pc:docMk/>
            <pc:sldMk cId="3775625120" sldId="1503"/>
            <ac:spMk id="6" creationId="{1F161E31-564C-C92B-AFFF-7E218749FECF}"/>
          </ac:spMkLst>
        </pc:spChg>
        <pc:spChg chg="del">
          <ac:chgData name="Elkhan Yusubov" userId="5b38b0cb-2ea7-4149-bf88-128864bd0356" providerId="ADAL" clId="{CDBE5582-A2AA-4F65-A80E-B0B7DD3AA40E}" dt="2022-09-13T19:31:44.942" v="207" actId="478"/>
          <ac:spMkLst>
            <pc:docMk/>
            <pc:sldMk cId="3775625120" sldId="1503"/>
            <ac:spMk id="9" creationId="{1073A753-7EF7-4310-8AD8-B040C331E7D2}"/>
          </ac:spMkLst>
        </pc:spChg>
        <pc:spChg chg="mod">
          <ac:chgData name="Elkhan Yusubov" userId="5b38b0cb-2ea7-4149-bf88-128864bd0356" providerId="ADAL" clId="{CDBE5582-A2AA-4F65-A80E-B0B7DD3AA40E}" dt="2022-09-27T02:07:05.689" v="474" actId="1076"/>
          <ac:spMkLst>
            <pc:docMk/>
            <pc:sldMk cId="3775625120" sldId="1503"/>
            <ac:spMk id="12" creationId="{F2042614-1316-4B4B-9B1C-F7A7BD009F9D}"/>
          </ac:spMkLst>
        </pc:spChg>
        <pc:picChg chg="add mod">
          <ac:chgData name="Elkhan Yusubov" userId="5b38b0cb-2ea7-4149-bf88-128864bd0356" providerId="ADAL" clId="{CDBE5582-A2AA-4F65-A80E-B0B7DD3AA40E}" dt="2022-09-13T19:31:47.287" v="208"/>
          <ac:picMkLst>
            <pc:docMk/>
            <pc:sldMk cId="3775625120" sldId="1503"/>
            <ac:picMk id="4" creationId="{C593C304-37E0-7DA8-7622-955DE1B837AE}"/>
          </ac:picMkLst>
        </pc:picChg>
        <pc:picChg chg="del">
          <ac:chgData name="Elkhan Yusubov" userId="5b38b0cb-2ea7-4149-bf88-128864bd0356" providerId="ADAL" clId="{CDBE5582-A2AA-4F65-A80E-B0B7DD3AA40E}" dt="2022-09-13T19:31:43.113" v="206" actId="478"/>
          <ac:picMkLst>
            <pc:docMk/>
            <pc:sldMk cId="3775625120" sldId="1503"/>
            <ac:picMk id="2050" creationId="{6706B449-3251-E488-2E4F-48986B1CD7F2}"/>
          </ac:picMkLst>
        </pc:picChg>
      </pc:sldChg>
      <pc:sldChg chg="addSp delSp modSp mod">
        <pc:chgData name="Elkhan Yusubov" userId="5b38b0cb-2ea7-4149-bf88-128864bd0356" providerId="ADAL" clId="{CDBE5582-A2AA-4F65-A80E-B0B7DD3AA40E}" dt="2022-09-27T01:57:06.190" v="432" actId="26606"/>
        <pc:sldMkLst>
          <pc:docMk/>
          <pc:sldMk cId="3960681624" sldId="1505"/>
        </pc:sldMkLst>
        <pc:spChg chg="or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" creationId="{19D52C07-FC03-4B79-9A30-6A7A7DEE56E9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7" creationId="{F3060C83-F051-4F0E-ABAD-AA0DFC48B218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9" creationId="{83C98ABE-055B-441F-B07E-44F97F083C39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1" creationId="{29FDB030-9B49-4CED-8CCD-4D99382388AC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3" creationId="{3783CA14-24A1-485C-8B30-D6A5D87987AD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5" creationId="{9A97C86A-04D6-40F7-AE84-31AB43E6A846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7" creationId="{FF9F2414-84E8-453E-B1F3-389FDE8192D9}"/>
          </ac:spMkLst>
        </pc:spChg>
        <pc:spChg chg="del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29" creationId="{3ECA69A1-7536-43AC-85EF-C7106179F5ED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31" creationId="{F3060C83-F051-4F0E-ABAD-AA0DFC48B218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33" creationId="{83C98ABE-055B-441F-B07E-44F97F083C39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35" creationId="{29FDB030-9B49-4CED-8CCD-4D99382388AC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37" creationId="{3783CA14-24A1-485C-8B30-D6A5D87987AD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39" creationId="{9A97C86A-04D6-40F7-AE84-31AB43E6A846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41" creationId="{FF9F2414-84E8-453E-B1F3-389FDE8192D9}"/>
          </ac:spMkLst>
        </pc:spChg>
        <pc:spChg chg="add">
          <ac:chgData name="Elkhan Yusubov" userId="5b38b0cb-2ea7-4149-bf88-128864bd0356" providerId="ADAL" clId="{CDBE5582-A2AA-4F65-A80E-B0B7DD3AA40E}" dt="2022-09-27T01:57:06.190" v="432" actId="26606"/>
          <ac:spMkLst>
            <pc:docMk/>
            <pc:sldMk cId="3960681624" sldId="1505"/>
            <ac:spMk id="1043" creationId="{3ECA69A1-7536-43AC-85EF-C7106179F5ED}"/>
          </ac:spMkLst>
        </pc:spChg>
        <pc:picChg chg="del">
          <ac:chgData name="Elkhan Yusubov" userId="5b38b0cb-2ea7-4149-bf88-128864bd0356" providerId="ADAL" clId="{CDBE5582-A2AA-4F65-A80E-B0B7DD3AA40E}" dt="2022-09-27T01:57:01.029" v="430" actId="478"/>
          <ac:picMkLst>
            <pc:docMk/>
            <pc:sldMk cId="3960681624" sldId="1505"/>
            <ac:picMk id="3" creationId="{5D24E161-4413-48AE-83C3-AE03A8F959B8}"/>
          </ac:picMkLst>
        </pc:picChg>
        <pc:picChg chg="add mod">
          <ac:chgData name="Elkhan Yusubov" userId="5b38b0cb-2ea7-4149-bf88-128864bd0356" providerId="ADAL" clId="{CDBE5582-A2AA-4F65-A80E-B0B7DD3AA40E}" dt="2022-09-27T01:57:06.190" v="432" actId="26606"/>
          <ac:picMkLst>
            <pc:docMk/>
            <pc:sldMk cId="3960681624" sldId="1505"/>
            <ac:picMk id="1026" creationId="{EA6AF2B6-9A5E-A710-EBF5-D3A633416BCD}"/>
          </ac:picMkLst>
        </pc:picChg>
      </pc:sldChg>
      <pc:sldChg chg="addSp modSp">
        <pc:chgData name="Elkhan Yusubov" userId="5b38b0cb-2ea7-4149-bf88-128864bd0356" providerId="ADAL" clId="{CDBE5582-A2AA-4F65-A80E-B0B7DD3AA40E}" dt="2022-09-13T19:29:58.891" v="195"/>
        <pc:sldMkLst>
          <pc:docMk/>
          <pc:sldMk cId="2785726204" sldId="1506"/>
        </pc:sldMkLst>
        <pc:picChg chg="add mod">
          <ac:chgData name="Elkhan Yusubov" userId="5b38b0cb-2ea7-4149-bf88-128864bd0356" providerId="ADAL" clId="{CDBE5582-A2AA-4F65-A80E-B0B7DD3AA40E}" dt="2022-09-13T19:29:58.891" v="195"/>
          <ac:picMkLst>
            <pc:docMk/>
            <pc:sldMk cId="2785726204" sldId="1506"/>
            <ac:picMk id="2" creationId="{CCCDDA62-FD73-0CF0-1115-C73E87CE0776}"/>
          </ac:picMkLst>
        </pc:picChg>
      </pc:sldChg>
      <pc:sldChg chg="addSp modSp modNotesTx">
        <pc:chgData name="Elkhan Yusubov" userId="5b38b0cb-2ea7-4149-bf88-128864bd0356" providerId="ADAL" clId="{CDBE5582-A2AA-4F65-A80E-B0B7DD3AA40E}" dt="2022-09-27T17:49:11.006" v="1064" actId="20577"/>
        <pc:sldMkLst>
          <pc:docMk/>
          <pc:sldMk cId="566789191" sldId="1507"/>
        </pc:sldMkLst>
        <pc:picChg chg="add mod">
          <ac:chgData name="Elkhan Yusubov" userId="5b38b0cb-2ea7-4149-bf88-128864bd0356" providerId="ADAL" clId="{CDBE5582-A2AA-4F65-A80E-B0B7DD3AA40E}" dt="2022-09-13T19:30:59.793" v="202"/>
          <ac:picMkLst>
            <pc:docMk/>
            <pc:sldMk cId="566789191" sldId="1507"/>
            <ac:picMk id="3" creationId="{C8106A7E-137E-BF34-C455-3703FAAD368E}"/>
          </ac:picMkLst>
        </pc:picChg>
      </pc:sldChg>
      <pc:sldChg chg="addSp delSp modSp mod delAnim modAnim modNotesTx">
        <pc:chgData name="Elkhan Yusubov" userId="5b38b0cb-2ea7-4149-bf88-128864bd0356" providerId="ADAL" clId="{CDBE5582-A2AA-4F65-A80E-B0B7DD3AA40E}" dt="2022-09-27T02:24:07.278" v="557" actId="20577"/>
        <pc:sldMkLst>
          <pc:docMk/>
          <pc:sldMk cId="4287288468" sldId="1508"/>
        </pc:sldMkLst>
        <pc:graphicFrameChg chg="add mod">
          <ac:chgData name="Elkhan Yusubov" userId="5b38b0cb-2ea7-4149-bf88-128864bd0356" providerId="ADAL" clId="{CDBE5582-A2AA-4F65-A80E-B0B7DD3AA40E}" dt="2022-09-27T01:33:55.020" v="276"/>
          <ac:graphicFrameMkLst>
            <pc:docMk/>
            <pc:sldMk cId="4287288468" sldId="1508"/>
            <ac:graphicFrameMk id="4" creationId="{B3E201C9-3B5B-CD17-E728-49DC1CAF9385}"/>
          </ac:graphicFrameMkLst>
        </pc:graphicFrameChg>
        <pc:graphicFrameChg chg="del mod">
          <ac:chgData name="Elkhan Yusubov" userId="5b38b0cb-2ea7-4149-bf88-128864bd0356" providerId="ADAL" clId="{CDBE5582-A2AA-4F65-A80E-B0B7DD3AA40E}" dt="2022-09-27T01:33:53.980" v="275" actId="478"/>
          <ac:graphicFrameMkLst>
            <pc:docMk/>
            <pc:sldMk cId="4287288468" sldId="1508"/>
            <ac:graphicFrameMk id="9" creationId="{B9733A53-A292-B09E-B093-B79CC1D03907}"/>
          </ac:graphicFrameMkLst>
        </pc:graphicFrameChg>
        <pc:picChg chg="add mod">
          <ac:chgData name="Elkhan Yusubov" userId="5b38b0cb-2ea7-4149-bf88-128864bd0356" providerId="ADAL" clId="{CDBE5582-A2AA-4F65-A80E-B0B7DD3AA40E}" dt="2022-09-13T19:31:05.236" v="203"/>
          <ac:picMkLst>
            <pc:docMk/>
            <pc:sldMk cId="4287288468" sldId="1508"/>
            <ac:picMk id="3" creationId="{E63B4540-3CD3-72D5-4ED5-DC7659BE0479}"/>
          </ac:picMkLst>
        </pc:picChg>
      </pc:sldChg>
      <pc:sldChg chg="addSp delSp modSp mod">
        <pc:chgData name="Elkhan Yusubov" userId="5b38b0cb-2ea7-4149-bf88-128864bd0356" providerId="ADAL" clId="{CDBE5582-A2AA-4F65-A80E-B0B7DD3AA40E}" dt="2022-09-27T01:48:07.463" v="422" actId="20577"/>
        <pc:sldMkLst>
          <pc:docMk/>
          <pc:sldMk cId="3991932001" sldId="1509"/>
        </pc:sldMkLst>
        <pc:spChg chg="mod">
          <ac:chgData name="Elkhan Yusubov" userId="5b38b0cb-2ea7-4149-bf88-128864bd0356" providerId="ADAL" clId="{CDBE5582-A2AA-4F65-A80E-B0B7DD3AA40E}" dt="2022-09-27T01:48:07.463" v="422" actId="20577"/>
          <ac:spMkLst>
            <pc:docMk/>
            <pc:sldMk cId="3991932001" sldId="1509"/>
            <ac:spMk id="2" creationId="{1175526E-ABFE-43BC-8014-54827AA2EA92}"/>
          </ac:spMkLst>
        </pc:spChg>
        <pc:picChg chg="add mod">
          <ac:chgData name="Elkhan Yusubov" userId="5b38b0cb-2ea7-4149-bf88-128864bd0356" providerId="ADAL" clId="{CDBE5582-A2AA-4F65-A80E-B0B7DD3AA40E}" dt="2022-09-13T19:30:41.428" v="198"/>
          <ac:picMkLst>
            <pc:docMk/>
            <pc:sldMk cId="3991932001" sldId="1509"/>
            <ac:picMk id="3" creationId="{CDE88CED-DA63-AE1E-4F25-EA81151953DB}"/>
          </ac:picMkLst>
        </pc:picChg>
        <pc:picChg chg="add mod">
          <ac:chgData name="Elkhan Yusubov" userId="5b38b0cb-2ea7-4149-bf88-128864bd0356" providerId="ADAL" clId="{CDBE5582-A2AA-4F65-A80E-B0B7DD3AA40E}" dt="2022-09-27T01:47:12.460" v="404" actId="1076"/>
          <ac:picMkLst>
            <pc:docMk/>
            <pc:sldMk cId="3991932001" sldId="1509"/>
            <ac:picMk id="6" creationId="{C1AD671C-51EA-D09A-3833-543BE21D405A}"/>
          </ac:picMkLst>
        </pc:picChg>
        <pc:picChg chg="del">
          <ac:chgData name="Elkhan Yusubov" userId="5b38b0cb-2ea7-4149-bf88-128864bd0356" providerId="ADAL" clId="{CDBE5582-A2AA-4F65-A80E-B0B7DD3AA40E}" dt="2022-09-27T01:47:05.709" v="400" actId="478"/>
          <ac:picMkLst>
            <pc:docMk/>
            <pc:sldMk cId="3991932001" sldId="1509"/>
            <ac:picMk id="1026" creationId="{9BAC7A39-83C9-E027-159F-BE14C1C6BC3B}"/>
          </ac:picMkLst>
        </pc:picChg>
      </pc:sldChg>
      <pc:sldChg chg="addSp modSp modNotesTx">
        <pc:chgData name="Elkhan Yusubov" userId="5b38b0cb-2ea7-4149-bf88-128864bd0356" providerId="ADAL" clId="{CDBE5582-A2AA-4F65-A80E-B0B7DD3AA40E}" dt="2022-09-28T02:02:09.504" v="1120" actId="20577"/>
        <pc:sldMkLst>
          <pc:docMk/>
          <pc:sldMk cId="111050310" sldId="1510"/>
        </pc:sldMkLst>
        <pc:picChg chg="add mod">
          <ac:chgData name="Elkhan Yusubov" userId="5b38b0cb-2ea7-4149-bf88-128864bd0356" providerId="ADAL" clId="{CDBE5582-A2AA-4F65-A80E-B0B7DD3AA40E}" dt="2022-09-13T19:30:46.865" v="199"/>
          <ac:picMkLst>
            <pc:docMk/>
            <pc:sldMk cId="111050310" sldId="1510"/>
            <ac:picMk id="3" creationId="{73F4E975-1DE1-36F1-80BF-7825E9F26CF2}"/>
          </ac:picMkLst>
        </pc:picChg>
      </pc:sldChg>
      <pc:sldChg chg="del">
        <pc:chgData name="Elkhan Yusubov" userId="5b38b0cb-2ea7-4149-bf88-128864bd0356" providerId="ADAL" clId="{CDBE5582-A2AA-4F65-A80E-B0B7DD3AA40E}" dt="2022-09-13T19:23:02.315" v="0" actId="47"/>
        <pc:sldMkLst>
          <pc:docMk/>
          <pc:sldMk cId="814899016" sldId="1511"/>
        </pc:sldMkLst>
      </pc:sldChg>
    </pc:docChg>
  </pc:docChgLst>
  <pc:docChgLst>
    <pc:chgData name="Elkhan Yusubov" userId="5b38b0cb-2ea7-4149-bf88-128864bd0356" providerId="ADAL" clId="{C220D19D-9EB0-4EAE-9AB1-0CA4466CC059}"/>
    <pc:docChg chg="undo custSel modSld">
      <pc:chgData name="Elkhan Yusubov" userId="5b38b0cb-2ea7-4149-bf88-128864bd0356" providerId="ADAL" clId="{C220D19D-9EB0-4EAE-9AB1-0CA4466CC059}" dt="2022-09-30T00:52:20.932" v="146" actId="20577"/>
      <pc:docMkLst>
        <pc:docMk/>
      </pc:docMkLst>
      <pc:sldChg chg="delSp mod">
        <pc:chgData name="Elkhan Yusubov" userId="5b38b0cb-2ea7-4149-bf88-128864bd0356" providerId="ADAL" clId="{C220D19D-9EB0-4EAE-9AB1-0CA4466CC059}" dt="2022-09-29T02:07:10.801" v="31" actId="478"/>
        <pc:sldMkLst>
          <pc:docMk/>
          <pc:sldMk cId="3317032945" sldId="462"/>
        </pc:sldMkLst>
        <pc:picChg chg="del">
          <ac:chgData name="Elkhan Yusubov" userId="5b38b0cb-2ea7-4149-bf88-128864bd0356" providerId="ADAL" clId="{C220D19D-9EB0-4EAE-9AB1-0CA4466CC059}" dt="2022-09-29T02:07:10.801" v="31" actId="478"/>
          <ac:picMkLst>
            <pc:docMk/>
            <pc:sldMk cId="3317032945" sldId="462"/>
            <ac:picMk id="3" creationId="{4A51E348-8767-EB60-A555-892A9E7C6917}"/>
          </ac:picMkLst>
        </pc:picChg>
      </pc:sldChg>
      <pc:sldChg chg="delSp mod">
        <pc:chgData name="Elkhan Yusubov" userId="5b38b0cb-2ea7-4149-bf88-128864bd0356" providerId="ADAL" clId="{C220D19D-9EB0-4EAE-9AB1-0CA4466CC059}" dt="2022-09-29T02:07:13.997" v="32" actId="478"/>
        <pc:sldMkLst>
          <pc:docMk/>
          <pc:sldMk cId="3834509685" sldId="467"/>
        </pc:sldMkLst>
        <pc:picChg chg="del">
          <ac:chgData name="Elkhan Yusubov" userId="5b38b0cb-2ea7-4149-bf88-128864bd0356" providerId="ADAL" clId="{C220D19D-9EB0-4EAE-9AB1-0CA4466CC059}" dt="2022-09-29T02:07:13.997" v="32" actId="478"/>
          <ac:picMkLst>
            <pc:docMk/>
            <pc:sldMk cId="3834509685" sldId="467"/>
            <ac:picMk id="3" creationId="{386E0A5E-3D80-96BD-9284-E9B30ECBB149}"/>
          </ac:picMkLst>
        </pc:picChg>
      </pc:sldChg>
      <pc:sldChg chg="delSp mod">
        <pc:chgData name="Elkhan Yusubov" userId="5b38b0cb-2ea7-4149-bf88-128864bd0356" providerId="ADAL" clId="{C220D19D-9EB0-4EAE-9AB1-0CA4466CC059}" dt="2022-09-29T02:07:17.041" v="33" actId="478"/>
        <pc:sldMkLst>
          <pc:docMk/>
          <pc:sldMk cId="4216019064" sldId="468"/>
        </pc:sldMkLst>
        <pc:picChg chg="del">
          <ac:chgData name="Elkhan Yusubov" userId="5b38b0cb-2ea7-4149-bf88-128864bd0356" providerId="ADAL" clId="{C220D19D-9EB0-4EAE-9AB1-0CA4466CC059}" dt="2022-09-29T02:07:17.041" v="33" actId="478"/>
          <ac:picMkLst>
            <pc:docMk/>
            <pc:sldMk cId="4216019064" sldId="468"/>
            <ac:picMk id="4" creationId="{DC577DD2-5021-1AF3-A68F-83FD6DE9A3AD}"/>
          </ac:picMkLst>
        </pc:picChg>
      </pc:sldChg>
      <pc:sldChg chg="delSp mod">
        <pc:chgData name="Elkhan Yusubov" userId="5b38b0cb-2ea7-4149-bf88-128864bd0356" providerId="ADAL" clId="{C220D19D-9EB0-4EAE-9AB1-0CA4466CC059}" dt="2022-09-29T02:07:20.936" v="34" actId="478"/>
        <pc:sldMkLst>
          <pc:docMk/>
          <pc:sldMk cId="3384142139" sldId="469"/>
        </pc:sldMkLst>
        <pc:picChg chg="del">
          <ac:chgData name="Elkhan Yusubov" userId="5b38b0cb-2ea7-4149-bf88-128864bd0356" providerId="ADAL" clId="{C220D19D-9EB0-4EAE-9AB1-0CA4466CC059}" dt="2022-09-29T02:07:20.936" v="34" actId="478"/>
          <ac:picMkLst>
            <pc:docMk/>
            <pc:sldMk cId="3384142139" sldId="469"/>
            <ac:picMk id="3" creationId="{48E39009-5ACB-868D-7F63-6507A02EFD56}"/>
          </ac:picMkLst>
        </pc:picChg>
      </pc:sldChg>
      <pc:sldChg chg="delSp mod">
        <pc:chgData name="Elkhan Yusubov" userId="5b38b0cb-2ea7-4149-bf88-128864bd0356" providerId="ADAL" clId="{C220D19D-9EB0-4EAE-9AB1-0CA4466CC059}" dt="2022-09-29T02:07:33.468" v="39" actId="478"/>
        <pc:sldMkLst>
          <pc:docMk/>
          <pc:sldMk cId="3227249913" sldId="474"/>
        </pc:sldMkLst>
        <pc:picChg chg="del">
          <ac:chgData name="Elkhan Yusubov" userId="5b38b0cb-2ea7-4149-bf88-128864bd0356" providerId="ADAL" clId="{C220D19D-9EB0-4EAE-9AB1-0CA4466CC059}" dt="2022-09-29T02:07:33.468" v="39" actId="478"/>
          <ac:picMkLst>
            <pc:docMk/>
            <pc:sldMk cId="3227249913" sldId="474"/>
            <ac:picMk id="3" creationId="{D073C768-5814-6E57-0BFF-7944B8475F9C}"/>
          </ac:picMkLst>
        </pc:picChg>
      </pc:sldChg>
      <pc:sldChg chg="delSp mod">
        <pc:chgData name="Elkhan Yusubov" userId="5b38b0cb-2ea7-4149-bf88-128864bd0356" providerId="ADAL" clId="{C220D19D-9EB0-4EAE-9AB1-0CA4466CC059}" dt="2022-09-29T02:07:45.216" v="42" actId="478"/>
        <pc:sldMkLst>
          <pc:docMk/>
          <pc:sldMk cId="3926092289" sldId="476"/>
        </pc:sldMkLst>
        <pc:picChg chg="del">
          <ac:chgData name="Elkhan Yusubov" userId="5b38b0cb-2ea7-4149-bf88-128864bd0356" providerId="ADAL" clId="{C220D19D-9EB0-4EAE-9AB1-0CA4466CC059}" dt="2022-09-29T02:07:45.216" v="42" actId="478"/>
          <ac:picMkLst>
            <pc:docMk/>
            <pc:sldMk cId="3926092289" sldId="476"/>
            <ac:picMk id="3" creationId="{858F2C36-4CDE-CF5C-E0E1-D13582DB0160}"/>
          </ac:picMkLst>
        </pc:picChg>
      </pc:sldChg>
      <pc:sldChg chg="addSp delSp modSp mod modNotesTx">
        <pc:chgData name="Elkhan Yusubov" userId="5b38b0cb-2ea7-4149-bf88-128864bd0356" providerId="ADAL" clId="{C220D19D-9EB0-4EAE-9AB1-0CA4466CC059}" dt="2022-09-29T17:20:44.803" v="145" actId="1076"/>
        <pc:sldMkLst>
          <pc:docMk/>
          <pc:sldMk cId="1429941066" sldId="477"/>
        </pc:sldMkLst>
        <pc:spChg chg="mod">
          <ac:chgData name="Elkhan Yusubov" userId="5b38b0cb-2ea7-4149-bf88-128864bd0356" providerId="ADAL" clId="{C220D19D-9EB0-4EAE-9AB1-0CA4466CC059}" dt="2022-09-29T17:20:44.803" v="145" actId="1076"/>
          <ac:spMkLst>
            <pc:docMk/>
            <pc:sldMk cId="1429941066" sldId="477"/>
            <ac:spMk id="3" creationId="{BA9DB39C-3EDB-4BAC-AB09-A7C7272C1FE7}"/>
          </ac:spMkLst>
        </pc:spChg>
        <pc:spChg chg="mod">
          <ac:chgData name="Elkhan Yusubov" userId="5b38b0cb-2ea7-4149-bf88-128864bd0356" providerId="ADAL" clId="{C220D19D-9EB0-4EAE-9AB1-0CA4466CC059}" dt="2022-09-29T17:20:09.196" v="142" actId="14100"/>
          <ac:spMkLst>
            <pc:docMk/>
            <pc:sldMk cId="1429941066" sldId="477"/>
            <ac:spMk id="7" creationId="{504DACEC-EBFD-43B8-BFB0-7972FBB01195}"/>
          </ac:spMkLst>
        </pc:spChg>
        <pc:spChg chg="mod">
          <ac:chgData name="Elkhan Yusubov" userId="5b38b0cb-2ea7-4149-bf88-128864bd0356" providerId="ADAL" clId="{C220D19D-9EB0-4EAE-9AB1-0CA4466CC059}" dt="2022-09-29T17:19:38.755" v="134" actId="1076"/>
          <ac:spMkLst>
            <pc:docMk/>
            <pc:sldMk cId="1429941066" sldId="477"/>
            <ac:spMk id="10" creationId="{38C43898-AFF8-4759-A690-74CF570A2F5E}"/>
          </ac:spMkLst>
        </pc:spChg>
        <pc:picChg chg="del">
          <ac:chgData name="Elkhan Yusubov" userId="5b38b0cb-2ea7-4149-bf88-128864bd0356" providerId="ADAL" clId="{C220D19D-9EB0-4EAE-9AB1-0CA4466CC059}" dt="2022-09-29T02:05:20.702" v="0" actId="478"/>
          <ac:picMkLst>
            <pc:docMk/>
            <pc:sldMk cId="1429941066" sldId="477"/>
            <ac:picMk id="2" creationId="{278B3DB1-07CC-E07B-0A11-DBDE3457644F}"/>
          </ac:picMkLst>
        </pc:picChg>
        <pc:picChg chg="del">
          <ac:chgData name="Elkhan Yusubov" userId="5b38b0cb-2ea7-4149-bf88-128864bd0356" providerId="ADAL" clId="{C220D19D-9EB0-4EAE-9AB1-0CA4466CC059}" dt="2022-09-29T02:05:23.804" v="1" actId="478"/>
          <ac:picMkLst>
            <pc:docMk/>
            <pc:sldMk cId="1429941066" sldId="477"/>
            <ac:picMk id="8" creationId="{0943A923-A9A4-096F-2AD0-04A87C13C21B}"/>
          </ac:picMkLst>
        </pc:picChg>
        <pc:picChg chg="add del mod">
          <ac:chgData name="Elkhan Yusubov" userId="5b38b0cb-2ea7-4149-bf88-128864bd0356" providerId="ADAL" clId="{C220D19D-9EB0-4EAE-9AB1-0CA4466CC059}" dt="2022-09-29T17:19:27.477" v="130" actId="478"/>
          <ac:picMkLst>
            <pc:docMk/>
            <pc:sldMk cId="1429941066" sldId="477"/>
            <ac:picMk id="1026" creationId="{D63F9117-1D25-1DAB-5C58-E8227EAB8734}"/>
          </ac:picMkLst>
        </pc:picChg>
        <pc:picChg chg="add mod">
          <ac:chgData name="Elkhan Yusubov" userId="5b38b0cb-2ea7-4149-bf88-128864bd0356" providerId="ADAL" clId="{C220D19D-9EB0-4EAE-9AB1-0CA4466CC059}" dt="2022-09-29T17:20:18.028" v="143" actId="1076"/>
          <ac:picMkLst>
            <pc:docMk/>
            <pc:sldMk cId="1429941066" sldId="477"/>
            <ac:picMk id="1028" creationId="{622E49BC-EEFA-6C4E-8892-B91BA17E2FFC}"/>
          </ac:picMkLst>
        </pc:picChg>
      </pc:sldChg>
      <pc:sldChg chg="addSp delSp modSp mod delAnim modAnim modNotesTx">
        <pc:chgData name="Elkhan Yusubov" userId="5b38b0cb-2ea7-4149-bf88-128864bd0356" providerId="ADAL" clId="{C220D19D-9EB0-4EAE-9AB1-0CA4466CC059}" dt="2022-09-30T00:52:20.932" v="146" actId="20577"/>
        <pc:sldMkLst>
          <pc:docMk/>
          <pc:sldMk cId="3914494315" sldId="1498"/>
        </pc:sldMkLst>
        <pc:graphicFrameChg chg="add mod">
          <ac:chgData name="Elkhan Yusubov" userId="5b38b0cb-2ea7-4149-bf88-128864bd0356" providerId="ADAL" clId="{C220D19D-9EB0-4EAE-9AB1-0CA4466CC059}" dt="2022-09-29T17:09:27.734" v="62" actId="12100"/>
          <ac:graphicFrameMkLst>
            <pc:docMk/>
            <pc:sldMk cId="3914494315" sldId="1498"/>
            <ac:graphicFrameMk id="4" creationId="{00CA1E22-FA28-F53B-3620-0A6D700DC208}"/>
          </ac:graphicFrameMkLst>
        </pc:graphicFrameChg>
        <pc:graphicFrameChg chg="del">
          <ac:chgData name="Elkhan Yusubov" userId="5b38b0cb-2ea7-4149-bf88-128864bd0356" providerId="ADAL" clId="{C220D19D-9EB0-4EAE-9AB1-0CA4466CC059}" dt="2022-09-29T17:08:12.614" v="58" actId="478"/>
          <ac:graphicFrameMkLst>
            <pc:docMk/>
            <pc:sldMk cId="3914494315" sldId="1498"/>
            <ac:graphicFrameMk id="6" creationId="{EA27075E-C682-4EE3-8898-104682F7FE3A}"/>
          </ac:graphicFrameMkLst>
        </pc:graphicFrameChg>
        <pc:picChg chg="del">
          <ac:chgData name="Elkhan Yusubov" userId="5b38b0cb-2ea7-4149-bf88-128864bd0356" providerId="ADAL" clId="{C220D19D-9EB0-4EAE-9AB1-0CA4466CC059}" dt="2022-09-29T02:07:08.567" v="30" actId="478"/>
          <ac:picMkLst>
            <pc:docMk/>
            <pc:sldMk cId="3914494315" sldId="1498"/>
            <ac:picMk id="3" creationId="{E0E72399-A3A9-F7C5-4892-8CB5DF5950D2}"/>
          </ac:picMkLst>
        </pc:picChg>
      </pc:sldChg>
      <pc:sldChg chg="delSp modSp mod">
        <pc:chgData name="Elkhan Yusubov" userId="5b38b0cb-2ea7-4149-bf88-128864bd0356" providerId="ADAL" clId="{C220D19D-9EB0-4EAE-9AB1-0CA4466CC059}" dt="2022-09-29T17:10:16.278" v="81" actId="20577"/>
        <pc:sldMkLst>
          <pc:docMk/>
          <pc:sldMk cId="4256003188" sldId="1499"/>
        </pc:sldMkLst>
        <pc:spChg chg="mod">
          <ac:chgData name="Elkhan Yusubov" userId="5b38b0cb-2ea7-4149-bf88-128864bd0356" providerId="ADAL" clId="{C220D19D-9EB0-4EAE-9AB1-0CA4466CC059}" dt="2022-09-29T17:10:16.278" v="81" actId="20577"/>
          <ac:spMkLst>
            <pc:docMk/>
            <pc:sldMk cId="4256003188" sldId="1499"/>
            <ac:spMk id="2" creationId="{1175526E-ABFE-43BC-8014-54827AA2EA92}"/>
          </ac:spMkLst>
        </pc:spChg>
        <pc:picChg chg="del">
          <ac:chgData name="Elkhan Yusubov" userId="5b38b0cb-2ea7-4149-bf88-128864bd0356" providerId="ADAL" clId="{C220D19D-9EB0-4EAE-9AB1-0CA4466CC059}" dt="2022-09-29T02:07:26.879" v="36" actId="478"/>
          <ac:picMkLst>
            <pc:docMk/>
            <pc:sldMk cId="4256003188" sldId="1499"/>
            <ac:picMk id="3" creationId="{C0A9B195-5B3A-A9D6-38B8-4610AFAF8FD8}"/>
          </ac:picMkLst>
        </pc:picChg>
      </pc:sldChg>
      <pc:sldChg chg="addSp delSp modSp mod">
        <pc:chgData name="Elkhan Yusubov" userId="5b38b0cb-2ea7-4149-bf88-128864bd0356" providerId="ADAL" clId="{C220D19D-9EB0-4EAE-9AB1-0CA4466CC059}" dt="2022-09-29T17:13:44.499" v="123" actId="1076"/>
        <pc:sldMkLst>
          <pc:docMk/>
          <pc:sldMk cId="3775625120" sldId="1503"/>
        </pc:sldMkLst>
        <pc:spChg chg="mod">
          <ac:chgData name="Elkhan Yusubov" userId="5b38b0cb-2ea7-4149-bf88-128864bd0356" providerId="ADAL" clId="{C220D19D-9EB0-4EAE-9AB1-0CA4466CC059}" dt="2022-09-29T17:13:27.060" v="110" actId="1076"/>
          <ac:spMkLst>
            <pc:docMk/>
            <pc:sldMk cId="3775625120" sldId="1503"/>
            <ac:spMk id="3" creationId="{C5A86F37-DA26-59FF-4263-602CB4BD438C}"/>
          </ac:spMkLst>
        </pc:spChg>
        <pc:spChg chg="mod">
          <ac:chgData name="Elkhan Yusubov" userId="5b38b0cb-2ea7-4149-bf88-128864bd0356" providerId="ADAL" clId="{C220D19D-9EB0-4EAE-9AB1-0CA4466CC059}" dt="2022-09-29T17:13:08.194" v="100" actId="1076"/>
          <ac:spMkLst>
            <pc:docMk/>
            <pc:sldMk cId="3775625120" sldId="1503"/>
            <ac:spMk id="5" creationId="{43B11700-7A93-4A24-9505-459ECF45C2AE}"/>
          </ac:spMkLst>
        </pc:spChg>
        <pc:spChg chg="mod">
          <ac:chgData name="Elkhan Yusubov" userId="5b38b0cb-2ea7-4149-bf88-128864bd0356" providerId="ADAL" clId="{C220D19D-9EB0-4EAE-9AB1-0CA4466CC059}" dt="2022-09-29T02:07:54.524" v="43" actId="1076"/>
          <ac:spMkLst>
            <pc:docMk/>
            <pc:sldMk cId="3775625120" sldId="1503"/>
            <ac:spMk id="6" creationId="{1F161E31-564C-C92B-AFFF-7E218749FECF}"/>
          </ac:spMkLst>
        </pc:spChg>
        <pc:spChg chg="mod">
          <ac:chgData name="Elkhan Yusubov" userId="5b38b0cb-2ea7-4149-bf88-128864bd0356" providerId="ADAL" clId="{C220D19D-9EB0-4EAE-9AB1-0CA4466CC059}" dt="2022-09-29T17:13:44.499" v="123" actId="1076"/>
          <ac:spMkLst>
            <pc:docMk/>
            <pc:sldMk cId="3775625120" sldId="1503"/>
            <ac:spMk id="12" creationId="{F2042614-1316-4B4B-9B1C-F7A7BD009F9D}"/>
          </ac:spMkLst>
        </pc:spChg>
        <pc:picChg chg="del">
          <ac:chgData name="Elkhan Yusubov" userId="5b38b0cb-2ea7-4149-bf88-128864bd0356" providerId="ADAL" clId="{C220D19D-9EB0-4EAE-9AB1-0CA4466CC059}" dt="2022-09-29T17:10:58.240" v="90" actId="478"/>
          <ac:picMkLst>
            <pc:docMk/>
            <pc:sldMk cId="3775625120" sldId="1503"/>
            <ac:picMk id="4" creationId="{C593C304-37E0-7DA8-7622-955DE1B837AE}"/>
          </ac:picMkLst>
        </pc:picChg>
        <pc:picChg chg="add mod">
          <ac:chgData name="Elkhan Yusubov" userId="5b38b0cb-2ea7-4149-bf88-128864bd0356" providerId="ADAL" clId="{C220D19D-9EB0-4EAE-9AB1-0CA4466CC059}" dt="2022-09-29T17:12:28.045" v="95" actId="1076"/>
          <ac:picMkLst>
            <pc:docMk/>
            <pc:sldMk cId="3775625120" sldId="1503"/>
            <ac:picMk id="8" creationId="{0561F631-03D2-2C75-05BB-BB9F44D9C1DA}"/>
          </ac:picMkLst>
        </pc:picChg>
      </pc:sldChg>
      <pc:sldChg chg="delSp mod">
        <pc:chgData name="Elkhan Yusubov" userId="5b38b0cb-2ea7-4149-bf88-128864bd0356" providerId="ADAL" clId="{C220D19D-9EB0-4EAE-9AB1-0CA4466CC059}" dt="2022-09-29T02:07:24.033" v="35" actId="478"/>
        <pc:sldMkLst>
          <pc:docMk/>
          <pc:sldMk cId="2785726204" sldId="1506"/>
        </pc:sldMkLst>
        <pc:picChg chg="del">
          <ac:chgData name="Elkhan Yusubov" userId="5b38b0cb-2ea7-4149-bf88-128864bd0356" providerId="ADAL" clId="{C220D19D-9EB0-4EAE-9AB1-0CA4466CC059}" dt="2022-09-29T02:07:24.033" v="35" actId="478"/>
          <ac:picMkLst>
            <pc:docMk/>
            <pc:sldMk cId="2785726204" sldId="1506"/>
            <ac:picMk id="2" creationId="{CCCDDA62-FD73-0CF0-1115-C73E87CE0776}"/>
          </ac:picMkLst>
        </pc:picChg>
      </pc:sldChg>
      <pc:sldChg chg="delSp mod">
        <pc:chgData name="Elkhan Yusubov" userId="5b38b0cb-2ea7-4149-bf88-128864bd0356" providerId="ADAL" clId="{C220D19D-9EB0-4EAE-9AB1-0CA4466CC059}" dt="2022-09-29T02:07:37.417" v="40" actId="478"/>
        <pc:sldMkLst>
          <pc:docMk/>
          <pc:sldMk cId="566789191" sldId="1507"/>
        </pc:sldMkLst>
        <pc:picChg chg="del">
          <ac:chgData name="Elkhan Yusubov" userId="5b38b0cb-2ea7-4149-bf88-128864bd0356" providerId="ADAL" clId="{C220D19D-9EB0-4EAE-9AB1-0CA4466CC059}" dt="2022-09-29T02:07:37.417" v="40" actId="478"/>
          <ac:picMkLst>
            <pc:docMk/>
            <pc:sldMk cId="566789191" sldId="1507"/>
            <ac:picMk id="3" creationId="{C8106A7E-137E-BF34-C455-3703FAAD368E}"/>
          </ac:picMkLst>
        </pc:picChg>
      </pc:sldChg>
      <pc:sldChg chg="addSp delSp modSp mod delAnim modAnim">
        <pc:chgData name="Elkhan Yusubov" userId="5b38b0cb-2ea7-4149-bf88-128864bd0356" providerId="ADAL" clId="{C220D19D-9EB0-4EAE-9AB1-0CA4466CC059}" dt="2022-09-29T17:09:40.050" v="64"/>
        <pc:sldMkLst>
          <pc:docMk/>
          <pc:sldMk cId="4287288468" sldId="1508"/>
        </pc:sldMkLst>
        <pc:graphicFrameChg chg="del">
          <ac:chgData name="Elkhan Yusubov" userId="5b38b0cb-2ea7-4149-bf88-128864bd0356" providerId="ADAL" clId="{C220D19D-9EB0-4EAE-9AB1-0CA4466CC059}" dt="2022-09-29T17:08:20.702" v="60" actId="478"/>
          <ac:graphicFrameMkLst>
            <pc:docMk/>
            <pc:sldMk cId="4287288468" sldId="1508"/>
            <ac:graphicFrameMk id="4" creationId="{B3E201C9-3B5B-CD17-E728-49DC1CAF9385}"/>
          </ac:graphicFrameMkLst>
        </pc:graphicFrameChg>
        <pc:graphicFrameChg chg="add del mod">
          <ac:chgData name="Elkhan Yusubov" userId="5b38b0cb-2ea7-4149-bf88-128864bd0356" providerId="ADAL" clId="{C220D19D-9EB0-4EAE-9AB1-0CA4466CC059}" dt="2022-09-29T17:09:39.164" v="63" actId="478"/>
          <ac:graphicFrameMkLst>
            <pc:docMk/>
            <pc:sldMk cId="4287288468" sldId="1508"/>
            <ac:graphicFrameMk id="5" creationId="{14ABF3F6-0275-97E5-D5B7-0B3F0D19C0CA}"/>
          </ac:graphicFrameMkLst>
        </pc:graphicFrameChg>
        <pc:graphicFrameChg chg="add mod">
          <ac:chgData name="Elkhan Yusubov" userId="5b38b0cb-2ea7-4149-bf88-128864bd0356" providerId="ADAL" clId="{C220D19D-9EB0-4EAE-9AB1-0CA4466CC059}" dt="2022-09-29T17:09:40.050" v="64"/>
          <ac:graphicFrameMkLst>
            <pc:docMk/>
            <pc:sldMk cId="4287288468" sldId="1508"/>
            <ac:graphicFrameMk id="6" creationId="{53B23E08-509E-9462-C688-BD3E570B305D}"/>
          </ac:graphicFrameMkLst>
        </pc:graphicFrameChg>
        <pc:picChg chg="del">
          <ac:chgData name="Elkhan Yusubov" userId="5b38b0cb-2ea7-4149-bf88-128864bd0356" providerId="ADAL" clId="{C220D19D-9EB0-4EAE-9AB1-0CA4466CC059}" dt="2022-09-29T02:07:41.392" v="41" actId="478"/>
          <ac:picMkLst>
            <pc:docMk/>
            <pc:sldMk cId="4287288468" sldId="1508"/>
            <ac:picMk id="3" creationId="{E63B4540-3CD3-72D5-4ED5-DC7659BE0479}"/>
          </ac:picMkLst>
        </pc:picChg>
      </pc:sldChg>
      <pc:sldChg chg="delSp modSp mod">
        <pc:chgData name="Elkhan Yusubov" userId="5b38b0cb-2ea7-4149-bf88-128864bd0356" providerId="ADAL" clId="{C220D19D-9EB0-4EAE-9AB1-0CA4466CC059}" dt="2022-09-29T17:10:41.181" v="89" actId="20577"/>
        <pc:sldMkLst>
          <pc:docMk/>
          <pc:sldMk cId="3991932001" sldId="1509"/>
        </pc:sldMkLst>
        <pc:spChg chg="mod">
          <ac:chgData name="Elkhan Yusubov" userId="5b38b0cb-2ea7-4149-bf88-128864bd0356" providerId="ADAL" clId="{C220D19D-9EB0-4EAE-9AB1-0CA4466CC059}" dt="2022-09-29T17:10:41.181" v="89" actId="20577"/>
          <ac:spMkLst>
            <pc:docMk/>
            <pc:sldMk cId="3991932001" sldId="1509"/>
            <ac:spMk id="2" creationId="{1175526E-ABFE-43BC-8014-54827AA2EA92}"/>
          </ac:spMkLst>
        </pc:spChg>
        <pc:picChg chg="del">
          <ac:chgData name="Elkhan Yusubov" userId="5b38b0cb-2ea7-4149-bf88-128864bd0356" providerId="ADAL" clId="{C220D19D-9EB0-4EAE-9AB1-0CA4466CC059}" dt="2022-09-29T02:07:29.325" v="37" actId="478"/>
          <ac:picMkLst>
            <pc:docMk/>
            <pc:sldMk cId="3991932001" sldId="1509"/>
            <ac:picMk id="3" creationId="{CDE88CED-DA63-AE1E-4F25-EA81151953DB}"/>
          </ac:picMkLst>
        </pc:picChg>
      </pc:sldChg>
      <pc:sldChg chg="delSp mod">
        <pc:chgData name="Elkhan Yusubov" userId="5b38b0cb-2ea7-4149-bf88-128864bd0356" providerId="ADAL" clId="{C220D19D-9EB0-4EAE-9AB1-0CA4466CC059}" dt="2022-09-29T02:07:31.371" v="38" actId="478"/>
        <pc:sldMkLst>
          <pc:docMk/>
          <pc:sldMk cId="111050310" sldId="1510"/>
        </pc:sldMkLst>
        <pc:picChg chg="del">
          <ac:chgData name="Elkhan Yusubov" userId="5b38b0cb-2ea7-4149-bf88-128864bd0356" providerId="ADAL" clId="{C220D19D-9EB0-4EAE-9AB1-0CA4466CC059}" dt="2022-09-29T02:07:31.371" v="38" actId="478"/>
          <ac:picMkLst>
            <pc:docMk/>
            <pc:sldMk cId="111050310" sldId="1510"/>
            <ac:picMk id="3" creationId="{73F4E975-1DE1-36F1-80BF-7825E9F26CF2}"/>
          </ac:picMkLst>
        </pc:picChg>
      </pc:sldChg>
    </pc:docChg>
  </pc:docChgLst>
  <pc:docChgLst>
    <pc:chgData name="Elkhan Yusubov" userId="5b38b0cb-2ea7-4149-bf88-128864bd0356" providerId="ADAL" clId="{D01C89F1-7A97-4FEC-AA2C-79CA34BB0B30}"/>
    <pc:docChg chg="custSel modSld">
      <pc:chgData name="Elkhan Yusubov" userId="5b38b0cb-2ea7-4149-bf88-128864bd0356" providerId="ADAL" clId="{D01C89F1-7A97-4FEC-AA2C-79CA34BB0B30}" dt="2021-12-09T15:16:21.027" v="47" actId="1038"/>
      <pc:docMkLst>
        <pc:docMk/>
      </pc:docMkLst>
      <pc:sldChg chg="delSp modSp mod">
        <pc:chgData name="Elkhan Yusubov" userId="5b38b0cb-2ea7-4149-bf88-128864bd0356" providerId="ADAL" clId="{D01C89F1-7A97-4FEC-AA2C-79CA34BB0B30}" dt="2021-12-09T15:16:21.027" v="47" actId="1038"/>
        <pc:sldMkLst>
          <pc:docMk/>
          <pc:sldMk cId="3926092289" sldId="476"/>
        </pc:sldMkLst>
        <pc:spChg chg="mod">
          <ac:chgData name="Elkhan Yusubov" userId="5b38b0cb-2ea7-4149-bf88-128864bd0356" providerId="ADAL" clId="{D01C89F1-7A97-4FEC-AA2C-79CA34BB0B30}" dt="2021-12-09T15:16:21.027" v="47" actId="1038"/>
          <ac:spMkLst>
            <pc:docMk/>
            <pc:sldMk cId="3926092289" sldId="476"/>
            <ac:spMk id="10" creationId="{8068995C-C5DB-4BC2-BD64-F254BB015D7D}"/>
          </ac:spMkLst>
        </pc:spChg>
        <pc:spChg chg="del">
          <ac:chgData name="Elkhan Yusubov" userId="5b38b0cb-2ea7-4149-bf88-128864bd0356" providerId="ADAL" clId="{D01C89F1-7A97-4FEC-AA2C-79CA34BB0B30}" dt="2021-12-09T15:16:09.323" v="4" actId="478"/>
          <ac:spMkLst>
            <pc:docMk/>
            <pc:sldMk cId="3926092289" sldId="476"/>
            <ac:spMk id="13" creationId="{674340AE-161A-4725-BB45-2DE43C2119B8}"/>
          </ac:spMkLst>
        </pc:spChg>
        <pc:spChg chg="mod">
          <ac:chgData name="Elkhan Yusubov" userId="5b38b0cb-2ea7-4149-bf88-128864bd0356" providerId="ADAL" clId="{D01C89F1-7A97-4FEC-AA2C-79CA34BB0B30}" dt="2021-12-09T15:16:16.037" v="28" actId="1038"/>
          <ac:spMkLst>
            <pc:docMk/>
            <pc:sldMk cId="3926092289" sldId="476"/>
            <ac:spMk id="22" creationId="{9D36F398-1FCD-47F6-A7DA-1B4D05559678}"/>
          </ac:spMkLst>
        </pc:spChg>
        <pc:picChg chg="mod">
          <ac:chgData name="Elkhan Yusubov" userId="5b38b0cb-2ea7-4149-bf88-128864bd0356" providerId="ADAL" clId="{D01C89F1-7A97-4FEC-AA2C-79CA34BB0B30}" dt="2021-12-09T15:16:21.027" v="47" actId="1038"/>
          <ac:picMkLst>
            <pc:docMk/>
            <pc:sldMk cId="3926092289" sldId="476"/>
            <ac:picMk id="9" creationId="{A115E620-EA4C-4B61-990B-44CEBEFD3FAD}"/>
          </ac:picMkLst>
        </pc:picChg>
        <pc:picChg chg="del">
          <ac:chgData name="Elkhan Yusubov" userId="5b38b0cb-2ea7-4149-bf88-128864bd0356" providerId="ADAL" clId="{D01C89F1-7A97-4FEC-AA2C-79CA34BB0B30}" dt="2021-12-09T15:16:07.447" v="3" actId="478"/>
          <ac:picMkLst>
            <pc:docMk/>
            <pc:sldMk cId="3926092289" sldId="476"/>
            <ac:picMk id="12" creationId="{D10C1747-F9BA-453A-BB42-DC712CF5F1F8}"/>
          </ac:picMkLst>
        </pc:picChg>
        <pc:picChg chg="mod">
          <ac:chgData name="Elkhan Yusubov" userId="5b38b0cb-2ea7-4149-bf88-128864bd0356" providerId="ADAL" clId="{D01C89F1-7A97-4FEC-AA2C-79CA34BB0B30}" dt="2021-12-09T15:16:16.037" v="28" actId="1038"/>
          <ac:picMkLst>
            <pc:docMk/>
            <pc:sldMk cId="3926092289" sldId="476"/>
            <ac:picMk id="26" creationId="{3DE8FEEA-4CF2-4FDB-81A3-2CF911C1F7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1A503-FB33-43E6-8649-8971D9BDFF1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02A1C2-E4F5-4CDF-B162-C03EA06A78E2}">
      <dgm:prSet custT="1"/>
      <dgm:spPr/>
      <dgm:t>
        <a:bodyPr/>
        <a:lstStyle/>
        <a:p>
          <a:pPr algn="l"/>
          <a:r>
            <a:rPr lang="en-US" sz="3200" dirty="0"/>
            <a:t>What is Azure Bicep</a:t>
          </a:r>
        </a:p>
      </dgm:t>
    </dgm:pt>
    <dgm:pt modelId="{CCB3EAA5-6ACE-4C87-933D-5E60323467E5}" type="parTrans" cxnId="{176F338D-DF87-421C-8ADE-B73F07BE5109}">
      <dgm:prSet/>
      <dgm:spPr/>
      <dgm:t>
        <a:bodyPr/>
        <a:lstStyle/>
        <a:p>
          <a:endParaRPr lang="en-US" sz="3200"/>
        </a:p>
      </dgm:t>
    </dgm:pt>
    <dgm:pt modelId="{E83D7592-792A-4200-83AB-DBB443A3838F}" type="sibTrans" cxnId="{176F338D-DF87-421C-8ADE-B73F07BE5109}">
      <dgm:prSet/>
      <dgm:spPr/>
      <dgm:t>
        <a:bodyPr/>
        <a:lstStyle/>
        <a:p>
          <a:endParaRPr lang="en-US" sz="3200"/>
        </a:p>
      </dgm:t>
    </dgm:pt>
    <dgm:pt modelId="{D25D6C71-F1EE-4DAC-8F60-8B332450DDE9}">
      <dgm:prSet custT="1"/>
      <dgm:spPr/>
      <dgm:t>
        <a:bodyPr/>
        <a:lstStyle/>
        <a:p>
          <a:pPr algn="l"/>
          <a:r>
            <a:rPr lang="en-US" sz="3200" dirty="0"/>
            <a:t>Bicep language benefits</a:t>
          </a:r>
        </a:p>
      </dgm:t>
    </dgm:pt>
    <dgm:pt modelId="{2ECB072B-7F1E-422D-9626-C9A3FDDBCB5C}" type="parTrans" cxnId="{9A77CB0C-902A-465B-AC0B-3D215253C61D}">
      <dgm:prSet/>
      <dgm:spPr/>
      <dgm:t>
        <a:bodyPr/>
        <a:lstStyle/>
        <a:p>
          <a:endParaRPr lang="en-US" sz="3200"/>
        </a:p>
      </dgm:t>
    </dgm:pt>
    <dgm:pt modelId="{C807E1D6-9A36-4D67-910C-AFCE4E06AD42}" type="sibTrans" cxnId="{9A77CB0C-902A-465B-AC0B-3D215253C61D}">
      <dgm:prSet/>
      <dgm:spPr/>
      <dgm:t>
        <a:bodyPr/>
        <a:lstStyle/>
        <a:p>
          <a:endParaRPr lang="en-US" sz="3200"/>
        </a:p>
      </dgm:t>
    </dgm:pt>
    <dgm:pt modelId="{99BBDB2D-3C9B-416F-BE0F-1544AEC8179E}">
      <dgm:prSet custT="1"/>
      <dgm:spPr/>
      <dgm:t>
        <a:bodyPr/>
        <a:lstStyle/>
        <a:p>
          <a:r>
            <a:rPr lang="en-US" sz="3200" dirty="0"/>
            <a:t>Demos </a:t>
          </a:r>
        </a:p>
      </dgm:t>
    </dgm:pt>
    <dgm:pt modelId="{73915F94-FDB2-4ECF-94F3-6588B677AC3D}" type="sibTrans" cxnId="{8CD49659-8C00-4B18-A1F2-A86D387705D0}">
      <dgm:prSet/>
      <dgm:spPr/>
      <dgm:t>
        <a:bodyPr/>
        <a:lstStyle/>
        <a:p>
          <a:endParaRPr lang="en-US" sz="3200"/>
        </a:p>
      </dgm:t>
    </dgm:pt>
    <dgm:pt modelId="{C6A8FB8F-BB0E-4970-9DA9-6A9FD65FA224}" type="parTrans" cxnId="{8CD49659-8C00-4B18-A1F2-A86D387705D0}">
      <dgm:prSet/>
      <dgm:spPr/>
      <dgm:t>
        <a:bodyPr/>
        <a:lstStyle/>
        <a:p>
          <a:endParaRPr lang="en-US" sz="3200"/>
        </a:p>
      </dgm:t>
    </dgm:pt>
    <dgm:pt modelId="{BCDCBCAD-1C1E-4420-95B7-083BD1844F38}">
      <dgm:prSet custT="1"/>
      <dgm:spPr/>
      <dgm:t>
        <a:bodyPr/>
        <a:lstStyle/>
        <a:p>
          <a:r>
            <a:rPr lang="en-US" sz="3200" dirty="0"/>
            <a:t>Updates on Azure Bicep</a:t>
          </a:r>
        </a:p>
      </dgm:t>
    </dgm:pt>
    <dgm:pt modelId="{ED05E78F-903B-4AD2-951F-2E99D309BA2E}" type="parTrans" cxnId="{E43AE78B-CEEB-4BEB-9414-8F7B8D934A48}">
      <dgm:prSet/>
      <dgm:spPr/>
      <dgm:t>
        <a:bodyPr/>
        <a:lstStyle/>
        <a:p>
          <a:endParaRPr lang="en-US"/>
        </a:p>
      </dgm:t>
    </dgm:pt>
    <dgm:pt modelId="{45CD9278-233B-4F4D-885B-AB58050D92F4}" type="sibTrans" cxnId="{E43AE78B-CEEB-4BEB-9414-8F7B8D934A48}">
      <dgm:prSet/>
      <dgm:spPr/>
      <dgm:t>
        <a:bodyPr/>
        <a:lstStyle/>
        <a:p>
          <a:endParaRPr lang="en-US"/>
        </a:p>
      </dgm:t>
    </dgm:pt>
    <dgm:pt modelId="{FF21E115-3CDB-4E20-87CE-78F515623528}">
      <dgm:prSet custT="1"/>
      <dgm:spPr/>
      <dgm:t>
        <a:bodyPr/>
        <a:lstStyle/>
        <a:p>
          <a:r>
            <a:rPr lang="en-US" sz="3100" dirty="0"/>
            <a:t>Productivity Tips</a:t>
          </a:r>
          <a:endParaRPr lang="en-US" sz="3200" dirty="0"/>
        </a:p>
      </dgm:t>
    </dgm:pt>
    <dgm:pt modelId="{85002762-3FB7-4D63-9627-EC4B91F19324}" type="parTrans" cxnId="{FC34BE47-8BFF-481D-A548-828BEDEDF4F0}">
      <dgm:prSet/>
      <dgm:spPr/>
      <dgm:t>
        <a:bodyPr/>
        <a:lstStyle/>
        <a:p>
          <a:endParaRPr lang="en-US"/>
        </a:p>
      </dgm:t>
    </dgm:pt>
    <dgm:pt modelId="{14A0F41E-71BD-4DB2-A598-54700E2FFFB5}" type="sibTrans" cxnId="{FC34BE47-8BFF-481D-A548-828BEDEDF4F0}">
      <dgm:prSet/>
      <dgm:spPr/>
      <dgm:t>
        <a:bodyPr/>
        <a:lstStyle/>
        <a:p>
          <a:endParaRPr lang="en-US"/>
        </a:p>
      </dgm:t>
    </dgm:pt>
    <dgm:pt modelId="{F4FDE36F-15FB-4B1F-86ED-292C732682BB}" type="pres">
      <dgm:prSet presAssocID="{3271A503-FB33-43E6-8649-8971D9BDFF1A}" presName="Name0" presStyleCnt="0">
        <dgm:presLayoutVars>
          <dgm:chMax val="7"/>
          <dgm:chPref val="7"/>
          <dgm:dir/>
        </dgm:presLayoutVars>
      </dgm:prSet>
      <dgm:spPr/>
    </dgm:pt>
    <dgm:pt modelId="{D07F367A-5BB4-4920-8B4A-A42A5A786212}" type="pres">
      <dgm:prSet presAssocID="{3271A503-FB33-43E6-8649-8971D9BDFF1A}" presName="Name1" presStyleCnt="0"/>
      <dgm:spPr/>
    </dgm:pt>
    <dgm:pt modelId="{25B0F37F-462C-4AC1-9204-4D2601E0C96B}" type="pres">
      <dgm:prSet presAssocID="{3271A503-FB33-43E6-8649-8971D9BDFF1A}" presName="cycle" presStyleCnt="0"/>
      <dgm:spPr/>
    </dgm:pt>
    <dgm:pt modelId="{5B5E642D-75BA-4E49-BB9A-5AD8903BBD16}" type="pres">
      <dgm:prSet presAssocID="{3271A503-FB33-43E6-8649-8971D9BDFF1A}" presName="srcNode" presStyleLbl="node1" presStyleIdx="0" presStyleCnt="5"/>
      <dgm:spPr/>
    </dgm:pt>
    <dgm:pt modelId="{C87EE046-291C-48A2-9007-F48D77E2ADB1}" type="pres">
      <dgm:prSet presAssocID="{3271A503-FB33-43E6-8649-8971D9BDFF1A}" presName="conn" presStyleLbl="parChTrans1D2" presStyleIdx="0" presStyleCnt="1"/>
      <dgm:spPr/>
    </dgm:pt>
    <dgm:pt modelId="{66A2B77E-48FD-47D2-B3AB-BEBE4C8ABF03}" type="pres">
      <dgm:prSet presAssocID="{3271A503-FB33-43E6-8649-8971D9BDFF1A}" presName="extraNode" presStyleLbl="node1" presStyleIdx="0" presStyleCnt="5"/>
      <dgm:spPr/>
    </dgm:pt>
    <dgm:pt modelId="{1ECF8F75-649A-4B69-A1FF-E47635930D3F}" type="pres">
      <dgm:prSet presAssocID="{3271A503-FB33-43E6-8649-8971D9BDFF1A}" presName="dstNode" presStyleLbl="node1" presStyleIdx="0" presStyleCnt="5"/>
      <dgm:spPr/>
    </dgm:pt>
    <dgm:pt modelId="{7A67A5D6-0396-496A-A7E2-239CBF9BAB37}" type="pres">
      <dgm:prSet presAssocID="{DC02A1C2-E4F5-4CDF-B162-C03EA06A78E2}" presName="text_1" presStyleLbl="node1" presStyleIdx="0" presStyleCnt="5">
        <dgm:presLayoutVars>
          <dgm:bulletEnabled val="1"/>
        </dgm:presLayoutVars>
      </dgm:prSet>
      <dgm:spPr/>
    </dgm:pt>
    <dgm:pt modelId="{5DB68690-02FE-461F-954C-AA5BF1AEDF44}" type="pres">
      <dgm:prSet presAssocID="{DC02A1C2-E4F5-4CDF-B162-C03EA06A78E2}" presName="accent_1" presStyleCnt="0"/>
      <dgm:spPr/>
    </dgm:pt>
    <dgm:pt modelId="{FDAE801A-8196-4EA0-9FE5-D3422A08C95F}" type="pres">
      <dgm:prSet presAssocID="{DC02A1C2-E4F5-4CDF-B162-C03EA06A78E2}" presName="accentRepeatNode" presStyleLbl="solidFgAcc1" presStyleIdx="0" presStyleCnt="5"/>
      <dgm:spPr/>
    </dgm:pt>
    <dgm:pt modelId="{EDA5E717-2EF0-490B-96BE-8D552481063A}" type="pres">
      <dgm:prSet presAssocID="{D25D6C71-F1EE-4DAC-8F60-8B332450DDE9}" presName="text_2" presStyleLbl="node1" presStyleIdx="1" presStyleCnt="5">
        <dgm:presLayoutVars>
          <dgm:bulletEnabled val="1"/>
        </dgm:presLayoutVars>
      </dgm:prSet>
      <dgm:spPr/>
    </dgm:pt>
    <dgm:pt modelId="{F73F8E83-3073-4E71-836E-F3AA0A2D9535}" type="pres">
      <dgm:prSet presAssocID="{D25D6C71-F1EE-4DAC-8F60-8B332450DDE9}" presName="accent_2" presStyleCnt="0"/>
      <dgm:spPr/>
    </dgm:pt>
    <dgm:pt modelId="{20A13E3E-12AC-4E0F-954D-3C4EE80A549C}" type="pres">
      <dgm:prSet presAssocID="{D25D6C71-F1EE-4DAC-8F60-8B332450DDE9}" presName="accentRepeatNode" presStyleLbl="solidFgAcc1" presStyleIdx="1" presStyleCnt="5"/>
      <dgm:spPr/>
    </dgm:pt>
    <dgm:pt modelId="{2F607EA0-DA2F-40E1-B7F5-48D1E42FF1AE}" type="pres">
      <dgm:prSet presAssocID="{FF21E115-3CDB-4E20-87CE-78F515623528}" presName="text_3" presStyleLbl="node1" presStyleIdx="2" presStyleCnt="5">
        <dgm:presLayoutVars>
          <dgm:bulletEnabled val="1"/>
        </dgm:presLayoutVars>
      </dgm:prSet>
      <dgm:spPr/>
    </dgm:pt>
    <dgm:pt modelId="{6245CC52-28C5-4C65-8A2E-FD09C1D73E29}" type="pres">
      <dgm:prSet presAssocID="{FF21E115-3CDB-4E20-87CE-78F515623528}" presName="accent_3" presStyleCnt="0"/>
      <dgm:spPr/>
    </dgm:pt>
    <dgm:pt modelId="{8EF64A82-C225-483A-8434-950C79BAE25A}" type="pres">
      <dgm:prSet presAssocID="{FF21E115-3CDB-4E20-87CE-78F515623528}" presName="accentRepeatNode" presStyleLbl="solidFgAcc1" presStyleIdx="2" presStyleCnt="5"/>
      <dgm:spPr/>
    </dgm:pt>
    <dgm:pt modelId="{2544A7C5-3FA1-4072-95C5-E1C7C8ABE9B5}" type="pres">
      <dgm:prSet presAssocID="{BCDCBCAD-1C1E-4420-95B7-083BD1844F38}" presName="text_4" presStyleLbl="node1" presStyleIdx="3" presStyleCnt="5">
        <dgm:presLayoutVars>
          <dgm:bulletEnabled val="1"/>
        </dgm:presLayoutVars>
      </dgm:prSet>
      <dgm:spPr/>
    </dgm:pt>
    <dgm:pt modelId="{B7BF1141-13AE-452A-B6E1-230072EA7586}" type="pres">
      <dgm:prSet presAssocID="{BCDCBCAD-1C1E-4420-95B7-083BD1844F38}" presName="accent_4" presStyleCnt="0"/>
      <dgm:spPr/>
    </dgm:pt>
    <dgm:pt modelId="{0BB511ED-1B5F-460A-9EF1-47B34213BD39}" type="pres">
      <dgm:prSet presAssocID="{BCDCBCAD-1C1E-4420-95B7-083BD1844F38}" presName="accentRepeatNode" presStyleLbl="solidFgAcc1" presStyleIdx="3" presStyleCnt="5"/>
      <dgm:spPr/>
    </dgm:pt>
    <dgm:pt modelId="{D4CDDAEF-7F68-4D5A-901E-8EA914322801}" type="pres">
      <dgm:prSet presAssocID="{99BBDB2D-3C9B-416F-BE0F-1544AEC8179E}" presName="text_5" presStyleLbl="node1" presStyleIdx="4" presStyleCnt="5">
        <dgm:presLayoutVars>
          <dgm:bulletEnabled val="1"/>
        </dgm:presLayoutVars>
      </dgm:prSet>
      <dgm:spPr/>
    </dgm:pt>
    <dgm:pt modelId="{96A40E2B-9EEB-4E35-B5FA-5124046158BA}" type="pres">
      <dgm:prSet presAssocID="{99BBDB2D-3C9B-416F-BE0F-1544AEC8179E}" presName="accent_5" presStyleCnt="0"/>
      <dgm:spPr/>
    </dgm:pt>
    <dgm:pt modelId="{FC29051B-3713-437E-8838-638686936CF5}" type="pres">
      <dgm:prSet presAssocID="{99BBDB2D-3C9B-416F-BE0F-1544AEC8179E}" presName="accentRepeatNode" presStyleLbl="solidFgAcc1" presStyleIdx="4" presStyleCnt="5"/>
      <dgm:spPr/>
    </dgm:pt>
  </dgm:ptLst>
  <dgm:cxnLst>
    <dgm:cxn modelId="{9A77CB0C-902A-465B-AC0B-3D215253C61D}" srcId="{3271A503-FB33-43E6-8649-8971D9BDFF1A}" destId="{D25D6C71-F1EE-4DAC-8F60-8B332450DDE9}" srcOrd="1" destOrd="0" parTransId="{2ECB072B-7F1E-422D-9626-C9A3FDDBCB5C}" sibTransId="{C807E1D6-9A36-4D67-910C-AFCE4E06AD42}"/>
    <dgm:cxn modelId="{60945018-6ED5-4085-882B-1FC97FB779E7}" type="presOf" srcId="{FF21E115-3CDB-4E20-87CE-78F515623528}" destId="{2F607EA0-DA2F-40E1-B7F5-48D1E42FF1AE}" srcOrd="0" destOrd="0" presId="urn:microsoft.com/office/officeart/2008/layout/VerticalCurvedList"/>
    <dgm:cxn modelId="{FC34BE47-8BFF-481D-A548-828BEDEDF4F0}" srcId="{3271A503-FB33-43E6-8649-8971D9BDFF1A}" destId="{FF21E115-3CDB-4E20-87CE-78F515623528}" srcOrd="2" destOrd="0" parTransId="{85002762-3FB7-4D63-9627-EC4B91F19324}" sibTransId="{14A0F41E-71BD-4DB2-A598-54700E2FFFB5}"/>
    <dgm:cxn modelId="{8CD49659-8C00-4B18-A1F2-A86D387705D0}" srcId="{3271A503-FB33-43E6-8649-8971D9BDFF1A}" destId="{99BBDB2D-3C9B-416F-BE0F-1544AEC8179E}" srcOrd="4" destOrd="0" parTransId="{C6A8FB8F-BB0E-4970-9DA9-6A9FD65FA224}" sibTransId="{73915F94-FDB2-4ECF-94F3-6588B677AC3D}"/>
    <dgm:cxn modelId="{322C647E-6A2C-4EDC-9B90-26D5F613A9E7}" type="presOf" srcId="{E83D7592-792A-4200-83AB-DBB443A3838F}" destId="{C87EE046-291C-48A2-9007-F48D77E2ADB1}" srcOrd="0" destOrd="0" presId="urn:microsoft.com/office/officeart/2008/layout/VerticalCurvedList"/>
    <dgm:cxn modelId="{C56BDB7F-3491-4F52-B1DA-F41BD8A6302C}" type="presOf" srcId="{BCDCBCAD-1C1E-4420-95B7-083BD1844F38}" destId="{2544A7C5-3FA1-4072-95C5-E1C7C8ABE9B5}" srcOrd="0" destOrd="0" presId="urn:microsoft.com/office/officeart/2008/layout/VerticalCurvedList"/>
    <dgm:cxn modelId="{E43AE78B-CEEB-4BEB-9414-8F7B8D934A48}" srcId="{3271A503-FB33-43E6-8649-8971D9BDFF1A}" destId="{BCDCBCAD-1C1E-4420-95B7-083BD1844F38}" srcOrd="3" destOrd="0" parTransId="{ED05E78F-903B-4AD2-951F-2E99D309BA2E}" sibTransId="{45CD9278-233B-4F4D-885B-AB58050D92F4}"/>
    <dgm:cxn modelId="{176F338D-DF87-421C-8ADE-B73F07BE5109}" srcId="{3271A503-FB33-43E6-8649-8971D9BDFF1A}" destId="{DC02A1C2-E4F5-4CDF-B162-C03EA06A78E2}" srcOrd="0" destOrd="0" parTransId="{CCB3EAA5-6ACE-4C87-933D-5E60323467E5}" sibTransId="{E83D7592-792A-4200-83AB-DBB443A3838F}"/>
    <dgm:cxn modelId="{8F9D63B0-DAC5-449C-828D-53A74B4384A2}" type="presOf" srcId="{D25D6C71-F1EE-4DAC-8F60-8B332450DDE9}" destId="{EDA5E717-2EF0-490B-96BE-8D552481063A}" srcOrd="0" destOrd="0" presId="urn:microsoft.com/office/officeart/2008/layout/VerticalCurvedList"/>
    <dgm:cxn modelId="{326B02C0-68C4-415E-9608-1674D6E8B376}" type="presOf" srcId="{DC02A1C2-E4F5-4CDF-B162-C03EA06A78E2}" destId="{7A67A5D6-0396-496A-A7E2-239CBF9BAB37}" srcOrd="0" destOrd="0" presId="urn:microsoft.com/office/officeart/2008/layout/VerticalCurvedList"/>
    <dgm:cxn modelId="{01608FC2-1C88-43EE-AD15-7805955631A8}" type="presOf" srcId="{99BBDB2D-3C9B-416F-BE0F-1544AEC8179E}" destId="{D4CDDAEF-7F68-4D5A-901E-8EA914322801}" srcOrd="0" destOrd="0" presId="urn:microsoft.com/office/officeart/2008/layout/VerticalCurvedList"/>
    <dgm:cxn modelId="{A6D395D6-C30E-45DB-966F-9BF5BD0E5820}" type="presOf" srcId="{3271A503-FB33-43E6-8649-8971D9BDFF1A}" destId="{F4FDE36F-15FB-4B1F-86ED-292C732682BB}" srcOrd="0" destOrd="0" presId="urn:microsoft.com/office/officeart/2008/layout/VerticalCurvedList"/>
    <dgm:cxn modelId="{453BD22A-A874-4F60-808F-01DCAF204785}" type="presParOf" srcId="{F4FDE36F-15FB-4B1F-86ED-292C732682BB}" destId="{D07F367A-5BB4-4920-8B4A-A42A5A786212}" srcOrd="0" destOrd="0" presId="urn:microsoft.com/office/officeart/2008/layout/VerticalCurvedList"/>
    <dgm:cxn modelId="{4D656E26-A5A9-4C29-B2AC-27EA02234104}" type="presParOf" srcId="{D07F367A-5BB4-4920-8B4A-A42A5A786212}" destId="{25B0F37F-462C-4AC1-9204-4D2601E0C96B}" srcOrd="0" destOrd="0" presId="urn:microsoft.com/office/officeart/2008/layout/VerticalCurvedList"/>
    <dgm:cxn modelId="{70F3E8FB-46A3-41C2-B0CC-AD78FE748F5F}" type="presParOf" srcId="{25B0F37F-462C-4AC1-9204-4D2601E0C96B}" destId="{5B5E642D-75BA-4E49-BB9A-5AD8903BBD16}" srcOrd="0" destOrd="0" presId="urn:microsoft.com/office/officeart/2008/layout/VerticalCurvedList"/>
    <dgm:cxn modelId="{484E3362-B67C-4A01-8DBA-DCB7E7D99794}" type="presParOf" srcId="{25B0F37F-462C-4AC1-9204-4D2601E0C96B}" destId="{C87EE046-291C-48A2-9007-F48D77E2ADB1}" srcOrd="1" destOrd="0" presId="urn:microsoft.com/office/officeart/2008/layout/VerticalCurvedList"/>
    <dgm:cxn modelId="{7870AFE5-C9E7-4DD7-96A2-F934682ED099}" type="presParOf" srcId="{25B0F37F-462C-4AC1-9204-4D2601E0C96B}" destId="{66A2B77E-48FD-47D2-B3AB-BEBE4C8ABF03}" srcOrd="2" destOrd="0" presId="urn:microsoft.com/office/officeart/2008/layout/VerticalCurvedList"/>
    <dgm:cxn modelId="{2146FF1D-7F79-4841-B7BC-199310731D18}" type="presParOf" srcId="{25B0F37F-462C-4AC1-9204-4D2601E0C96B}" destId="{1ECF8F75-649A-4B69-A1FF-E47635930D3F}" srcOrd="3" destOrd="0" presId="urn:microsoft.com/office/officeart/2008/layout/VerticalCurvedList"/>
    <dgm:cxn modelId="{A8F80D1A-0C92-4C9C-8E73-B4CD88B12B3D}" type="presParOf" srcId="{D07F367A-5BB4-4920-8B4A-A42A5A786212}" destId="{7A67A5D6-0396-496A-A7E2-239CBF9BAB37}" srcOrd="1" destOrd="0" presId="urn:microsoft.com/office/officeart/2008/layout/VerticalCurvedList"/>
    <dgm:cxn modelId="{582CCD75-B74C-4D71-AF6C-FD6B14DB7AF6}" type="presParOf" srcId="{D07F367A-5BB4-4920-8B4A-A42A5A786212}" destId="{5DB68690-02FE-461F-954C-AA5BF1AEDF44}" srcOrd="2" destOrd="0" presId="urn:microsoft.com/office/officeart/2008/layout/VerticalCurvedList"/>
    <dgm:cxn modelId="{9F0632EF-ADF7-407B-ADF2-0F5DD5127141}" type="presParOf" srcId="{5DB68690-02FE-461F-954C-AA5BF1AEDF44}" destId="{FDAE801A-8196-4EA0-9FE5-D3422A08C95F}" srcOrd="0" destOrd="0" presId="urn:microsoft.com/office/officeart/2008/layout/VerticalCurvedList"/>
    <dgm:cxn modelId="{A4A991DE-2EBB-4C9A-A47B-056E659285AE}" type="presParOf" srcId="{D07F367A-5BB4-4920-8B4A-A42A5A786212}" destId="{EDA5E717-2EF0-490B-96BE-8D552481063A}" srcOrd="3" destOrd="0" presId="urn:microsoft.com/office/officeart/2008/layout/VerticalCurvedList"/>
    <dgm:cxn modelId="{4D1E13C8-6FA3-4E4F-9DAB-6723E088CFA2}" type="presParOf" srcId="{D07F367A-5BB4-4920-8B4A-A42A5A786212}" destId="{F73F8E83-3073-4E71-836E-F3AA0A2D9535}" srcOrd="4" destOrd="0" presId="urn:microsoft.com/office/officeart/2008/layout/VerticalCurvedList"/>
    <dgm:cxn modelId="{3454700A-5E94-43F0-A2F7-26F55166B598}" type="presParOf" srcId="{F73F8E83-3073-4E71-836E-F3AA0A2D9535}" destId="{20A13E3E-12AC-4E0F-954D-3C4EE80A549C}" srcOrd="0" destOrd="0" presId="urn:microsoft.com/office/officeart/2008/layout/VerticalCurvedList"/>
    <dgm:cxn modelId="{6D857563-2150-46D0-B611-0A9C2B62C17A}" type="presParOf" srcId="{D07F367A-5BB4-4920-8B4A-A42A5A786212}" destId="{2F607EA0-DA2F-40E1-B7F5-48D1E42FF1AE}" srcOrd="5" destOrd="0" presId="urn:microsoft.com/office/officeart/2008/layout/VerticalCurvedList"/>
    <dgm:cxn modelId="{5BB2484A-7CE0-43C7-A5BB-BDFAAFEC1419}" type="presParOf" srcId="{D07F367A-5BB4-4920-8B4A-A42A5A786212}" destId="{6245CC52-28C5-4C65-8A2E-FD09C1D73E29}" srcOrd="6" destOrd="0" presId="urn:microsoft.com/office/officeart/2008/layout/VerticalCurvedList"/>
    <dgm:cxn modelId="{323313AE-7A64-45E4-A4B7-288757F851D4}" type="presParOf" srcId="{6245CC52-28C5-4C65-8A2E-FD09C1D73E29}" destId="{8EF64A82-C225-483A-8434-950C79BAE25A}" srcOrd="0" destOrd="0" presId="urn:microsoft.com/office/officeart/2008/layout/VerticalCurvedList"/>
    <dgm:cxn modelId="{08FE00EF-DAB3-40CB-AD8A-E2520FE1E21E}" type="presParOf" srcId="{D07F367A-5BB4-4920-8B4A-A42A5A786212}" destId="{2544A7C5-3FA1-4072-95C5-E1C7C8ABE9B5}" srcOrd="7" destOrd="0" presId="urn:microsoft.com/office/officeart/2008/layout/VerticalCurvedList"/>
    <dgm:cxn modelId="{55F6C48A-FA26-477F-BD20-014926856B6B}" type="presParOf" srcId="{D07F367A-5BB4-4920-8B4A-A42A5A786212}" destId="{B7BF1141-13AE-452A-B6E1-230072EA7586}" srcOrd="8" destOrd="0" presId="urn:microsoft.com/office/officeart/2008/layout/VerticalCurvedList"/>
    <dgm:cxn modelId="{E179DCE1-A908-4049-B353-DF9E499DC9A3}" type="presParOf" srcId="{B7BF1141-13AE-452A-B6E1-230072EA7586}" destId="{0BB511ED-1B5F-460A-9EF1-47B34213BD39}" srcOrd="0" destOrd="0" presId="urn:microsoft.com/office/officeart/2008/layout/VerticalCurvedList"/>
    <dgm:cxn modelId="{3F4D4F7F-D0D0-4A95-AE08-22DB7A416605}" type="presParOf" srcId="{D07F367A-5BB4-4920-8B4A-A42A5A786212}" destId="{D4CDDAEF-7F68-4D5A-901E-8EA914322801}" srcOrd="9" destOrd="0" presId="urn:microsoft.com/office/officeart/2008/layout/VerticalCurvedList"/>
    <dgm:cxn modelId="{9FFA8DE7-F720-46A0-AFA1-B3C8B010DC07}" type="presParOf" srcId="{D07F367A-5BB4-4920-8B4A-A42A5A786212}" destId="{96A40E2B-9EEB-4E35-B5FA-5124046158BA}" srcOrd="10" destOrd="0" presId="urn:microsoft.com/office/officeart/2008/layout/VerticalCurvedList"/>
    <dgm:cxn modelId="{6AF459EC-35DE-4201-BE85-487696AF8020}" type="presParOf" srcId="{96A40E2B-9EEB-4E35-B5FA-5124046158BA}" destId="{FC29051B-3713-437E-8838-638686936C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1A503-FB33-43E6-8649-8971D9BDFF1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02A1C2-E4F5-4CDF-B162-C03EA06A78E2}">
      <dgm:prSet custT="1"/>
      <dgm:spPr/>
      <dgm:t>
        <a:bodyPr/>
        <a:lstStyle/>
        <a:p>
          <a:pPr algn="l"/>
          <a:r>
            <a:rPr lang="en-US" sz="3200" dirty="0"/>
            <a:t>What is Azure Bicep</a:t>
          </a:r>
        </a:p>
      </dgm:t>
    </dgm:pt>
    <dgm:pt modelId="{CCB3EAA5-6ACE-4C87-933D-5E60323467E5}" type="parTrans" cxnId="{176F338D-DF87-421C-8ADE-B73F07BE5109}">
      <dgm:prSet/>
      <dgm:spPr/>
      <dgm:t>
        <a:bodyPr/>
        <a:lstStyle/>
        <a:p>
          <a:endParaRPr lang="en-US" sz="3200"/>
        </a:p>
      </dgm:t>
    </dgm:pt>
    <dgm:pt modelId="{E83D7592-792A-4200-83AB-DBB443A3838F}" type="sibTrans" cxnId="{176F338D-DF87-421C-8ADE-B73F07BE5109}">
      <dgm:prSet/>
      <dgm:spPr/>
      <dgm:t>
        <a:bodyPr/>
        <a:lstStyle/>
        <a:p>
          <a:endParaRPr lang="en-US" sz="3200"/>
        </a:p>
      </dgm:t>
    </dgm:pt>
    <dgm:pt modelId="{D25D6C71-F1EE-4DAC-8F60-8B332450DDE9}">
      <dgm:prSet custT="1"/>
      <dgm:spPr/>
      <dgm:t>
        <a:bodyPr/>
        <a:lstStyle/>
        <a:p>
          <a:pPr algn="l"/>
          <a:r>
            <a:rPr lang="en-US" sz="3200" dirty="0"/>
            <a:t>Bicep language benefits</a:t>
          </a:r>
        </a:p>
      </dgm:t>
    </dgm:pt>
    <dgm:pt modelId="{2ECB072B-7F1E-422D-9626-C9A3FDDBCB5C}" type="parTrans" cxnId="{9A77CB0C-902A-465B-AC0B-3D215253C61D}">
      <dgm:prSet/>
      <dgm:spPr/>
      <dgm:t>
        <a:bodyPr/>
        <a:lstStyle/>
        <a:p>
          <a:endParaRPr lang="en-US" sz="3200"/>
        </a:p>
      </dgm:t>
    </dgm:pt>
    <dgm:pt modelId="{C807E1D6-9A36-4D67-910C-AFCE4E06AD42}" type="sibTrans" cxnId="{9A77CB0C-902A-465B-AC0B-3D215253C61D}">
      <dgm:prSet/>
      <dgm:spPr/>
      <dgm:t>
        <a:bodyPr/>
        <a:lstStyle/>
        <a:p>
          <a:endParaRPr lang="en-US" sz="3200"/>
        </a:p>
      </dgm:t>
    </dgm:pt>
    <dgm:pt modelId="{99BBDB2D-3C9B-416F-BE0F-1544AEC8179E}">
      <dgm:prSet custT="1"/>
      <dgm:spPr/>
      <dgm:t>
        <a:bodyPr/>
        <a:lstStyle/>
        <a:p>
          <a:r>
            <a:rPr lang="en-US" sz="3200" dirty="0"/>
            <a:t>Demos </a:t>
          </a:r>
        </a:p>
      </dgm:t>
    </dgm:pt>
    <dgm:pt modelId="{73915F94-FDB2-4ECF-94F3-6588B677AC3D}" type="sibTrans" cxnId="{8CD49659-8C00-4B18-A1F2-A86D387705D0}">
      <dgm:prSet/>
      <dgm:spPr/>
      <dgm:t>
        <a:bodyPr/>
        <a:lstStyle/>
        <a:p>
          <a:endParaRPr lang="en-US" sz="3200"/>
        </a:p>
      </dgm:t>
    </dgm:pt>
    <dgm:pt modelId="{C6A8FB8F-BB0E-4970-9DA9-6A9FD65FA224}" type="parTrans" cxnId="{8CD49659-8C00-4B18-A1F2-A86D387705D0}">
      <dgm:prSet/>
      <dgm:spPr/>
      <dgm:t>
        <a:bodyPr/>
        <a:lstStyle/>
        <a:p>
          <a:endParaRPr lang="en-US" sz="3200"/>
        </a:p>
      </dgm:t>
    </dgm:pt>
    <dgm:pt modelId="{BCDCBCAD-1C1E-4420-95B7-083BD1844F38}">
      <dgm:prSet custT="1"/>
      <dgm:spPr/>
      <dgm:t>
        <a:bodyPr/>
        <a:lstStyle/>
        <a:p>
          <a:r>
            <a:rPr lang="en-US" sz="3200" dirty="0"/>
            <a:t>Updates on Azure Bicep</a:t>
          </a:r>
        </a:p>
      </dgm:t>
    </dgm:pt>
    <dgm:pt modelId="{ED05E78F-903B-4AD2-951F-2E99D309BA2E}" type="parTrans" cxnId="{E43AE78B-CEEB-4BEB-9414-8F7B8D934A48}">
      <dgm:prSet/>
      <dgm:spPr/>
      <dgm:t>
        <a:bodyPr/>
        <a:lstStyle/>
        <a:p>
          <a:endParaRPr lang="en-US"/>
        </a:p>
      </dgm:t>
    </dgm:pt>
    <dgm:pt modelId="{45CD9278-233B-4F4D-885B-AB58050D92F4}" type="sibTrans" cxnId="{E43AE78B-CEEB-4BEB-9414-8F7B8D934A48}">
      <dgm:prSet/>
      <dgm:spPr/>
      <dgm:t>
        <a:bodyPr/>
        <a:lstStyle/>
        <a:p>
          <a:endParaRPr lang="en-US"/>
        </a:p>
      </dgm:t>
    </dgm:pt>
    <dgm:pt modelId="{FF21E115-3CDB-4E20-87CE-78F515623528}">
      <dgm:prSet custT="1"/>
      <dgm:spPr/>
      <dgm:t>
        <a:bodyPr/>
        <a:lstStyle/>
        <a:p>
          <a:r>
            <a:rPr lang="en-US" sz="3100" dirty="0"/>
            <a:t>Productivity Tips</a:t>
          </a:r>
          <a:endParaRPr lang="en-US" sz="3200" dirty="0"/>
        </a:p>
      </dgm:t>
    </dgm:pt>
    <dgm:pt modelId="{85002762-3FB7-4D63-9627-EC4B91F19324}" type="parTrans" cxnId="{FC34BE47-8BFF-481D-A548-828BEDEDF4F0}">
      <dgm:prSet/>
      <dgm:spPr/>
      <dgm:t>
        <a:bodyPr/>
        <a:lstStyle/>
        <a:p>
          <a:endParaRPr lang="en-US"/>
        </a:p>
      </dgm:t>
    </dgm:pt>
    <dgm:pt modelId="{14A0F41E-71BD-4DB2-A598-54700E2FFFB5}" type="sibTrans" cxnId="{FC34BE47-8BFF-481D-A548-828BEDEDF4F0}">
      <dgm:prSet/>
      <dgm:spPr/>
      <dgm:t>
        <a:bodyPr/>
        <a:lstStyle/>
        <a:p>
          <a:endParaRPr lang="en-US"/>
        </a:p>
      </dgm:t>
    </dgm:pt>
    <dgm:pt modelId="{F4FDE36F-15FB-4B1F-86ED-292C732682BB}" type="pres">
      <dgm:prSet presAssocID="{3271A503-FB33-43E6-8649-8971D9BDFF1A}" presName="Name0" presStyleCnt="0">
        <dgm:presLayoutVars>
          <dgm:chMax val="7"/>
          <dgm:chPref val="7"/>
          <dgm:dir/>
        </dgm:presLayoutVars>
      </dgm:prSet>
      <dgm:spPr/>
    </dgm:pt>
    <dgm:pt modelId="{D07F367A-5BB4-4920-8B4A-A42A5A786212}" type="pres">
      <dgm:prSet presAssocID="{3271A503-FB33-43E6-8649-8971D9BDFF1A}" presName="Name1" presStyleCnt="0"/>
      <dgm:spPr/>
    </dgm:pt>
    <dgm:pt modelId="{25B0F37F-462C-4AC1-9204-4D2601E0C96B}" type="pres">
      <dgm:prSet presAssocID="{3271A503-FB33-43E6-8649-8971D9BDFF1A}" presName="cycle" presStyleCnt="0"/>
      <dgm:spPr/>
    </dgm:pt>
    <dgm:pt modelId="{5B5E642D-75BA-4E49-BB9A-5AD8903BBD16}" type="pres">
      <dgm:prSet presAssocID="{3271A503-FB33-43E6-8649-8971D9BDFF1A}" presName="srcNode" presStyleLbl="node1" presStyleIdx="0" presStyleCnt="5"/>
      <dgm:spPr/>
    </dgm:pt>
    <dgm:pt modelId="{C87EE046-291C-48A2-9007-F48D77E2ADB1}" type="pres">
      <dgm:prSet presAssocID="{3271A503-FB33-43E6-8649-8971D9BDFF1A}" presName="conn" presStyleLbl="parChTrans1D2" presStyleIdx="0" presStyleCnt="1"/>
      <dgm:spPr/>
    </dgm:pt>
    <dgm:pt modelId="{66A2B77E-48FD-47D2-B3AB-BEBE4C8ABF03}" type="pres">
      <dgm:prSet presAssocID="{3271A503-FB33-43E6-8649-8971D9BDFF1A}" presName="extraNode" presStyleLbl="node1" presStyleIdx="0" presStyleCnt="5"/>
      <dgm:spPr/>
    </dgm:pt>
    <dgm:pt modelId="{1ECF8F75-649A-4B69-A1FF-E47635930D3F}" type="pres">
      <dgm:prSet presAssocID="{3271A503-FB33-43E6-8649-8971D9BDFF1A}" presName="dstNode" presStyleLbl="node1" presStyleIdx="0" presStyleCnt="5"/>
      <dgm:spPr/>
    </dgm:pt>
    <dgm:pt modelId="{7A67A5D6-0396-496A-A7E2-239CBF9BAB37}" type="pres">
      <dgm:prSet presAssocID="{DC02A1C2-E4F5-4CDF-B162-C03EA06A78E2}" presName="text_1" presStyleLbl="node1" presStyleIdx="0" presStyleCnt="5">
        <dgm:presLayoutVars>
          <dgm:bulletEnabled val="1"/>
        </dgm:presLayoutVars>
      </dgm:prSet>
      <dgm:spPr/>
    </dgm:pt>
    <dgm:pt modelId="{5DB68690-02FE-461F-954C-AA5BF1AEDF44}" type="pres">
      <dgm:prSet presAssocID="{DC02A1C2-E4F5-4CDF-B162-C03EA06A78E2}" presName="accent_1" presStyleCnt="0"/>
      <dgm:spPr/>
    </dgm:pt>
    <dgm:pt modelId="{FDAE801A-8196-4EA0-9FE5-D3422A08C95F}" type="pres">
      <dgm:prSet presAssocID="{DC02A1C2-E4F5-4CDF-B162-C03EA06A78E2}" presName="accentRepeatNode" presStyleLbl="solidFgAcc1" presStyleIdx="0" presStyleCnt="5"/>
      <dgm:spPr/>
    </dgm:pt>
    <dgm:pt modelId="{EDA5E717-2EF0-490B-96BE-8D552481063A}" type="pres">
      <dgm:prSet presAssocID="{D25D6C71-F1EE-4DAC-8F60-8B332450DDE9}" presName="text_2" presStyleLbl="node1" presStyleIdx="1" presStyleCnt="5">
        <dgm:presLayoutVars>
          <dgm:bulletEnabled val="1"/>
        </dgm:presLayoutVars>
      </dgm:prSet>
      <dgm:spPr/>
    </dgm:pt>
    <dgm:pt modelId="{F73F8E83-3073-4E71-836E-F3AA0A2D9535}" type="pres">
      <dgm:prSet presAssocID="{D25D6C71-F1EE-4DAC-8F60-8B332450DDE9}" presName="accent_2" presStyleCnt="0"/>
      <dgm:spPr/>
    </dgm:pt>
    <dgm:pt modelId="{20A13E3E-12AC-4E0F-954D-3C4EE80A549C}" type="pres">
      <dgm:prSet presAssocID="{D25D6C71-F1EE-4DAC-8F60-8B332450DDE9}" presName="accentRepeatNode" presStyleLbl="solidFgAcc1" presStyleIdx="1" presStyleCnt="5"/>
      <dgm:spPr/>
    </dgm:pt>
    <dgm:pt modelId="{2F607EA0-DA2F-40E1-B7F5-48D1E42FF1AE}" type="pres">
      <dgm:prSet presAssocID="{FF21E115-3CDB-4E20-87CE-78F515623528}" presName="text_3" presStyleLbl="node1" presStyleIdx="2" presStyleCnt="5">
        <dgm:presLayoutVars>
          <dgm:bulletEnabled val="1"/>
        </dgm:presLayoutVars>
      </dgm:prSet>
      <dgm:spPr/>
    </dgm:pt>
    <dgm:pt modelId="{6245CC52-28C5-4C65-8A2E-FD09C1D73E29}" type="pres">
      <dgm:prSet presAssocID="{FF21E115-3CDB-4E20-87CE-78F515623528}" presName="accent_3" presStyleCnt="0"/>
      <dgm:spPr/>
    </dgm:pt>
    <dgm:pt modelId="{8EF64A82-C225-483A-8434-950C79BAE25A}" type="pres">
      <dgm:prSet presAssocID="{FF21E115-3CDB-4E20-87CE-78F515623528}" presName="accentRepeatNode" presStyleLbl="solidFgAcc1" presStyleIdx="2" presStyleCnt="5"/>
      <dgm:spPr/>
    </dgm:pt>
    <dgm:pt modelId="{2544A7C5-3FA1-4072-95C5-E1C7C8ABE9B5}" type="pres">
      <dgm:prSet presAssocID="{BCDCBCAD-1C1E-4420-95B7-083BD1844F38}" presName="text_4" presStyleLbl="node1" presStyleIdx="3" presStyleCnt="5">
        <dgm:presLayoutVars>
          <dgm:bulletEnabled val="1"/>
        </dgm:presLayoutVars>
      </dgm:prSet>
      <dgm:spPr/>
    </dgm:pt>
    <dgm:pt modelId="{B7BF1141-13AE-452A-B6E1-230072EA7586}" type="pres">
      <dgm:prSet presAssocID="{BCDCBCAD-1C1E-4420-95B7-083BD1844F38}" presName="accent_4" presStyleCnt="0"/>
      <dgm:spPr/>
    </dgm:pt>
    <dgm:pt modelId="{0BB511ED-1B5F-460A-9EF1-47B34213BD39}" type="pres">
      <dgm:prSet presAssocID="{BCDCBCAD-1C1E-4420-95B7-083BD1844F38}" presName="accentRepeatNode" presStyleLbl="solidFgAcc1" presStyleIdx="3" presStyleCnt="5"/>
      <dgm:spPr/>
    </dgm:pt>
    <dgm:pt modelId="{D4CDDAEF-7F68-4D5A-901E-8EA914322801}" type="pres">
      <dgm:prSet presAssocID="{99BBDB2D-3C9B-416F-BE0F-1544AEC8179E}" presName="text_5" presStyleLbl="node1" presStyleIdx="4" presStyleCnt="5">
        <dgm:presLayoutVars>
          <dgm:bulletEnabled val="1"/>
        </dgm:presLayoutVars>
      </dgm:prSet>
      <dgm:spPr/>
    </dgm:pt>
    <dgm:pt modelId="{96A40E2B-9EEB-4E35-B5FA-5124046158BA}" type="pres">
      <dgm:prSet presAssocID="{99BBDB2D-3C9B-416F-BE0F-1544AEC8179E}" presName="accent_5" presStyleCnt="0"/>
      <dgm:spPr/>
    </dgm:pt>
    <dgm:pt modelId="{FC29051B-3713-437E-8838-638686936CF5}" type="pres">
      <dgm:prSet presAssocID="{99BBDB2D-3C9B-416F-BE0F-1544AEC8179E}" presName="accentRepeatNode" presStyleLbl="solidFgAcc1" presStyleIdx="4" presStyleCnt="5"/>
      <dgm:spPr/>
    </dgm:pt>
  </dgm:ptLst>
  <dgm:cxnLst>
    <dgm:cxn modelId="{9A77CB0C-902A-465B-AC0B-3D215253C61D}" srcId="{3271A503-FB33-43E6-8649-8971D9BDFF1A}" destId="{D25D6C71-F1EE-4DAC-8F60-8B332450DDE9}" srcOrd="1" destOrd="0" parTransId="{2ECB072B-7F1E-422D-9626-C9A3FDDBCB5C}" sibTransId="{C807E1D6-9A36-4D67-910C-AFCE4E06AD42}"/>
    <dgm:cxn modelId="{60945018-6ED5-4085-882B-1FC97FB779E7}" type="presOf" srcId="{FF21E115-3CDB-4E20-87CE-78F515623528}" destId="{2F607EA0-DA2F-40E1-B7F5-48D1E42FF1AE}" srcOrd="0" destOrd="0" presId="urn:microsoft.com/office/officeart/2008/layout/VerticalCurvedList"/>
    <dgm:cxn modelId="{FC34BE47-8BFF-481D-A548-828BEDEDF4F0}" srcId="{3271A503-FB33-43E6-8649-8971D9BDFF1A}" destId="{FF21E115-3CDB-4E20-87CE-78F515623528}" srcOrd="2" destOrd="0" parTransId="{85002762-3FB7-4D63-9627-EC4B91F19324}" sibTransId="{14A0F41E-71BD-4DB2-A598-54700E2FFFB5}"/>
    <dgm:cxn modelId="{8CD49659-8C00-4B18-A1F2-A86D387705D0}" srcId="{3271A503-FB33-43E6-8649-8971D9BDFF1A}" destId="{99BBDB2D-3C9B-416F-BE0F-1544AEC8179E}" srcOrd="4" destOrd="0" parTransId="{C6A8FB8F-BB0E-4970-9DA9-6A9FD65FA224}" sibTransId="{73915F94-FDB2-4ECF-94F3-6588B677AC3D}"/>
    <dgm:cxn modelId="{322C647E-6A2C-4EDC-9B90-26D5F613A9E7}" type="presOf" srcId="{E83D7592-792A-4200-83AB-DBB443A3838F}" destId="{C87EE046-291C-48A2-9007-F48D77E2ADB1}" srcOrd="0" destOrd="0" presId="urn:microsoft.com/office/officeart/2008/layout/VerticalCurvedList"/>
    <dgm:cxn modelId="{C56BDB7F-3491-4F52-B1DA-F41BD8A6302C}" type="presOf" srcId="{BCDCBCAD-1C1E-4420-95B7-083BD1844F38}" destId="{2544A7C5-3FA1-4072-95C5-E1C7C8ABE9B5}" srcOrd="0" destOrd="0" presId="urn:microsoft.com/office/officeart/2008/layout/VerticalCurvedList"/>
    <dgm:cxn modelId="{E43AE78B-CEEB-4BEB-9414-8F7B8D934A48}" srcId="{3271A503-FB33-43E6-8649-8971D9BDFF1A}" destId="{BCDCBCAD-1C1E-4420-95B7-083BD1844F38}" srcOrd="3" destOrd="0" parTransId="{ED05E78F-903B-4AD2-951F-2E99D309BA2E}" sibTransId="{45CD9278-233B-4F4D-885B-AB58050D92F4}"/>
    <dgm:cxn modelId="{176F338D-DF87-421C-8ADE-B73F07BE5109}" srcId="{3271A503-FB33-43E6-8649-8971D9BDFF1A}" destId="{DC02A1C2-E4F5-4CDF-B162-C03EA06A78E2}" srcOrd="0" destOrd="0" parTransId="{CCB3EAA5-6ACE-4C87-933D-5E60323467E5}" sibTransId="{E83D7592-792A-4200-83AB-DBB443A3838F}"/>
    <dgm:cxn modelId="{8F9D63B0-DAC5-449C-828D-53A74B4384A2}" type="presOf" srcId="{D25D6C71-F1EE-4DAC-8F60-8B332450DDE9}" destId="{EDA5E717-2EF0-490B-96BE-8D552481063A}" srcOrd="0" destOrd="0" presId="urn:microsoft.com/office/officeart/2008/layout/VerticalCurvedList"/>
    <dgm:cxn modelId="{326B02C0-68C4-415E-9608-1674D6E8B376}" type="presOf" srcId="{DC02A1C2-E4F5-4CDF-B162-C03EA06A78E2}" destId="{7A67A5D6-0396-496A-A7E2-239CBF9BAB37}" srcOrd="0" destOrd="0" presId="urn:microsoft.com/office/officeart/2008/layout/VerticalCurvedList"/>
    <dgm:cxn modelId="{01608FC2-1C88-43EE-AD15-7805955631A8}" type="presOf" srcId="{99BBDB2D-3C9B-416F-BE0F-1544AEC8179E}" destId="{D4CDDAEF-7F68-4D5A-901E-8EA914322801}" srcOrd="0" destOrd="0" presId="urn:microsoft.com/office/officeart/2008/layout/VerticalCurvedList"/>
    <dgm:cxn modelId="{A6D395D6-C30E-45DB-966F-9BF5BD0E5820}" type="presOf" srcId="{3271A503-FB33-43E6-8649-8971D9BDFF1A}" destId="{F4FDE36F-15FB-4B1F-86ED-292C732682BB}" srcOrd="0" destOrd="0" presId="urn:microsoft.com/office/officeart/2008/layout/VerticalCurvedList"/>
    <dgm:cxn modelId="{453BD22A-A874-4F60-808F-01DCAF204785}" type="presParOf" srcId="{F4FDE36F-15FB-4B1F-86ED-292C732682BB}" destId="{D07F367A-5BB4-4920-8B4A-A42A5A786212}" srcOrd="0" destOrd="0" presId="urn:microsoft.com/office/officeart/2008/layout/VerticalCurvedList"/>
    <dgm:cxn modelId="{4D656E26-A5A9-4C29-B2AC-27EA02234104}" type="presParOf" srcId="{D07F367A-5BB4-4920-8B4A-A42A5A786212}" destId="{25B0F37F-462C-4AC1-9204-4D2601E0C96B}" srcOrd="0" destOrd="0" presId="urn:microsoft.com/office/officeart/2008/layout/VerticalCurvedList"/>
    <dgm:cxn modelId="{70F3E8FB-46A3-41C2-B0CC-AD78FE748F5F}" type="presParOf" srcId="{25B0F37F-462C-4AC1-9204-4D2601E0C96B}" destId="{5B5E642D-75BA-4E49-BB9A-5AD8903BBD16}" srcOrd="0" destOrd="0" presId="urn:microsoft.com/office/officeart/2008/layout/VerticalCurvedList"/>
    <dgm:cxn modelId="{484E3362-B67C-4A01-8DBA-DCB7E7D99794}" type="presParOf" srcId="{25B0F37F-462C-4AC1-9204-4D2601E0C96B}" destId="{C87EE046-291C-48A2-9007-F48D77E2ADB1}" srcOrd="1" destOrd="0" presId="urn:microsoft.com/office/officeart/2008/layout/VerticalCurvedList"/>
    <dgm:cxn modelId="{7870AFE5-C9E7-4DD7-96A2-F934682ED099}" type="presParOf" srcId="{25B0F37F-462C-4AC1-9204-4D2601E0C96B}" destId="{66A2B77E-48FD-47D2-B3AB-BEBE4C8ABF03}" srcOrd="2" destOrd="0" presId="urn:microsoft.com/office/officeart/2008/layout/VerticalCurvedList"/>
    <dgm:cxn modelId="{2146FF1D-7F79-4841-B7BC-199310731D18}" type="presParOf" srcId="{25B0F37F-462C-4AC1-9204-4D2601E0C96B}" destId="{1ECF8F75-649A-4B69-A1FF-E47635930D3F}" srcOrd="3" destOrd="0" presId="urn:microsoft.com/office/officeart/2008/layout/VerticalCurvedList"/>
    <dgm:cxn modelId="{A8F80D1A-0C92-4C9C-8E73-B4CD88B12B3D}" type="presParOf" srcId="{D07F367A-5BB4-4920-8B4A-A42A5A786212}" destId="{7A67A5D6-0396-496A-A7E2-239CBF9BAB37}" srcOrd="1" destOrd="0" presId="urn:microsoft.com/office/officeart/2008/layout/VerticalCurvedList"/>
    <dgm:cxn modelId="{582CCD75-B74C-4D71-AF6C-FD6B14DB7AF6}" type="presParOf" srcId="{D07F367A-5BB4-4920-8B4A-A42A5A786212}" destId="{5DB68690-02FE-461F-954C-AA5BF1AEDF44}" srcOrd="2" destOrd="0" presId="urn:microsoft.com/office/officeart/2008/layout/VerticalCurvedList"/>
    <dgm:cxn modelId="{9F0632EF-ADF7-407B-ADF2-0F5DD5127141}" type="presParOf" srcId="{5DB68690-02FE-461F-954C-AA5BF1AEDF44}" destId="{FDAE801A-8196-4EA0-9FE5-D3422A08C95F}" srcOrd="0" destOrd="0" presId="urn:microsoft.com/office/officeart/2008/layout/VerticalCurvedList"/>
    <dgm:cxn modelId="{A4A991DE-2EBB-4C9A-A47B-056E659285AE}" type="presParOf" srcId="{D07F367A-5BB4-4920-8B4A-A42A5A786212}" destId="{EDA5E717-2EF0-490B-96BE-8D552481063A}" srcOrd="3" destOrd="0" presId="urn:microsoft.com/office/officeart/2008/layout/VerticalCurvedList"/>
    <dgm:cxn modelId="{4D1E13C8-6FA3-4E4F-9DAB-6723E088CFA2}" type="presParOf" srcId="{D07F367A-5BB4-4920-8B4A-A42A5A786212}" destId="{F73F8E83-3073-4E71-836E-F3AA0A2D9535}" srcOrd="4" destOrd="0" presId="urn:microsoft.com/office/officeart/2008/layout/VerticalCurvedList"/>
    <dgm:cxn modelId="{3454700A-5E94-43F0-A2F7-26F55166B598}" type="presParOf" srcId="{F73F8E83-3073-4E71-836E-F3AA0A2D9535}" destId="{20A13E3E-12AC-4E0F-954D-3C4EE80A549C}" srcOrd="0" destOrd="0" presId="urn:microsoft.com/office/officeart/2008/layout/VerticalCurvedList"/>
    <dgm:cxn modelId="{6D857563-2150-46D0-B611-0A9C2B62C17A}" type="presParOf" srcId="{D07F367A-5BB4-4920-8B4A-A42A5A786212}" destId="{2F607EA0-DA2F-40E1-B7F5-48D1E42FF1AE}" srcOrd="5" destOrd="0" presId="urn:microsoft.com/office/officeart/2008/layout/VerticalCurvedList"/>
    <dgm:cxn modelId="{5BB2484A-7CE0-43C7-A5BB-BDFAAFEC1419}" type="presParOf" srcId="{D07F367A-5BB4-4920-8B4A-A42A5A786212}" destId="{6245CC52-28C5-4C65-8A2E-FD09C1D73E29}" srcOrd="6" destOrd="0" presId="urn:microsoft.com/office/officeart/2008/layout/VerticalCurvedList"/>
    <dgm:cxn modelId="{323313AE-7A64-45E4-A4B7-288757F851D4}" type="presParOf" srcId="{6245CC52-28C5-4C65-8A2E-FD09C1D73E29}" destId="{8EF64A82-C225-483A-8434-950C79BAE25A}" srcOrd="0" destOrd="0" presId="urn:microsoft.com/office/officeart/2008/layout/VerticalCurvedList"/>
    <dgm:cxn modelId="{08FE00EF-DAB3-40CB-AD8A-E2520FE1E21E}" type="presParOf" srcId="{D07F367A-5BB4-4920-8B4A-A42A5A786212}" destId="{2544A7C5-3FA1-4072-95C5-E1C7C8ABE9B5}" srcOrd="7" destOrd="0" presId="urn:microsoft.com/office/officeart/2008/layout/VerticalCurvedList"/>
    <dgm:cxn modelId="{55F6C48A-FA26-477F-BD20-014926856B6B}" type="presParOf" srcId="{D07F367A-5BB4-4920-8B4A-A42A5A786212}" destId="{B7BF1141-13AE-452A-B6E1-230072EA7586}" srcOrd="8" destOrd="0" presId="urn:microsoft.com/office/officeart/2008/layout/VerticalCurvedList"/>
    <dgm:cxn modelId="{E179DCE1-A908-4049-B353-DF9E499DC9A3}" type="presParOf" srcId="{B7BF1141-13AE-452A-B6E1-230072EA7586}" destId="{0BB511ED-1B5F-460A-9EF1-47B34213BD39}" srcOrd="0" destOrd="0" presId="urn:microsoft.com/office/officeart/2008/layout/VerticalCurvedList"/>
    <dgm:cxn modelId="{3F4D4F7F-D0D0-4A95-AE08-22DB7A416605}" type="presParOf" srcId="{D07F367A-5BB4-4920-8B4A-A42A5A786212}" destId="{D4CDDAEF-7F68-4D5A-901E-8EA914322801}" srcOrd="9" destOrd="0" presId="urn:microsoft.com/office/officeart/2008/layout/VerticalCurvedList"/>
    <dgm:cxn modelId="{9FFA8DE7-F720-46A0-AFA1-B3C8B010DC07}" type="presParOf" srcId="{D07F367A-5BB4-4920-8B4A-A42A5A786212}" destId="{96A40E2B-9EEB-4E35-B5FA-5124046158BA}" srcOrd="10" destOrd="0" presId="urn:microsoft.com/office/officeart/2008/layout/VerticalCurvedList"/>
    <dgm:cxn modelId="{6AF459EC-35DE-4201-BE85-487696AF8020}" type="presParOf" srcId="{96A40E2B-9EEB-4E35-B5FA-5124046158BA}" destId="{FC29051B-3713-437E-8838-638686936C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EE046-291C-48A2-9007-F48D77E2ADB1}">
      <dsp:nvSpPr>
        <dsp:cNvPr id="0" name=""/>
        <dsp:cNvSpPr/>
      </dsp:nvSpPr>
      <dsp:spPr>
        <a:xfrm>
          <a:off x="-5326293" y="-815684"/>
          <a:ext cx="6342328" cy="634232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7A5D6-0396-496A-A7E2-239CBF9BAB37}">
      <dsp:nvSpPr>
        <dsp:cNvPr id="0" name=""/>
        <dsp:cNvSpPr/>
      </dsp:nvSpPr>
      <dsp:spPr>
        <a:xfrm>
          <a:off x="444321" y="294340"/>
          <a:ext cx="7036850" cy="58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Azure Bicep</a:t>
          </a:r>
        </a:p>
      </dsp:txBody>
      <dsp:txXfrm>
        <a:off x="444321" y="294340"/>
        <a:ext cx="7036850" cy="589058"/>
      </dsp:txXfrm>
    </dsp:sp>
    <dsp:sp modelId="{FDAE801A-8196-4EA0-9FE5-D3422A08C95F}">
      <dsp:nvSpPr>
        <dsp:cNvPr id="0" name=""/>
        <dsp:cNvSpPr/>
      </dsp:nvSpPr>
      <dsp:spPr>
        <a:xfrm>
          <a:off x="76159" y="220708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5E717-2EF0-490B-96BE-8D552481063A}">
      <dsp:nvSpPr>
        <dsp:cNvPr id="0" name=""/>
        <dsp:cNvSpPr/>
      </dsp:nvSpPr>
      <dsp:spPr>
        <a:xfrm>
          <a:off x="866423" y="1177645"/>
          <a:ext cx="6614748" cy="58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Bicep language benefits</a:t>
          </a:r>
        </a:p>
      </dsp:txBody>
      <dsp:txXfrm>
        <a:off x="866423" y="1177645"/>
        <a:ext cx="6614748" cy="589058"/>
      </dsp:txXfrm>
    </dsp:sp>
    <dsp:sp modelId="{20A13E3E-12AC-4E0F-954D-3C4EE80A549C}">
      <dsp:nvSpPr>
        <dsp:cNvPr id="0" name=""/>
        <dsp:cNvSpPr/>
      </dsp:nvSpPr>
      <dsp:spPr>
        <a:xfrm>
          <a:off x="498261" y="1104013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07EA0-DA2F-40E1-B7F5-48D1E42FF1AE}">
      <dsp:nvSpPr>
        <dsp:cNvPr id="0" name=""/>
        <dsp:cNvSpPr/>
      </dsp:nvSpPr>
      <dsp:spPr>
        <a:xfrm>
          <a:off x="995974" y="2060950"/>
          <a:ext cx="6485196" cy="58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Productivity Tips</a:t>
          </a:r>
          <a:endParaRPr lang="en-US" sz="3200" kern="1200" dirty="0"/>
        </a:p>
      </dsp:txBody>
      <dsp:txXfrm>
        <a:off x="995974" y="2060950"/>
        <a:ext cx="6485196" cy="589058"/>
      </dsp:txXfrm>
    </dsp:sp>
    <dsp:sp modelId="{8EF64A82-C225-483A-8434-950C79BAE25A}">
      <dsp:nvSpPr>
        <dsp:cNvPr id="0" name=""/>
        <dsp:cNvSpPr/>
      </dsp:nvSpPr>
      <dsp:spPr>
        <a:xfrm>
          <a:off x="627813" y="1987318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4A7C5-3FA1-4072-95C5-E1C7C8ABE9B5}">
      <dsp:nvSpPr>
        <dsp:cNvPr id="0" name=""/>
        <dsp:cNvSpPr/>
      </dsp:nvSpPr>
      <dsp:spPr>
        <a:xfrm>
          <a:off x="866423" y="2944255"/>
          <a:ext cx="6614748" cy="58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Updates on Azure Bicep</a:t>
          </a:r>
        </a:p>
      </dsp:txBody>
      <dsp:txXfrm>
        <a:off x="866423" y="2944255"/>
        <a:ext cx="6614748" cy="589058"/>
      </dsp:txXfrm>
    </dsp:sp>
    <dsp:sp modelId="{0BB511ED-1B5F-460A-9EF1-47B34213BD39}">
      <dsp:nvSpPr>
        <dsp:cNvPr id="0" name=""/>
        <dsp:cNvSpPr/>
      </dsp:nvSpPr>
      <dsp:spPr>
        <a:xfrm>
          <a:off x="498261" y="2870622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DAEF-7F68-4D5A-901E-8EA914322801}">
      <dsp:nvSpPr>
        <dsp:cNvPr id="0" name=""/>
        <dsp:cNvSpPr/>
      </dsp:nvSpPr>
      <dsp:spPr>
        <a:xfrm>
          <a:off x="444321" y="3827559"/>
          <a:ext cx="7036850" cy="589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Demos </a:t>
          </a:r>
        </a:p>
      </dsp:txBody>
      <dsp:txXfrm>
        <a:off x="444321" y="3827559"/>
        <a:ext cx="7036850" cy="589058"/>
      </dsp:txXfrm>
    </dsp:sp>
    <dsp:sp modelId="{FC29051B-3713-437E-8838-638686936CF5}">
      <dsp:nvSpPr>
        <dsp:cNvPr id="0" name=""/>
        <dsp:cNvSpPr/>
      </dsp:nvSpPr>
      <dsp:spPr>
        <a:xfrm>
          <a:off x="76159" y="3753927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EE046-291C-48A2-9007-F48D77E2ADB1}">
      <dsp:nvSpPr>
        <dsp:cNvPr id="0" name=""/>
        <dsp:cNvSpPr/>
      </dsp:nvSpPr>
      <dsp:spPr>
        <a:xfrm>
          <a:off x="-5326293" y="-815684"/>
          <a:ext cx="6342328" cy="634232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7A5D6-0396-496A-A7E2-239CBF9BAB37}">
      <dsp:nvSpPr>
        <dsp:cNvPr id="0" name=""/>
        <dsp:cNvSpPr/>
      </dsp:nvSpPr>
      <dsp:spPr>
        <a:xfrm>
          <a:off x="444321" y="294340"/>
          <a:ext cx="7036850" cy="589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Azure Bicep</a:t>
          </a:r>
        </a:p>
      </dsp:txBody>
      <dsp:txXfrm>
        <a:off x="444321" y="294340"/>
        <a:ext cx="7036850" cy="589058"/>
      </dsp:txXfrm>
    </dsp:sp>
    <dsp:sp modelId="{FDAE801A-8196-4EA0-9FE5-D3422A08C95F}">
      <dsp:nvSpPr>
        <dsp:cNvPr id="0" name=""/>
        <dsp:cNvSpPr/>
      </dsp:nvSpPr>
      <dsp:spPr>
        <a:xfrm>
          <a:off x="76159" y="220708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5E717-2EF0-490B-96BE-8D552481063A}">
      <dsp:nvSpPr>
        <dsp:cNvPr id="0" name=""/>
        <dsp:cNvSpPr/>
      </dsp:nvSpPr>
      <dsp:spPr>
        <a:xfrm>
          <a:off x="866423" y="1177645"/>
          <a:ext cx="6614748" cy="5890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Bicep language benefits</a:t>
          </a:r>
        </a:p>
      </dsp:txBody>
      <dsp:txXfrm>
        <a:off x="866423" y="1177645"/>
        <a:ext cx="6614748" cy="589058"/>
      </dsp:txXfrm>
    </dsp:sp>
    <dsp:sp modelId="{20A13E3E-12AC-4E0F-954D-3C4EE80A549C}">
      <dsp:nvSpPr>
        <dsp:cNvPr id="0" name=""/>
        <dsp:cNvSpPr/>
      </dsp:nvSpPr>
      <dsp:spPr>
        <a:xfrm>
          <a:off x="498261" y="1104013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07EA0-DA2F-40E1-B7F5-48D1E42FF1AE}">
      <dsp:nvSpPr>
        <dsp:cNvPr id="0" name=""/>
        <dsp:cNvSpPr/>
      </dsp:nvSpPr>
      <dsp:spPr>
        <a:xfrm>
          <a:off x="995974" y="2060950"/>
          <a:ext cx="6485196" cy="5890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Productivity Tips</a:t>
          </a:r>
          <a:endParaRPr lang="en-US" sz="3200" kern="1200" dirty="0"/>
        </a:p>
      </dsp:txBody>
      <dsp:txXfrm>
        <a:off x="995974" y="2060950"/>
        <a:ext cx="6485196" cy="589058"/>
      </dsp:txXfrm>
    </dsp:sp>
    <dsp:sp modelId="{8EF64A82-C225-483A-8434-950C79BAE25A}">
      <dsp:nvSpPr>
        <dsp:cNvPr id="0" name=""/>
        <dsp:cNvSpPr/>
      </dsp:nvSpPr>
      <dsp:spPr>
        <a:xfrm>
          <a:off x="627813" y="1987318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4A7C5-3FA1-4072-95C5-E1C7C8ABE9B5}">
      <dsp:nvSpPr>
        <dsp:cNvPr id="0" name=""/>
        <dsp:cNvSpPr/>
      </dsp:nvSpPr>
      <dsp:spPr>
        <a:xfrm>
          <a:off x="866423" y="2944255"/>
          <a:ext cx="6614748" cy="5890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Updates on Azure Bicep</a:t>
          </a:r>
        </a:p>
      </dsp:txBody>
      <dsp:txXfrm>
        <a:off x="866423" y="2944255"/>
        <a:ext cx="6614748" cy="589058"/>
      </dsp:txXfrm>
    </dsp:sp>
    <dsp:sp modelId="{0BB511ED-1B5F-460A-9EF1-47B34213BD39}">
      <dsp:nvSpPr>
        <dsp:cNvPr id="0" name=""/>
        <dsp:cNvSpPr/>
      </dsp:nvSpPr>
      <dsp:spPr>
        <a:xfrm>
          <a:off x="498261" y="2870622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DDAEF-7F68-4D5A-901E-8EA914322801}">
      <dsp:nvSpPr>
        <dsp:cNvPr id="0" name=""/>
        <dsp:cNvSpPr/>
      </dsp:nvSpPr>
      <dsp:spPr>
        <a:xfrm>
          <a:off x="444321" y="3827559"/>
          <a:ext cx="7036850" cy="5890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56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Demos </a:t>
          </a:r>
        </a:p>
      </dsp:txBody>
      <dsp:txXfrm>
        <a:off x="444321" y="3827559"/>
        <a:ext cx="7036850" cy="589058"/>
      </dsp:txXfrm>
    </dsp:sp>
    <dsp:sp modelId="{FC29051B-3713-437E-8838-638686936CF5}">
      <dsp:nvSpPr>
        <dsp:cNvPr id="0" name=""/>
        <dsp:cNvSpPr/>
      </dsp:nvSpPr>
      <dsp:spPr>
        <a:xfrm>
          <a:off x="76159" y="3753927"/>
          <a:ext cx="736322" cy="7363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89E2A-8A55-4C22-9618-841926CF289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0F23E-B2AE-46C7-99DC-ED65DD8E3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Before starting the session, I would like to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THANK YOU !!!</a:t>
            </a: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ORGANIZERS: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shout-out to Gregory in making this event happen.</a:t>
            </a: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VIWEVERS: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ALL awesome people who is considering to watch and learn, and Extra shout-out to the once who connected with me on LinkedIn or Twitter!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MY FAMILY: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my wonderful wife and kids who made this possible by providing time to make this happen on off-work hours.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 rtl="0">
              <a:spcBef>
                <a:spcPts val="0"/>
              </a:spcBef>
              <a:spcAft>
                <a:spcPts val="800"/>
              </a:spcAft>
              <a:buFontTx/>
              <a:buChar char="-"/>
            </a:pP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session, you will learn about What is new in Azure Bicep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look into VS code extension for Bicep language.</a:t>
            </a:r>
          </a:p>
          <a:p>
            <a:r>
              <a:rPr lang="en-US" dirty="0"/>
              <a:t>Highlight the config file and its function.</a:t>
            </a:r>
          </a:p>
          <a:p>
            <a:endParaRPr lang="en-US" dirty="0"/>
          </a:p>
          <a:p>
            <a:r>
              <a:rPr lang="en-US" b="1" dirty="0"/>
              <a:t>Demo 2: </a:t>
            </a:r>
            <a:r>
              <a:rPr lang="en-US" sz="1800" dirty="0">
                <a:effectLst/>
                <a:latin typeface="Calibri" panose="020F0502020204030204" pitchFamily="34" charset="0"/>
              </a:rPr>
              <a:t>Deploying Parent/Child Azure resources  AND  Bicep config file</a:t>
            </a:r>
          </a:p>
          <a:p>
            <a:endParaRPr lang="en-US" sz="1800" b="1" dirty="0"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</a:rPr>
              <a:t>14-deply-child-parent</a:t>
            </a:r>
          </a:p>
          <a:p>
            <a:pPr marL="0" indent="0">
              <a:buFontTx/>
              <a:buNone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-  Fix </a:t>
            </a:r>
            <a:r>
              <a:rPr lang="en-US" sz="1800" b="0" dirty="0" err="1">
                <a:effectLst/>
                <a:latin typeface="Calibri" panose="020F0502020204030204" pitchFamily="34" charset="0"/>
              </a:rPr>
              <a:t>deploymentLocation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, introduce a parameter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Go through options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Try first deployment with pre-flight check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Fix container name</a:t>
            </a: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Re-deploy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Azure/bicep-registry-modules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Deploy with right-click</a:t>
            </a:r>
          </a:p>
          <a:p>
            <a:pPr marL="228600" indent="-228600">
              <a:buAutoNum type="arabicParenR"/>
            </a:pPr>
            <a:r>
              <a:rPr lang="en-US" b="0" dirty="0"/>
              <a:t>Enable from Settings</a:t>
            </a:r>
          </a:p>
          <a:p>
            <a:pPr marL="228600" indent="-228600">
              <a:buAutoNum type="arabicParenR"/>
            </a:pPr>
            <a:r>
              <a:rPr lang="en-US" b="0" dirty="0"/>
              <a:t>Setup Azure Account extension</a:t>
            </a:r>
          </a:p>
          <a:p>
            <a:pPr marL="228600" indent="-228600">
              <a:buAutoNum type="arabicParenR"/>
            </a:pPr>
            <a:r>
              <a:rPr lang="en-US" b="0" dirty="0"/>
              <a:t>modules/</a:t>
            </a:r>
            <a:r>
              <a:rPr lang="en-US" b="0" dirty="0" err="1"/>
              <a:t>storage.bicep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Showcase a complex deployment from </a:t>
            </a:r>
            <a:r>
              <a:rPr lang="en-US" b="1" dirty="0"/>
              <a:t>7-deploy-modules-w-param.bicep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Highlight the modules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Storage account declaration with a lock</a:t>
            </a:r>
          </a:p>
          <a:p>
            <a:pPr marL="0" indent="0">
              <a:buNone/>
            </a:pPr>
            <a:r>
              <a:rPr lang="en-US" b="0" dirty="0"/>
              <a:t>-   Point out to visualizer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8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Demo 5</a:t>
            </a:r>
            <a:r>
              <a:rPr lang="en-US" sz="1200" dirty="0">
                <a:effectLst/>
                <a:latin typeface="Calibri" panose="020F0502020204030204" pitchFamily="34" charset="0"/>
              </a:rPr>
              <a:t>: 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Hardening parameters of deployment, the </a:t>
            </a:r>
            <a:r>
              <a:rPr lang="en-US" sz="1200" b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Bicep config</a:t>
            </a:r>
            <a:r>
              <a:rPr lang="en-US" sz="1200" b="0" dirty="0">
                <a:effectLst/>
                <a:latin typeface="Calibri" panose="020F0502020204030204" pitchFamily="34" charset="0"/>
              </a:rPr>
              <a:t> and </a:t>
            </a:r>
            <a:r>
              <a:rPr lang="en-US" sz="1200" b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#</a:t>
            </a:r>
            <a:r>
              <a:rPr lang="en-US" sz="12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disable-next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Check the 1-deploy-rg.bicep</a:t>
            </a:r>
            <a:endParaRPr lang="en-US" b="0" dirty="0"/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Demo: Bicep Insert resource</a:t>
            </a:r>
          </a:p>
          <a:p>
            <a:r>
              <a:rPr lang="en-US" b="0" dirty="0"/>
              <a:t>Check the “modules/ </a:t>
            </a:r>
            <a:r>
              <a:rPr lang="en-US" b="0" dirty="0" err="1"/>
              <a:t>appservice.bicep</a:t>
            </a:r>
            <a:r>
              <a:rPr lang="en-US" b="0" dirty="0"/>
              <a:t>” – Bicep Insert resource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View -&gt; Command Plata -&gt; Bicep Insert resource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App insights name: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docker-test-suit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Get the resource Id in Azure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Demo 6</a:t>
            </a:r>
            <a:r>
              <a:rPr lang="en-US" sz="1800" dirty="0">
                <a:effectLst/>
                <a:latin typeface="Calibri" panose="020F0502020204030204" pitchFamily="34" charset="0"/>
              </a:rPr>
              <a:t>: Deploying Azure Bicep resources with GitHub Actions:  deploy &gt;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main.bicep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Parametrization and validations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Environment configuration map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Setting App service and App insights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0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</a:t>
            </a:r>
            <a:r>
              <a:rPr lang="en-US" b="1" dirty="0"/>
              <a:t>, type in chat </a:t>
            </a:r>
            <a:r>
              <a:rPr lang="en-US" dirty="0"/>
              <a:t>– what would you like to learn in Azure Bicep ?</a:t>
            </a:r>
          </a:p>
          <a:p>
            <a:r>
              <a:rPr lang="en-US" dirty="0"/>
              <a:t>What is the interesting Azure Bicep topic you want to learn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0F23E-B2AE-46C7-99DC-ED65DD8E3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4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Let’s look into what we will cover today.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Well, we will start with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cs typeface="Calibri"/>
              </a:rPr>
              <a:t>Official description </a:t>
            </a:r>
            <a:r>
              <a:rPr lang="en-US" dirty="0">
                <a:cs typeface="Calibri"/>
              </a:rPr>
              <a:t>of the session:  What is new in Azure Bicep language?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We will start with what we traditionally had in Azure to provision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Then how new DSL language – Bicep : get started evolving to help simplify Azure resource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Demos on Bicep!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1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Pinned to repos - advert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Learn-Bicep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Advert</a:t>
            </a:r>
            <a:r>
              <a:rPr lang="en-US" sz="1800" b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"AWESOME Azure Bicep</a:t>
            </a:r>
            <a:r>
              <a:rPr lang="en-US" sz="1800" b="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"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 as a great learning companion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sz="1800" b="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800" b="0" dirty="0">
                <a:effectLst/>
                <a:latin typeface="Calibri" panose="020F0502020204030204" pitchFamily="34" charset="0"/>
              </a:rPr>
              <a:t> Shameless plug - please 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like it, STAR &amp; Fork it </a:t>
            </a:r>
            <a:r>
              <a:rPr lang="en-US" sz="1800" b="0" dirty="0">
                <a:effectLst/>
                <a:latin typeface="Calibri" panose="020F0502020204030204" pitchFamily="34" charset="0"/>
              </a:rPr>
              <a:t>- make PRs with your 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0F23E-B2AE-46C7-99DC-ED65DD8E39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about myself is listed here, in short: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 have been MCT since 2007 and have been practicing Microsoft Azure in last 7 years.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was nominated &amp; awarded with Microsoft Azure MVP ! 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I am very proud &amp;  honored for that recognition. </a:t>
            </a:r>
          </a:p>
          <a:p>
            <a:endParaRPr lang="en-US" dirty="0"/>
          </a:p>
          <a:p>
            <a:r>
              <a:rPr lang="en-US" dirty="0"/>
              <a:t>- I am a Founder of the #cloudmarathoner blog, which shares Cloud and Microsoft Azure learning resources and journey focused on hands-on automation skills and certification.</a:t>
            </a:r>
          </a:p>
          <a:p>
            <a:r>
              <a:rPr lang="en-US" dirty="0"/>
              <a:t>This blog encourage everyone to share useful tips and bits in their cloud journey &amp; help the beginners to succeed.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 the #cloudcommunity, I am a core member of the CLL team and actively participate in the Cloud Family events . 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OK, enough about myself, please share about yourselves, what you do and interested in, please type in comments … 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Let’s look into what we will cover today.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Well, we will start with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cs typeface="Calibri"/>
              </a:rPr>
              <a:t>Official description </a:t>
            </a:r>
            <a:r>
              <a:rPr lang="en-US" dirty="0">
                <a:cs typeface="Calibri"/>
              </a:rPr>
              <a:t>of the session:  What is new in Bicep language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We will start with what we traditionally had in Azure to provision 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Then how new DSL language – Bicep : get started evolving to help simplify Azure resource management.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Demos on Bicep!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Main Point: </a:t>
            </a:r>
            <a:r>
              <a:rPr lang="en-US" sz="1200" dirty="0"/>
              <a:t>Azure Bicep is a new DSL language that </a:t>
            </a:r>
            <a:r>
              <a:rPr lang="en-US" sz="1200" dirty="0" err="1"/>
              <a:t>transpiles</a:t>
            </a:r>
            <a:r>
              <a:rPr lang="en-US" sz="1200" dirty="0"/>
              <a:t> into ARM templates.</a:t>
            </a:r>
          </a:p>
          <a:p>
            <a:r>
              <a:rPr lang="en-US" sz="1200" dirty="0"/>
              <a:t>It’s purpose is to create simple, easy and intuitive language to author Azure infrastructure as code.  </a:t>
            </a:r>
          </a:p>
          <a:p>
            <a:br>
              <a:rPr lang="en-US" sz="1200" dirty="0"/>
            </a:br>
            <a:r>
              <a:rPr lang="en-US" sz="1200" dirty="0"/>
              <a:t>So, what is the Azure Bicep?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new language aims to make it easier to write Infrastructure as Code 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for developers and DevOps engineers that typically create ARM templates targeting Azure Resource Manager (ARM)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2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Bicep works as an abstraction layer built over the ARM layer and ARM Templates.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resource types, API Versions, and properties valid in an ARM template are equally valid in Azure Bicep.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Anything that you can do with Azure ARM Templates is doable with Azure Bicep, as it provides a “transparent abstraction” over ARM (Azure Resource Manager).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the Azure ARM Templates is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templating engine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you declare resources using JSON,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Bicep language is the way to define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resources as a code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1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important questions is why? Why we need to switch learn Azure Bicep?</a:t>
            </a:r>
          </a:p>
          <a:p>
            <a:r>
              <a:rPr lang="en-US" dirty="0"/>
              <a:t>OK, I will give you 10 reasons to start with… I hope that will be convincing for a starter, right?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in VS Code to the </a:t>
            </a:r>
            <a:r>
              <a:rPr lang="en-US" b="1" dirty="0"/>
              <a:t>modules\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minimum-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storage.bicep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example &amp; compare with its ARM JSON sibling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 JSON from bicep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bicep build --f .\modules\minimum-</a:t>
            </a:r>
            <a:r>
              <a:rPr 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storage.bicep</a:t>
            </a:r>
            <a:endParaRPr lang="en-US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Demo-2: Parametrize Azure Bicep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Parametrize the file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Trick, create parameter file with default values, issue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Params created when no default values in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Started as alpha version in Aug 28, 2020</a:t>
            </a:r>
          </a:p>
          <a:p>
            <a:r>
              <a:rPr lang="en-US" sz="1200" dirty="0"/>
              <a:t>First supported version v0.3.1 - Mar 1, 2021</a:t>
            </a:r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 &gt;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appservice.bicep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Demo-1: Azure Bicep getting ready CLI &amp; runtime, build and compare with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</a:t>
            </a:r>
            <a:r>
              <a:rPr lang="en-US" sz="12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bicep build -f .\modules\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appservice.bicep</a:t>
            </a:r>
            <a:endParaRPr lang="en-US" sz="12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Demo-2: Azure Bicep command line</a:t>
            </a:r>
            <a:endParaRPr lang="en-US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0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Link:</a:t>
            </a:r>
          </a:p>
          <a:p>
            <a:r>
              <a:rPr lang="en-US" dirty="0"/>
              <a:t>https://github.com/ElYusubov/AWESOME-Azure-Bicep</a:t>
            </a:r>
          </a:p>
          <a:p>
            <a:endParaRPr lang="en-US" dirty="0"/>
          </a:p>
          <a:p>
            <a: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Azure CLI, you need version 2.20.0 or later; </a:t>
            </a:r>
          </a:p>
          <a:p>
            <a: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 Azure PowerShell, you need version 5.6.0 or later</a:t>
            </a:r>
          </a:p>
          <a:p>
            <a:endParaRPr lang="en-US" sz="1800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Navigate to: Repo 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– describe</a:t>
            </a:r>
          </a:p>
          <a:p>
            <a:endParaRPr lang="en-US" sz="1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VS Code dev environment – demo</a:t>
            </a:r>
          </a:p>
          <a:p>
            <a:endParaRPr lang="en-US" sz="18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Demo-3:</a:t>
            </a:r>
            <a:r>
              <a:rPr 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Build &amp; deploy using right-click on Bicep file</a:t>
            </a:r>
          </a:p>
          <a:p>
            <a:r>
              <a:rPr lang="en-US" sz="1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Repeat another build and deploy with script.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A2AE6-BF49-42E1-860A-28D65C1DC8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4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Link</a:t>
            </a:r>
            <a:r>
              <a:rPr lang="en-US" dirty="0"/>
              <a:t>: https://www.linkedin.com/learning/azure-bicep-first-look/learning-azure-bicep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0F23E-B2AE-46C7-99DC-ED65DD8E3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9EDE-EB7A-4352-94C5-6924A946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8482D-FF1A-459D-82A8-C683FBCED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BF88-E291-4EB0-9121-47CFC581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F993-CDEE-4932-8C77-A49B3FCF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D0EF-E944-408E-B7C7-EACED64B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3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E054-F094-4AD3-9B2A-C9F02B68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D24C1-AF67-437D-AAD0-CD2532B7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9230-F0CF-4B18-8543-5136665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FA1D-0084-406F-BA49-0908CFA7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80023-41B8-45DE-8450-F9E82580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1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2E260-612B-42C2-8C7C-F366C3DA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4C15-612C-43EF-BAC4-72433760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DB21-F2C5-487C-A182-370F0B3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264B-DAC5-4AF2-9FE0-0BE6953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DA61-FBDF-4BDD-B334-31988D05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Sub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B749D7D-DB22-4529-99A2-758E1E90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" y="6402475"/>
            <a:ext cx="12181396" cy="106680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CB5732-F95E-8146-8DC3-8717A565F24D}"/>
              </a:ext>
            </a:extLst>
          </p:cNvPr>
          <p:cNvSpPr txBox="1">
            <a:spLocks/>
          </p:cNvSpPr>
          <p:nvPr/>
        </p:nvSpPr>
        <p:spPr>
          <a:xfrm>
            <a:off x="11456527" y="6499530"/>
            <a:ext cx="609600" cy="274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B653C7E-0C73-0848-8D44-91EEEC83CE0F}" type="slidenum">
              <a:rPr lang="en-US" smtClean="0"/>
              <a:pPr algn="r"/>
              <a:t>‹#›</a:t>
            </a:fld>
            <a:endParaRPr lang="en-US"/>
          </a:p>
        </p:txBody>
      </p:sp>
      <p:grpSp>
        <p:nvGrpSpPr>
          <p:cNvPr id="14" name="Graphic 13">
            <a:extLst>
              <a:ext uri="{FF2B5EF4-FFF2-40B4-BE49-F238E27FC236}">
                <a16:creationId xmlns:a16="http://schemas.microsoft.com/office/drawing/2014/main" id="{8252D9AA-7D86-714A-97D2-BC68CF613CEA}"/>
              </a:ext>
            </a:extLst>
          </p:cNvPr>
          <p:cNvGrpSpPr/>
          <p:nvPr/>
        </p:nvGrpSpPr>
        <p:grpSpPr>
          <a:xfrm>
            <a:off x="0" y="6400800"/>
            <a:ext cx="1447800" cy="476187"/>
            <a:chOff x="0" y="6400800"/>
            <a:chExt cx="1447800" cy="47618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E53469E-ED4A-054E-98FA-44C78AC3A938}"/>
                </a:ext>
              </a:extLst>
            </p:cNvPr>
            <p:cNvSpPr/>
            <p:nvPr/>
          </p:nvSpPr>
          <p:spPr>
            <a:xfrm>
              <a:off x="-72" y="6398115"/>
              <a:ext cx="1447800" cy="476187"/>
            </a:xfrm>
            <a:custGeom>
              <a:avLst/>
              <a:gdLst>
                <a:gd name="connsiteX0" fmla="*/ 1447872 w 1447800"/>
                <a:gd name="connsiteY0" fmla="*/ 476652 h 476187"/>
                <a:gd name="connsiteX1" fmla="*/ 1039607 w 1447800"/>
                <a:gd name="connsiteY1" fmla="*/ 2685 h 476187"/>
                <a:gd name="connsiteX2" fmla="*/ 2701 w 1447800"/>
                <a:gd name="connsiteY2" fmla="*/ 2685 h 476187"/>
                <a:gd name="connsiteX3" fmla="*/ 2701 w 1447800"/>
                <a:gd name="connsiteY3" fmla="*/ 476652 h 47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476187">
                  <a:moveTo>
                    <a:pt x="1447872" y="476652"/>
                  </a:moveTo>
                  <a:cubicBezTo>
                    <a:pt x="1447872" y="214893"/>
                    <a:pt x="1284977" y="2685"/>
                    <a:pt x="1039607" y="2685"/>
                  </a:cubicBezTo>
                  <a:lnTo>
                    <a:pt x="2701" y="2685"/>
                  </a:lnTo>
                  <a:lnTo>
                    <a:pt x="2701" y="476652"/>
                  </a:lnTo>
                  <a:close/>
                </a:path>
              </a:pathLst>
            </a:custGeom>
            <a:solidFill>
              <a:srgbClr val="3E5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7330253-10DA-594D-83B5-C456FD6B9C66}"/>
                </a:ext>
              </a:extLst>
            </p:cNvPr>
            <p:cNvSpPr/>
            <p:nvPr/>
          </p:nvSpPr>
          <p:spPr>
            <a:xfrm>
              <a:off x="-2701" y="6398115"/>
              <a:ext cx="151263" cy="479767"/>
            </a:xfrm>
            <a:custGeom>
              <a:avLst/>
              <a:gdLst>
                <a:gd name="connsiteX0" fmla="*/ 2701 w 151262"/>
                <a:gd name="connsiteY0" fmla="*/ 2685 h 479767"/>
                <a:gd name="connsiteX1" fmla="*/ 149030 w 151262"/>
                <a:gd name="connsiteY1" fmla="*/ 2685 h 479767"/>
                <a:gd name="connsiteX2" fmla="*/ 149030 w 151262"/>
                <a:gd name="connsiteY2" fmla="*/ 477404 h 479767"/>
                <a:gd name="connsiteX3" fmla="*/ 2701 w 151262"/>
                <a:gd name="connsiteY3" fmla="*/ 477404 h 47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62" h="479767">
                  <a:moveTo>
                    <a:pt x="2701" y="2685"/>
                  </a:moveTo>
                  <a:lnTo>
                    <a:pt x="149030" y="2685"/>
                  </a:lnTo>
                  <a:lnTo>
                    <a:pt x="149030" y="477404"/>
                  </a:lnTo>
                  <a:lnTo>
                    <a:pt x="2701" y="477404"/>
                  </a:lnTo>
                  <a:close/>
                </a:path>
              </a:pathLst>
            </a:custGeom>
            <a:solidFill>
              <a:srgbClr val="823A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CAB9C09-0640-7B4C-B835-00475FF5E4ED}"/>
                </a:ext>
              </a:extLst>
            </p:cNvPr>
            <p:cNvSpPr/>
            <p:nvPr/>
          </p:nvSpPr>
          <p:spPr>
            <a:xfrm>
              <a:off x="274614" y="6520599"/>
              <a:ext cx="237699" cy="232723"/>
            </a:xfrm>
            <a:custGeom>
              <a:avLst/>
              <a:gdLst>
                <a:gd name="connsiteX0" fmla="*/ 235069 w 237698"/>
                <a:gd name="connsiteY0" fmla="*/ 2685 h 232722"/>
                <a:gd name="connsiteX1" fmla="*/ 2701 w 237698"/>
                <a:gd name="connsiteY1" fmla="*/ 2685 h 232722"/>
                <a:gd name="connsiteX2" fmla="*/ 2701 w 237698"/>
                <a:gd name="connsiteY2" fmla="*/ 46616 h 232722"/>
                <a:gd name="connsiteX3" fmla="*/ 71886 w 237698"/>
                <a:gd name="connsiteY3" fmla="*/ 46616 h 232722"/>
                <a:gd name="connsiteX4" fmla="*/ 97456 w 237698"/>
                <a:gd name="connsiteY4" fmla="*/ 72037 h 232722"/>
                <a:gd name="connsiteX5" fmla="*/ 97456 w 237698"/>
                <a:gd name="connsiteY5" fmla="*/ 231685 h 232722"/>
                <a:gd name="connsiteX6" fmla="*/ 141647 w 237698"/>
                <a:gd name="connsiteY6" fmla="*/ 231685 h 232722"/>
                <a:gd name="connsiteX7" fmla="*/ 141647 w 237698"/>
                <a:gd name="connsiteY7" fmla="*/ 72037 h 232722"/>
                <a:gd name="connsiteX8" fmla="*/ 167217 w 237698"/>
                <a:gd name="connsiteY8" fmla="*/ 46616 h 232722"/>
                <a:gd name="connsiteX9" fmla="*/ 167253 w 237698"/>
                <a:gd name="connsiteY9" fmla="*/ 46616 h 232722"/>
                <a:gd name="connsiteX10" fmla="*/ 235069 w 237698"/>
                <a:gd name="connsiteY10" fmla="*/ 46616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698" h="232722">
                  <a:moveTo>
                    <a:pt x="235069" y="2685"/>
                  </a:moveTo>
                  <a:lnTo>
                    <a:pt x="2701" y="2685"/>
                  </a:lnTo>
                  <a:lnTo>
                    <a:pt x="2701" y="46616"/>
                  </a:lnTo>
                  <a:lnTo>
                    <a:pt x="71886" y="46616"/>
                  </a:lnTo>
                  <a:cubicBezTo>
                    <a:pt x="86008" y="46616"/>
                    <a:pt x="97456" y="57997"/>
                    <a:pt x="97456" y="72037"/>
                  </a:cubicBezTo>
                  <a:lnTo>
                    <a:pt x="97456" y="231685"/>
                  </a:lnTo>
                  <a:lnTo>
                    <a:pt x="141647" y="231685"/>
                  </a:lnTo>
                  <a:lnTo>
                    <a:pt x="141647" y="72037"/>
                  </a:lnTo>
                  <a:cubicBezTo>
                    <a:pt x="141647" y="57997"/>
                    <a:pt x="153095" y="46616"/>
                    <a:pt x="167217" y="46616"/>
                  </a:cubicBezTo>
                  <a:cubicBezTo>
                    <a:pt x="167229" y="46616"/>
                    <a:pt x="167241" y="46616"/>
                    <a:pt x="167253" y="46616"/>
                  </a:cubicBezTo>
                  <a:lnTo>
                    <a:pt x="235069" y="466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B05CDD-21F3-4243-966B-8338E4EC16B7}"/>
                </a:ext>
              </a:extLst>
            </p:cNvPr>
            <p:cNvSpPr/>
            <p:nvPr/>
          </p:nvSpPr>
          <p:spPr>
            <a:xfrm>
              <a:off x="935092" y="6520599"/>
              <a:ext cx="183676" cy="232723"/>
            </a:xfrm>
            <a:custGeom>
              <a:avLst/>
              <a:gdLst>
                <a:gd name="connsiteX0" fmla="*/ 181659 w 183676"/>
                <a:gd name="connsiteY0" fmla="*/ 2685 h 232722"/>
                <a:gd name="connsiteX1" fmla="*/ 125872 w 183676"/>
                <a:gd name="connsiteY1" fmla="*/ 2685 h 232722"/>
                <a:gd name="connsiteX2" fmla="*/ 92162 w 183676"/>
                <a:gd name="connsiteY2" fmla="*/ 65341 h 232722"/>
                <a:gd name="connsiteX3" fmla="*/ 58452 w 183676"/>
                <a:gd name="connsiteY3" fmla="*/ 2685 h 232722"/>
                <a:gd name="connsiteX4" fmla="*/ 2701 w 183676"/>
                <a:gd name="connsiteY4" fmla="*/ 2685 h 232722"/>
                <a:gd name="connsiteX5" fmla="*/ 64287 w 183676"/>
                <a:gd name="connsiteY5" fmla="*/ 117185 h 232722"/>
                <a:gd name="connsiteX6" fmla="*/ 2701 w 183676"/>
                <a:gd name="connsiteY6" fmla="*/ 231685 h 232722"/>
                <a:gd name="connsiteX7" fmla="*/ 58452 w 183676"/>
                <a:gd name="connsiteY7" fmla="*/ 231685 h 232722"/>
                <a:gd name="connsiteX8" fmla="*/ 92162 w 183676"/>
                <a:gd name="connsiteY8" fmla="*/ 169028 h 232722"/>
                <a:gd name="connsiteX9" fmla="*/ 125872 w 183676"/>
                <a:gd name="connsiteY9" fmla="*/ 231685 h 232722"/>
                <a:gd name="connsiteX10" fmla="*/ 181659 w 183676"/>
                <a:gd name="connsiteY10" fmla="*/ 231685 h 232722"/>
                <a:gd name="connsiteX11" fmla="*/ 120074 w 183676"/>
                <a:gd name="connsiteY11" fmla="*/ 117185 h 232722"/>
                <a:gd name="connsiteX12" fmla="*/ 181659 w 183676"/>
                <a:gd name="connsiteY12" fmla="*/ 2685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676" h="232722">
                  <a:moveTo>
                    <a:pt x="181659" y="2685"/>
                  </a:moveTo>
                  <a:lnTo>
                    <a:pt x="125872" y="2685"/>
                  </a:lnTo>
                  <a:lnTo>
                    <a:pt x="92162" y="65341"/>
                  </a:lnTo>
                  <a:lnTo>
                    <a:pt x="58452" y="2685"/>
                  </a:lnTo>
                  <a:lnTo>
                    <a:pt x="2701" y="2685"/>
                  </a:lnTo>
                  <a:lnTo>
                    <a:pt x="64287" y="117185"/>
                  </a:lnTo>
                  <a:lnTo>
                    <a:pt x="2701" y="231685"/>
                  </a:lnTo>
                  <a:lnTo>
                    <a:pt x="58452" y="231685"/>
                  </a:lnTo>
                  <a:lnTo>
                    <a:pt x="92162" y="169028"/>
                  </a:lnTo>
                  <a:lnTo>
                    <a:pt x="125872" y="231685"/>
                  </a:lnTo>
                  <a:lnTo>
                    <a:pt x="181659" y="231685"/>
                  </a:lnTo>
                  <a:lnTo>
                    <a:pt x="120074" y="117185"/>
                  </a:lnTo>
                  <a:lnTo>
                    <a:pt x="181659" y="26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B11B97E-AA83-8D4D-9310-10D47094B8E1}"/>
                </a:ext>
              </a:extLst>
            </p:cNvPr>
            <p:cNvSpPr/>
            <p:nvPr/>
          </p:nvSpPr>
          <p:spPr>
            <a:xfrm>
              <a:off x="555530" y="6520599"/>
              <a:ext cx="194481" cy="232723"/>
            </a:xfrm>
            <a:custGeom>
              <a:avLst/>
              <a:gdLst>
                <a:gd name="connsiteX0" fmla="*/ 148634 w 194480"/>
                <a:gd name="connsiteY0" fmla="*/ 63515 h 232722"/>
                <a:gd name="connsiteX1" fmla="*/ 148634 w 194480"/>
                <a:gd name="connsiteY1" fmla="*/ 78374 h 232722"/>
                <a:gd name="connsiteX2" fmla="*/ 131599 w 194480"/>
                <a:gd name="connsiteY2" fmla="*/ 95345 h 232722"/>
                <a:gd name="connsiteX3" fmla="*/ 109773 w 194480"/>
                <a:gd name="connsiteY3" fmla="*/ 95345 h 232722"/>
                <a:gd name="connsiteX4" fmla="*/ 65655 w 194480"/>
                <a:gd name="connsiteY4" fmla="*/ 139204 h 232722"/>
                <a:gd name="connsiteX5" fmla="*/ 65655 w 194480"/>
                <a:gd name="connsiteY5" fmla="*/ 139240 h 232722"/>
                <a:gd name="connsiteX6" fmla="*/ 150146 w 194480"/>
                <a:gd name="connsiteY6" fmla="*/ 139240 h 232722"/>
                <a:gd name="connsiteX7" fmla="*/ 192788 w 194480"/>
                <a:gd name="connsiteY7" fmla="*/ 96849 h 232722"/>
                <a:gd name="connsiteX8" fmla="*/ 192788 w 194480"/>
                <a:gd name="connsiteY8" fmla="*/ 45077 h 232722"/>
                <a:gd name="connsiteX9" fmla="*/ 150146 w 194480"/>
                <a:gd name="connsiteY9" fmla="*/ 2685 h 232722"/>
                <a:gd name="connsiteX10" fmla="*/ 2701 w 194480"/>
                <a:gd name="connsiteY10" fmla="*/ 2685 h 232722"/>
                <a:gd name="connsiteX11" fmla="*/ 2701 w 194480"/>
                <a:gd name="connsiteY11" fmla="*/ 231828 h 232722"/>
                <a:gd name="connsiteX12" fmla="*/ 46855 w 194480"/>
                <a:gd name="connsiteY12" fmla="*/ 231828 h 232722"/>
                <a:gd name="connsiteX13" fmla="*/ 46855 w 194480"/>
                <a:gd name="connsiteY13" fmla="*/ 72001 h 232722"/>
                <a:gd name="connsiteX14" fmla="*/ 72426 w 194480"/>
                <a:gd name="connsiteY14" fmla="*/ 46580 h 232722"/>
                <a:gd name="connsiteX15" fmla="*/ 131707 w 194480"/>
                <a:gd name="connsiteY15" fmla="*/ 46580 h 232722"/>
                <a:gd name="connsiteX16" fmla="*/ 148742 w 194480"/>
                <a:gd name="connsiteY16" fmla="*/ 63515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480" h="232722">
                  <a:moveTo>
                    <a:pt x="148634" y="63515"/>
                  </a:moveTo>
                  <a:lnTo>
                    <a:pt x="148634" y="78374"/>
                  </a:lnTo>
                  <a:cubicBezTo>
                    <a:pt x="148634" y="87733"/>
                    <a:pt x="141013" y="95325"/>
                    <a:pt x="131599" y="95345"/>
                  </a:cubicBezTo>
                  <a:lnTo>
                    <a:pt x="109773" y="95345"/>
                  </a:lnTo>
                  <a:cubicBezTo>
                    <a:pt x="85408" y="95345"/>
                    <a:pt x="65655" y="114981"/>
                    <a:pt x="65655" y="139204"/>
                  </a:cubicBezTo>
                  <a:cubicBezTo>
                    <a:pt x="65655" y="139216"/>
                    <a:pt x="65655" y="139228"/>
                    <a:pt x="65655" y="139240"/>
                  </a:cubicBezTo>
                  <a:lnTo>
                    <a:pt x="150146" y="139240"/>
                  </a:lnTo>
                  <a:cubicBezTo>
                    <a:pt x="173697" y="139240"/>
                    <a:pt x="192788" y="120261"/>
                    <a:pt x="192788" y="96849"/>
                  </a:cubicBezTo>
                  <a:lnTo>
                    <a:pt x="192788" y="45077"/>
                  </a:lnTo>
                  <a:cubicBezTo>
                    <a:pt x="192788" y="21665"/>
                    <a:pt x="173697" y="2685"/>
                    <a:pt x="150146" y="2685"/>
                  </a:cubicBezTo>
                  <a:lnTo>
                    <a:pt x="2701" y="2685"/>
                  </a:lnTo>
                  <a:lnTo>
                    <a:pt x="2701" y="231828"/>
                  </a:lnTo>
                  <a:lnTo>
                    <a:pt x="46855" y="231828"/>
                  </a:lnTo>
                  <a:lnTo>
                    <a:pt x="46855" y="72001"/>
                  </a:lnTo>
                  <a:cubicBezTo>
                    <a:pt x="46855" y="57962"/>
                    <a:pt x="58304" y="46580"/>
                    <a:pt x="72426" y="46580"/>
                  </a:cubicBezTo>
                  <a:lnTo>
                    <a:pt x="131707" y="46580"/>
                  </a:lnTo>
                  <a:cubicBezTo>
                    <a:pt x="141115" y="46580"/>
                    <a:pt x="148742" y="54163"/>
                    <a:pt x="148742" y="6351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F85FE82-B6D3-104C-87D6-C92FB9BFC241}"/>
                </a:ext>
              </a:extLst>
            </p:cNvPr>
            <p:cNvSpPr/>
            <p:nvPr/>
          </p:nvSpPr>
          <p:spPr>
            <a:xfrm>
              <a:off x="758726" y="6520599"/>
              <a:ext cx="169270" cy="232723"/>
            </a:xfrm>
            <a:custGeom>
              <a:avLst/>
              <a:gdLst>
                <a:gd name="connsiteX0" fmla="*/ 2701 w 169270"/>
                <a:gd name="connsiteY0" fmla="*/ 45077 h 232722"/>
                <a:gd name="connsiteX1" fmla="*/ 2701 w 169270"/>
                <a:gd name="connsiteY1" fmla="*/ 189293 h 232722"/>
                <a:gd name="connsiteX2" fmla="*/ 45343 w 169270"/>
                <a:gd name="connsiteY2" fmla="*/ 231685 h 232722"/>
                <a:gd name="connsiteX3" fmla="*/ 169990 w 169270"/>
                <a:gd name="connsiteY3" fmla="*/ 231685 h 232722"/>
                <a:gd name="connsiteX4" fmla="*/ 169990 w 169270"/>
                <a:gd name="connsiteY4" fmla="*/ 187790 h 232722"/>
                <a:gd name="connsiteX5" fmla="*/ 63890 w 169270"/>
                <a:gd name="connsiteY5" fmla="*/ 187790 h 232722"/>
                <a:gd name="connsiteX6" fmla="*/ 46855 w 169270"/>
                <a:gd name="connsiteY6" fmla="*/ 170819 h 232722"/>
                <a:gd name="connsiteX7" fmla="*/ 46855 w 169270"/>
                <a:gd name="connsiteY7" fmla="*/ 63408 h 232722"/>
                <a:gd name="connsiteX8" fmla="*/ 63890 w 169270"/>
                <a:gd name="connsiteY8" fmla="*/ 46473 h 232722"/>
                <a:gd name="connsiteX9" fmla="*/ 169990 w 169270"/>
                <a:gd name="connsiteY9" fmla="*/ 46473 h 232722"/>
                <a:gd name="connsiteX10" fmla="*/ 169990 w 169270"/>
                <a:gd name="connsiteY10" fmla="*/ 2685 h 232722"/>
                <a:gd name="connsiteX11" fmla="*/ 45343 w 169270"/>
                <a:gd name="connsiteY11" fmla="*/ 2685 h 232722"/>
                <a:gd name="connsiteX12" fmla="*/ 2701 w 169270"/>
                <a:gd name="connsiteY12" fmla="*/ 45077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270" h="232722">
                  <a:moveTo>
                    <a:pt x="2701" y="45077"/>
                  </a:moveTo>
                  <a:lnTo>
                    <a:pt x="2701" y="189293"/>
                  </a:lnTo>
                  <a:cubicBezTo>
                    <a:pt x="2701" y="212705"/>
                    <a:pt x="21792" y="231685"/>
                    <a:pt x="45343" y="231685"/>
                  </a:cubicBezTo>
                  <a:lnTo>
                    <a:pt x="169990" y="231685"/>
                  </a:lnTo>
                  <a:lnTo>
                    <a:pt x="169990" y="187790"/>
                  </a:lnTo>
                  <a:lnTo>
                    <a:pt x="63890" y="187790"/>
                  </a:lnTo>
                  <a:cubicBezTo>
                    <a:pt x="54476" y="187770"/>
                    <a:pt x="46855" y="180177"/>
                    <a:pt x="46855" y="170819"/>
                  </a:cubicBezTo>
                  <a:lnTo>
                    <a:pt x="46855" y="63408"/>
                  </a:lnTo>
                  <a:cubicBezTo>
                    <a:pt x="46855" y="54055"/>
                    <a:pt x="54482" y="46473"/>
                    <a:pt x="63890" y="46473"/>
                  </a:cubicBezTo>
                  <a:lnTo>
                    <a:pt x="169990" y="46473"/>
                  </a:lnTo>
                  <a:lnTo>
                    <a:pt x="169990" y="2685"/>
                  </a:lnTo>
                  <a:lnTo>
                    <a:pt x="45343" y="2685"/>
                  </a:lnTo>
                  <a:cubicBezTo>
                    <a:pt x="21792" y="2685"/>
                    <a:pt x="2701" y="21665"/>
                    <a:pt x="2701" y="45077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8C24A9B-3FF9-3D46-8CE5-972B86597522}"/>
                </a:ext>
              </a:extLst>
            </p:cNvPr>
            <p:cNvSpPr/>
            <p:nvPr/>
          </p:nvSpPr>
          <p:spPr>
            <a:xfrm>
              <a:off x="821825" y="6613258"/>
              <a:ext cx="108045" cy="46545"/>
            </a:xfrm>
            <a:custGeom>
              <a:avLst/>
              <a:gdLst>
                <a:gd name="connsiteX0" fmla="*/ 106892 w 108044"/>
                <a:gd name="connsiteY0" fmla="*/ 46580 h 46544"/>
                <a:gd name="connsiteX1" fmla="*/ 106892 w 108044"/>
                <a:gd name="connsiteY1" fmla="*/ 46580 h 46544"/>
                <a:gd name="connsiteX2" fmla="*/ 62738 w 108044"/>
                <a:gd name="connsiteY2" fmla="*/ 2685 h 46544"/>
                <a:gd name="connsiteX3" fmla="*/ 2701 w 108044"/>
                <a:gd name="connsiteY3" fmla="*/ 2685 h 46544"/>
                <a:gd name="connsiteX4" fmla="*/ 2701 w 108044"/>
                <a:gd name="connsiteY4" fmla="*/ 46580 h 4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44" h="46544">
                  <a:moveTo>
                    <a:pt x="106892" y="46580"/>
                  </a:moveTo>
                  <a:lnTo>
                    <a:pt x="106892" y="46580"/>
                  </a:lnTo>
                  <a:cubicBezTo>
                    <a:pt x="106892" y="22338"/>
                    <a:pt x="87124" y="2685"/>
                    <a:pt x="62738" y="2685"/>
                  </a:cubicBezTo>
                  <a:lnTo>
                    <a:pt x="2701" y="2685"/>
                  </a:lnTo>
                  <a:lnTo>
                    <a:pt x="2701" y="46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B03E78-0668-8042-98FB-EA46B581093B}"/>
                </a:ext>
              </a:extLst>
            </p:cNvPr>
            <p:cNvSpPr/>
            <p:nvPr/>
          </p:nvSpPr>
          <p:spPr>
            <a:xfrm>
              <a:off x="432791" y="6613258"/>
              <a:ext cx="108045" cy="46545"/>
            </a:xfrm>
            <a:custGeom>
              <a:avLst/>
              <a:gdLst>
                <a:gd name="connsiteX0" fmla="*/ 106892 w 108044"/>
                <a:gd name="connsiteY0" fmla="*/ 46580 h 46544"/>
                <a:gd name="connsiteX1" fmla="*/ 106892 w 108044"/>
                <a:gd name="connsiteY1" fmla="*/ 46580 h 46544"/>
                <a:gd name="connsiteX2" fmla="*/ 62738 w 108044"/>
                <a:gd name="connsiteY2" fmla="*/ 2685 h 46544"/>
                <a:gd name="connsiteX3" fmla="*/ 2701 w 108044"/>
                <a:gd name="connsiteY3" fmla="*/ 2685 h 46544"/>
                <a:gd name="connsiteX4" fmla="*/ 2701 w 108044"/>
                <a:gd name="connsiteY4" fmla="*/ 46580 h 4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44" h="46544">
                  <a:moveTo>
                    <a:pt x="106892" y="46580"/>
                  </a:moveTo>
                  <a:lnTo>
                    <a:pt x="106892" y="46580"/>
                  </a:lnTo>
                  <a:cubicBezTo>
                    <a:pt x="106892" y="22338"/>
                    <a:pt x="87124" y="2685"/>
                    <a:pt x="62738" y="2685"/>
                  </a:cubicBezTo>
                  <a:lnTo>
                    <a:pt x="2701" y="2685"/>
                  </a:lnTo>
                  <a:lnTo>
                    <a:pt x="2701" y="46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39B1E67-B94C-1045-A101-287D04BF202E}"/>
                </a:ext>
              </a:extLst>
            </p:cNvPr>
            <p:cNvSpPr/>
            <p:nvPr/>
          </p:nvSpPr>
          <p:spPr>
            <a:xfrm>
              <a:off x="620717" y="6677132"/>
              <a:ext cx="147661" cy="75187"/>
            </a:xfrm>
            <a:custGeom>
              <a:avLst/>
              <a:gdLst>
                <a:gd name="connsiteX0" fmla="*/ 2701 w 147661"/>
                <a:gd name="connsiteY0" fmla="*/ 2685 h 75187"/>
                <a:gd name="connsiteX1" fmla="*/ 58344 w 147661"/>
                <a:gd name="connsiteY1" fmla="*/ 2685 h 75187"/>
                <a:gd name="connsiteX2" fmla="*/ 81898 w 147661"/>
                <a:gd name="connsiteY2" fmla="*/ 12173 h 75187"/>
                <a:gd name="connsiteX3" fmla="*/ 146941 w 147661"/>
                <a:gd name="connsiteY3" fmla="*/ 75259 h 75187"/>
                <a:gd name="connsiteX4" fmla="*/ 77360 w 147661"/>
                <a:gd name="connsiteY4" fmla="*/ 75259 h 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61" h="75187">
                  <a:moveTo>
                    <a:pt x="2701" y="2685"/>
                  </a:moveTo>
                  <a:lnTo>
                    <a:pt x="58344" y="2685"/>
                  </a:lnTo>
                  <a:cubicBezTo>
                    <a:pt x="67141" y="2668"/>
                    <a:pt x="75595" y="6074"/>
                    <a:pt x="81898" y="12173"/>
                  </a:cubicBezTo>
                  <a:lnTo>
                    <a:pt x="146941" y="75259"/>
                  </a:lnTo>
                  <a:lnTo>
                    <a:pt x="77360" y="75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13EF01C-8C52-214B-B25C-3DD9C915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75347"/>
            <a:ext cx="4865914" cy="20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itle Placeholder 5">
            <a:extLst>
              <a:ext uri="{FF2B5EF4-FFF2-40B4-BE49-F238E27FC236}">
                <a16:creationId xmlns:a16="http://schemas.microsoft.com/office/drawing/2014/main" id="{32C0673A-91F0-3040-A2C0-BAA250E66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84870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ADFF1-0F5C-9040-BE84-4DD7D9F433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275347"/>
            <a:ext cx="5410200" cy="2025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Slide Number Placeholder 7">
            <a:extLst>
              <a:ext uri="{FF2B5EF4-FFF2-40B4-BE49-F238E27FC236}">
                <a16:creationId xmlns:a16="http://schemas.microsoft.com/office/drawing/2014/main" id="{C797A167-6EC5-4EA2-B414-B3BBCBAE4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736" y="6446190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01BE09-CC6E-4B08-AE44-58C55C0CB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7C4B5A5-15B0-49B5-A348-645F804A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4" y="6402475"/>
            <a:ext cx="12181396" cy="106680"/>
          </a:xfrm>
          <a:prstGeom prst="rect">
            <a:avLst/>
          </a:prstGeom>
        </p:spPr>
      </p:pic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609598" y="419100"/>
            <a:ext cx="11353801" cy="646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9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1371601"/>
            <a:ext cx="10871202" cy="4540889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B7466-FF1C-F340-B053-ADB5A8D3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63930"/>
            <a:ext cx="12192000" cy="101600"/>
          </a:xfrm>
          <a:prstGeom prst="rect">
            <a:avLst/>
          </a:prstGeom>
        </p:spPr>
      </p:pic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001F0B30-3BF1-204D-B16A-72D2C52FC1D7}"/>
              </a:ext>
            </a:extLst>
          </p:cNvPr>
          <p:cNvSpPr txBox="1">
            <a:spLocks/>
          </p:cNvSpPr>
          <p:nvPr/>
        </p:nvSpPr>
        <p:spPr>
          <a:xfrm>
            <a:off x="11456527" y="6499530"/>
            <a:ext cx="609600" cy="274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B653C7E-0C73-0848-8D44-91EEEC83CE0F}" type="slidenum">
              <a:rPr lang="en-US" smtClean="0"/>
              <a:pPr algn="r"/>
              <a:t>‹#›</a:t>
            </a:fld>
            <a:endParaRPr lang="en-US"/>
          </a:p>
        </p:txBody>
      </p:sp>
      <p:grpSp>
        <p:nvGrpSpPr>
          <p:cNvPr id="24" name="Graphic 13">
            <a:extLst>
              <a:ext uri="{FF2B5EF4-FFF2-40B4-BE49-F238E27FC236}">
                <a16:creationId xmlns:a16="http://schemas.microsoft.com/office/drawing/2014/main" id="{ABDD2933-B41F-8742-B29C-850DE63EA62D}"/>
              </a:ext>
            </a:extLst>
          </p:cNvPr>
          <p:cNvGrpSpPr/>
          <p:nvPr/>
        </p:nvGrpSpPr>
        <p:grpSpPr>
          <a:xfrm>
            <a:off x="0" y="6400800"/>
            <a:ext cx="1447800" cy="476187"/>
            <a:chOff x="0" y="6400800"/>
            <a:chExt cx="1447800" cy="476187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F58ECEC-4C23-424C-AF72-721EC7271F34}"/>
                </a:ext>
              </a:extLst>
            </p:cNvPr>
            <p:cNvSpPr/>
            <p:nvPr/>
          </p:nvSpPr>
          <p:spPr>
            <a:xfrm>
              <a:off x="-72" y="6398115"/>
              <a:ext cx="1447800" cy="476187"/>
            </a:xfrm>
            <a:custGeom>
              <a:avLst/>
              <a:gdLst>
                <a:gd name="connsiteX0" fmla="*/ 1447872 w 1447800"/>
                <a:gd name="connsiteY0" fmla="*/ 476652 h 476187"/>
                <a:gd name="connsiteX1" fmla="*/ 1039607 w 1447800"/>
                <a:gd name="connsiteY1" fmla="*/ 2685 h 476187"/>
                <a:gd name="connsiteX2" fmla="*/ 2701 w 1447800"/>
                <a:gd name="connsiteY2" fmla="*/ 2685 h 476187"/>
                <a:gd name="connsiteX3" fmla="*/ 2701 w 1447800"/>
                <a:gd name="connsiteY3" fmla="*/ 476652 h 47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476187">
                  <a:moveTo>
                    <a:pt x="1447872" y="476652"/>
                  </a:moveTo>
                  <a:cubicBezTo>
                    <a:pt x="1447872" y="214893"/>
                    <a:pt x="1284977" y="2685"/>
                    <a:pt x="1039607" y="2685"/>
                  </a:cubicBezTo>
                  <a:lnTo>
                    <a:pt x="2701" y="2685"/>
                  </a:lnTo>
                  <a:lnTo>
                    <a:pt x="2701" y="476652"/>
                  </a:lnTo>
                  <a:close/>
                </a:path>
              </a:pathLst>
            </a:custGeom>
            <a:solidFill>
              <a:srgbClr val="3E51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B70F9FF-DA68-F84B-AB74-763CD888F1BA}"/>
                </a:ext>
              </a:extLst>
            </p:cNvPr>
            <p:cNvSpPr/>
            <p:nvPr/>
          </p:nvSpPr>
          <p:spPr>
            <a:xfrm>
              <a:off x="-2701" y="6398115"/>
              <a:ext cx="151263" cy="479767"/>
            </a:xfrm>
            <a:custGeom>
              <a:avLst/>
              <a:gdLst>
                <a:gd name="connsiteX0" fmla="*/ 2701 w 151262"/>
                <a:gd name="connsiteY0" fmla="*/ 2685 h 479767"/>
                <a:gd name="connsiteX1" fmla="*/ 149030 w 151262"/>
                <a:gd name="connsiteY1" fmla="*/ 2685 h 479767"/>
                <a:gd name="connsiteX2" fmla="*/ 149030 w 151262"/>
                <a:gd name="connsiteY2" fmla="*/ 477404 h 479767"/>
                <a:gd name="connsiteX3" fmla="*/ 2701 w 151262"/>
                <a:gd name="connsiteY3" fmla="*/ 477404 h 47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62" h="479767">
                  <a:moveTo>
                    <a:pt x="2701" y="2685"/>
                  </a:moveTo>
                  <a:lnTo>
                    <a:pt x="149030" y="2685"/>
                  </a:lnTo>
                  <a:lnTo>
                    <a:pt x="149030" y="477404"/>
                  </a:lnTo>
                  <a:lnTo>
                    <a:pt x="2701" y="477404"/>
                  </a:lnTo>
                  <a:close/>
                </a:path>
              </a:pathLst>
            </a:custGeom>
            <a:solidFill>
              <a:srgbClr val="823A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D6DA1B2-EA7A-0541-83E4-F58BA1D6046E}"/>
                </a:ext>
              </a:extLst>
            </p:cNvPr>
            <p:cNvSpPr/>
            <p:nvPr/>
          </p:nvSpPr>
          <p:spPr>
            <a:xfrm>
              <a:off x="274614" y="6520599"/>
              <a:ext cx="237699" cy="232723"/>
            </a:xfrm>
            <a:custGeom>
              <a:avLst/>
              <a:gdLst>
                <a:gd name="connsiteX0" fmla="*/ 235069 w 237698"/>
                <a:gd name="connsiteY0" fmla="*/ 2685 h 232722"/>
                <a:gd name="connsiteX1" fmla="*/ 2701 w 237698"/>
                <a:gd name="connsiteY1" fmla="*/ 2685 h 232722"/>
                <a:gd name="connsiteX2" fmla="*/ 2701 w 237698"/>
                <a:gd name="connsiteY2" fmla="*/ 46616 h 232722"/>
                <a:gd name="connsiteX3" fmla="*/ 71886 w 237698"/>
                <a:gd name="connsiteY3" fmla="*/ 46616 h 232722"/>
                <a:gd name="connsiteX4" fmla="*/ 97456 w 237698"/>
                <a:gd name="connsiteY4" fmla="*/ 72037 h 232722"/>
                <a:gd name="connsiteX5" fmla="*/ 97456 w 237698"/>
                <a:gd name="connsiteY5" fmla="*/ 231685 h 232722"/>
                <a:gd name="connsiteX6" fmla="*/ 141647 w 237698"/>
                <a:gd name="connsiteY6" fmla="*/ 231685 h 232722"/>
                <a:gd name="connsiteX7" fmla="*/ 141647 w 237698"/>
                <a:gd name="connsiteY7" fmla="*/ 72037 h 232722"/>
                <a:gd name="connsiteX8" fmla="*/ 167217 w 237698"/>
                <a:gd name="connsiteY8" fmla="*/ 46616 h 232722"/>
                <a:gd name="connsiteX9" fmla="*/ 167253 w 237698"/>
                <a:gd name="connsiteY9" fmla="*/ 46616 h 232722"/>
                <a:gd name="connsiteX10" fmla="*/ 235069 w 237698"/>
                <a:gd name="connsiteY10" fmla="*/ 46616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698" h="232722">
                  <a:moveTo>
                    <a:pt x="235069" y="2685"/>
                  </a:moveTo>
                  <a:lnTo>
                    <a:pt x="2701" y="2685"/>
                  </a:lnTo>
                  <a:lnTo>
                    <a:pt x="2701" y="46616"/>
                  </a:lnTo>
                  <a:lnTo>
                    <a:pt x="71886" y="46616"/>
                  </a:lnTo>
                  <a:cubicBezTo>
                    <a:pt x="86008" y="46616"/>
                    <a:pt x="97456" y="57997"/>
                    <a:pt x="97456" y="72037"/>
                  </a:cubicBezTo>
                  <a:lnTo>
                    <a:pt x="97456" y="231685"/>
                  </a:lnTo>
                  <a:lnTo>
                    <a:pt x="141647" y="231685"/>
                  </a:lnTo>
                  <a:lnTo>
                    <a:pt x="141647" y="72037"/>
                  </a:lnTo>
                  <a:cubicBezTo>
                    <a:pt x="141647" y="57997"/>
                    <a:pt x="153095" y="46616"/>
                    <a:pt x="167217" y="46616"/>
                  </a:cubicBezTo>
                  <a:cubicBezTo>
                    <a:pt x="167229" y="46616"/>
                    <a:pt x="167241" y="46616"/>
                    <a:pt x="167253" y="46616"/>
                  </a:cubicBezTo>
                  <a:lnTo>
                    <a:pt x="235069" y="4661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A28A2F8-C8C3-AC41-8798-E0ED0FA67900}"/>
                </a:ext>
              </a:extLst>
            </p:cNvPr>
            <p:cNvSpPr/>
            <p:nvPr/>
          </p:nvSpPr>
          <p:spPr>
            <a:xfrm>
              <a:off x="935092" y="6520599"/>
              <a:ext cx="183676" cy="232723"/>
            </a:xfrm>
            <a:custGeom>
              <a:avLst/>
              <a:gdLst>
                <a:gd name="connsiteX0" fmla="*/ 181659 w 183676"/>
                <a:gd name="connsiteY0" fmla="*/ 2685 h 232722"/>
                <a:gd name="connsiteX1" fmla="*/ 125872 w 183676"/>
                <a:gd name="connsiteY1" fmla="*/ 2685 h 232722"/>
                <a:gd name="connsiteX2" fmla="*/ 92162 w 183676"/>
                <a:gd name="connsiteY2" fmla="*/ 65341 h 232722"/>
                <a:gd name="connsiteX3" fmla="*/ 58452 w 183676"/>
                <a:gd name="connsiteY3" fmla="*/ 2685 h 232722"/>
                <a:gd name="connsiteX4" fmla="*/ 2701 w 183676"/>
                <a:gd name="connsiteY4" fmla="*/ 2685 h 232722"/>
                <a:gd name="connsiteX5" fmla="*/ 64287 w 183676"/>
                <a:gd name="connsiteY5" fmla="*/ 117185 h 232722"/>
                <a:gd name="connsiteX6" fmla="*/ 2701 w 183676"/>
                <a:gd name="connsiteY6" fmla="*/ 231685 h 232722"/>
                <a:gd name="connsiteX7" fmla="*/ 58452 w 183676"/>
                <a:gd name="connsiteY7" fmla="*/ 231685 h 232722"/>
                <a:gd name="connsiteX8" fmla="*/ 92162 w 183676"/>
                <a:gd name="connsiteY8" fmla="*/ 169028 h 232722"/>
                <a:gd name="connsiteX9" fmla="*/ 125872 w 183676"/>
                <a:gd name="connsiteY9" fmla="*/ 231685 h 232722"/>
                <a:gd name="connsiteX10" fmla="*/ 181659 w 183676"/>
                <a:gd name="connsiteY10" fmla="*/ 231685 h 232722"/>
                <a:gd name="connsiteX11" fmla="*/ 120074 w 183676"/>
                <a:gd name="connsiteY11" fmla="*/ 117185 h 232722"/>
                <a:gd name="connsiteX12" fmla="*/ 181659 w 183676"/>
                <a:gd name="connsiteY12" fmla="*/ 2685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676" h="232722">
                  <a:moveTo>
                    <a:pt x="181659" y="2685"/>
                  </a:moveTo>
                  <a:lnTo>
                    <a:pt x="125872" y="2685"/>
                  </a:lnTo>
                  <a:lnTo>
                    <a:pt x="92162" y="65341"/>
                  </a:lnTo>
                  <a:lnTo>
                    <a:pt x="58452" y="2685"/>
                  </a:lnTo>
                  <a:lnTo>
                    <a:pt x="2701" y="2685"/>
                  </a:lnTo>
                  <a:lnTo>
                    <a:pt x="64287" y="117185"/>
                  </a:lnTo>
                  <a:lnTo>
                    <a:pt x="2701" y="231685"/>
                  </a:lnTo>
                  <a:lnTo>
                    <a:pt x="58452" y="231685"/>
                  </a:lnTo>
                  <a:lnTo>
                    <a:pt x="92162" y="169028"/>
                  </a:lnTo>
                  <a:lnTo>
                    <a:pt x="125872" y="231685"/>
                  </a:lnTo>
                  <a:lnTo>
                    <a:pt x="181659" y="231685"/>
                  </a:lnTo>
                  <a:lnTo>
                    <a:pt x="120074" y="117185"/>
                  </a:lnTo>
                  <a:lnTo>
                    <a:pt x="181659" y="26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28AE780-B09A-C149-8332-7085417F1577}"/>
                </a:ext>
              </a:extLst>
            </p:cNvPr>
            <p:cNvSpPr/>
            <p:nvPr/>
          </p:nvSpPr>
          <p:spPr>
            <a:xfrm>
              <a:off x="555530" y="6520599"/>
              <a:ext cx="194481" cy="232723"/>
            </a:xfrm>
            <a:custGeom>
              <a:avLst/>
              <a:gdLst>
                <a:gd name="connsiteX0" fmla="*/ 148634 w 194480"/>
                <a:gd name="connsiteY0" fmla="*/ 63515 h 232722"/>
                <a:gd name="connsiteX1" fmla="*/ 148634 w 194480"/>
                <a:gd name="connsiteY1" fmla="*/ 78374 h 232722"/>
                <a:gd name="connsiteX2" fmla="*/ 131599 w 194480"/>
                <a:gd name="connsiteY2" fmla="*/ 95345 h 232722"/>
                <a:gd name="connsiteX3" fmla="*/ 109773 w 194480"/>
                <a:gd name="connsiteY3" fmla="*/ 95345 h 232722"/>
                <a:gd name="connsiteX4" fmla="*/ 65655 w 194480"/>
                <a:gd name="connsiteY4" fmla="*/ 139204 h 232722"/>
                <a:gd name="connsiteX5" fmla="*/ 65655 w 194480"/>
                <a:gd name="connsiteY5" fmla="*/ 139240 h 232722"/>
                <a:gd name="connsiteX6" fmla="*/ 150146 w 194480"/>
                <a:gd name="connsiteY6" fmla="*/ 139240 h 232722"/>
                <a:gd name="connsiteX7" fmla="*/ 192788 w 194480"/>
                <a:gd name="connsiteY7" fmla="*/ 96849 h 232722"/>
                <a:gd name="connsiteX8" fmla="*/ 192788 w 194480"/>
                <a:gd name="connsiteY8" fmla="*/ 45077 h 232722"/>
                <a:gd name="connsiteX9" fmla="*/ 150146 w 194480"/>
                <a:gd name="connsiteY9" fmla="*/ 2685 h 232722"/>
                <a:gd name="connsiteX10" fmla="*/ 2701 w 194480"/>
                <a:gd name="connsiteY10" fmla="*/ 2685 h 232722"/>
                <a:gd name="connsiteX11" fmla="*/ 2701 w 194480"/>
                <a:gd name="connsiteY11" fmla="*/ 231828 h 232722"/>
                <a:gd name="connsiteX12" fmla="*/ 46855 w 194480"/>
                <a:gd name="connsiteY12" fmla="*/ 231828 h 232722"/>
                <a:gd name="connsiteX13" fmla="*/ 46855 w 194480"/>
                <a:gd name="connsiteY13" fmla="*/ 72001 h 232722"/>
                <a:gd name="connsiteX14" fmla="*/ 72426 w 194480"/>
                <a:gd name="connsiteY14" fmla="*/ 46580 h 232722"/>
                <a:gd name="connsiteX15" fmla="*/ 131707 w 194480"/>
                <a:gd name="connsiteY15" fmla="*/ 46580 h 232722"/>
                <a:gd name="connsiteX16" fmla="*/ 148742 w 194480"/>
                <a:gd name="connsiteY16" fmla="*/ 63515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4480" h="232722">
                  <a:moveTo>
                    <a:pt x="148634" y="63515"/>
                  </a:moveTo>
                  <a:lnTo>
                    <a:pt x="148634" y="78374"/>
                  </a:lnTo>
                  <a:cubicBezTo>
                    <a:pt x="148634" y="87733"/>
                    <a:pt x="141013" y="95325"/>
                    <a:pt x="131599" y="95345"/>
                  </a:cubicBezTo>
                  <a:lnTo>
                    <a:pt x="109773" y="95345"/>
                  </a:lnTo>
                  <a:cubicBezTo>
                    <a:pt x="85408" y="95345"/>
                    <a:pt x="65655" y="114981"/>
                    <a:pt x="65655" y="139204"/>
                  </a:cubicBezTo>
                  <a:cubicBezTo>
                    <a:pt x="65655" y="139216"/>
                    <a:pt x="65655" y="139228"/>
                    <a:pt x="65655" y="139240"/>
                  </a:cubicBezTo>
                  <a:lnTo>
                    <a:pt x="150146" y="139240"/>
                  </a:lnTo>
                  <a:cubicBezTo>
                    <a:pt x="173697" y="139240"/>
                    <a:pt x="192788" y="120261"/>
                    <a:pt x="192788" y="96849"/>
                  </a:cubicBezTo>
                  <a:lnTo>
                    <a:pt x="192788" y="45077"/>
                  </a:lnTo>
                  <a:cubicBezTo>
                    <a:pt x="192788" y="21665"/>
                    <a:pt x="173697" y="2685"/>
                    <a:pt x="150146" y="2685"/>
                  </a:cubicBezTo>
                  <a:lnTo>
                    <a:pt x="2701" y="2685"/>
                  </a:lnTo>
                  <a:lnTo>
                    <a:pt x="2701" y="231828"/>
                  </a:lnTo>
                  <a:lnTo>
                    <a:pt x="46855" y="231828"/>
                  </a:lnTo>
                  <a:lnTo>
                    <a:pt x="46855" y="72001"/>
                  </a:lnTo>
                  <a:cubicBezTo>
                    <a:pt x="46855" y="57962"/>
                    <a:pt x="58304" y="46580"/>
                    <a:pt x="72426" y="46580"/>
                  </a:cubicBezTo>
                  <a:lnTo>
                    <a:pt x="131707" y="46580"/>
                  </a:lnTo>
                  <a:cubicBezTo>
                    <a:pt x="141115" y="46580"/>
                    <a:pt x="148742" y="54163"/>
                    <a:pt x="148742" y="6351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31F7BF8-3E81-2044-A7EB-4F1EB01D0731}"/>
                </a:ext>
              </a:extLst>
            </p:cNvPr>
            <p:cNvSpPr/>
            <p:nvPr/>
          </p:nvSpPr>
          <p:spPr>
            <a:xfrm>
              <a:off x="758726" y="6520599"/>
              <a:ext cx="169270" cy="232723"/>
            </a:xfrm>
            <a:custGeom>
              <a:avLst/>
              <a:gdLst>
                <a:gd name="connsiteX0" fmla="*/ 2701 w 169270"/>
                <a:gd name="connsiteY0" fmla="*/ 45077 h 232722"/>
                <a:gd name="connsiteX1" fmla="*/ 2701 w 169270"/>
                <a:gd name="connsiteY1" fmla="*/ 189293 h 232722"/>
                <a:gd name="connsiteX2" fmla="*/ 45343 w 169270"/>
                <a:gd name="connsiteY2" fmla="*/ 231685 h 232722"/>
                <a:gd name="connsiteX3" fmla="*/ 169990 w 169270"/>
                <a:gd name="connsiteY3" fmla="*/ 231685 h 232722"/>
                <a:gd name="connsiteX4" fmla="*/ 169990 w 169270"/>
                <a:gd name="connsiteY4" fmla="*/ 187790 h 232722"/>
                <a:gd name="connsiteX5" fmla="*/ 63890 w 169270"/>
                <a:gd name="connsiteY5" fmla="*/ 187790 h 232722"/>
                <a:gd name="connsiteX6" fmla="*/ 46855 w 169270"/>
                <a:gd name="connsiteY6" fmla="*/ 170819 h 232722"/>
                <a:gd name="connsiteX7" fmla="*/ 46855 w 169270"/>
                <a:gd name="connsiteY7" fmla="*/ 63408 h 232722"/>
                <a:gd name="connsiteX8" fmla="*/ 63890 w 169270"/>
                <a:gd name="connsiteY8" fmla="*/ 46473 h 232722"/>
                <a:gd name="connsiteX9" fmla="*/ 169990 w 169270"/>
                <a:gd name="connsiteY9" fmla="*/ 46473 h 232722"/>
                <a:gd name="connsiteX10" fmla="*/ 169990 w 169270"/>
                <a:gd name="connsiteY10" fmla="*/ 2685 h 232722"/>
                <a:gd name="connsiteX11" fmla="*/ 45343 w 169270"/>
                <a:gd name="connsiteY11" fmla="*/ 2685 h 232722"/>
                <a:gd name="connsiteX12" fmla="*/ 2701 w 169270"/>
                <a:gd name="connsiteY12" fmla="*/ 45077 h 23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270" h="232722">
                  <a:moveTo>
                    <a:pt x="2701" y="45077"/>
                  </a:moveTo>
                  <a:lnTo>
                    <a:pt x="2701" y="189293"/>
                  </a:lnTo>
                  <a:cubicBezTo>
                    <a:pt x="2701" y="212705"/>
                    <a:pt x="21792" y="231685"/>
                    <a:pt x="45343" y="231685"/>
                  </a:cubicBezTo>
                  <a:lnTo>
                    <a:pt x="169990" y="231685"/>
                  </a:lnTo>
                  <a:lnTo>
                    <a:pt x="169990" y="187790"/>
                  </a:lnTo>
                  <a:lnTo>
                    <a:pt x="63890" y="187790"/>
                  </a:lnTo>
                  <a:cubicBezTo>
                    <a:pt x="54476" y="187770"/>
                    <a:pt x="46855" y="180177"/>
                    <a:pt x="46855" y="170819"/>
                  </a:cubicBezTo>
                  <a:lnTo>
                    <a:pt x="46855" y="63408"/>
                  </a:lnTo>
                  <a:cubicBezTo>
                    <a:pt x="46855" y="54055"/>
                    <a:pt x="54482" y="46473"/>
                    <a:pt x="63890" y="46473"/>
                  </a:cubicBezTo>
                  <a:lnTo>
                    <a:pt x="169990" y="46473"/>
                  </a:lnTo>
                  <a:lnTo>
                    <a:pt x="169990" y="2685"/>
                  </a:lnTo>
                  <a:lnTo>
                    <a:pt x="45343" y="2685"/>
                  </a:lnTo>
                  <a:cubicBezTo>
                    <a:pt x="21792" y="2685"/>
                    <a:pt x="2701" y="21665"/>
                    <a:pt x="2701" y="45077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C6443D8-6924-9746-B22E-416C734D16CD}"/>
                </a:ext>
              </a:extLst>
            </p:cNvPr>
            <p:cNvSpPr/>
            <p:nvPr/>
          </p:nvSpPr>
          <p:spPr>
            <a:xfrm>
              <a:off x="821825" y="6613258"/>
              <a:ext cx="108045" cy="46545"/>
            </a:xfrm>
            <a:custGeom>
              <a:avLst/>
              <a:gdLst>
                <a:gd name="connsiteX0" fmla="*/ 106892 w 108044"/>
                <a:gd name="connsiteY0" fmla="*/ 46580 h 46544"/>
                <a:gd name="connsiteX1" fmla="*/ 106892 w 108044"/>
                <a:gd name="connsiteY1" fmla="*/ 46580 h 46544"/>
                <a:gd name="connsiteX2" fmla="*/ 62738 w 108044"/>
                <a:gd name="connsiteY2" fmla="*/ 2685 h 46544"/>
                <a:gd name="connsiteX3" fmla="*/ 2701 w 108044"/>
                <a:gd name="connsiteY3" fmla="*/ 2685 h 46544"/>
                <a:gd name="connsiteX4" fmla="*/ 2701 w 108044"/>
                <a:gd name="connsiteY4" fmla="*/ 46580 h 4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44" h="46544">
                  <a:moveTo>
                    <a:pt x="106892" y="46580"/>
                  </a:moveTo>
                  <a:lnTo>
                    <a:pt x="106892" y="46580"/>
                  </a:lnTo>
                  <a:cubicBezTo>
                    <a:pt x="106892" y="22338"/>
                    <a:pt x="87124" y="2685"/>
                    <a:pt x="62738" y="2685"/>
                  </a:cubicBezTo>
                  <a:lnTo>
                    <a:pt x="2701" y="2685"/>
                  </a:lnTo>
                  <a:lnTo>
                    <a:pt x="2701" y="46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58DE3FB-5D17-9D4E-8B04-FBE3BD31494B}"/>
                </a:ext>
              </a:extLst>
            </p:cNvPr>
            <p:cNvSpPr/>
            <p:nvPr/>
          </p:nvSpPr>
          <p:spPr>
            <a:xfrm>
              <a:off x="432791" y="6613258"/>
              <a:ext cx="108045" cy="46545"/>
            </a:xfrm>
            <a:custGeom>
              <a:avLst/>
              <a:gdLst>
                <a:gd name="connsiteX0" fmla="*/ 106892 w 108044"/>
                <a:gd name="connsiteY0" fmla="*/ 46580 h 46544"/>
                <a:gd name="connsiteX1" fmla="*/ 106892 w 108044"/>
                <a:gd name="connsiteY1" fmla="*/ 46580 h 46544"/>
                <a:gd name="connsiteX2" fmla="*/ 62738 w 108044"/>
                <a:gd name="connsiteY2" fmla="*/ 2685 h 46544"/>
                <a:gd name="connsiteX3" fmla="*/ 2701 w 108044"/>
                <a:gd name="connsiteY3" fmla="*/ 2685 h 46544"/>
                <a:gd name="connsiteX4" fmla="*/ 2701 w 108044"/>
                <a:gd name="connsiteY4" fmla="*/ 46580 h 4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44" h="46544">
                  <a:moveTo>
                    <a:pt x="106892" y="46580"/>
                  </a:moveTo>
                  <a:lnTo>
                    <a:pt x="106892" y="46580"/>
                  </a:lnTo>
                  <a:cubicBezTo>
                    <a:pt x="106892" y="22338"/>
                    <a:pt x="87124" y="2685"/>
                    <a:pt x="62738" y="2685"/>
                  </a:cubicBezTo>
                  <a:lnTo>
                    <a:pt x="2701" y="2685"/>
                  </a:lnTo>
                  <a:lnTo>
                    <a:pt x="2701" y="465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7E6CC58-B63B-5243-AC4D-0FD7385501B7}"/>
                </a:ext>
              </a:extLst>
            </p:cNvPr>
            <p:cNvSpPr/>
            <p:nvPr/>
          </p:nvSpPr>
          <p:spPr>
            <a:xfrm>
              <a:off x="620717" y="6677132"/>
              <a:ext cx="147661" cy="75187"/>
            </a:xfrm>
            <a:custGeom>
              <a:avLst/>
              <a:gdLst>
                <a:gd name="connsiteX0" fmla="*/ 2701 w 147661"/>
                <a:gd name="connsiteY0" fmla="*/ 2685 h 75187"/>
                <a:gd name="connsiteX1" fmla="*/ 58344 w 147661"/>
                <a:gd name="connsiteY1" fmla="*/ 2685 h 75187"/>
                <a:gd name="connsiteX2" fmla="*/ 81898 w 147661"/>
                <a:gd name="connsiteY2" fmla="*/ 12173 h 75187"/>
                <a:gd name="connsiteX3" fmla="*/ 146941 w 147661"/>
                <a:gd name="connsiteY3" fmla="*/ 75259 h 75187"/>
                <a:gd name="connsiteX4" fmla="*/ 77360 w 147661"/>
                <a:gd name="connsiteY4" fmla="*/ 75259 h 7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61" h="75187">
                  <a:moveTo>
                    <a:pt x="2701" y="2685"/>
                  </a:moveTo>
                  <a:lnTo>
                    <a:pt x="58344" y="2685"/>
                  </a:lnTo>
                  <a:cubicBezTo>
                    <a:pt x="67141" y="2668"/>
                    <a:pt x="75595" y="6074"/>
                    <a:pt x="81898" y="12173"/>
                  </a:cubicBezTo>
                  <a:lnTo>
                    <a:pt x="146941" y="75259"/>
                  </a:lnTo>
                  <a:lnTo>
                    <a:pt x="77360" y="752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525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BIG TITLE + SUB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 rot="10800000" flipH="1">
            <a:off x="700" y="-23636"/>
            <a:ext cx="12192000" cy="6884400"/>
          </a:xfrm>
          <a:prstGeom prst="rect">
            <a:avLst/>
          </a:prstGeom>
          <a:gradFill>
            <a:gsLst>
              <a:gs pos="0">
                <a:srgbClr val="242637"/>
              </a:gs>
              <a:gs pos="51000">
                <a:srgbClr val="242637"/>
              </a:gs>
              <a:gs pos="100000">
                <a:srgbClr val="33364F"/>
              </a:gs>
            </a:gsLst>
            <a:lin ang="18900044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5"/>
          <p:cNvSpPr/>
          <p:nvPr/>
        </p:nvSpPr>
        <p:spPr>
          <a:xfrm rot="5400000">
            <a:off x="-1418481" y="1418561"/>
            <a:ext cx="6885045" cy="4047923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86000">
                <a:srgbClr val="052949"/>
              </a:gs>
              <a:gs pos="100000">
                <a:srgbClr val="0529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6681830" y="1374825"/>
            <a:ext cx="6885045" cy="4135371"/>
          </a:xfrm>
          <a:custGeom>
            <a:avLst/>
            <a:gdLst/>
            <a:ahLst/>
            <a:cxnLst/>
            <a:rect l="l" t="t" r="r" b="b"/>
            <a:pathLst>
              <a:path w="87090" h="36538" extrusionOk="0">
                <a:moveTo>
                  <a:pt x="16803" y="58"/>
                </a:moveTo>
                <a:cubicBezTo>
                  <a:pt x="16973" y="58"/>
                  <a:pt x="17144" y="62"/>
                  <a:pt x="17318" y="72"/>
                </a:cubicBezTo>
                <a:cubicBezTo>
                  <a:pt x="17098" y="556"/>
                  <a:pt x="16843" y="1031"/>
                  <a:pt x="16579" y="1507"/>
                </a:cubicBezTo>
                <a:lnTo>
                  <a:pt x="16033" y="1507"/>
                </a:lnTo>
                <a:cubicBezTo>
                  <a:pt x="15592" y="1507"/>
                  <a:pt x="15117" y="1542"/>
                  <a:pt x="14642" y="1612"/>
                </a:cubicBezTo>
                <a:cubicBezTo>
                  <a:pt x="14897" y="1137"/>
                  <a:pt x="15117" y="697"/>
                  <a:pt x="15337" y="221"/>
                </a:cubicBezTo>
                <a:lnTo>
                  <a:pt x="15372" y="151"/>
                </a:lnTo>
                <a:cubicBezTo>
                  <a:pt x="15859" y="93"/>
                  <a:pt x="16327" y="58"/>
                  <a:pt x="16803" y="58"/>
                </a:cubicBezTo>
                <a:close/>
                <a:moveTo>
                  <a:pt x="17353" y="72"/>
                </a:moveTo>
                <a:cubicBezTo>
                  <a:pt x="17986" y="93"/>
                  <a:pt x="18609" y="158"/>
                  <a:pt x="19214" y="270"/>
                </a:cubicBezTo>
                <a:lnTo>
                  <a:pt x="19214" y="270"/>
                </a:lnTo>
                <a:cubicBezTo>
                  <a:pt x="19038" y="707"/>
                  <a:pt x="18777" y="1177"/>
                  <a:pt x="18559" y="1656"/>
                </a:cubicBezTo>
                <a:cubicBezTo>
                  <a:pt x="17943" y="1542"/>
                  <a:pt x="17318" y="1507"/>
                  <a:pt x="16658" y="1507"/>
                </a:cubicBezTo>
                <a:cubicBezTo>
                  <a:pt x="16913" y="1031"/>
                  <a:pt x="17133" y="556"/>
                  <a:pt x="17353" y="72"/>
                </a:cubicBezTo>
                <a:close/>
                <a:moveTo>
                  <a:pt x="15302" y="151"/>
                </a:moveTo>
                <a:lnTo>
                  <a:pt x="15258" y="221"/>
                </a:lnTo>
                <a:cubicBezTo>
                  <a:pt x="15038" y="662"/>
                  <a:pt x="14818" y="1137"/>
                  <a:pt x="14562" y="1612"/>
                </a:cubicBezTo>
                <a:cubicBezTo>
                  <a:pt x="13937" y="1692"/>
                  <a:pt x="13277" y="1797"/>
                  <a:pt x="12661" y="1947"/>
                </a:cubicBezTo>
                <a:cubicBezTo>
                  <a:pt x="12881" y="1507"/>
                  <a:pt x="13101" y="1067"/>
                  <a:pt x="13321" y="662"/>
                </a:cubicBezTo>
                <a:lnTo>
                  <a:pt x="13391" y="477"/>
                </a:lnTo>
                <a:cubicBezTo>
                  <a:pt x="14017" y="336"/>
                  <a:pt x="14677" y="221"/>
                  <a:pt x="15302" y="151"/>
                </a:cubicBezTo>
                <a:close/>
                <a:moveTo>
                  <a:pt x="19277" y="282"/>
                </a:moveTo>
                <a:cubicBezTo>
                  <a:pt x="19879" y="397"/>
                  <a:pt x="20463" y="560"/>
                  <a:pt x="21025" y="776"/>
                </a:cubicBezTo>
                <a:lnTo>
                  <a:pt x="20364" y="2097"/>
                </a:lnTo>
                <a:cubicBezTo>
                  <a:pt x="19810" y="1912"/>
                  <a:pt x="19220" y="1762"/>
                  <a:pt x="18603" y="1656"/>
                </a:cubicBezTo>
                <a:cubicBezTo>
                  <a:pt x="18859" y="1172"/>
                  <a:pt x="19079" y="732"/>
                  <a:pt x="19299" y="292"/>
                </a:cubicBezTo>
                <a:lnTo>
                  <a:pt x="19277" y="282"/>
                </a:lnTo>
                <a:close/>
                <a:moveTo>
                  <a:pt x="13321" y="477"/>
                </a:moveTo>
                <a:lnTo>
                  <a:pt x="13242" y="626"/>
                </a:lnTo>
                <a:cubicBezTo>
                  <a:pt x="13057" y="1067"/>
                  <a:pt x="12837" y="1507"/>
                  <a:pt x="12582" y="1982"/>
                </a:cubicBezTo>
                <a:cubicBezTo>
                  <a:pt x="12000" y="2132"/>
                  <a:pt x="11411" y="2273"/>
                  <a:pt x="10821" y="2493"/>
                </a:cubicBezTo>
                <a:cubicBezTo>
                  <a:pt x="11041" y="2053"/>
                  <a:pt x="11226" y="1612"/>
                  <a:pt x="11411" y="1216"/>
                </a:cubicBezTo>
                <a:lnTo>
                  <a:pt x="11516" y="952"/>
                </a:lnTo>
                <a:cubicBezTo>
                  <a:pt x="12106" y="776"/>
                  <a:pt x="12731" y="626"/>
                  <a:pt x="13321" y="477"/>
                </a:cubicBezTo>
                <a:close/>
                <a:moveTo>
                  <a:pt x="21060" y="776"/>
                </a:moveTo>
                <a:cubicBezTo>
                  <a:pt x="21606" y="996"/>
                  <a:pt x="22081" y="1251"/>
                  <a:pt x="22565" y="1542"/>
                </a:cubicBezTo>
                <a:cubicBezTo>
                  <a:pt x="22380" y="1982"/>
                  <a:pt x="22160" y="2422"/>
                  <a:pt x="21940" y="2863"/>
                </a:cubicBezTo>
                <a:cubicBezTo>
                  <a:pt x="21500" y="2572"/>
                  <a:pt x="20981" y="2317"/>
                  <a:pt x="20435" y="2132"/>
                </a:cubicBezTo>
                <a:cubicBezTo>
                  <a:pt x="20655" y="1692"/>
                  <a:pt x="20840" y="1216"/>
                  <a:pt x="21060" y="776"/>
                </a:cubicBezTo>
                <a:close/>
                <a:moveTo>
                  <a:pt x="16623" y="1542"/>
                </a:moveTo>
                <a:cubicBezTo>
                  <a:pt x="17283" y="1542"/>
                  <a:pt x="17943" y="1612"/>
                  <a:pt x="18524" y="1692"/>
                </a:cubicBezTo>
                <a:cubicBezTo>
                  <a:pt x="18304" y="2167"/>
                  <a:pt x="18049" y="2607"/>
                  <a:pt x="17758" y="3047"/>
                </a:cubicBezTo>
                <a:cubicBezTo>
                  <a:pt x="17133" y="2977"/>
                  <a:pt x="16508" y="2933"/>
                  <a:pt x="15813" y="2933"/>
                </a:cubicBezTo>
                <a:cubicBezTo>
                  <a:pt x="16103" y="2493"/>
                  <a:pt x="16402" y="2017"/>
                  <a:pt x="16623" y="1542"/>
                </a:cubicBezTo>
                <a:close/>
                <a:moveTo>
                  <a:pt x="16543" y="1542"/>
                </a:moveTo>
                <a:cubicBezTo>
                  <a:pt x="16323" y="2017"/>
                  <a:pt x="16068" y="2493"/>
                  <a:pt x="15777" y="2933"/>
                </a:cubicBezTo>
                <a:lnTo>
                  <a:pt x="15188" y="2933"/>
                </a:lnTo>
                <a:cubicBezTo>
                  <a:pt x="14747" y="2977"/>
                  <a:pt x="14272" y="3012"/>
                  <a:pt x="13796" y="3083"/>
                </a:cubicBezTo>
                <a:cubicBezTo>
                  <a:pt x="14087" y="2607"/>
                  <a:pt x="14342" y="2132"/>
                  <a:pt x="14598" y="1692"/>
                </a:cubicBezTo>
                <a:cubicBezTo>
                  <a:pt x="15082" y="1612"/>
                  <a:pt x="15557" y="1577"/>
                  <a:pt x="16033" y="1542"/>
                </a:cubicBezTo>
                <a:close/>
                <a:moveTo>
                  <a:pt x="11446" y="996"/>
                </a:moveTo>
                <a:lnTo>
                  <a:pt x="11375" y="1216"/>
                </a:lnTo>
                <a:cubicBezTo>
                  <a:pt x="11155" y="1612"/>
                  <a:pt x="10970" y="2053"/>
                  <a:pt x="10750" y="2493"/>
                </a:cubicBezTo>
                <a:cubicBezTo>
                  <a:pt x="10196" y="2678"/>
                  <a:pt x="9685" y="2898"/>
                  <a:pt x="9210" y="3118"/>
                </a:cubicBezTo>
                <a:cubicBezTo>
                  <a:pt x="9394" y="2713"/>
                  <a:pt x="9579" y="2352"/>
                  <a:pt x="9720" y="1947"/>
                </a:cubicBezTo>
                <a:cubicBezTo>
                  <a:pt x="9799" y="1833"/>
                  <a:pt x="9835" y="1727"/>
                  <a:pt x="9905" y="1577"/>
                </a:cubicBezTo>
                <a:cubicBezTo>
                  <a:pt x="10381" y="1357"/>
                  <a:pt x="10900" y="1172"/>
                  <a:pt x="11446" y="996"/>
                </a:cubicBezTo>
                <a:close/>
                <a:moveTo>
                  <a:pt x="68892" y="1947"/>
                </a:moveTo>
                <a:cubicBezTo>
                  <a:pt x="68707" y="2317"/>
                  <a:pt x="68566" y="2678"/>
                  <a:pt x="68416" y="3083"/>
                </a:cubicBezTo>
                <a:cubicBezTo>
                  <a:pt x="68262" y="3074"/>
                  <a:pt x="68106" y="3070"/>
                  <a:pt x="67949" y="3070"/>
                </a:cubicBezTo>
                <a:cubicBezTo>
                  <a:pt x="67468" y="3070"/>
                  <a:pt x="66977" y="3111"/>
                  <a:pt x="66506" y="3197"/>
                </a:cubicBezTo>
                <a:cubicBezTo>
                  <a:pt x="66620" y="2827"/>
                  <a:pt x="66761" y="2458"/>
                  <a:pt x="66911" y="2132"/>
                </a:cubicBezTo>
                <a:cubicBezTo>
                  <a:pt x="67536" y="1982"/>
                  <a:pt x="68196" y="1947"/>
                  <a:pt x="68892" y="1947"/>
                </a:cubicBezTo>
                <a:close/>
                <a:moveTo>
                  <a:pt x="68962" y="1947"/>
                </a:moveTo>
                <a:cubicBezTo>
                  <a:pt x="69147" y="1947"/>
                  <a:pt x="69332" y="1947"/>
                  <a:pt x="69552" y="1982"/>
                </a:cubicBezTo>
                <a:cubicBezTo>
                  <a:pt x="70063" y="2017"/>
                  <a:pt x="70503" y="2097"/>
                  <a:pt x="70943" y="2202"/>
                </a:cubicBezTo>
                <a:cubicBezTo>
                  <a:pt x="70767" y="2572"/>
                  <a:pt x="70617" y="2977"/>
                  <a:pt x="70468" y="3373"/>
                </a:cubicBezTo>
                <a:cubicBezTo>
                  <a:pt x="70027" y="3232"/>
                  <a:pt x="69517" y="3153"/>
                  <a:pt x="69006" y="3118"/>
                </a:cubicBezTo>
                <a:cubicBezTo>
                  <a:pt x="68821" y="3083"/>
                  <a:pt x="68672" y="3083"/>
                  <a:pt x="68487" y="3083"/>
                </a:cubicBezTo>
                <a:cubicBezTo>
                  <a:pt x="68636" y="2678"/>
                  <a:pt x="68786" y="2317"/>
                  <a:pt x="68962" y="1947"/>
                </a:cubicBezTo>
                <a:close/>
                <a:moveTo>
                  <a:pt x="14527" y="1692"/>
                </a:moveTo>
                <a:lnTo>
                  <a:pt x="14527" y="1692"/>
                </a:lnTo>
                <a:cubicBezTo>
                  <a:pt x="14272" y="2167"/>
                  <a:pt x="14017" y="2642"/>
                  <a:pt x="13717" y="3083"/>
                </a:cubicBezTo>
                <a:cubicBezTo>
                  <a:pt x="13101" y="3153"/>
                  <a:pt x="12441" y="3303"/>
                  <a:pt x="11816" y="3452"/>
                </a:cubicBezTo>
                <a:cubicBezTo>
                  <a:pt x="12106" y="2977"/>
                  <a:pt x="12361" y="2493"/>
                  <a:pt x="12617" y="2017"/>
                </a:cubicBezTo>
                <a:cubicBezTo>
                  <a:pt x="13277" y="1877"/>
                  <a:pt x="13902" y="1762"/>
                  <a:pt x="14527" y="1692"/>
                </a:cubicBezTo>
                <a:close/>
                <a:moveTo>
                  <a:pt x="18603" y="1727"/>
                </a:moveTo>
                <a:cubicBezTo>
                  <a:pt x="19220" y="1797"/>
                  <a:pt x="19774" y="1947"/>
                  <a:pt x="20320" y="2167"/>
                </a:cubicBezTo>
                <a:cubicBezTo>
                  <a:pt x="20100" y="2607"/>
                  <a:pt x="19845" y="3047"/>
                  <a:pt x="19589" y="3488"/>
                </a:cubicBezTo>
                <a:cubicBezTo>
                  <a:pt x="19044" y="3303"/>
                  <a:pt x="18454" y="3153"/>
                  <a:pt x="17793" y="3083"/>
                </a:cubicBezTo>
                <a:cubicBezTo>
                  <a:pt x="18084" y="2607"/>
                  <a:pt x="18339" y="2167"/>
                  <a:pt x="18603" y="1727"/>
                </a:cubicBezTo>
                <a:close/>
                <a:moveTo>
                  <a:pt x="66840" y="2132"/>
                </a:moveTo>
                <a:lnTo>
                  <a:pt x="66840" y="2132"/>
                </a:lnTo>
                <a:cubicBezTo>
                  <a:pt x="66691" y="2493"/>
                  <a:pt x="66541" y="2827"/>
                  <a:pt x="66435" y="3232"/>
                </a:cubicBezTo>
                <a:cubicBezTo>
                  <a:pt x="65810" y="3303"/>
                  <a:pt x="65185" y="3488"/>
                  <a:pt x="64604" y="3708"/>
                </a:cubicBezTo>
                <a:cubicBezTo>
                  <a:pt x="64710" y="3373"/>
                  <a:pt x="64824" y="3012"/>
                  <a:pt x="64965" y="2678"/>
                </a:cubicBezTo>
                <a:cubicBezTo>
                  <a:pt x="65555" y="2458"/>
                  <a:pt x="66180" y="2238"/>
                  <a:pt x="66840" y="2132"/>
                </a:cubicBezTo>
                <a:close/>
                <a:moveTo>
                  <a:pt x="12546" y="2053"/>
                </a:moveTo>
                <a:cubicBezTo>
                  <a:pt x="12291" y="2537"/>
                  <a:pt x="12036" y="3012"/>
                  <a:pt x="11736" y="3452"/>
                </a:cubicBezTo>
                <a:cubicBezTo>
                  <a:pt x="11155" y="3593"/>
                  <a:pt x="10565" y="3778"/>
                  <a:pt x="9976" y="3998"/>
                </a:cubicBezTo>
                <a:cubicBezTo>
                  <a:pt x="10275" y="3523"/>
                  <a:pt x="10530" y="3047"/>
                  <a:pt x="10786" y="2572"/>
                </a:cubicBezTo>
                <a:cubicBezTo>
                  <a:pt x="11375" y="2352"/>
                  <a:pt x="11956" y="2167"/>
                  <a:pt x="12546" y="2053"/>
                </a:cubicBezTo>
                <a:close/>
                <a:moveTo>
                  <a:pt x="22600" y="1577"/>
                </a:moveTo>
                <a:cubicBezTo>
                  <a:pt x="22856" y="1727"/>
                  <a:pt x="23076" y="1912"/>
                  <a:pt x="23261" y="2097"/>
                </a:cubicBezTo>
                <a:cubicBezTo>
                  <a:pt x="23516" y="2317"/>
                  <a:pt x="23736" y="2537"/>
                  <a:pt x="23921" y="2792"/>
                </a:cubicBezTo>
                <a:lnTo>
                  <a:pt x="23842" y="2933"/>
                </a:lnTo>
                <a:cubicBezTo>
                  <a:pt x="23701" y="3303"/>
                  <a:pt x="23516" y="3673"/>
                  <a:pt x="23331" y="4034"/>
                </a:cubicBezTo>
                <a:cubicBezTo>
                  <a:pt x="23146" y="3813"/>
                  <a:pt x="22926" y="3593"/>
                  <a:pt x="22706" y="3417"/>
                </a:cubicBezTo>
                <a:cubicBezTo>
                  <a:pt x="22486" y="3232"/>
                  <a:pt x="22231" y="3047"/>
                  <a:pt x="22011" y="2898"/>
                </a:cubicBezTo>
                <a:cubicBezTo>
                  <a:pt x="22195" y="2458"/>
                  <a:pt x="22416" y="2017"/>
                  <a:pt x="22600" y="1577"/>
                </a:cubicBezTo>
                <a:close/>
                <a:moveTo>
                  <a:pt x="71022" y="2202"/>
                </a:moveTo>
                <a:cubicBezTo>
                  <a:pt x="71682" y="2387"/>
                  <a:pt x="72264" y="2678"/>
                  <a:pt x="72748" y="3012"/>
                </a:cubicBezTo>
                <a:cubicBezTo>
                  <a:pt x="72563" y="3373"/>
                  <a:pt x="72413" y="3743"/>
                  <a:pt x="72264" y="4148"/>
                </a:cubicBezTo>
                <a:cubicBezTo>
                  <a:pt x="71753" y="3857"/>
                  <a:pt x="71207" y="3558"/>
                  <a:pt x="70503" y="3373"/>
                </a:cubicBezTo>
                <a:cubicBezTo>
                  <a:pt x="70652" y="2977"/>
                  <a:pt x="70837" y="2607"/>
                  <a:pt x="71022" y="2202"/>
                </a:cubicBezTo>
                <a:close/>
                <a:moveTo>
                  <a:pt x="20399" y="2167"/>
                </a:moveTo>
                <a:cubicBezTo>
                  <a:pt x="20945" y="2387"/>
                  <a:pt x="21465" y="2607"/>
                  <a:pt x="21940" y="2933"/>
                </a:cubicBezTo>
                <a:cubicBezTo>
                  <a:pt x="21720" y="3373"/>
                  <a:pt x="21500" y="3778"/>
                  <a:pt x="21245" y="4218"/>
                </a:cubicBezTo>
                <a:cubicBezTo>
                  <a:pt x="20760" y="3928"/>
                  <a:pt x="20215" y="3708"/>
                  <a:pt x="19660" y="3488"/>
                </a:cubicBezTo>
                <a:cubicBezTo>
                  <a:pt x="19924" y="3083"/>
                  <a:pt x="20144" y="2642"/>
                  <a:pt x="20399" y="2167"/>
                </a:cubicBezTo>
                <a:close/>
                <a:moveTo>
                  <a:pt x="15777" y="3012"/>
                </a:moveTo>
                <a:cubicBezTo>
                  <a:pt x="16438" y="3012"/>
                  <a:pt x="17098" y="3047"/>
                  <a:pt x="17723" y="3118"/>
                </a:cubicBezTo>
                <a:cubicBezTo>
                  <a:pt x="17424" y="3558"/>
                  <a:pt x="17098" y="3998"/>
                  <a:pt x="16763" y="4403"/>
                </a:cubicBezTo>
                <a:cubicBezTo>
                  <a:pt x="16138" y="4333"/>
                  <a:pt x="15478" y="4333"/>
                  <a:pt x="14818" y="4333"/>
                </a:cubicBezTo>
                <a:cubicBezTo>
                  <a:pt x="15152" y="3928"/>
                  <a:pt x="15478" y="3452"/>
                  <a:pt x="15777" y="3012"/>
                </a:cubicBezTo>
                <a:close/>
                <a:moveTo>
                  <a:pt x="15742" y="3012"/>
                </a:moveTo>
                <a:cubicBezTo>
                  <a:pt x="15408" y="3452"/>
                  <a:pt x="15082" y="3928"/>
                  <a:pt x="14712" y="4333"/>
                </a:cubicBezTo>
                <a:cubicBezTo>
                  <a:pt x="14562" y="4333"/>
                  <a:pt x="14378" y="4333"/>
                  <a:pt x="14201" y="4368"/>
                </a:cubicBezTo>
                <a:cubicBezTo>
                  <a:pt x="13717" y="4403"/>
                  <a:pt x="13242" y="4438"/>
                  <a:pt x="12731" y="4518"/>
                </a:cubicBezTo>
                <a:cubicBezTo>
                  <a:pt x="13101" y="4078"/>
                  <a:pt x="13462" y="3637"/>
                  <a:pt x="13761" y="3153"/>
                </a:cubicBezTo>
                <a:cubicBezTo>
                  <a:pt x="14422" y="3047"/>
                  <a:pt x="15082" y="3012"/>
                  <a:pt x="15742" y="3012"/>
                </a:cubicBezTo>
                <a:close/>
                <a:moveTo>
                  <a:pt x="64895" y="2713"/>
                </a:moveTo>
                <a:lnTo>
                  <a:pt x="64895" y="2713"/>
                </a:lnTo>
                <a:cubicBezTo>
                  <a:pt x="64745" y="3047"/>
                  <a:pt x="64639" y="3373"/>
                  <a:pt x="64525" y="3743"/>
                </a:cubicBezTo>
                <a:cubicBezTo>
                  <a:pt x="64085" y="3928"/>
                  <a:pt x="63644" y="4113"/>
                  <a:pt x="63204" y="4333"/>
                </a:cubicBezTo>
                <a:cubicBezTo>
                  <a:pt x="63063" y="4403"/>
                  <a:pt x="62914" y="4518"/>
                  <a:pt x="62799" y="4588"/>
                </a:cubicBezTo>
                <a:cubicBezTo>
                  <a:pt x="62879" y="4254"/>
                  <a:pt x="62984" y="3928"/>
                  <a:pt x="63099" y="3637"/>
                </a:cubicBezTo>
                <a:cubicBezTo>
                  <a:pt x="63644" y="3268"/>
                  <a:pt x="64270" y="2977"/>
                  <a:pt x="64895" y="2713"/>
                </a:cubicBezTo>
                <a:close/>
                <a:moveTo>
                  <a:pt x="10715" y="2572"/>
                </a:moveTo>
                <a:cubicBezTo>
                  <a:pt x="10460" y="3083"/>
                  <a:pt x="10196" y="3558"/>
                  <a:pt x="9905" y="3998"/>
                </a:cubicBezTo>
                <a:cubicBezTo>
                  <a:pt x="9394" y="4183"/>
                  <a:pt x="8875" y="4403"/>
                  <a:pt x="8400" y="4623"/>
                </a:cubicBezTo>
                <a:cubicBezTo>
                  <a:pt x="8699" y="4148"/>
                  <a:pt x="8954" y="3673"/>
                  <a:pt x="9174" y="3197"/>
                </a:cubicBezTo>
                <a:cubicBezTo>
                  <a:pt x="9650" y="2977"/>
                  <a:pt x="10160" y="2757"/>
                  <a:pt x="10715" y="2572"/>
                </a:cubicBezTo>
                <a:close/>
                <a:moveTo>
                  <a:pt x="17758" y="3118"/>
                </a:moveTo>
                <a:cubicBezTo>
                  <a:pt x="18383" y="3232"/>
                  <a:pt x="19000" y="3338"/>
                  <a:pt x="19554" y="3523"/>
                </a:cubicBezTo>
                <a:cubicBezTo>
                  <a:pt x="19299" y="3963"/>
                  <a:pt x="19000" y="4403"/>
                  <a:pt x="18674" y="4773"/>
                </a:cubicBezTo>
                <a:cubicBezTo>
                  <a:pt x="18084" y="4623"/>
                  <a:pt x="17459" y="4518"/>
                  <a:pt x="16843" y="4438"/>
                </a:cubicBezTo>
                <a:cubicBezTo>
                  <a:pt x="17168" y="3998"/>
                  <a:pt x="17503" y="3558"/>
                  <a:pt x="17758" y="3118"/>
                </a:cubicBezTo>
                <a:close/>
                <a:moveTo>
                  <a:pt x="67914" y="3140"/>
                </a:moveTo>
                <a:cubicBezTo>
                  <a:pt x="68078" y="3140"/>
                  <a:pt x="68245" y="3144"/>
                  <a:pt x="68416" y="3153"/>
                </a:cubicBezTo>
                <a:cubicBezTo>
                  <a:pt x="68231" y="3637"/>
                  <a:pt x="68126" y="4113"/>
                  <a:pt x="67976" y="4623"/>
                </a:cubicBezTo>
                <a:cubicBezTo>
                  <a:pt x="67316" y="4623"/>
                  <a:pt x="66655" y="4659"/>
                  <a:pt x="66030" y="4773"/>
                </a:cubicBezTo>
                <a:cubicBezTo>
                  <a:pt x="66180" y="4254"/>
                  <a:pt x="66286" y="3743"/>
                  <a:pt x="66471" y="3268"/>
                </a:cubicBezTo>
                <a:cubicBezTo>
                  <a:pt x="66942" y="3181"/>
                  <a:pt x="67413" y="3140"/>
                  <a:pt x="67914" y="3140"/>
                </a:cubicBezTo>
                <a:close/>
                <a:moveTo>
                  <a:pt x="69006" y="3153"/>
                </a:moveTo>
                <a:cubicBezTo>
                  <a:pt x="69517" y="3232"/>
                  <a:pt x="69992" y="3303"/>
                  <a:pt x="70432" y="3417"/>
                </a:cubicBezTo>
                <a:cubicBezTo>
                  <a:pt x="70283" y="3893"/>
                  <a:pt x="70142" y="4403"/>
                  <a:pt x="70027" y="4879"/>
                </a:cubicBezTo>
                <a:cubicBezTo>
                  <a:pt x="69587" y="4773"/>
                  <a:pt x="69112" y="4694"/>
                  <a:pt x="68672" y="4659"/>
                </a:cubicBezTo>
                <a:cubicBezTo>
                  <a:pt x="68451" y="4659"/>
                  <a:pt x="68231" y="4623"/>
                  <a:pt x="68046" y="4623"/>
                </a:cubicBezTo>
                <a:cubicBezTo>
                  <a:pt x="68161" y="4113"/>
                  <a:pt x="68302" y="3637"/>
                  <a:pt x="68487" y="3153"/>
                </a:cubicBezTo>
                <a:close/>
                <a:moveTo>
                  <a:pt x="13682" y="3153"/>
                </a:moveTo>
                <a:lnTo>
                  <a:pt x="13682" y="3153"/>
                </a:lnTo>
                <a:cubicBezTo>
                  <a:pt x="13356" y="3637"/>
                  <a:pt x="13022" y="4113"/>
                  <a:pt x="12661" y="4518"/>
                </a:cubicBezTo>
                <a:cubicBezTo>
                  <a:pt x="12000" y="4623"/>
                  <a:pt x="11340" y="4773"/>
                  <a:pt x="10715" y="4914"/>
                </a:cubicBezTo>
                <a:cubicBezTo>
                  <a:pt x="11120" y="4474"/>
                  <a:pt x="11446" y="3998"/>
                  <a:pt x="11780" y="3523"/>
                </a:cubicBezTo>
                <a:cubicBezTo>
                  <a:pt x="12397" y="3338"/>
                  <a:pt x="13057" y="3232"/>
                  <a:pt x="13682" y="3153"/>
                </a:cubicBezTo>
                <a:close/>
                <a:moveTo>
                  <a:pt x="66400" y="3268"/>
                </a:moveTo>
                <a:lnTo>
                  <a:pt x="66400" y="3268"/>
                </a:lnTo>
                <a:cubicBezTo>
                  <a:pt x="66250" y="3778"/>
                  <a:pt x="66101" y="4254"/>
                  <a:pt x="65995" y="4773"/>
                </a:cubicBezTo>
                <a:cubicBezTo>
                  <a:pt x="65370" y="4879"/>
                  <a:pt x="64745" y="5064"/>
                  <a:pt x="64199" y="5248"/>
                </a:cubicBezTo>
                <a:cubicBezTo>
                  <a:pt x="64305" y="4738"/>
                  <a:pt x="64419" y="4254"/>
                  <a:pt x="64560" y="3778"/>
                </a:cubicBezTo>
                <a:cubicBezTo>
                  <a:pt x="65150" y="3558"/>
                  <a:pt x="65775" y="3373"/>
                  <a:pt x="66400" y="3268"/>
                </a:cubicBezTo>
                <a:close/>
                <a:moveTo>
                  <a:pt x="21975" y="2933"/>
                </a:moveTo>
                <a:cubicBezTo>
                  <a:pt x="22231" y="3118"/>
                  <a:pt x="22451" y="3268"/>
                  <a:pt x="22671" y="3452"/>
                </a:cubicBezTo>
                <a:cubicBezTo>
                  <a:pt x="22891" y="3673"/>
                  <a:pt x="23111" y="3893"/>
                  <a:pt x="23296" y="4113"/>
                </a:cubicBezTo>
                <a:cubicBezTo>
                  <a:pt x="23111" y="4518"/>
                  <a:pt x="22891" y="4914"/>
                  <a:pt x="22636" y="5319"/>
                </a:cubicBezTo>
                <a:cubicBezTo>
                  <a:pt x="22451" y="5099"/>
                  <a:pt x="22231" y="4914"/>
                  <a:pt x="21975" y="4694"/>
                </a:cubicBezTo>
                <a:cubicBezTo>
                  <a:pt x="21755" y="4553"/>
                  <a:pt x="21535" y="4403"/>
                  <a:pt x="21280" y="4254"/>
                </a:cubicBezTo>
                <a:cubicBezTo>
                  <a:pt x="21535" y="3813"/>
                  <a:pt x="21755" y="3373"/>
                  <a:pt x="21975" y="2933"/>
                </a:cubicBezTo>
                <a:close/>
                <a:moveTo>
                  <a:pt x="19625" y="3558"/>
                </a:moveTo>
                <a:cubicBezTo>
                  <a:pt x="20179" y="3743"/>
                  <a:pt x="20725" y="3963"/>
                  <a:pt x="21201" y="4254"/>
                </a:cubicBezTo>
                <a:cubicBezTo>
                  <a:pt x="20945" y="4694"/>
                  <a:pt x="20690" y="5064"/>
                  <a:pt x="20399" y="5469"/>
                </a:cubicBezTo>
                <a:cubicBezTo>
                  <a:pt x="19880" y="5213"/>
                  <a:pt x="19334" y="4993"/>
                  <a:pt x="18744" y="4808"/>
                </a:cubicBezTo>
                <a:cubicBezTo>
                  <a:pt x="19079" y="4403"/>
                  <a:pt x="19334" y="3998"/>
                  <a:pt x="19625" y="3558"/>
                </a:cubicBezTo>
                <a:close/>
                <a:moveTo>
                  <a:pt x="23956" y="2827"/>
                </a:moveTo>
                <a:cubicBezTo>
                  <a:pt x="24326" y="3303"/>
                  <a:pt x="24581" y="3778"/>
                  <a:pt x="24801" y="4298"/>
                </a:cubicBezTo>
                <a:lnTo>
                  <a:pt x="24766" y="4368"/>
                </a:lnTo>
                <a:cubicBezTo>
                  <a:pt x="24617" y="4738"/>
                  <a:pt x="24432" y="5099"/>
                  <a:pt x="24247" y="5469"/>
                </a:cubicBezTo>
                <a:cubicBezTo>
                  <a:pt x="24027" y="4993"/>
                  <a:pt x="23736" y="4518"/>
                  <a:pt x="23366" y="4078"/>
                </a:cubicBezTo>
                <a:cubicBezTo>
                  <a:pt x="23551" y="3708"/>
                  <a:pt x="23736" y="3338"/>
                  <a:pt x="23921" y="2977"/>
                </a:cubicBezTo>
                <a:lnTo>
                  <a:pt x="23956" y="2827"/>
                </a:lnTo>
                <a:close/>
                <a:moveTo>
                  <a:pt x="72818" y="3012"/>
                </a:moveTo>
                <a:cubicBezTo>
                  <a:pt x="73329" y="3373"/>
                  <a:pt x="73804" y="3813"/>
                  <a:pt x="74209" y="4298"/>
                </a:cubicBezTo>
                <a:cubicBezTo>
                  <a:pt x="73989" y="4659"/>
                  <a:pt x="73848" y="5064"/>
                  <a:pt x="73734" y="5469"/>
                </a:cubicBezTo>
                <a:cubicBezTo>
                  <a:pt x="73329" y="4993"/>
                  <a:pt x="72853" y="4553"/>
                  <a:pt x="72308" y="4183"/>
                </a:cubicBezTo>
                <a:cubicBezTo>
                  <a:pt x="72448" y="3778"/>
                  <a:pt x="72598" y="3417"/>
                  <a:pt x="72818" y="3012"/>
                </a:cubicBezTo>
                <a:close/>
                <a:moveTo>
                  <a:pt x="11701" y="3523"/>
                </a:moveTo>
                <a:lnTo>
                  <a:pt x="11701" y="3523"/>
                </a:lnTo>
                <a:cubicBezTo>
                  <a:pt x="11375" y="4034"/>
                  <a:pt x="11006" y="4518"/>
                  <a:pt x="10601" y="4958"/>
                </a:cubicBezTo>
                <a:cubicBezTo>
                  <a:pt x="10020" y="5099"/>
                  <a:pt x="9394" y="5319"/>
                  <a:pt x="8840" y="5539"/>
                </a:cubicBezTo>
                <a:cubicBezTo>
                  <a:pt x="9245" y="5064"/>
                  <a:pt x="9615" y="4588"/>
                  <a:pt x="9940" y="4078"/>
                </a:cubicBezTo>
                <a:cubicBezTo>
                  <a:pt x="10530" y="3857"/>
                  <a:pt x="11120" y="3673"/>
                  <a:pt x="11701" y="3523"/>
                </a:cubicBezTo>
                <a:close/>
                <a:moveTo>
                  <a:pt x="14747" y="4368"/>
                </a:moveTo>
                <a:cubicBezTo>
                  <a:pt x="15408" y="4368"/>
                  <a:pt x="16068" y="4403"/>
                  <a:pt x="16728" y="4438"/>
                </a:cubicBezTo>
                <a:cubicBezTo>
                  <a:pt x="16402" y="4843"/>
                  <a:pt x="16033" y="5213"/>
                  <a:pt x="15628" y="5539"/>
                </a:cubicBezTo>
                <a:cubicBezTo>
                  <a:pt x="15144" y="5487"/>
                  <a:pt x="14661" y="5455"/>
                  <a:pt x="14178" y="5455"/>
                </a:cubicBezTo>
                <a:cubicBezTo>
                  <a:pt x="14001" y="5455"/>
                  <a:pt x="13824" y="5459"/>
                  <a:pt x="13647" y="5469"/>
                </a:cubicBezTo>
                <a:cubicBezTo>
                  <a:pt x="14052" y="5134"/>
                  <a:pt x="14422" y="4773"/>
                  <a:pt x="14747" y="4368"/>
                </a:cubicBezTo>
                <a:close/>
                <a:moveTo>
                  <a:pt x="70503" y="3452"/>
                </a:moveTo>
                <a:cubicBezTo>
                  <a:pt x="71163" y="3637"/>
                  <a:pt x="71753" y="3893"/>
                  <a:pt x="72228" y="4218"/>
                </a:cubicBezTo>
                <a:cubicBezTo>
                  <a:pt x="72087" y="4659"/>
                  <a:pt x="71973" y="5134"/>
                  <a:pt x="71867" y="5574"/>
                </a:cubicBezTo>
                <a:cubicBezTo>
                  <a:pt x="71278" y="5284"/>
                  <a:pt x="70688" y="5064"/>
                  <a:pt x="70063" y="4914"/>
                </a:cubicBezTo>
                <a:cubicBezTo>
                  <a:pt x="70212" y="4403"/>
                  <a:pt x="70327" y="3928"/>
                  <a:pt x="70503" y="3452"/>
                </a:cubicBezTo>
                <a:close/>
                <a:moveTo>
                  <a:pt x="14677" y="4368"/>
                </a:moveTo>
                <a:cubicBezTo>
                  <a:pt x="14342" y="4773"/>
                  <a:pt x="13981" y="5134"/>
                  <a:pt x="13541" y="5469"/>
                </a:cubicBezTo>
                <a:cubicBezTo>
                  <a:pt x="12881" y="5469"/>
                  <a:pt x="12177" y="5539"/>
                  <a:pt x="11516" y="5618"/>
                </a:cubicBezTo>
                <a:cubicBezTo>
                  <a:pt x="11956" y="5319"/>
                  <a:pt x="12326" y="4958"/>
                  <a:pt x="12696" y="4553"/>
                </a:cubicBezTo>
                <a:cubicBezTo>
                  <a:pt x="13356" y="4474"/>
                  <a:pt x="14017" y="4403"/>
                  <a:pt x="14677" y="4368"/>
                </a:cubicBezTo>
                <a:close/>
                <a:moveTo>
                  <a:pt x="63019" y="3673"/>
                </a:moveTo>
                <a:lnTo>
                  <a:pt x="63019" y="3673"/>
                </a:lnTo>
                <a:cubicBezTo>
                  <a:pt x="62914" y="3963"/>
                  <a:pt x="62799" y="4298"/>
                  <a:pt x="62729" y="4623"/>
                </a:cubicBezTo>
                <a:cubicBezTo>
                  <a:pt x="62218" y="4914"/>
                  <a:pt x="61699" y="5284"/>
                  <a:pt x="61188" y="5653"/>
                </a:cubicBezTo>
                <a:cubicBezTo>
                  <a:pt x="61259" y="5398"/>
                  <a:pt x="61338" y="5099"/>
                  <a:pt x="61443" y="4808"/>
                </a:cubicBezTo>
                <a:cubicBezTo>
                  <a:pt x="61919" y="4403"/>
                  <a:pt x="62474" y="4034"/>
                  <a:pt x="63019" y="3673"/>
                </a:cubicBezTo>
                <a:close/>
                <a:moveTo>
                  <a:pt x="16799" y="4474"/>
                </a:moveTo>
                <a:cubicBezTo>
                  <a:pt x="17424" y="4553"/>
                  <a:pt x="18049" y="4659"/>
                  <a:pt x="18639" y="4843"/>
                </a:cubicBezTo>
                <a:cubicBezTo>
                  <a:pt x="18339" y="5213"/>
                  <a:pt x="18014" y="5574"/>
                  <a:pt x="17609" y="5909"/>
                </a:cubicBezTo>
                <a:cubicBezTo>
                  <a:pt x="17019" y="5724"/>
                  <a:pt x="16358" y="5618"/>
                  <a:pt x="15742" y="5539"/>
                </a:cubicBezTo>
                <a:cubicBezTo>
                  <a:pt x="16103" y="5213"/>
                  <a:pt x="16473" y="4843"/>
                  <a:pt x="16799" y="4474"/>
                </a:cubicBezTo>
                <a:close/>
                <a:moveTo>
                  <a:pt x="12582" y="4588"/>
                </a:moveTo>
                <a:lnTo>
                  <a:pt x="12582" y="4588"/>
                </a:lnTo>
                <a:cubicBezTo>
                  <a:pt x="12256" y="4958"/>
                  <a:pt x="11886" y="5319"/>
                  <a:pt x="11446" y="5618"/>
                </a:cubicBezTo>
                <a:lnTo>
                  <a:pt x="11411" y="5653"/>
                </a:lnTo>
                <a:cubicBezTo>
                  <a:pt x="10750" y="5759"/>
                  <a:pt x="10090" y="5874"/>
                  <a:pt x="9465" y="6014"/>
                </a:cubicBezTo>
                <a:cubicBezTo>
                  <a:pt x="9500" y="5979"/>
                  <a:pt x="9579" y="5944"/>
                  <a:pt x="9615" y="5909"/>
                </a:cubicBezTo>
                <a:cubicBezTo>
                  <a:pt x="9976" y="5653"/>
                  <a:pt x="10310" y="5319"/>
                  <a:pt x="10636" y="4993"/>
                </a:cubicBezTo>
                <a:cubicBezTo>
                  <a:pt x="11261" y="4843"/>
                  <a:pt x="11921" y="4694"/>
                  <a:pt x="12582" y="4588"/>
                </a:cubicBezTo>
                <a:close/>
                <a:moveTo>
                  <a:pt x="64490" y="3813"/>
                </a:moveTo>
                <a:lnTo>
                  <a:pt x="64490" y="3813"/>
                </a:lnTo>
                <a:cubicBezTo>
                  <a:pt x="64340" y="4254"/>
                  <a:pt x="64234" y="4773"/>
                  <a:pt x="64120" y="5284"/>
                </a:cubicBezTo>
                <a:cubicBezTo>
                  <a:pt x="63539" y="5504"/>
                  <a:pt x="62984" y="5759"/>
                  <a:pt x="62474" y="6058"/>
                </a:cubicBezTo>
                <a:cubicBezTo>
                  <a:pt x="62544" y="5574"/>
                  <a:pt x="62658" y="5099"/>
                  <a:pt x="62764" y="4659"/>
                </a:cubicBezTo>
                <a:cubicBezTo>
                  <a:pt x="63319" y="4333"/>
                  <a:pt x="63900" y="4034"/>
                  <a:pt x="64490" y="3813"/>
                </a:cubicBezTo>
                <a:close/>
                <a:moveTo>
                  <a:pt x="21280" y="4298"/>
                </a:moveTo>
                <a:cubicBezTo>
                  <a:pt x="21500" y="4438"/>
                  <a:pt x="21720" y="4588"/>
                  <a:pt x="21940" y="4773"/>
                </a:cubicBezTo>
                <a:cubicBezTo>
                  <a:pt x="22195" y="4958"/>
                  <a:pt x="22416" y="5134"/>
                  <a:pt x="22636" y="5354"/>
                </a:cubicBezTo>
                <a:cubicBezTo>
                  <a:pt x="22380" y="5759"/>
                  <a:pt x="22160" y="6094"/>
                  <a:pt x="21861" y="6455"/>
                </a:cubicBezTo>
                <a:cubicBezTo>
                  <a:pt x="21641" y="6234"/>
                  <a:pt x="21385" y="6058"/>
                  <a:pt x="21130" y="5874"/>
                </a:cubicBezTo>
                <a:cubicBezTo>
                  <a:pt x="20910" y="5724"/>
                  <a:pt x="20690" y="5618"/>
                  <a:pt x="20470" y="5469"/>
                </a:cubicBezTo>
                <a:cubicBezTo>
                  <a:pt x="20760" y="5099"/>
                  <a:pt x="21025" y="4694"/>
                  <a:pt x="21280" y="4298"/>
                </a:cubicBezTo>
                <a:close/>
                <a:moveTo>
                  <a:pt x="18709" y="4843"/>
                </a:moveTo>
                <a:cubicBezTo>
                  <a:pt x="19299" y="5028"/>
                  <a:pt x="19845" y="5248"/>
                  <a:pt x="20364" y="5504"/>
                </a:cubicBezTo>
                <a:cubicBezTo>
                  <a:pt x="20065" y="5874"/>
                  <a:pt x="19774" y="6199"/>
                  <a:pt x="19405" y="6534"/>
                </a:cubicBezTo>
                <a:cubicBezTo>
                  <a:pt x="18859" y="6279"/>
                  <a:pt x="18304" y="6094"/>
                  <a:pt x="17679" y="5909"/>
                </a:cubicBezTo>
                <a:cubicBezTo>
                  <a:pt x="18049" y="5574"/>
                  <a:pt x="18383" y="5213"/>
                  <a:pt x="18709" y="4843"/>
                </a:cubicBezTo>
                <a:close/>
                <a:moveTo>
                  <a:pt x="13576" y="5504"/>
                </a:moveTo>
                <a:cubicBezTo>
                  <a:pt x="14237" y="5504"/>
                  <a:pt x="14932" y="5539"/>
                  <a:pt x="15592" y="5574"/>
                </a:cubicBezTo>
                <a:cubicBezTo>
                  <a:pt x="15522" y="5653"/>
                  <a:pt x="15443" y="5724"/>
                  <a:pt x="15372" y="5759"/>
                </a:cubicBezTo>
                <a:cubicBezTo>
                  <a:pt x="15003" y="6058"/>
                  <a:pt x="14598" y="6314"/>
                  <a:pt x="14237" y="6569"/>
                </a:cubicBezTo>
                <a:cubicBezTo>
                  <a:pt x="13759" y="6518"/>
                  <a:pt x="13263" y="6481"/>
                  <a:pt x="12759" y="6481"/>
                </a:cubicBezTo>
                <a:cubicBezTo>
                  <a:pt x="12566" y="6481"/>
                  <a:pt x="12372" y="6486"/>
                  <a:pt x="12177" y="6499"/>
                </a:cubicBezTo>
                <a:cubicBezTo>
                  <a:pt x="12617" y="6199"/>
                  <a:pt x="13022" y="5909"/>
                  <a:pt x="13462" y="5618"/>
                </a:cubicBezTo>
                <a:cubicBezTo>
                  <a:pt x="13497" y="5574"/>
                  <a:pt x="13541" y="5539"/>
                  <a:pt x="13576" y="5504"/>
                </a:cubicBezTo>
                <a:close/>
                <a:moveTo>
                  <a:pt x="10530" y="5028"/>
                </a:moveTo>
                <a:lnTo>
                  <a:pt x="10530" y="5028"/>
                </a:lnTo>
                <a:cubicBezTo>
                  <a:pt x="10240" y="5319"/>
                  <a:pt x="9905" y="5618"/>
                  <a:pt x="9579" y="5874"/>
                </a:cubicBezTo>
                <a:cubicBezTo>
                  <a:pt x="9500" y="5944"/>
                  <a:pt x="9394" y="6014"/>
                  <a:pt x="9315" y="6058"/>
                </a:cubicBezTo>
                <a:cubicBezTo>
                  <a:pt x="8699" y="6234"/>
                  <a:pt x="8144" y="6419"/>
                  <a:pt x="7598" y="6604"/>
                </a:cubicBezTo>
                <a:cubicBezTo>
                  <a:pt x="7669" y="6534"/>
                  <a:pt x="7739" y="6499"/>
                  <a:pt x="7819" y="6419"/>
                </a:cubicBezTo>
                <a:cubicBezTo>
                  <a:pt x="8144" y="6199"/>
                  <a:pt x="8479" y="5909"/>
                  <a:pt x="8769" y="5618"/>
                </a:cubicBezTo>
                <a:cubicBezTo>
                  <a:pt x="9315" y="5398"/>
                  <a:pt x="9905" y="5213"/>
                  <a:pt x="10530" y="5028"/>
                </a:cubicBezTo>
                <a:close/>
                <a:moveTo>
                  <a:pt x="23331" y="4148"/>
                </a:moveTo>
                <a:cubicBezTo>
                  <a:pt x="23701" y="4588"/>
                  <a:pt x="23991" y="5064"/>
                  <a:pt x="24212" y="5539"/>
                </a:cubicBezTo>
                <a:cubicBezTo>
                  <a:pt x="24027" y="5909"/>
                  <a:pt x="23807" y="6279"/>
                  <a:pt x="23586" y="6604"/>
                </a:cubicBezTo>
                <a:cubicBezTo>
                  <a:pt x="23331" y="6164"/>
                  <a:pt x="23041" y="5759"/>
                  <a:pt x="22706" y="5354"/>
                </a:cubicBezTo>
                <a:cubicBezTo>
                  <a:pt x="22926" y="4993"/>
                  <a:pt x="23146" y="4553"/>
                  <a:pt x="23331" y="4148"/>
                </a:cubicBezTo>
                <a:close/>
                <a:moveTo>
                  <a:pt x="67639" y="4685"/>
                </a:moveTo>
                <a:cubicBezTo>
                  <a:pt x="67749" y="4685"/>
                  <a:pt x="67862" y="4688"/>
                  <a:pt x="67976" y="4694"/>
                </a:cubicBezTo>
                <a:cubicBezTo>
                  <a:pt x="67826" y="5248"/>
                  <a:pt x="67721" y="5838"/>
                  <a:pt x="67641" y="6419"/>
                </a:cubicBezTo>
                <a:cubicBezTo>
                  <a:pt x="66981" y="6419"/>
                  <a:pt x="66321" y="6499"/>
                  <a:pt x="65705" y="6604"/>
                </a:cubicBezTo>
                <a:cubicBezTo>
                  <a:pt x="65775" y="5979"/>
                  <a:pt x="65881" y="5398"/>
                  <a:pt x="66030" y="4843"/>
                </a:cubicBezTo>
                <a:cubicBezTo>
                  <a:pt x="66553" y="4755"/>
                  <a:pt x="67075" y="4685"/>
                  <a:pt x="67639" y="4685"/>
                </a:cubicBezTo>
                <a:close/>
                <a:moveTo>
                  <a:pt x="13462" y="5539"/>
                </a:moveTo>
                <a:cubicBezTo>
                  <a:pt x="13462" y="5539"/>
                  <a:pt x="13427" y="5539"/>
                  <a:pt x="13427" y="5574"/>
                </a:cubicBezTo>
                <a:cubicBezTo>
                  <a:pt x="12987" y="5909"/>
                  <a:pt x="12546" y="6199"/>
                  <a:pt x="12071" y="6499"/>
                </a:cubicBezTo>
                <a:lnTo>
                  <a:pt x="11736" y="6499"/>
                </a:lnTo>
                <a:cubicBezTo>
                  <a:pt x="11191" y="6499"/>
                  <a:pt x="10601" y="6569"/>
                  <a:pt x="10055" y="6639"/>
                </a:cubicBezTo>
                <a:cubicBezTo>
                  <a:pt x="10530" y="6349"/>
                  <a:pt x="10970" y="6014"/>
                  <a:pt x="11446" y="5689"/>
                </a:cubicBezTo>
                <a:cubicBezTo>
                  <a:pt x="12106" y="5618"/>
                  <a:pt x="12802" y="5539"/>
                  <a:pt x="13462" y="5539"/>
                </a:cubicBezTo>
                <a:close/>
                <a:moveTo>
                  <a:pt x="68011" y="4694"/>
                </a:moveTo>
                <a:cubicBezTo>
                  <a:pt x="68231" y="4694"/>
                  <a:pt x="68451" y="4694"/>
                  <a:pt x="68672" y="4738"/>
                </a:cubicBezTo>
                <a:cubicBezTo>
                  <a:pt x="69112" y="4773"/>
                  <a:pt x="69587" y="4843"/>
                  <a:pt x="70027" y="4958"/>
                </a:cubicBezTo>
                <a:cubicBezTo>
                  <a:pt x="69886" y="5504"/>
                  <a:pt x="69807" y="6094"/>
                  <a:pt x="69737" y="6639"/>
                </a:cubicBezTo>
                <a:cubicBezTo>
                  <a:pt x="69402" y="6569"/>
                  <a:pt x="69077" y="6534"/>
                  <a:pt x="68742" y="6499"/>
                </a:cubicBezTo>
                <a:cubicBezTo>
                  <a:pt x="68381" y="6455"/>
                  <a:pt x="68046" y="6455"/>
                  <a:pt x="67721" y="6419"/>
                </a:cubicBezTo>
                <a:cubicBezTo>
                  <a:pt x="67791" y="5838"/>
                  <a:pt x="67906" y="5248"/>
                  <a:pt x="68011" y="4694"/>
                </a:cubicBezTo>
                <a:close/>
                <a:moveTo>
                  <a:pt x="72308" y="4254"/>
                </a:moveTo>
                <a:cubicBezTo>
                  <a:pt x="72818" y="4623"/>
                  <a:pt x="73294" y="5028"/>
                  <a:pt x="73699" y="5504"/>
                </a:cubicBezTo>
                <a:cubicBezTo>
                  <a:pt x="73584" y="5874"/>
                  <a:pt x="73514" y="6234"/>
                  <a:pt x="73443" y="6639"/>
                </a:cubicBezTo>
                <a:cubicBezTo>
                  <a:pt x="72968" y="6234"/>
                  <a:pt x="72448" y="5909"/>
                  <a:pt x="71903" y="5618"/>
                </a:cubicBezTo>
                <a:cubicBezTo>
                  <a:pt x="72008" y="5134"/>
                  <a:pt x="72123" y="4694"/>
                  <a:pt x="72308" y="4254"/>
                </a:cubicBezTo>
                <a:close/>
                <a:moveTo>
                  <a:pt x="61373" y="4879"/>
                </a:moveTo>
                <a:cubicBezTo>
                  <a:pt x="61259" y="5134"/>
                  <a:pt x="61188" y="5433"/>
                  <a:pt x="61118" y="5724"/>
                </a:cubicBezTo>
                <a:cubicBezTo>
                  <a:pt x="60678" y="6058"/>
                  <a:pt x="60273" y="6419"/>
                  <a:pt x="59832" y="6824"/>
                </a:cubicBezTo>
                <a:cubicBezTo>
                  <a:pt x="59903" y="6569"/>
                  <a:pt x="59982" y="6314"/>
                  <a:pt x="60052" y="6058"/>
                </a:cubicBezTo>
                <a:cubicBezTo>
                  <a:pt x="60457" y="5653"/>
                  <a:pt x="60898" y="5248"/>
                  <a:pt x="61373" y="4879"/>
                </a:cubicBezTo>
                <a:close/>
                <a:moveTo>
                  <a:pt x="15663" y="5618"/>
                </a:moveTo>
                <a:cubicBezTo>
                  <a:pt x="16323" y="5689"/>
                  <a:pt x="16948" y="5794"/>
                  <a:pt x="17573" y="5944"/>
                </a:cubicBezTo>
                <a:cubicBezTo>
                  <a:pt x="17168" y="6314"/>
                  <a:pt x="16728" y="6639"/>
                  <a:pt x="16288" y="6939"/>
                </a:cubicBezTo>
                <a:cubicBezTo>
                  <a:pt x="15663" y="6789"/>
                  <a:pt x="15003" y="6675"/>
                  <a:pt x="14307" y="6604"/>
                </a:cubicBezTo>
                <a:cubicBezTo>
                  <a:pt x="14677" y="6349"/>
                  <a:pt x="15038" y="6094"/>
                  <a:pt x="15408" y="5794"/>
                </a:cubicBezTo>
                <a:cubicBezTo>
                  <a:pt x="15478" y="5724"/>
                  <a:pt x="15592" y="5689"/>
                  <a:pt x="15663" y="5618"/>
                </a:cubicBezTo>
                <a:close/>
                <a:moveTo>
                  <a:pt x="11296" y="5724"/>
                </a:moveTo>
                <a:lnTo>
                  <a:pt x="11296" y="5724"/>
                </a:lnTo>
                <a:cubicBezTo>
                  <a:pt x="10856" y="6058"/>
                  <a:pt x="10381" y="6349"/>
                  <a:pt x="9905" y="6639"/>
                </a:cubicBezTo>
                <a:cubicBezTo>
                  <a:pt x="9280" y="6719"/>
                  <a:pt x="8620" y="6860"/>
                  <a:pt x="7995" y="7009"/>
                </a:cubicBezTo>
                <a:cubicBezTo>
                  <a:pt x="8435" y="6719"/>
                  <a:pt x="8875" y="6419"/>
                  <a:pt x="9315" y="6129"/>
                </a:cubicBezTo>
                <a:cubicBezTo>
                  <a:pt x="9976" y="5944"/>
                  <a:pt x="10636" y="5838"/>
                  <a:pt x="11296" y="5724"/>
                </a:cubicBezTo>
                <a:close/>
                <a:moveTo>
                  <a:pt x="65960" y="4843"/>
                </a:moveTo>
                <a:lnTo>
                  <a:pt x="65625" y="6604"/>
                </a:lnTo>
                <a:cubicBezTo>
                  <a:pt x="65044" y="6719"/>
                  <a:pt x="64490" y="6860"/>
                  <a:pt x="63944" y="7044"/>
                </a:cubicBezTo>
                <a:cubicBezTo>
                  <a:pt x="63979" y="6455"/>
                  <a:pt x="64085" y="5874"/>
                  <a:pt x="64199" y="5319"/>
                </a:cubicBezTo>
                <a:cubicBezTo>
                  <a:pt x="64745" y="5099"/>
                  <a:pt x="65335" y="4958"/>
                  <a:pt x="65960" y="4843"/>
                </a:cubicBezTo>
                <a:close/>
                <a:moveTo>
                  <a:pt x="74244" y="4333"/>
                </a:moveTo>
                <a:cubicBezTo>
                  <a:pt x="74649" y="4843"/>
                  <a:pt x="74984" y="5354"/>
                  <a:pt x="75345" y="5909"/>
                </a:cubicBezTo>
                <a:cubicBezTo>
                  <a:pt x="75169" y="6279"/>
                  <a:pt x="75019" y="6639"/>
                  <a:pt x="74905" y="7044"/>
                </a:cubicBezTo>
                <a:cubicBezTo>
                  <a:pt x="74579" y="6499"/>
                  <a:pt x="74209" y="5979"/>
                  <a:pt x="73769" y="5504"/>
                </a:cubicBezTo>
                <a:cubicBezTo>
                  <a:pt x="73883" y="5099"/>
                  <a:pt x="74068" y="4738"/>
                  <a:pt x="74244" y="4333"/>
                </a:cubicBezTo>
                <a:close/>
                <a:moveTo>
                  <a:pt x="62694" y="4694"/>
                </a:moveTo>
                <a:lnTo>
                  <a:pt x="62694" y="4694"/>
                </a:lnTo>
                <a:cubicBezTo>
                  <a:pt x="62579" y="5134"/>
                  <a:pt x="62474" y="5618"/>
                  <a:pt x="62403" y="6094"/>
                </a:cubicBezTo>
                <a:cubicBezTo>
                  <a:pt x="61848" y="6419"/>
                  <a:pt x="61373" y="6754"/>
                  <a:pt x="60898" y="7115"/>
                </a:cubicBezTo>
                <a:cubicBezTo>
                  <a:pt x="60968" y="6639"/>
                  <a:pt x="61039" y="6199"/>
                  <a:pt x="61153" y="5759"/>
                </a:cubicBezTo>
                <a:cubicBezTo>
                  <a:pt x="61628" y="5354"/>
                  <a:pt x="62139" y="5028"/>
                  <a:pt x="62694" y="4694"/>
                </a:cubicBezTo>
                <a:close/>
                <a:moveTo>
                  <a:pt x="9870" y="4113"/>
                </a:moveTo>
                <a:lnTo>
                  <a:pt x="9870" y="4113"/>
                </a:lnTo>
                <a:cubicBezTo>
                  <a:pt x="9500" y="4623"/>
                  <a:pt x="9139" y="5134"/>
                  <a:pt x="8734" y="5574"/>
                </a:cubicBezTo>
                <a:cubicBezTo>
                  <a:pt x="8215" y="5759"/>
                  <a:pt x="7739" y="5979"/>
                  <a:pt x="7299" y="6199"/>
                </a:cubicBezTo>
                <a:lnTo>
                  <a:pt x="7334" y="6234"/>
                </a:lnTo>
                <a:cubicBezTo>
                  <a:pt x="7739" y="6058"/>
                  <a:pt x="8180" y="5838"/>
                  <a:pt x="8620" y="5653"/>
                </a:cubicBezTo>
                <a:lnTo>
                  <a:pt x="8620" y="5653"/>
                </a:lnTo>
                <a:cubicBezTo>
                  <a:pt x="8364" y="5944"/>
                  <a:pt x="8074" y="6164"/>
                  <a:pt x="7775" y="6384"/>
                </a:cubicBezTo>
                <a:cubicBezTo>
                  <a:pt x="7634" y="6499"/>
                  <a:pt x="7519" y="6604"/>
                  <a:pt x="7378" y="6675"/>
                </a:cubicBezTo>
                <a:cubicBezTo>
                  <a:pt x="6973" y="6824"/>
                  <a:pt x="6568" y="7009"/>
                  <a:pt x="6199" y="7159"/>
                </a:cubicBezTo>
                <a:cubicBezTo>
                  <a:pt x="7114" y="6534"/>
                  <a:pt x="7819" y="5653"/>
                  <a:pt x="8364" y="4694"/>
                </a:cubicBezTo>
                <a:cubicBezTo>
                  <a:pt x="8840" y="4474"/>
                  <a:pt x="9315" y="4298"/>
                  <a:pt x="9870" y="4113"/>
                </a:cubicBezTo>
                <a:close/>
                <a:moveTo>
                  <a:pt x="70063" y="4958"/>
                </a:moveTo>
                <a:cubicBezTo>
                  <a:pt x="70688" y="5134"/>
                  <a:pt x="71278" y="5354"/>
                  <a:pt x="71867" y="5653"/>
                </a:cubicBezTo>
                <a:cubicBezTo>
                  <a:pt x="71753" y="6164"/>
                  <a:pt x="71647" y="6719"/>
                  <a:pt x="71603" y="7229"/>
                </a:cubicBezTo>
                <a:cubicBezTo>
                  <a:pt x="71022" y="6974"/>
                  <a:pt x="70397" y="6789"/>
                  <a:pt x="69772" y="6639"/>
                </a:cubicBezTo>
                <a:cubicBezTo>
                  <a:pt x="69842" y="6094"/>
                  <a:pt x="69957" y="5539"/>
                  <a:pt x="70063" y="4958"/>
                </a:cubicBezTo>
                <a:close/>
                <a:moveTo>
                  <a:pt x="12000" y="6534"/>
                </a:moveTo>
                <a:cubicBezTo>
                  <a:pt x="11516" y="6824"/>
                  <a:pt x="11041" y="7115"/>
                  <a:pt x="10601" y="7379"/>
                </a:cubicBezTo>
                <a:cubicBezTo>
                  <a:pt x="10460" y="7379"/>
                  <a:pt x="10345" y="7335"/>
                  <a:pt x="10240" y="7335"/>
                </a:cubicBezTo>
                <a:lnTo>
                  <a:pt x="10196" y="7335"/>
                </a:lnTo>
                <a:cubicBezTo>
                  <a:pt x="9685" y="7335"/>
                  <a:pt x="9174" y="7379"/>
                  <a:pt x="8699" y="7414"/>
                </a:cubicBezTo>
                <a:cubicBezTo>
                  <a:pt x="9095" y="7194"/>
                  <a:pt x="9535" y="6939"/>
                  <a:pt x="9940" y="6675"/>
                </a:cubicBezTo>
                <a:cubicBezTo>
                  <a:pt x="10636" y="6604"/>
                  <a:pt x="11296" y="6534"/>
                  <a:pt x="12000" y="6534"/>
                </a:cubicBezTo>
                <a:close/>
                <a:moveTo>
                  <a:pt x="20435" y="5539"/>
                </a:moveTo>
                <a:cubicBezTo>
                  <a:pt x="20655" y="5653"/>
                  <a:pt x="20875" y="5794"/>
                  <a:pt x="21095" y="5909"/>
                </a:cubicBezTo>
                <a:cubicBezTo>
                  <a:pt x="21350" y="6094"/>
                  <a:pt x="21606" y="6279"/>
                  <a:pt x="21826" y="6499"/>
                </a:cubicBezTo>
                <a:cubicBezTo>
                  <a:pt x="21570" y="6789"/>
                  <a:pt x="21315" y="7080"/>
                  <a:pt x="20981" y="7335"/>
                </a:cubicBezTo>
                <a:cubicBezTo>
                  <a:pt x="20945" y="7379"/>
                  <a:pt x="20945" y="7379"/>
                  <a:pt x="20910" y="7414"/>
                </a:cubicBezTo>
                <a:cubicBezTo>
                  <a:pt x="20760" y="7300"/>
                  <a:pt x="20584" y="7194"/>
                  <a:pt x="20435" y="7080"/>
                </a:cubicBezTo>
                <a:cubicBezTo>
                  <a:pt x="20144" y="6895"/>
                  <a:pt x="19810" y="6719"/>
                  <a:pt x="19484" y="6569"/>
                </a:cubicBezTo>
                <a:cubicBezTo>
                  <a:pt x="19810" y="6234"/>
                  <a:pt x="20144" y="5909"/>
                  <a:pt x="20435" y="5539"/>
                </a:cubicBezTo>
                <a:close/>
                <a:moveTo>
                  <a:pt x="12106" y="6534"/>
                </a:moveTo>
                <a:cubicBezTo>
                  <a:pt x="12802" y="6534"/>
                  <a:pt x="13462" y="6569"/>
                  <a:pt x="14122" y="6639"/>
                </a:cubicBezTo>
                <a:cubicBezTo>
                  <a:pt x="13647" y="6939"/>
                  <a:pt x="13171" y="7229"/>
                  <a:pt x="12696" y="7520"/>
                </a:cubicBezTo>
                <a:cubicBezTo>
                  <a:pt x="12036" y="7414"/>
                  <a:pt x="11375" y="7379"/>
                  <a:pt x="10715" y="7379"/>
                </a:cubicBezTo>
                <a:cubicBezTo>
                  <a:pt x="11191" y="7115"/>
                  <a:pt x="11631" y="6824"/>
                  <a:pt x="12106" y="6534"/>
                </a:cubicBezTo>
                <a:close/>
                <a:moveTo>
                  <a:pt x="9174" y="6164"/>
                </a:moveTo>
                <a:lnTo>
                  <a:pt x="9174" y="6164"/>
                </a:lnTo>
                <a:cubicBezTo>
                  <a:pt x="8734" y="6499"/>
                  <a:pt x="8259" y="6789"/>
                  <a:pt x="7775" y="7044"/>
                </a:cubicBezTo>
                <a:cubicBezTo>
                  <a:pt x="7229" y="7194"/>
                  <a:pt x="6674" y="7335"/>
                  <a:pt x="6128" y="7555"/>
                </a:cubicBezTo>
                <a:cubicBezTo>
                  <a:pt x="6568" y="7300"/>
                  <a:pt x="6973" y="7009"/>
                  <a:pt x="7414" y="6754"/>
                </a:cubicBezTo>
                <a:cubicBezTo>
                  <a:pt x="7959" y="6534"/>
                  <a:pt x="8549" y="6349"/>
                  <a:pt x="9174" y="6164"/>
                </a:cubicBezTo>
                <a:close/>
                <a:moveTo>
                  <a:pt x="17644" y="5944"/>
                </a:moveTo>
                <a:cubicBezTo>
                  <a:pt x="18234" y="6129"/>
                  <a:pt x="18824" y="6314"/>
                  <a:pt x="19369" y="6569"/>
                </a:cubicBezTo>
                <a:cubicBezTo>
                  <a:pt x="19334" y="6639"/>
                  <a:pt x="19264" y="6675"/>
                  <a:pt x="19220" y="6719"/>
                </a:cubicBezTo>
                <a:cubicBezTo>
                  <a:pt x="18894" y="7009"/>
                  <a:pt x="18524" y="7265"/>
                  <a:pt x="18163" y="7555"/>
                </a:cubicBezTo>
                <a:cubicBezTo>
                  <a:pt x="17609" y="7300"/>
                  <a:pt x="16984" y="7115"/>
                  <a:pt x="16358" y="6974"/>
                </a:cubicBezTo>
                <a:cubicBezTo>
                  <a:pt x="16799" y="6639"/>
                  <a:pt x="17239" y="6314"/>
                  <a:pt x="17644" y="5944"/>
                </a:cubicBezTo>
                <a:close/>
                <a:moveTo>
                  <a:pt x="22671" y="5433"/>
                </a:moveTo>
                <a:cubicBezTo>
                  <a:pt x="23005" y="5794"/>
                  <a:pt x="23296" y="6234"/>
                  <a:pt x="23551" y="6675"/>
                </a:cubicBezTo>
                <a:cubicBezTo>
                  <a:pt x="23331" y="7009"/>
                  <a:pt x="23111" y="7300"/>
                  <a:pt x="22891" y="7599"/>
                </a:cubicBezTo>
                <a:cubicBezTo>
                  <a:pt x="22600" y="7194"/>
                  <a:pt x="22266" y="6824"/>
                  <a:pt x="21905" y="6499"/>
                </a:cubicBezTo>
                <a:cubicBezTo>
                  <a:pt x="22195" y="6164"/>
                  <a:pt x="22451" y="5794"/>
                  <a:pt x="22671" y="5433"/>
                </a:cubicBezTo>
                <a:close/>
                <a:moveTo>
                  <a:pt x="9799" y="6719"/>
                </a:moveTo>
                <a:lnTo>
                  <a:pt x="9799" y="6719"/>
                </a:lnTo>
                <a:cubicBezTo>
                  <a:pt x="9394" y="6974"/>
                  <a:pt x="8954" y="7194"/>
                  <a:pt x="8549" y="7449"/>
                </a:cubicBezTo>
                <a:cubicBezTo>
                  <a:pt x="7924" y="7485"/>
                  <a:pt x="7334" y="7599"/>
                  <a:pt x="6753" y="7705"/>
                </a:cubicBezTo>
                <a:cubicBezTo>
                  <a:pt x="7114" y="7485"/>
                  <a:pt x="7484" y="7300"/>
                  <a:pt x="7854" y="7080"/>
                </a:cubicBezTo>
                <a:cubicBezTo>
                  <a:pt x="8479" y="6939"/>
                  <a:pt x="9139" y="6789"/>
                  <a:pt x="9799" y="6719"/>
                </a:cubicBezTo>
                <a:close/>
                <a:moveTo>
                  <a:pt x="64120" y="5354"/>
                </a:moveTo>
                <a:lnTo>
                  <a:pt x="64120" y="5354"/>
                </a:lnTo>
                <a:cubicBezTo>
                  <a:pt x="64014" y="5909"/>
                  <a:pt x="63944" y="6455"/>
                  <a:pt x="63865" y="7080"/>
                </a:cubicBezTo>
                <a:cubicBezTo>
                  <a:pt x="63319" y="7265"/>
                  <a:pt x="62764" y="7520"/>
                  <a:pt x="62253" y="7819"/>
                </a:cubicBezTo>
                <a:cubicBezTo>
                  <a:pt x="62289" y="7229"/>
                  <a:pt x="62359" y="6675"/>
                  <a:pt x="62438" y="6129"/>
                </a:cubicBezTo>
                <a:cubicBezTo>
                  <a:pt x="62984" y="5838"/>
                  <a:pt x="63539" y="5574"/>
                  <a:pt x="64120" y="5354"/>
                </a:cubicBezTo>
                <a:close/>
                <a:moveTo>
                  <a:pt x="14237" y="6639"/>
                </a:moveTo>
                <a:cubicBezTo>
                  <a:pt x="14932" y="6719"/>
                  <a:pt x="15592" y="6824"/>
                  <a:pt x="16218" y="6974"/>
                </a:cubicBezTo>
                <a:cubicBezTo>
                  <a:pt x="15777" y="7300"/>
                  <a:pt x="15302" y="7599"/>
                  <a:pt x="14818" y="7890"/>
                </a:cubicBezTo>
                <a:cubicBezTo>
                  <a:pt x="14157" y="7740"/>
                  <a:pt x="13462" y="7599"/>
                  <a:pt x="12802" y="7520"/>
                </a:cubicBezTo>
                <a:cubicBezTo>
                  <a:pt x="13277" y="7229"/>
                  <a:pt x="13761" y="6939"/>
                  <a:pt x="14237" y="6639"/>
                </a:cubicBezTo>
                <a:close/>
                <a:moveTo>
                  <a:pt x="73769" y="5574"/>
                </a:moveTo>
                <a:cubicBezTo>
                  <a:pt x="74174" y="6058"/>
                  <a:pt x="74544" y="6569"/>
                  <a:pt x="74905" y="7115"/>
                </a:cubicBezTo>
                <a:cubicBezTo>
                  <a:pt x="74834" y="7414"/>
                  <a:pt x="74799" y="7670"/>
                  <a:pt x="74764" y="7960"/>
                </a:cubicBezTo>
                <a:cubicBezTo>
                  <a:pt x="74579" y="7740"/>
                  <a:pt x="74394" y="7520"/>
                  <a:pt x="74174" y="7300"/>
                </a:cubicBezTo>
                <a:cubicBezTo>
                  <a:pt x="73954" y="7080"/>
                  <a:pt x="73734" y="6860"/>
                  <a:pt x="73514" y="6675"/>
                </a:cubicBezTo>
                <a:cubicBezTo>
                  <a:pt x="73584" y="6314"/>
                  <a:pt x="73663" y="5944"/>
                  <a:pt x="73769" y="5574"/>
                </a:cubicBezTo>
                <a:close/>
                <a:moveTo>
                  <a:pt x="7158" y="6824"/>
                </a:moveTo>
                <a:lnTo>
                  <a:pt x="7158" y="6824"/>
                </a:lnTo>
                <a:cubicBezTo>
                  <a:pt x="6718" y="7115"/>
                  <a:pt x="6278" y="7414"/>
                  <a:pt x="5794" y="7670"/>
                </a:cubicBezTo>
                <a:cubicBezTo>
                  <a:pt x="5503" y="7775"/>
                  <a:pt x="5248" y="7890"/>
                  <a:pt x="4957" y="7995"/>
                </a:cubicBezTo>
                <a:cubicBezTo>
                  <a:pt x="5283" y="7819"/>
                  <a:pt x="5618" y="7599"/>
                  <a:pt x="5943" y="7379"/>
                </a:cubicBezTo>
                <a:cubicBezTo>
                  <a:pt x="6313" y="7194"/>
                  <a:pt x="6753" y="7009"/>
                  <a:pt x="7158" y="6824"/>
                </a:cubicBezTo>
                <a:close/>
                <a:moveTo>
                  <a:pt x="24247" y="5618"/>
                </a:moveTo>
                <a:cubicBezTo>
                  <a:pt x="24432" y="6094"/>
                  <a:pt x="24617" y="6569"/>
                  <a:pt x="24766" y="7044"/>
                </a:cubicBezTo>
                <a:cubicBezTo>
                  <a:pt x="24581" y="7379"/>
                  <a:pt x="24432" y="7705"/>
                  <a:pt x="24247" y="8039"/>
                </a:cubicBezTo>
                <a:cubicBezTo>
                  <a:pt x="24062" y="7555"/>
                  <a:pt x="23842" y="7115"/>
                  <a:pt x="23622" y="6675"/>
                </a:cubicBezTo>
                <a:cubicBezTo>
                  <a:pt x="23842" y="6349"/>
                  <a:pt x="24027" y="5979"/>
                  <a:pt x="24247" y="5618"/>
                </a:cubicBezTo>
                <a:close/>
                <a:moveTo>
                  <a:pt x="59982" y="6129"/>
                </a:moveTo>
                <a:lnTo>
                  <a:pt x="59982" y="6129"/>
                </a:lnTo>
                <a:cubicBezTo>
                  <a:pt x="59868" y="6384"/>
                  <a:pt x="59797" y="6639"/>
                  <a:pt x="59762" y="6895"/>
                </a:cubicBezTo>
                <a:cubicBezTo>
                  <a:pt x="59427" y="7229"/>
                  <a:pt x="59058" y="7555"/>
                  <a:pt x="58732" y="7925"/>
                </a:cubicBezTo>
                <a:cubicBezTo>
                  <a:pt x="58661" y="7960"/>
                  <a:pt x="58617" y="8039"/>
                  <a:pt x="58582" y="8075"/>
                </a:cubicBezTo>
                <a:cubicBezTo>
                  <a:pt x="58617" y="7854"/>
                  <a:pt x="58697" y="7599"/>
                  <a:pt x="58767" y="7379"/>
                </a:cubicBezTo>
                <a:cubicBezTo>
                  <a:pt x="58882" y="7265"/>
                  <a:pt x="59022" y="7115"/>
                  <a:pt x="59137" y="7009"/>
                </a:cubicBezTo>
                <a:cubicBezTo>
                  <a:pt x="59392" y="6719"/>
                  <a:pt x="59683" y="6419"/>
                  <a:pt x="59982" y="6129"/>
                </a:cubicBezTo>
                <a:close/>
                <a:moveTo>
                  <a:pt x="7634" y="7115"/>
                </a:moveTo>
                <a:lnTo>
                  <a:pt x="7634" y="7115"/>
                </a:lnTo>
                <a:cubicBezTo>
                  <a:pt x="7264" y="7335"/>
                  <a:pt x="6894" y="7555"/>
                  <a:pt x="6533" y="7740"/>
                </a:cubicBezTo>
                <a:cubicBezTo>
                  <a:pt x="6014" y="7854"/>
                  <a:pt x="5538" y="7995"/>
                  <a:pt x="5028" y="8145"/>
                </a:cubicBezTo>
                <a:cubicBezTo>
                  <a:pt x="5318" y="7995"/>
                  <a:pt x="5574" y="7854"/>
                  <a:pt x="5838" y="7705"/>
                </a:cubicBezTo>
                <a:cubicBezTo>
                  <a:pt x="6419" y="7485"/>
                  <a:pt x="7044" y="7300"/>
                  <a:pt x="7634" y="7115"/>
                </a:cubicBezTo>
                <a:close/>
                <a:moveTo>
                  <a:pt x="71903" y="5689"/>
                </a:moveTo>
                <a:cubicBezTo>
                  <a:pt x="72448" y="5944"/>
                  <a:pt x="72968" y="6314"/>
                  <a:pt x="73443" y="6675"/>
                </a:cubicBezTo>
                <a:cubicBezTo>
                  <a:pt x="73364" y="7194"/>
                  <a:pt x="73294" y="7670"/>
                  <a:pt x="73294" y="8145"/>
                </a:cubicBezTo>
                <a:cubicBezTo>
                  <a:pt x="72783" y="7819"/>
                  <a:pt x="72228" y="7520"/>
                  <a:pt x="71682" y="7265"/>
                </a:cubicBezTo>
                <a:cubicBezTo>
                  <a:pt x="71718" y="6719"/>
                  <a:pt x="71788" y="6199"/>
                  <a:pt x="71903" y="5689"/>
                </a:cubicBezTo>
                <a:close/>
                <a:moveTo>
                  <a:pt x="61083" y="5794"/>
                </a:moveTo>
                <a:lnTo>
                  <a:pt x="61083" y="5794"/>
                </a:lnTo>
                <a:cubicBezTo>
                  <a:pt x="60968" y="6234"/>
                  <a:pt x="60898" y="6719"/>
                  <a:pt x="60818" y="7159"/>
                </a:cubicBezTo>
                <a:cubicBezTo>
                  <a:pt x="60378" y="7485"/>
                  <a:pt x="59982" y="7854"/>
                  <a:pt x="59577" y="8215"/>
                </a:cubicBezTo>
                <a:cubicBezTo>
                  <a:pt x="59612" y="7775"/>
                  <a:pt x="59683" y="7335"/>
                  <a:pt x="59797" y="6939"/>
                </a:cubicBezTo>
                <a:cubicBezTo>
                  <a:pt x="60202" y="6534"/>
                  <a:pt x="60642" y="6164"/>
                  <a:pt x="61083" y="5794"/>
                </a:cubicBezTo>
                <a:close/>
                <a:moveTo>
                  <a:pt x="10495" y="7414"/>
                </a:moveTo>
                <a:cubicBezTo>
                  <a:pt x="9976" y="7705"/>
                  <a:pt x="9465" y="7960"/>
                  <a:pt x="8990" y="8215"/>
                </a:cubicBezTo>
                <a:cubicBezTo>
                  <a:pt x="8801" y="8205"/>
                  <a:pt x="8615" y="8201"/>
                  <a:pt x="8431" y="8201"/>
                </a:cubicBezTo>
                <a:cubicBezTo>
                  <a:pt x="7972" y="8201"/>
                  <a:pt x="7526" y="8228"/>
                  <a:pt x="7079" y="8259"/>
                </a:cubicBezTo>
                <a:cubicBezTo>
                  <a:pt x="7554" y="7995"/>
                  <a:pt x="8074" y="7740"/>
                  <a:pt x="8585" y="7485"/>
                </a:cubicBezTo>
                <a:cubicBezTo>
                  <a:pt x="9210" y="7414"/>
                  <a:pt x="9870" y="7414"/>
                  <a:pt x="10495" y="7414"/>
                </a:cubicBezTo>
                <a:close/>
                <a:moveTo>
                  <a:pt x="19405" y="6604"/>
                </a:moveTo>
                <a:cubicBezTo>
                  <a:pt x="19774" y="6754"/>
                  <a:pt x="20100" y="6939"/>
                  <a:pt x="20399" y="7159"/>
                </a:cubicBezTo>
                <a:cubicBezTo>
                  <a:pt x="20540" y="7229"/>
                  <a:pt x="20690" y="7335"/>
                  <a:pt x="20840" y="7449"/>
                </a:cubicBezTo>
                <a:cubicBezTo>
                  <a:pt x="20505" y="7740"/>
                  <a:pt x="20100" y="8039"/>
                  <a:pt x="19704" y="8295"/>
                </a:cubicBezTo>
                <a:cubicBezTo>
                  <a:pt x="19519" y="8180"/>
                  <a:pt x="19334" y="8075"/>
                  <a:pt x="19149" y="7995"/>
                </a:cubicBezTo>
                <a:cubicBezTo>
                  <a:pt x="18859" y="7854"/>
                  <a:pt x="18559" y="7705"/>
                  <a:pt x="18234" y="7555"/>
                </a:cubicBezTo>
                <a:cubicBezTo>
                  <a:pt x="18603" y="7300"/>
                  <a:pt x="18929" y="7044"/>
                  <a:pt x="19264" y="6754"/>
                </a:cubicBezTo>
                <a:cubicBezTo>
                  <a:pt x="19299" y="6719"/>
                  <a:pt x="19369" y="6675"/>
                  <a:pt x="19405" y="6604"/>
                </a:cubicBezTo>
                <a:close/>
                <a:moveTo>
                  <a:pt x="67641" y="6499"/>
                </a:moveTo>
                <a:cubicBezTo>
                  <a:pt x="67571" y="7044"/>
                  <a:pt x="67501" y="7599"/>
                  <a:pt x="67465" y="8145"/>
                </a:cubicBezTo>
                <a:cubicBezTo>
                  <a:pt x="66761" y="8145"/>
                  <a:pt x="66145" y="8180"/>
                  <a:pt x="65520" y="8295"/>
                </a:cubicBezTo>
                <a:cubicBezTo>
                  <a:pt x="65555" y="7740"/>
                  <a:pt x="65625" y="7194"/>
                  <a:pt x="65705" y="6639"/>
                </a:cubicBezTo>
                <a:cubicBezTo>
                  <a:pt x="66321" y="6534"/>
                  <a:pt x="66981" y="6499"/>
                  <a:pt x="67641" y="6499"/>
                </a:cubicBezTo>
                <a:close/>
                <a:moveTo>
                  <a:pt x="67685" y="6499"/>
                </a:moveTo>
                <a:cubicBezTo>
                  <a:pt x="68046" y="6499"/>
                  <a:pt x="68381" y="6534"/>
                  <a:pt x="68707" y="6569"/>
                </a:cubicBezTo>
                <a:cubicBezTo>
                  <a:pt x="69077" y="6569"/>
                  <a:pt x="69402" y="6639"/>
                  <a:pt x="69737" y="6719"/>
                </a:cubicBezTo>
                <a:cubicBezTo>
                  <a:pt x="69666" y="7265"/>
                  <a:pt x="69622" y="7775"/>
                  <a:pt x="69587" y="8330"/>
                </a:cubicBezTo>
                <a:cubicBezTo>
                  <a:pt x="69147" y="8259"/>
                  <a:pt x="68742" y="8215"/>
                  <a:pt x="68302" y="8180"/>
                </a:cubicBezTo>
                <a:cubicBezTo>
                  <a:pt x="68046" y="8145"/>
                  <a:pt x="67756" y="8145"/>
                  <a:pt x="67536" y="8145"/>
                </a:cubicBezTo>
                <a:cubicBezTo>
                  <a:pt x="67571" y="7599"/>
                  <a:pt x="67606" y="7044"/>
                  <a:pt x="67685" y="6499"/>
                </a:cubicBezTo>
                <a:close/>
                <a:moveTo>
                  <a:pt x="10601" y="7414"/>
                </a:moveTo>
                <a:cubicBezTo>
                  <a:pt x="11296" y="7414"/>
                  <a:pt x="11956" y="7485"/>
                  <a:pt x="12617" y="7555"/>
                </a:cubicBezTo>
                <a:cubicBezTo>
                  <a:pt x="12106" y="7854"/>
                  <a:pt x="11595" y="8110"/>
                  <a:pt x="11120" y="8365"/>
                </a:cubicBezTo>
                <a:cubicBezTo>
                  <a:pt x="10416" y="8295"/>
                  <a:pt x="9755" y="8215"/>
                  <a:pt x="9095" y="8215"/>
                </a:cubicBezTo>
                <a:cubicBezTo>
                  <a:pt x="9579" y="7960"/>
                  <a:pt x="10090" y="7705"/>
                  <a:pt x="10601" y="7414"/>
                </a:cubicBezTo>
                <a:close/>
                <a:moveTo>
                  <a:pt x="21861" y="6534"/>
                </a:moveTo>
                <a:cubicBezTo>
                  <a:pt x="22231" y="6860"/>
                  <a:pt x="22565" y="7229"/>
                  <a:pt x="22856" y="7634"/>
                </a:cubicBezTo>
                <a:cubicBezTo>
                  <a:pt x="22600" y="7925"/>
                  <a:pt x="22301" y="8180"/>
                  <a:pt x="22011" y="8400"/>
                </a:cubicBezTo>
                <a:cubicBezTo>
                  <a:pt x="21685" y="8075"/>
                  <a:pt x="21315" y="7740"/>
                  <a:pt x="20945" y="7449"/>
                </a:cubicBezTo>
                <a:cubicBezTo>
                  <a:pt x="20981" y="7414"/>
                  <a:pt x="21025" y="7414"/>
                  <a:pt x="21025" y="7379"/>
                </a:cubicBezTo>
                <a:cubicBezTo>
                  <a:pt x="21350" y="7115"/>
                  <a:pt x="21606" y="6824"/>
                  <a:pt x="21861" y="6534"/>
                </a:cubicBezTo>
                <a:close/>
                <a:moveTo>
                  <a:pt x="16288" y="7009"/>
                </a:moveTo>
                <a:cubicBezTo>
                  <a:pt x="16913" y="7159"/>
                  <a:pt x="17538" y="7335"/>
                  <a:pt x="18119" y="7599"/>
                </a:cubicBezTo>
                <a:cubicBezTo>
                  <a:pt x="17723" y="7890"/>
                  <a:pt x="17283" y="8180"/>
                  <a:pt x="16843" y="8435"/>
                </a:cubicBezTo>
                <a:cubicBezTo>
                  <a:pt x="16182" y="8259"/>
                  <a:pt x="15557" y="8039"/>
                  <a:pt x="14897" y="7890"/>
                </a:cubicBezTo>
                <a:cubicBezTo>
                  <a:pt x="15372" y="7634"/>
                  <a:pt x="15848" y="7300"/>
                  <a:pt x="16288" y="7009"/>
                </a:cubicBezTo>
                <a:close/>
                <a:moveTo>
                  <a:pt x="5468" y="7854"/>
                </a:moveTo>
                <a:lnTo>
                  <a:pt x="5468" y="7854"/>
                </a:lnTo>
                <a:cubicBezTo>
                  <a:pt x="5177" y="7995"/>
                  <a:pt x="4913" y="8145"/>
                  <a:pt x="4658" y="8295"/>
                </a:cubicBezTo>
                <a:cubicBezTo>
                  <a:pt x="4517" y="8330"/>
                  <a:pt x="4332" y="8400"/>
                  <a:pt x="4183" y="8479"/>
                </a:cubicBezTo>
                <a:cubicBezTo>
                  <a:pt x="4297" y="8400"/>
                  <a:pt x="4367" y="8330"/>
                  <a:pt x="4473" y="8295"/>
                </a:cubicBezTo>
                <a:cubicBezTo>
                  <a:pt x="4808" y="8145"/>
                  <a:pt x="5133" y="7995"/>
                  <a:pt x="5468" y="7854"/>
                </a:cubicBezTo>
                <a:close/>
                <a:moveTo>
                  <a:pt x="8435" y="7485"/>
                </a:moveTo>
                <a:cubicBezTo>
                  <a:pt x="7924" y="7775"/>
                  <a:pt x="7414" y="8039"/>
                  <a:pt x="6894" y="8259"/>
                </a:cubicBezTo>
                <a:cubicBezTo>
                  <a:pt x="6313" y="8295"/>
                  <a:pt x="5723" y="8400"/>
                  <a:pt x="5133" y="8515"/>
                </a:cubicBezTo>
                <a:cubicBezTo>
                  <a:pt x="5618" y="8295"/>
                  <a:pt x="6093" y="8039"/>
                  <a:pt x="6604" y="7775"/>
                </a:cubicBezTo>
                <a:cubicBezTo>
                  <a:pt x="7194" y="7634"/>
                  <a:pt x="7819" y="7555"/>
                  <a:pt x="8435" y="7485"/>
                </a:cubicBezTo>
                <a:close/>
                <a:moveTo>
                  <a:pt x="75345" y="5944"/>
                </a:moveTo>
                <a:cubicBezTo>
                  <a:pt x="75530" y="6199"/>
                  <a:pt x="75679" y="6455"/>
                  <a:pt x="75829" y="6719"/>
                </a:cubicBezTo>
                <a:cubicBezTo>
                  <a:pt x="75970" y="6974"/>
                  <a:pt x="76120" y="7194"/>
                  <a:pt x="76269" y="7449"/>
                </a:cubicBezTo>
                <a:cubicBezTo>
                  <a:pt x="76120" y="7819"/>
                  <a:pt x="75970" y="8180"/>
                  <a:pt x="75900" y="8550"/>
                </a:cubicBezTo>
                <a:cubicBezTo>
                  <a:pt x="75715" y="8295"/>
                  <a:pt x="75565" y="8039"/>
                  <a:pt x="75389" y="7775"/>
                </a:cubicBezTo>
                <a:cubicBezTo>
                  <a:pt x="75239" y="7555"/>
                  <a:pt x="75125" y="7335"/>
                  <a:pt x="74984" y="7115"/>
                </a:cubicBezTo>
                <a:cubicBezTo>
                  <a:pt x="75054" y="6719"/>
                  <a:pt x="75204" y="6314"/>
                  <a:pt x="75345" y="5944"/>
                </a:cubicBezTo>
                <a:close/>
                <a:moveTo>
                  <a:pt x="12696" y="7555"/>
                </a:moveTo>
                <a:cubicBezTo>
                  <a:pt x="13391" y="7670"/>
                  <a:pt x="14087" y="7775"/>
                  <a:pt x="14747" y="7925"/>
                </a:cubicBezTo>
                <a:cubicBezTo>
                  <a:pt x="14237" y="8215"/>
                  <a:pt x="13761" y="8479"/>
                  <a:pt x="13242" y="8735"/>
                </a:cubicBezTo>
                <a:cubicBezTo>
                  <a:pt x="12546" y="8585"/>
                  <a:pt x="11886" y="8479"/>
                  <a:pt x="11191" y="8365"/>
                </a:cubicBezTo>
                <a:cubicBezTo>
                  <a:pt x="11701" y="8145"/>
                  <a:pt x="12177" y="7854"/>
                  <a:pt x="12696" y="7555"/>
                </a:cubicBezTo>
                <a:close/>
                <a:moveTo>
                  <a:pt x="65625" y="6639"/>
                </a:moveTo>
                <a:cubicBezTo>
                  <a:pt x="65555" y="7194"/>
                  <a:pt x="65485" y="7740"/>
                  <a:pt x="65440" y="8295"/>
                </a:cubicBezTo>
                <a:cubicBezTo>
                  <a:pt x="64895" y="8400"/>
                  <a:pt x="64340" y="8550"/>
                  <a:pt x="63794" y="8735"/>
                </a:cubicBezTo>
                <a:cubicBezTo>
                  <a:pt x="63829" y="8180"/>
                  <a:pt x="63865" y="7634"/>
                  <a:pt x="63900" y="7115"/>
                </a:cubicBezTo>
                <a:cubicBezTo>
                  <a:pt x="64490" y="6895"/>
                  <a:pt x="65044" y="6754"/>
                  <a:pt x="65625" y="6639"/>
                </a:cubicBezTo>
                <a:close/>
                <a:moveTo>
                  <a:pt x="62359" y="6164"/>
                </a:moveTo>
                <a:lnTo>
                  <a:pt x="62359" y="6164"/>
                </a:lnTo>
                <a:cubicBezTo>
                  <a:pt x="62289" y="6719"/>
                  <a:pt x="62218" y="7265"/>
                  <a:pt x="62183" y="7854"/>
                </a:cubicBezTo>
                <a:cubicBezTo>
                  <a:pt x="61699" y="8110"/>
                  <a:pt x="61223" y="8435"/>
                  <a:pt x="60748" y="8770"/>
                </a:cubicBezTo>
                <a:cubicBezTo>
                  <a:pt x="60783" y="8215"/>
                  <a:pt x="60818" y="7705"/>
                  <a:pt x="60898" y="7194"/>
                </a:cubicBezTo>
                <a:cubicBezTo>
                  <a:pt x="61373" y="6824"/>
                  <a:pt x="61848" y="6499"/>
                  <a:pt x="62359" y="6164"/>
                </a:cubicBezTo>
                <a:close/>
                <a:moveTo>
                  <a:pt x="23586" y="6754"/>
                </a:moveTo>
                <a:cubicBezTo>
                  <a:pt x="23807" y="7159"/>
                  <a:pt x="24027" y="7634"/>
                  <a:pt x="24212" y="8075"/>
                </a:cubicBezTo>
                <a:cubicBezTo>
                  <a:pt x="24027" y="8330"/>
                  <a:pt x="23842" y="8585"/>
                  <a:pt x="23666" y="8805"/>
                </a:cubicBezTo>
                <a:cubicBezTo>
                  <a:pt x="23446" y="8400"/>
                  <a:pt x="23181" y="7995"/>
                  <a:pt x="22926" y="7634"/>
                </a:cubicBezTo>
                <a:cubicBezTo>
                  <a:pt x="23146" y="7335"/>
                  <a:pt x="23366" y="7044"/>
                  <a:pt x="23586" y="6754"/>
                </a:cubicBezTo>
                <a:close/>
                <a:moveTo>
                  <a:pt x="69772" y="6719"/>
                </a:moveTo>
                <a:cubicBezTo>
                  <a:pt x="70397" y="6860"/>
                  <a:pt x="71022" y="7044"/>
                  <a:pt x="71603" y="7300"/>
                </a:cubicBezTo>
                <a:cubicBezTo>
                  <a:pt x="71568" y="7819"/>
                  <a:pt x="71533" y="8330"/>
                  <a:pt x="71533" y="8840"/>
                </a:cubicBezTo>
                <a:cubicBezTo>
                  <a:pt x="70908" y="8620"/>
                  <a:pt x="70283" y="8435"/>
                  <a:pt x="69622" y="8330"/>
                </a:cubicBezTo>
                <a:cubicBezTo>
                  <a:pt x="69666" y="7819"/>
                  <a:pt x="69702" y="7265"/>
                  <a:pt x="69772" y="6719"/>
                </a:cubicBezTo>
                <a:close/>
                <a:moveTo>
                  <a:pt x="6384" y="7819"/>
                </a:moveTo>
                <a:lnTo>
                  <a:pt x="6384" y="7819"/>
                </a:lnTo>
                <a:cubicBezTo>
                  <a:pt x="5873" y="8075"/>
                  <a:pt x="5398" y="8330"/>
                  <a:pt x="4913" y="8550"/>
                </a:cubicBezTo>
                <a:cubicBezTo>
                  <a:pt x="4438" y="8620"/>
                  <a:pt x="3998" y="8770"/>
                  <a:pt x="3522" y="8876"/>
                </a:cubicBezTo>
                <a:cubicBezTo>
                  <a:pt x="3927" y="8700"/>
                  <a:pt x="4332" y="8515"/>
                  <a:pt x="4737" y="8295"/>
                </a:cubicBezTo>
                <a:cubicBezTo>
                  <a:pt x="5283" y="8110"/>
                  <a:pt x="5838" y="7960"/>
                  <a:pt x="6384" y="7819"/>
                </a:cubicBezTo>
                <a:close/>
                <a:moveTo>
                  <a:pt x="8840" y="8259"/>
                </a:moveTo>
                <a:cubicBezTo>
                  <a:pt x="8620" y="8365"/>
                  <a:pt x="8364" y="8515"/>
                  <a:pt x="8144" y="8620"/>
                </a:cubicBezTo>
                <a:cubicBezTo>
                  <a:pt x="7854" y="8735"/>
                  <a:pt x="7598" y="8876"/>
                  <a:pt x="7299" y="8990"/>
                </a:cubicBezTo>
                <a:lnTo>
                  <a:pt x="7114" y="8990"/>
                </a:lnTo>
                <a:cubicBezTo>
                  <a:pt x="6533" y="8990"/>
                  <a:pt x="5943" y="8990"/>
                  <a:pt x="5398" y="9025"/>
                </a:cubicBezTo>
                <a:cubicBezTo>
                  <a:pt x="5503" y="8990"/>
                  <a:pt x="5618" y="8920"/>
                  <a:pt x="5723" y="8876"/>
                </a:cubicBezTo>
                <a:cubicBezTo>
                  <a:pt x="6093" y="8700"/>
                  <a:pt x="6498" y="8515"/>
                  <a:pt x="6938" y="8330"/>
                </a:cubicBezTo>
                <a:cubicBezTo>
                  <a:pt x="7554" y="8259"/>
                  <a:pt x="8215" y="8259"/>
                  <a:pt x="8840" y="8259"/>
                </a:cubicBezTo>
                <a:close/>
                <a:moveTo>
                  <a:pt x="4046" y="8577"/>
                </a:moveTo>
                <a:cubicBezTo>
                  <a:pt x="3696" y="8740"/>
                  <a:pt x="3375" y="8897"/>
                  <a:pt x="3047" y="9061"/>
                </a:cubicBezTo>
                <a:cubicBezTo>
                  <a:pt x="3232" y="8955"/>
                  <a:pt x="3373" y="8876"/>
                  <a:pt x="3557" y="8805"/>
                </a:cubicBezTo>
                <a:cubicBezTo>
                  <a:pt x="3704" y="8721"/>
                  <a:pt x="3873" y="8654"/>
                  <a:pt x="4046" y="8577"/>
                </a:cubicBezTo>
                <a:close/>
                <a:moveTo>
                  <a:pt x="18198" y="7599"/>
                </a:moveTo>
                <a:cubicBezTo>
                  <a:pt x="18489" y="7740"/>
                  <a:pt x="18824" y="7890"/>
                  <a:pt x="19114" y="8039"/>
                </a:cubicBezTo>
                <a:cubicBezTo>
                  <a:pt x="19299" y="8145"/>
                  <a:pt x="19484" y="8215"/>
                  <a:pt x="19660" y="8330"/>
                </a:cubicBezTo>
                <a:cubicBezTo>
                  <a:pt x="19264" y="8585"/>
                  <a:pt x="18859" y="8840"/>
                  <a:pt x="18454" y="9096"/>
                </a:cubicBezTo>
                <a:cubicBezTo>
                  <a:pt x="18163" y="8955"/>
                  <a:pt x="17899" y="8840"/>
                  <a:pt x="17609" y="8735"/>
                </a:cubicBezTo>
                <a:cubicBezTo>
                  <a:pt x="17353" y="8656"/>
                  <a:pt x="17133" y="8550"/>
                  <a:pt x="16878" y="8479"/>
                </a:cubicBezTo>
                <a:cubicBezTo>
                  <a:pt x="17353" y="8180"/>
                  <a:pt x="17758" y="7890"/>
                  <a:pt x="18198" y="7599"/>
                </a:cubicBezTo>
                <a:close/>
                <a:moveTo>
                  <a:pt x="20910" y="7485"/>
                </a:moveTo>
                <a:cubicBezTo>
                  <a:pt x="21280" y="7775"/>
                  <a:pt x="21641" y="8110"/>
                  <a:pt x="21975" y="8435"/>
                </a:cubicBezTo>
                <a:cubicBezTo>
                  <a:pt x="21940" y="8479"/>
                  <a:pt x="21905" y="8515"/>
                  <a:pt x="21826" y="8550"/>
                </a:cubicBezTo>
                <a:cubicBezTo>
                  <a:pt x="21570" y="8770"/>
                  <a:pt x="21280" y="8955"/>
                  <a:pt x="20945" y="9140"/>
                </a:cubicBezTo>
                <a:cubicBezTo>
                  <a:pt x="20584" y="8840"/>
                  <a:pt x="20179" y="8585"/>
                  <a:pt x="19774" y="8330"/>
                </a:cubicBezTo>
                <a:cubicBezTo>
                  <a:pt x="20179" y="8075"/>
                  <a:pt x="20540" y="7775"/>
                  <a:pt x="20910" y="7485"/>
                </a:cubicBezTo>
                <a:close/>
                <a:moveTo>
                  <a:pt x="8990" y="8259"/>
                </a:moveTo>
                <a:cubicBezTo>
                  <a:pt x="9650" y="8295"/>
                  <a:pt x="10310" y="8330"/>
                  <a:pt x="11006" y="8400"/>
                </a:cubicBezTo>
                <a:cubicBezTo>
                  <a:pt x="10900" y="8479"/>
                  <a:pt x="10750" y="8550"/>
                  <a:pt x="10636" y="8620"/>
                </a:cubicBezTo>
                <a:cubicBezTo>
                  <a:pt x="10240" y="8805"/>
                  <a:pt x="9870" y="8990"/>
                  <a:pt x="9500" y="9175"/>
                </a:cubicBezTo>
                <a:cubicBezTo>
                  <a:pt x="8805" y="9061"/>
                  <a:pt x="8109" y="9025"/>
                  <a:pt x="7449" y="8990"/>
                </a:cubicBezTo>
                <a:cubicBezTo>
                  <a:pt x="7669" y="8876"/>
                  <a:pt x="7924" y="8770"/>
                  <a:pt x="8144" y="8656"/>
                </a:cubicBezTo>
                <a:cubicBezTo>
                  <a:pt x="8435" y="8550"/>
                  <a:pt x="8699" y="8400"/>
                  <a:pt x="8990" y="8259"/>
                </a:cubicBezTo>
                <a:close/>
                <a:moveTo>
                  <a:pt x="6753" y="8330"/>
                </a:moveTo>
                <a:cubicBezTo>
                  <a:pt x="6384" y="8515"/>
                  <a:pt x="6014" y="8656"/>
                  <a:pt x="5688" y="8840"/>
                </a:cubicBezTo>
                <a:cubicBezTo>
                  <a:pt x="5538" y="8920"/>
                  <a:pt x="5398" y="8955"/>
                  <a:pt x="5213" y="9025"/>
                </a:cubicBezTo>
                <a:cubicBezTo>
                  <a:pt x="4623" y="9096"/>
                  <a:pt x="4033" y="9140"/>
                  <a:pt x="3487" y="9245"/>
                </a:cubicBezTo>
                <a:cubicBezTo>
                  <a:pt x="3637" y="9175"/>
                  <a:pt x="3742" y="9140"/>
                  <a:pt x="3892" y="9061"/>
                </a:cubicBezTo>
                <a:cubicBezTo>
                  <a:pt x="4218" y="8920"/>
                  <a:pt x="4588" y="8770"/>
                  <a:pt x="4957" y="8585"/>
                </a:cubicBezTo>
                <a:cubicBezTo>
                  <a:pt x="5538" y="8479"/>
                  <a:pt x="6128" y="8400"/>
                  <a:pt x="6753" y="8330"/>
                </a:cubicBezTo>
                <a:close/>
                <a:moveTo>
                  <a:pt x="14818" y="7960"/>
                </a:moveTo>
                <a:cubicBezTo>
                  <a:pt x="15478" y="8110"/>
                  <a:pt x="16138" y="8295"/>
                  <a:pt x="16763" y="8479"/>
                </a:cubicBezTo>
                <a:cubicBezTo>
                  <a:pt x="16323" y="8770"/>
                  <a:pt x="15848" y="9025"/>
                  <a:pt x="15372" y="9316"/>
                </a:cubicBezTo>
                <a:cubicBezTo>
                  <a:pt x="14712" y="9096"/>
                  <a:pt x="14017" y="8920"/>
                  <a:pt x="13356" y="8770"/>
                </a:cubicBezTo>
                <a:cubicBezTo>
                  <a:pt x="13832" y="8515"/>
                  <a:pt x="14342" y="8215"/>
                  <a:pt x="14818" y="7960"/>
                </a:cubicBezTo>
                <a:close/>
                <a:moveTo>
                  <a:pt x="73514" y="6754"/>
                </a:moveTo>
                <a:cubicBezTo>
                  <a:pt x="73734" y="6939"/>
                  <a:pt x="73919" y="7115"/>
                  <a:pt x="74139" y="7335"/>
                </a:cubicBezTo>
                <a:cubicBezTo>
                  <a:pt x="74359" y="7555"/>
                  <a:pt x="74544" y="7819"/>
                  <a:pt x="74764" y="8039"/>
                </a:cubicBezTo>
                <a:cubicBezTo>
                  <a:pt x="74685" y="8479"/>
                  <a:pt x="74685" y="8920"/>
                  <a:pt x="74729" y="9360"/>
                </a:cubicBezTo>
                <a:cubicBezTo>
                  <a:pt x="74579" y="9210"/>
                  <a:pt x="74465" y="9096"/>
                  <a:pt x="74324" y="8990"/>
                </a:cubicBezTo>
                <a:cubicBezTo>
                  <a:pt x="74024" y="8700"/>
                  <a:pt x="73699" y="8435"/>
                  <a:pt x="73364" y="8215"/>
                </a:cubicBezTo>
                <a:cubicBezTo>
                  <a:pt x="73364" y="7705"/>
                  <a:pt x="73408" y="7229"/>
                  <a:pt x="73514" y="6754"/>
                </a:cubicBezTo>
                <a:close/>
                <a:moveTo>
                  <a:pt x="74949" y="7194"/>
                </a:moveTo>
                <a:cubicBezTo>
                  <a:pt x="75090" y="7414"/>
                  <a:pt x="75204" y="7599"/>
                  <a:pt x="75345" y="7819"/>
                </a:cubicBezTo>
                <a:cubicBezTo>
                  <a:pt x="75530" y="8075"/>
                  <a:pt x="75715" y="8365"/>
                  <a:pt x="75864" y="8620"/>
                </a:cubicBezTo>
                <a:cubicBezTo>
                  <a:pt x="75829" y="8876"/>
                  <a:pt x="75785" y="9140"/>
                  <a:pt x="75750" y="9395"/>
                </a:cubicBezTo>
                <a:cubicBezTo>
                  <a:pt x="75459" y="8955"/>
                  <a:pt x="75169" y="8479"/>
                  <a:pt x="74799" y="8039"/>
                </a:cubicBezTo>
                <a:cubicBezTo>
                  <a:pt x="74834" y="7740"/>
                  <a:pt x="74870" y="7485"/>
                  <a:pt x="74949" y="7194"/>
                </a:cubicBezTo>
                <a:close/>
                <a:moveTo>
                  <a:pt x="59718" y="7009"/>
                </a:moveTo>
                <a:lnTo>
                  <a:pt x="59718" y="7009"/>
                </a:lnTo>
                <a:cubicBezTo>
                  <a:pt x="59647" y="7414"/>
                  <a:pt x="59577" y="7854"/>
                  <a:pt x="59498" y="8259"/>
                </a:cubicBezTo>
                <a:cubicBezTo>
                  <a:pt x="59172" y="8585"/>
                  <a:pt x="58882" y="8876"/>
                  <a:pt x="58582" y="9175"/>
                </a:cubicBezTo>
                <a:cubicBezTo>
                  <a:pt x="58477" y="9245"/>
                  <a:pt x="58397" y="9360"/>
                  <a:pt x="58292" y="9430"/>
                </a:cubicBezTo>
                <a:cubicBezTo>
                  <a:pt x="58362" y="9025"/>
                  <a:pt x="58441" y="8585"/>
                  <a:pt x="58547" y="8180"/>
                </a:cubicBezTo>
                <a:cubicBezTo>
                  <a:pt x="58617" y="8110"/>
                  <a:pt x="58697" y="8039"/>
                  <a:pt x="58767" y="7960"/>
                </a:cubicBezTo>
                <a:cubicBezTo>
                  <a:pt x="59058" y="7634"/>
                  <a:pt x="59392" y="7300"/>
                  <a:pt x="59718" y="7009"/>
                </a:cubicBezTo>
                <a:close/>
                <a:moveTo>
                  <a:pt x="22856" y="7670"/>
                </a:moveTo>
                <a:cubicBezTo>
                  <a:pt x="23146" y="8039"/>
                  <a:pt x="23366" y="8435"/>
                  <a:pt x="23622" y="8840"/>
                </a:cubicBezTo>
                <a:cubicBezTo>
                  <a:pt x="23402" y="9096"/>
                  <a:pt x="23181" y="9281"/>
                  <a:pt x="22926" y="9466"/>
                </a:cubicBezTo>
                <a:cubicBezTo>
                  <a:pt x="22636" y="9140"/>
                  <a:pt x="22345" y="8770"/>
                  <a:pt x="22046" y="8479"/>
                </a:cubicBezTo>
                <a:cubicBezTo>
                  <a:pt x="22345" y="8215"/>
                  <a:pt x="22636" y="7960"/>
                  <a:pt x="22856" y="7670"/>
                </a:cubicBezTo>
                <a:close/>
                <a:moveTo>
                  <a:pt x="11120" y="8435"/>
                </a:moveTo>
                <a:cubicBezTo>
                  <a:pt x="11780" y="8515"/>
                  <a:pt x="12476" y="8620"/>
                  <a:pt x="13171" y="8770"/>
                </a:cubicBezTo>
                <a:cubicBezTo>
                  <a:pt x="12951" y="8920"/>
                  <a:pt x="12696" y="9025"/>
                  <a:pt x="12476" y="9175"/>
                </a:cubicBezTo>
                <a:cubicBezTo>
                  <a:pt x="12221" y="9281"/>
                  <a:pt x="12000" y="9395"/>
                  <a:pt x="11736" y="9501"/>
                </a:cubicBezTo>
                <a:cubicBezTo>
                  <a:pt x="11006" y="9395"/>
                  <a:pt x="10310" y="9245"/>
                  <a:pt x="9615" y="9175"/>
                </a:cubicBezTo>
                <a:cubicBezTo>
                  <a:pt x="9940" y="9025"/>
                  <a:pt x="10310" y="8840"/>
                  <a:pt x="10636" y="8656"/>
                </a:cubicBezTo>
                <a:cubicBezTo>
                  <a:pt x="10786" y="8585"/>
                  <a:pt x="10970" y="8515"/>
                  <a:pt x="11120" y="8435"/>
                </a:cubicBezTo>
                <a:close/>
                <a:moveTo>
                  <a:pt x="24766" y="7159"/>
                </a:moveTo>
                <a:cubicBezTo>
                  <a:pt x="24907" y="7634"/>
                  <a:pt x="25022" y="8110"/>
                  <a:pt x="25127" y="8585"/>
                </a:cubicBezTo>
                <a:cubicBezTo>
                  <a:pt x="25127" y="8620"/>
                  <a:pt x="25162" y="8656"/>
                  <a:pt x="25162" y="8735"/>
                </a:cubicBezTo>
                <a:cubicBezTo>
                  <a:pt x="25057" y="8990"/>
                  <a:pt x="24907" y="9245"/>
                  <a:pt x="24766" y="9501"/>
                </a:cubicBezTo>
                <a:cubicBezTo>
                  <a:pt x="24766" y="9466"/>
                  <a:pt x="24722" y="9430"/>
                  <a:pt x="24722" y="9395"/>
                </a:cubicBezTo>
                <a:cubicBezTo>
                  <a:pt x="24581" y="8955"/>
                  <a:pt x="24432" y="8515"/>
                  <a:pt x="24247" y="8075"/>
                </a:cubicBezTo>
                <a:cubicBezTo>
                  <a:pt x="24467" y="7775"/>
                  <a:pt x="24617" y="7449"/>
                  <a:pt x="24766" y="7159"/>
                </a:cubicBezTo>
                <a:close/>
                <a:moveTo>
                  <a:pt x="63865" y="7159"/>
                </a:moveTo>
                <a:lnTo>
                  <a:pt x="63865" y="7159"/>
                </a:lnTo>
                <a:cubicBezTo>
                  <a:pt x="63794" y="7670"/>
                  <a:pt x="63759" y="8215"/>
                  <a:pt x="63759" y="8770"/>
                </a:cubicBezTo>
                <a:cubicBezTo>
                  <a:pt x="63204" y="8955"/>
                  <a:pt x="62694" y="9210"/>
                  <a:pt x="62183" y="9501"/>
                </a:cubicBezTo>
                <a:cubicBezTo>
                  <a:pt x="62183" y="8955"/>
                  <a:pt x="62218" y="8400"/>
                  <a:pt x="62253" y="7890"/>
                </a:cubicBezTo>
                <a:cubicBezTo>
                  <a:pt x="62764" y="7599"/>
                  <a:pt x="63319" y="7335"/>
                  <a:pt x="63865" y="7159"/>
                </a:cubicBezTo>
                <a:close/>
                <a:moveTo>
                  <a:pt x="4693" y="8656"/>
                </a:moveTo>
                <a:cubicBezTo>
                  <a:pt x="4403" y="8770"/>
                  <a:pt x="4147" y="8920"/>
                  <a:pt x="3892" y="9025"/>
                </a:cubicBezTo>
                <a:cubicBezTo>
                  <a:pt x="3672" y="9096"/>
                  <a:pt x="3452" y="9210"/>
                  <a:pt x="3232" y="9281"/>
                </a:cubicBezTo>
                <a:lnTo>
                  <a:pt x="1911" y="9615"/>
                </a:lnTo>
                <a:cubicBezTo>
                  <a:pt x="1982" y="9580"/>
                  <a:pt x="2052" y="9536"/>
                  <a:pt x="2166" y="9501"/>
                </a:cubicBezTo>
                <a:cubicBezTo>
                  <a:pt x="2457" y="9395"/>
                  <a:pt x="2756" y="9245"/>
                  <a:pt x="3082" y="9096"/>
                </a:cubicBezTo>
                <a:cubicBezTo>
                  <a:pt x="3593" y="8920"/>
                  <a:pt x="4147" y="8770"/>
                  <a:pt x="4693" y="8656"/>
                </a:cubicBezTo>
                <a:close/>
                <a:moveTo>
                  <a:pt x="71647" y="7335"/>
                </a:moveTo>
                <a:cubicBezTo>
                  <a:pt x="72228" y="7555"/>
                  <a:pt x="72783" y="7890"/>
                  <a:pt x="73294" y="8215"/>
                </a:cubicBezTo>
                <a:cubicBezTo>
                  <a:pt x="73258" y="8700"/>
                  <a:pt x="73294" y="9175"/>
                  <a:pt x="73294" y="9650"/>
                </a:cubicBezTo>
                <a:cubicBezTo>
                  <a:pt x="72783" y="9360"/>
                  <a:pt x="72193" y="9061"/>
                  <a:pt x="71603" y="8840"/>
                </a:cubicBezTo>
                <a:cubicBezTo>
                  <a:pt x="71603" y="8365"/>
                  <a:pt x="71603" y="7854"/>
                  <a:pt x="71647" y="7335"/>
                </a:cubicBezTo>
                <a:close/>
                <a:moveTo>
                  <a:pt x="19704" y="8365"/>
                </a:moveTo>
                <a:cubicBezTo>
                  <a:pt x="20144" y="8620"/>
                  <a:pt x="20505" y="8876"/>
                  <a:pt x="20910" y="9175"/>
                </a:cubicBezTo>
                <a:cubicBezTo>
                  <a:pt x="20540" y="9395"/>
                  <a:pt x="20215" y="9580"/>
                  <a:pt x="19845" y="9756"/>
                </a:cubicBezTo>
                <a:cubicBezTo>
                  <a:pt x="19405" y="9536"/>
                  <a:pt x="18964" y="9316"/>
                  <a:pt x="18524" y="9140"/>
                </a:cubicBezTo>
                <a:cubicBezTo>
                  <a:pt x="18929" y="8876"/>
                  <a:pt x="19334" y="8620"/>
                  <a:pt x="19704" y="8365"/>
                </a:cubicBezTo>
                <a:close/>
                <a:moveTo>
                  <a:pt x="6579" y="9046"/>
                </a:moveTo>
                <a:cubicBezTo>
                  <a:pt x="6772" y="9046"/>
                  <a:pt x="6965" y="9050"/>
                  <a:pt x="7158" y="9061"/>
                </a:cubicBezTo>
                <a:cubicBezTo>
                  <a:pt x="6639" y="9316"/>
                  <a:pt x="6093" y="9536"/>
                  <a:pt x="5574" y="9756"/>
                </a:cubicBezTo>
                <a:cubicBezTo>
                  <a:pt x="4913" y="9756"/>
                  <a:pt x="4253" y="9756"/>
                  <a:pt x="3637" y="9800"/>
                </a:cubicBezTo>
                <a:cubicBezTo>
                  <a:pt x="4147" y="9580"/>
                  <a:pt x="4693" y="9316"/>
                  <a:pt x="5213" y="9096"/>
                </a:cubicBezTo>
                <a:cubicBezTo>
                  <a:pt x="5655" y="9071"/>
                  <a:pt x="6114" y="9046"/>
                  <a:pt x="6579" y="9046"/>
                </a:cubicBezTo>
                <a:close/>
                <a:moveTo>
                  <a:pt x="60818" y="7229"/>
                </a:moveTo>
                <a:lnTo>
                  <a:pt x="60818" y="7229"/>
                </a:lnTo>
                <a:cubicBezTo>
                  <a:pt x="60748" y="7740"/>
                  <a:pt x="60713" y="8295"/>
                  <a:pt x="60678" y="8805"/>
                </a:cubicBezTo>
                <a:cubicBezTo>
                  <a:pt x="60273" y="9140"/>
                  <a:pt x="59868" y="9466"/>
                  <a:pt x="59463" y="9835"/>
                </a:cubicBezTo>
                <a:cubicBezTo>
                  <a:pt x="59463" y="9316"/>
                  <a:pt x="59498" y="8805"/>
                  <a:pt x="59577" y="8295"/>
                </a:cubicBezTo>
                <a:cubicBezTo>
                  <a:pt x="59938" y="7925"/>
                  <a:pt x="60378" y="7599"/>
                  <a:pt x="60818" y="7229"/>
                </a:cubicBezTo>
                <a:close/>
                <a:moveTo>
                  <a:pt x="16843" y="8515"/>
                </a:moveTo>
                <a:cubicBezTo>
                  <a:pt x="17098" y="8620"/>
                  <a:pt x="17353" y="8700"/>
                  <a:pt x="17573" y="8805"/>
                </a:cubicBezTo>
                <a:cubicBezTo>
                  <a:pt x="17864" y="8876"/>
                  <a:pt x="18119" y="9025"/>
                  <a:pt x="18383" y="9140"/>
                </a:cubicBezTo>
                <a:cubicBezTo>
                  <a:pt x="17978" y="9395"/>
                  <a:pt x="17538" y="9650"/>
                  <a:pt x="17098" y="9871"/>
                </a:cubicBezTo>
                <a:cubicBezTo>
                  <a:pt x="16693" y="9756"/>
                  <a:pt x="16323" y="9615"/>
                  <a:pt x="15962" y="9501"/>
                </a:cubicBezTo>
                <a:cubicBezTo>
                  <a:pt x="15813" y="9430"/>
                  <a:pt x="15628" y="9395"/>
                  <a:pt x="15443" y="9316"/>
                </a:cubicBezTo>
                <a:cubicBezTo>
                  <a:pt x="15918" y="9061"/>
                  <a:pt x="16402" y="8805"/>
                  <a:pt x="16843" y="8515"/>
                </a:cubicBezTo>
                <a:close/>
                <a:moveTo>
                  <a:pt x="67465" y="8180"/>
                </a:moveTo>
                <a:cubicBezTo>
                  <a:pt x="67421" y="8735"/>
                  <a:pt x="67386" y="9245"/>
                  <a:pt x="67386" y="9721"/>
                </a:cubicBezTo>
                <a:cubicBezTo>
                  <a:pt x="66691" y="9721"/>
                  <a:pt x="66030" y="9800"/>
                  <a:pt x="65440" y="9871"/>
                </a:cubicBezTo>
                <a:cubicBezTo>
                  <a:pt x="65440" y="9395"/>
                  <a:pt x="65485" y="8876"/>
                  <a:pt x="65520" y="8365"/>
                </a:cubicBezTo>
                <a:cubicBezTo>
                  <a:pt x="66101" y="8259"/>
                  <a:pt x="66761" y="8180"/>
                  <a:pt x="67465" y="8180"/>
                </a:cubicBezTo>
                <a:close/>
                <a:moveTo>
                  <a:pt x="76305" y="7520"/>
                </a:moveTo>
                <a:cubicBezTo>
                  <a:pt x="76630" y="7995"/>
                  <a:pt x="76965" y="8479"/>
                  <a:pt x="77291" y="8955"/>
                </a:cubicBezTo>
                <a:cubicBezTo>
                  <a:pt x="77071" y="9245"/>
                  <a:pt x="76930" y="9536"/>
                  <a:pt x="76850" y="9871"/>
                </a:cubicBezTo>
                <a:cubicBezTo>
                  <a:pt x="76525" y="9466"/>
                  <a:pt x="76225" y="9025"/>
                  <a:pt x="75935" y="8620"/>
                </a:cubicBezTo>
                <a:cubicBezTo>
                  <a:pt x="76005" y="8259"/>
                  <a:pt x="76155" y="7890"/>
                  <a:pt x="76305" y="7520"/>
                </a:cubicBezTo>
                <a:close/>
                <a:moveTo>
                  <a:pt x="67501" y="8180"/>
                </a:moveTo>
                <a:cubicBezTo>
                  <a:pt x="67756" y="8215"/>
                  <a:pt x="68011" y="8215"/>
                  <a:pt x="68302" y="8215"/>
                </a:cubicBezTo>
                <a:cubicBezTo>
                  <a:pt x="68742" y="8259"/>
                  <a:pt x="69147" y="8330"/>
                  <a:pt x="69587" y="8400"/>
                </a:cubicBezTo>
                <a:cubicBezTo>
                  <a:pt x="69552" y="8876"/>
                  <a:pt x="69552" y="9395"/>
                  <a:pt x="69552" y="9906"/>
                </a:cubicBezTo>
                <a:cubicBezTo>
                  <a:pt x="69006" y="9800"/>
                  <a:pt x="68451" y="9756"/>
                  <a:pt x="67906" y="9756"/>
                </a:cubicBezTo>
                <a:cubicBezTo>
                  <a:pt x="67756" y="9721"/>
                  <a:pt x="67606" y="9721"/>
                  <a:pt x="67421" y="9721"/>
                </a:cubicBezTo>
                <a:cubicBezTo>
                  <a:pt x="67465" y="9245"/>
                  <a:pt x="67465" y="8735"/>
                  <a:pt x="67501" y="8180"/>
                </a:cubicBezTo>
                <a:close/>
                <a:moveTo>
                  <a:pt x="7299" y="9061"/>
                </a:moveTo>
                <a:cubicBezTo>
                  <a:pt x="7959" y="9096"/>
                  <a:pt x="8655" y="9140"/>
                  <a:pt x="9394" y="9210"/>
                </a:cubicBezTo>
                <a:cubicBezTo>
                  <a:pt x="8875" y="9466"/>
                  <a:pt x="8329" y="9721"/>
                  <a:pt x="7819" y="9941"/>
                </a:cubicBezTo>
                <a:cubicBezTo>
                  <a:pt x="7114" y="9871"/>
                  <a:pt x="6384" y="9800"/>
                  <a:pt x="5688" y="9756"/>
                </a:cubicBezTo>
                <a:cubicBezTo>
                  <a:pt x="6234" y="9536"/>
                  <a:pt x="6753" y="9316"/>
                  <a:pt x="7299" y="9061"/>
                </a:cubicBezTo>
                <a:close/>
                <a:moveTo>
                  <a:pt x="5028" y="9096"/>
                </a:moveTo>
                <a:cubicBezTo>
                  <a:pt x="4517" y="9360"/>
                  <a:pt x="3998" y="9580"/>
                  <a:pt x="3452" y="9800"/>
                </a:cubicBezTo>
                <a:cubicBezTo>
                  <a:pt x="2897" y="9835"/>
                  <a:pt x="2316" y="9871"/>
                  <a:pt x="1761" y="9976"/>
                </a:cubicBezTo>
                <a:cubicBezTo>
                  <a:pt x="2237" y="9756"/>
                  <a:pt x="2756" y="9580"/>
                  <a:pt x="3232" y="9360"/>
                </a:cubicBezTo>
                <a:cubicBezTo>
                  <a:pt x="3813" y="9245"/>
                  <a:pt x="4438" y="9175"/>
                  <a:pt x="5028" y="9096"/>
                </a:cubicBezTo>
                <a:close/>
                <a:moveTo>
                  <a:pt x="22011" y="8479"/>
                </a:moveTo>
                <a:cubicBezTo>
                  <a:pt x="22301" y="8805"/>
                  <a:pt x="22600" y="9175"/>
                  <a:pt x="22856" y="9501"/>
                </a:cubicBezTo>
                <a:cubicBezTo>
                  <a:pt x="22856" y="9501"/>
                  <a:pt x="22856" y="9536"/>
                  <a:pt x="22821" y="9536"/>
                </a:cubicBezTo>
                <a:cubicBezTo>
                  <a:pt x="22600" y="9721"/>
                  <a:pt x="22301" y="9871"/>
                  <a:pt x="22011" y="10020"/>
                </a:cubicBezTo>
                <a:cubicBezTo>
                  <a:pt x="21685" y="9721"/>
                  <a:pt x="21350" y="9466"/>
                  <a:pt x="20981" y="9175"/>
                </a:cubicBezTo>
                <a:cubicBezTo>
                  <a:pt x="21315" y="8990"/>
                  <a:pt x="21606" y="8805"/>
                  <a:pt x="21861" y="8585"/>
                </a:cubicBezTo>
                <a:cubicBezTo>
                  <a:pt x="21940" y="8550"/>
                  <a:pt x="21975" y="8515"/>
                  <a:pt x="22011" y="8479"/>
                </a:cubicBezTo>
                <a:close/>
                <a:moveTo>
                  <a:pt x="13277" y="8805"/>
                </a:moveTo>
                <a:cubicBezTo>
                  <a:pt x="13937" y="8955"/>
                  <a:pt x="14642" y="9140"/>
                  <a:pt x="15302" y="9360"/>
                </a:cubicBezTo>
                <a:cubicBezTo>
                  <a:pt x="15223" y="9395"/>
                  <a:pt x="15117" y="9466"/>
                  <a:pt x="15003" y="9536"/>
                </a:cubicBezTo>
                <a:cubicBezTo>
                  <a:pt x="14677" y="9686"/>
                  <a:pt x="14378" y="9871"/>
                  <a:pt x="14052" y="10055"/>
                </a:cubicBezTo>
                <a:cubicBezTo>
                  <a:pt x="13277" y="9835"/>
                  <a:pt x="12546" y="9686"/>
                  <a:pt x="11851" y="9536"/>
                </a:cubicBezTo>
                <a:cubicBezTo>
                  <a:pt x="12071" y="9430"/>
                  <a:pt x="12291" y="9316"/>
                  <a:pt x="12476" y="9210"/>
                </a:cubicBezTo>
                <a:cubicBezTo>
                  <a:pt x="12766" y="9061"/>
                  <a:pt x="13022" y="8955"/>
                  <a:pt x="13277" y="8805"/>
                </a:cubicBezTo>
                <a:close/>
                <a:moveTo>
                  <a:pt x="24212" y="8145"/>
                </a:moveTo>
                <a:cubicBezTo>
                  <a:pt x="24396" y="8585"/>
                  <a:pt x="24546" y="8990"/>
                  <a:pt x="24687" y="9430"/>
                </a:cubicBezTo>
                <a:cubicBezTo>
                  <a:pt x="24687" y="9466"/>
                  <a:pt x="24722" y="9501"/>
                  <a:pt x="24722" y="9580"/>
                </a:cubicBezTo>
                <a:cubicBezTo>
                  <a:pt x="24617" y="9756"/>
                  <a:pt x="24467" y="9906"/>
                  <a:pt x="24326" y="10091"/>
                </a:cubicBezTo>
                <a:cubicBezTo>
                  <a:pt x="24106" y="9686"/>
                  <a:pt x="23921" y="9245"/>
                  <a:pt x="23701" y="8876"/>
                </a:cubicBezTo>
                <a:cubicBezTo>
                  <a:pt x="23886" y="8620"/>
                  <a:pt x="24062" y="8400"/>
                  <a:pt x="24212" y="8145"/>
                </a:cubicBezTo>
                <a:close/>
                <a:moveTo>
                  <a:pt x="2976" y="9430"/>
                </a:moveTo>
                <a:lnTo>
                  <a:pt x="2976" y="9430"/>
                </a:lnTo>
                <a:cubicBezTo>
                  <a:pt x="2457" y="9615"/>
                  <a:pt x="1982" y="9835"/>
                  <a:pt x="1471" y="10020"/>
                </a:cubicBezTo>
                <a:cubicBezTo>
                  <a:pt x="1101" y="10091"/>
                  <a:pt x="731" y="10161"/>
                  <a:pt x="406" y="10275"/>
                </a:cubicBezTo>
                <a:cubicBezTo>
                  <a:pt x="441" y="10240"/>
                  <a:pt x="476" y="10196"/>
                  <a:pt x="555" y="10196"/>
                </a:cubicBezTo>
                <a:cubicBezTo>
                  <a:pt x="696" y="10126"/>
                  <a:pt x="881" y="10055"/>
                  <a:pt x="1031" y="9976"/>
                </a:cubicBezTo>
                <a:cubicBezTo>
                  <a:pt x="1172" y="9941"/>
                  <a:pt x="1286" y="9871"/>
                  <a:pt x="1436" y="9835"/>
                </a:cubicBezTo>
                <a:cubicBezTo>
                  <a:pt x="1911" y="9650"/>
                  <a:pt x="2422" y="9536"/>
                  <a:pt x="2976" y="9430"/>
                </a:cubicBezTo>
                <a:close/>
                <a:moveTo>
                  <a:pt x="65440" y="8365"/>
                </a:moveTo>
                <a:lnTo>
                  <a:pt x="65440" y="8365"/>
                </a:lnTo>
                <a:cubicBezTo>
                  <a:pt x="65405" y="8876"/>
                  <a:pt x="65405" y="9395"/>
                  <a:pt x="65370" y="9906"/>
                </a:cubicBezTo>
                <a:cubicBezTo>
                  <a:pt x="64824" y="9976"/>
                  <a:pt x="64270" y="10126"/>
                  <a:pt x="63794" y="10275"/>
                </a:cubicBezTo>
                <a:lnTo>
                  <a:pt x="63794" y="8805"/>
                </a:lnTo>
                <a:cubicBezTo>
                  <a:pt x="64340" y="8620"/>
                  <a:pt x="64859" y="8479"/>
                  <a:pt x="65440" y="8365"/>
                </a:cubicBezTo>
                <a:close/>
                <a:moveTo>
                  <a:pt x="9500" y="9245"/>
                </a:moveTo>
                <a:cubicBezTo>
                  <a:pt x="10196" y="9316"/>
                  <a:pt x="10935" y="9430"/>
                  <a:pt x="11666" y="9580"/>
                </a:cubicBezTo>
                <a:cubicBezTo>
                  <a:pt x="11155" y="9835"/>
                  <a:pt x="10636" y="10055"/>
                  <a:pt x="10160" y="10311"/>
                </a:cubicBezTo>
                <a:cubicBezTo>
                  <a:pt x="9394" y="10161"/>
                  <a:pt x="8655" y="10055"/>
                  <a:pt x="7924" y="9976"/>
                </a:cubicBezTo>
                <a:cubicBezTo>
                  <a:pt x="8435" y="9721"/>
                  <a:pt x="8990" y="9466"/>
                  <a:pt x="9500" y="9245"/>
                </a:cubicBezTo>
                <a:close/>
                <a:moveTo>
                  <a:pt x="69622" y="8400"/>
                </a:moveTo>
                <a:cubicBezTo>
                  <a:pt x="70283" y="8515"/>
                  <a:pt x="70908" y="8700"/>
                  <a:pt x="71533" y="8876"/>
                </a:cubicBezTo>
                <a:cubicBezTo>
                  <a:pt x="71533" y="9395"/>
                  <a:pt x="71533" y="9871"/>
                  <a:pt x="71568" y="10346"/>
                </a:cubicBezTo>
                <a:cubicBezTo>
                  <a:pt x="70943" y="10126"/>
                  <a:pt x="70283" y="10020"/>
                  <a:pt x="69622" y="9906"/>
                </a:cubicBezTo>
                <a:lnTo>
                  <a:pt x="69622" y="8400"/>
                </a:lnTo>
                <a:close/>
                <a:moveTo>
                  <a:pt x="18454" y="9175"/>
                </a:moveTo>
                <a:cubicBezTo>
                  <a:pt x="18894" y="9360"/>
                  <a:pt x="19334" y="9580"/>
                  <a:pt x="19774" y="9800"/>
                </a:cubicBezTo>
                <a:cubicBezTo>
                  <a:pt x="19405" y="10020"/>
                  <a:pt x="19000" y="10196"/>
                  <a:pt x="18603" y="10416"/>
                </a:cubicBezTo>
                <a:cubicBezTo>
                  <a:pt x="18119" y="10240"/>
                  <a:pt x="17644" y="10055"/>
                  <a:pt x="17168" y="9906"/>
                </a:cubicBezTo>
                <a:cubicBezTo>
                  <a:pt x="17609" y="9650"/>
                  <a:pt x="18049" y="9430"/>
                  <a:pt x="18454" y="9175"/>
                </a:cubicBezTo>
                <a:close/>
                <a:moveTo>
                  <a:pt x="62183" y="7925"/>
                </a:moveTo>
                <a:lnTo>
                  <a:pt x="62183" y="7925"/>
                </a:lnTo>
                <a:cubicBezTo>
                  <a:pt x="62139" y="8435"/>
                  <a:pt x="62104" y="8955"/>
                  <a:pt x="62104" y="9536"/>
                </a:cubicBezTo>
                <a:cubicBezTo>
                  <a:pt x="61664" y="9800"/>
                  <a:pt x="61188" y="10091"/>
                  <a:pt x="60748" y="10416"/>
                </a:cubicBezTo>
                <a:cubicBezTo>
                  <a:pt x="60713" y="9906"/>
                  <a:pt x="60713" y="9360"/>
                  <a:pt x="60748" y="8840"/>
                </a:cubicBezTo>
                <a:cubicBezTo>
                  <a:pt x="61223" y="8515"/>
                  <a:pt x="61699" y="8180"/>
                  <a:pt x="62183" y="7925"/>
                </a:cubicBezTo>
                <a:close/>
                <a:moveTo>
                  <a:pt x="20945" y="9210"/>
                </a:moveTo>
                <a:cubicBezTo>
                  <a:pt x="21315" y="9466"/>
                  <a:pt x="21641" y="9756"/>
                  <a:pt x="21975" y="10055"/>
                </a:cubicBezTo>
                <a:cubicBezTo>
                  <a:pt x="21685" y="10196"/>
                  <a:pt x="21385" y="10346"/>
                  <a:pt x="21095" y="10460"/>
                </a:cubicBezTo>
                <a:cubicBezTo>
                  <a:pt x="20725" y="10240"/>
                  <a:pt x="20320" y="10020"/>
                  <a:pt x="19924" y="9800"/>
                </a:cubicBezTo>
                <a:cubicBezTo>
                  <a:pt x="20250" y="9615"/>
                  <a:pt x="20620" y="9430"/>
                  <a:pt x="20945" y="9210"/>
                </a:cubicBezTo>
                <a:close/>
                <a:moveTo>
                  <a:pt x="4447" y="9809"/>
                </a:moveTo>
                <a:cubicBezTo>
                  <a:pt x="4772" y="9809"/>
                  <a:pt x="5103" y="9818"/>
                  <a:pt x="5433" y="9835"/>
                </a:cubicBezTo>
                <a:lnTo>
                  <a:pt x="3778" y="10496"/>
                </a:lnTo>
                <a:lnTo>
                  <a:pt x="1797" y="10496"/>
                </a:lnTo>
                <a:cubicBezTo>
                  <a:pt x="2387" y="10311"/>
                  <a:pt x="2932" y="10091"/>
                  <a:pt x="3487" y="9835"/>
                </a:cubicBezTo>
                <a:cubicBezTo>
                  <a:pt x="3800" y="9818"/>
                  <a:pt x="4121" y="9809"/>
                  <a:pt x="4447" y="9809"/>
                </a:cubicBezTo>
                <a:close/>
                <a:moveTo>
                  <a:pt x="23622" y="8920"/>
                </a:moveTo>
                <a:cubicBezTo>
                  <a:pt x="23842" y="9316"/>
                  <a:pt x="24062" y="9721"/>
                  <a:pt x="24282" y="10126"/>
                </a:cubicBezTo>
                <a:cubicBezTo>
                  <a:pt x="24141" y="10275"/>
                  <a:pt x="23956" y="10416"/>
                  <a:pt x="23736" y="10531"/>
                </a:cubicBezTo>
                <a:cubicBezTo>
                  <a:pt x="23701" y="10531"/>
                  <a:pt x="23701" y="10496"/>
                  <a:pt x="23666" y="10460"/>
                </a:cubicBezTo>
                <a:cubicBezTo>
                  <a:pt x="23446" y="10161"/>
                  <a:pt x="23181" y="9835"/>
                  <a:pt x="22961" y="9536"/>
                </a:cubicBezTo>
                <a:cubicBezTo>
                  <a:pt x="23226" y="9316"/>
                  <a:pt x="23446" y="9140"/>
                  <a:pt x="23622" y="8920"/>
                </a:cubicBezTo>
                <a:close/>
                <a:moveTo>
                  <a:pt x="15372" y="9395"/>
                </a:moveTo>
                <a:cubicBezTo>
                  <a:pt x="15592" y="9430"/>
                  <a:pt x="15777" y="9501"/>
                  <a:pt x="15962" y="9580"/>
                </a:cubicBezTo>
                <a:cubicBezTo>
                  <a:pt x="16288" y="9686"/>
                  <a:pt x="16658" y="9800"/>
                  <a:pt x="17019" y="9906"/>
                </a:cubicBezTo>
                <a:cubicBezTo>
                  <a:pt x="16843" y="10020"/>
                  <a:pt x="16658" y="10126"/>
                  <a:pt x="16438" y="10240"/>
                </a:cubicBezTo>
                <a:cubicBezTo>
                  <a:pt x="16253" y="10346"/>
                  <a:pt x="16033" y="10460"/>
                  <a:pt x="15848" y="10566"/>
                </a:cubicBezTo>
                <a:cubicBezTo>
                  <a:pt x="15522" y="10460"/>
                  <a:pt x="15223" y="10346"/>
                  <a:pt x="14897" y="10275"/>
                </a:cubicBezTo>
                <a:cubicBezTo>
                  <a:pt x="14642" y="10196"/>
                  <a:pt x="14378" y="10126"/>
                  <a:pt x="14122" y="10055"/>
                </a:cubicBezTo>
                <a:cubicBezTo>
                  <a:pt x="14457" y="9906"/>
                  <a:pt x="14747" y="9756"/>
                  <a:pt x="15038" y="9580"/>
                </a:cubicBezTo>
                <a:cubicBezTo>
                  <a:pt x="15152" y="9501"/>
                  <a:pt x="15258" y="9430"/>
                  <a:pt x="15372" y="9395"/>
                </a:cubicBezTo>
                <a:close/>
                <a:moveTo>
                  <a:pt x="58477" y="8259"/>
                </a:moveTo>
                <a:lnTo>
                  <a:pt x="58477" y="8259"/>
                </a:lnTo>
                <a:cubicBezTo>
                  <a:pt x="58362" y="8656"/>
                  <a:pt x="58292" y="9096"/>
                  <a:pt x="58221" y="9501"/>
                </a:cubicBezTo>
                <a:cubicBezTo>
                  <a:pt x="57851" y="9871"/>
                  <a:pt x="57446" y="10240"/>
                  <a:pt x="57042" y="10566"/>
                </a:cubicBezTo>
                <a:cubicBezTo>
                  <a:pt x="57077" y="10161"/>
                  <a:pt x="57156" y="9756"/>
                  <a:pt x="57226" y="9395"/>
                </a:cubicBezTo>
                <a:cubicBezTo>
                  <a:pt x="57667" y="9025"/>
                  <a:pt x="58072" y="8656"/>
                  <a:pt x="58477" y="8259"/>
                </a:cubicBezTo>
                <a:close/>
                <a:moveTo>
                  <a:pt x="74799" y="8110"/>
                </a:moveTo>
                <a:cubicBezTo>
                  <a:pt x="75125" y="8550"/>
                  <a:pt x="75459" y="9025"/>
                  <a:pt x="75750" y="9501"/>
                </a:cubicBezTo>
                <a:cubicBezTo>
                  <a:pt x="75715" y="9835"/>
                  <a:pt x="75715" y="10196"/>
                  <a:pt x="75750" y="10601"/>
                </a:cubicBezTo>
                <a:cubicBezTo>
                  <a:pt x="75424" y="10196"/>
                  <a:pt x="75125" y="9800"/>
                  <a:pt x="74764" y="9430"/>
                </a:cubicBezTo>
                <a:cubicBezTo>
                  <a:pt x="74764" y="8990"/>
                  <a:pt x="74764" y="8550"/>
                  <a:pt x="74799" y="8110"/>
                </a:cubicBezTo>
                <a:close/>
                <a:moveTo>
                  <a:pt x="5574" y="9835"/>
                </a:moveTo>
                <a:cubicBezTo>
                  <a:pt x="6278" y="9871"/>
                  <a:pt x="7009" y="9906"/>
                  <a:pt x="7704" y="9976"/>
                </a:cubicBezTo>
                <a:cubicBezTo>
                  <a:pt x="7194" y="10240"/>
                  <a:pt x="6639" y="10460"/>
                  <a:pt x="6128" y="10680"/>
                </a:cubicBezTo>
                <a:cubicBezTo>
                  <a:pt x="5398" y="10601"/>
                  <a:pt x="4658" y="10531"/>
                  <a:pt x="3927" y="10496"/>
                </a:cubicBezTo>
                <a:lnTo>
                  <a:pt x="5574" y="9835"/>
                </a:lnTo>
                <a:close/>
                <a:moveTo>
                  <a:pt x="73364" y="8295"/>
                </a:moveTo>
                <a:cubicBezTo>
                  <a:pt x="73699" y="8515"/>
                  <a:pt x="73989" y="8735"/>
                  <a:pt x="74288" y="9025"/>
                </a:cubicBezTo>
                <a:cubicBezTo>
                  <a:pt x="74429" y="9140"/>
                  <a:pt x="74579" y="9281"/>
                  <a:pt x="74729" y="9430"/>
                </a:cubicBezTo>
                <a:cubicBezTo>
                  <a:pt x="74729" y="9871"/>
                  <a:pt x="74764" y="10346"/>
                  <a:pt x="74834" y="10751"/>
                </a:cubicBezTo>
                <a:cubicBezTo>
                  <a:pt x="74614" y="10566"/>
                  <a:pt x="74394" y="10381"/>
                  <a:pt x="74174" y="10196"/>
                </a:cubicBezTo>
                <a:cubicBezTo>
                  <a:pt x="73919" y="10055"/>
                  <a:pt x="73663" y="9871"/>
                  <a:pt x="73364" y="9721"/>
                </a:cubicBezTo>
                <a:cubicBezTo>
                  <a:pt x="73364" y="9245"/>
                  <a:pt x="73329" y="8770"/>
                  <a:pt x="73364" y="8295"/>
                </a:cubicBezTo>
                <a:close/>
                <a:moveTo>
                  <a:pt x="11736" y="9580"/>
                </a:moveTo>
                <a:cubicBezTo>
                  <a:pt x="12476" y="9721"/>
                  <a:pt x="13207" y="9906"/>
                  <a:pt x="13981" y="10091"/>
                </a:cubicBezTo>
                <a:cubicBezTo>
                  <a:pt x="13541" y="10346"/>
                  <a:pt x="13057" y="10566"/>
                  <a:pt x="12617" y="10786"/>
                </a:cubicBezTo>
                <a:cubicBezTo>
                  <a:pt x="11816" y="10636"/>
                  <a:pt x="11041" y="10460"/>
                  <a:pt x="10240" y="10311"/>
                </a:cubicBezTo>
                <a:cubicBezTo>
                  <a:pt x="10750" y="10091"/>
                  <a:pt x="11261" y="9835"/>
                  <a:pt x="11736" y="9580"/>
                </a:cubicBezTo>
                <a:close/>
                <a:moveTo>
                  <a:pt x="75935" y="8700"/>
                </a:moveTo>
                <a:cubicBezTo>
                  <a:pt x="76190" y="9140"/>
                  <a:pt x="76489" y="9536"/>
                  <a:pt x="76815" y="9941"/>
                </a:cubicBezTo>
                <a:cubicBezTo>
                  <a:pt x="76745" y="10240"/>
                  <a:pt x="76710" y="10531"/>
                  <a:pt x="76710" y="10857"/>
                </a:cubicBezTo>
                <a:cubicBezTo>
                  <a:pt x="76410" y="10460"/>
                  <a:pt x="76155" y="10020"/>
                  <a:pt x="75864" y="9580"/>
                </a:cubicBezTo>
                <a:cubicBezTo>
                  <a:pt x="75864" y="9536"/>
                  <a:pt x="75829" y="9501"/>
                  <a:pt x="75785" y="9466"/>
                </a:cubicBezTo>
                <a:cubicBezTo>
                  <a:pt x="75829" y="9210"/>
                  <a:pt x="75864" y="8955"/>
                  <a:pt x="75935" y="8700"/>
                </a:cubicBezTo>
                <a:close/>
                <a:moveTo>
                  <a:pt x="22891" y="9536"/>
                </a:moveTo>
                <a:cubicBezTo>
                  <a:pt x="23146" y="9871"/>
                  <a:pt x="23366" y="10196"/>
                  <a:pt x="23622" y="10496"/>
                </a:cubicBezTo>
                <a:cubicBezTo>
                  <a:pt x="23622" y="10531"/>
                  <a:pt x="23666" y="10566"/>
                  <a:pt x="23666" y="10566"/>
                </a:cubicBezTo>
                <a:cubicBezTo>
                  <a:pt x="23481" y="10680"/>
                  <a:pt x="23261" y="10786"/>
                  <a:pt x="23005" y="10901"/>
                </a:cubicBezTo>
                <a:cubicBezTo>
                  <a:pt x="23005" y="10857"/>
                  <a:pt x="22961" y="10821"/>
                  <a:pt x="22926" y="10821"/>
                </a:cubicBezTo>
                <a:cubicBezTo>
                  <a:pt x="22636" y="10566"/>
                  <a:pt x="22380" y="10311"/>
                  <a:pt x="22081" y="10055"/>
                </a:cubicBezTo>
                <a:cubicBezTo>
                  <a:pt x="22345" y="9906"/>
                  <a:pt x="22636" y="9756"/>
                  <a:pt x="22856" y="9580"/>
                </a:cubicBezTo>
                <a:cubicBezTo>
                  <a:pt x="22891" y="9580"/>
                  <a:pt x="22891" y="9580"/>
                  <a:pt x="22891" y="9536"/>
                </a:cubicBezTo>
                <a:close/>
                <a:moveTo>
                  <a:pt x="19845" y="9835"/>
                </a:moveTo>
                <a:cubicBezTo>
                  <a:pt x="20250" y="10055"/>
                  <a:pt x="20655" y="10275"/>
                  <a:pt x="21060" y="10496"/>
                </a:cubicBezTo>
                <a:cubicBezTo>
                  <a:pt x="20804" y="10601"/>
                  <a:pt x="20540" y="10716"/>
                  <a:pt x="20285" y="10821"/>
                </a:cubicBezTo>
                <a:cubicBezTo>
                  <a:pt x="20215" y="10857"/>
                  <a:pt x="20144" y="10901"/>
                  <a:pt x="20065" y="10936"/>
                </a:cubicBezTo>
                <a:cubicBezTo>
                  <a:pt x="19589" y="10751"/>
                  <a:pt x="19149" y="10601"/>
                  <a:pt x="18674" y="10460"/>
                </a:cubicBezTo>
                <a:cubicBezTo>
                  <a:pt x="19079" y="10240"/>
                  <a:pt x="19440" y="10055"/>
                  <a:pt x="19845" y="9835"/>
                </a:cubicBezTo>
                <a:close/>
                <a:moveTo>
                  <a:pt x="63759" y="8840"/>
                </a:moveTo>
                <a:lnTo>
                  <a:pt x="63759" y="8840"/>
                </a:lnTo>
                <a:cubicBezTo>
                  <a:pt x="63724" y="9316"/>
                  <a:pt x="63724" y="9800"/>
                  <a:pt x="63724" y="10311"/>
                </a:cubicBezTo>
                <a:cubicBezTo>
                  <a:pt x="63204" y="10460"/>
                  <a:pt x="62694" y="10680"/>
                  <a:pt x="62218" y="10936"/>
                </a:cubicBezTo>
                <a:cubicBezTo>
                  <a:pt x="62183" y="10460"/>
                  <a:pt x="62183" y="10020"/>
                  <a:pt x="62183" y="9580"/>
                </a:cubicBezTo>
                <a:cubicBezTo>
                  <a:pt x="62694" y="9281"/>
                  <a:pt x="63204" y="9025"/>
                  <a:pt x="63759" y="8840"/>
                </a:cubicBezTo>
                <a:close/>
                <a:moveTo>
                  <a:pt x="25206" y="8805"/>
                </a:moveTo>
                <a:cubicBezTo>
                  <a:pt x="25312" y="9360"/>
                  <a:pt x="25462" y="9906"/>
                  <a:pt x="25647" y="10460"/>
                </a:cubicBezTo>
                <a:cubicBezTo>
                  <a:pt x="25532" y="10680"/>
                  <a:pt x="25462" y="10857"/>
                  <a:pt x="25312" y="11006"/>
                </a:cubicBezTo>
                <a:cubicBezTo>
                  <a:pt x="25127" y="10531"/>
                  <a:pt x="24942" y="10055"/>
                  <a:pt x="24801" y="9580"/>
                </a:cubicBezTo>
                <a:cubicBezTo>
                  <a:pt x="24942" y="9316"/>
                  <a:pt x="25057" y="9061"/>
                  <a:pt x="25206" y="8805"/>
                </a:cubicBezTo>
                <a:close/>
                <a:moveTo>
                  <a:pt x="59498" y="8365"/>
                </a:moveTo>
                <a:lnTo>
                  <a:pt x="59498" y="8365"/>
                </a:lnTo>
                <a:cubicBezTo>
                  <a:pt x="59427" y="8840"/>
                  <a:pt x="59392" y="9360"/>
                  <a:pt x="59392" y="9871"/>
                </a:cubicBezTo>
                <a:cubicBezTo>
                  <a:pt x="59207" y="10055"/>
                  <a:pt x="59022" y="10196"/>
                  <a:pt x="58838" y="10381"/>
                </a:cubicBezTo>
                <a:cubicBezTo>
                  <a:pt x="58617" y="10601"/>
                  <a:pt x="58397" y="10786"/>
                  <a:pt x="58177" y="11006"/>
                </a:cubicBezTo>
                <a:cubicBezTo>
                  <a:pt x="58177" y="10496"/>
                  <a:pt x="58221" y="10020"/>
                  <a:pt x="58292" y="9536"/>
                </a:cubicBezTo>
                <a:lnTo>
                  <a:pt x="58617" y="9210"/>
                </a:lnTo>
                <a:cubicBezTo>
                  <a:pt x="58917" y="8920"/>
                  <a:pt x="59207" y="8656"/>
                  <a:pt x="59498" y="8365"/>
                </a:cubicBezTo>
                <a:close/>
                <a:moveTo>
                  <a:pt x="7819" y="10020"/>
                </a:moveTo>
                <a:cubicBezTo>
                  <a:pt x="8549" y="10091"/>
                  <a:pt x="9315" y="10196"/>
                  <a:pt x="10055" y="10346"/>
                </a:cubicBezTo>
                <a:cubicBezTo>
                  <a:pt x="9535" y="10566"/>
                  <a:pt x="9060" y="10821"/>
                  <a:pt x="8549" y="11041"/>
                </a:cubicBezTo>
                <a:cubicBezTo>
                  <a:pt x="7775" y="10901"/>
                  <a:pt x="7009" y="10786"/>
                  <a:pt x="6234" y="10716"/>
                </a:cubicBezTo>
                <a:cubicBezTo>
                  <a:pt x="6753" y="10460"/>
                  <a:pt x="7299" y="10240"/>
                  <a:pt x="7819" y="10020"/>
                </a:cubicBezTo>
                <a:close/>
                <a:moveTo>
                  <a:pt x="17098" y="9941"/>
                </a:moveTo>
                <a:cubicBezTo>
                  <a:pt x="17573" y="10126"/>
                  <a:pt x="18049" y="10275"/>
                  <a:pt x="18524" y="10460"/>
                </a:cubicBezTo>
                <a:lnTo>
                  <a:pt x="17864" y="10786"/>
                </a:lnTo>
                <a:cubicBezTo>
                  <a:pt x="17723" y="10857"/>
                  <a:pt x="17538" y="10971"/>
                  <a:pt x="17388" y="11041"/>
                </a:cubicBezTo>
                <a:cubicBezTo>
                  <a:pt x="17168" y="10971"/>
                  <a:pt x="16984" y="10901"/>
                  <a:pt x="16763" y="10857"/>
                </a:cubicBezTo>
                <a:cubicBezTo>
                  <a:pt x="16508" y="10751"/>
                  <a:pt x="16218" y="10680"/>
                  <a:pt x="15918" y="10566"/>
                </a:cubicBezTo>
                <a:cubicBezTo>
                  <a:pt x="16103" y="10496"/>
                  <a:pt x="16288" y="10381"/>
                  <a:pt x="16473" y="10275"/>
                </a:cubicBezTo>
                <a:cubicBezTo>
                  <a:pt x="16693" y="10161"/>
                  <a:pt x="16878" y="10055"/>
                  <a:pt x="17098" y="9941"/>
                </a:cubicBezTo>
                <a:close/>
                <a:moveTo>
                  <a:pt x="71568" y="8920"/>
                </a:moveTo>
                <a:cubicBezTo>
                  <a:pt x="72193" y="9140"/>
                  <a:pt x="72783" y="9430"/>
                  <a:pt x="73329" y="9721"/>
                </a:cubicBezTo>
                <a:cubicBezTo>
                  <a:pt x="73329" y="10196"/>
                  <a:pt x="73408" y="10636"/>
                  <a:pt x="73443" y="11077"/>
                </a:cubicBezTo>
                <a:cubicBezTo>
                  <a:pt x="72889" y="10786"/>
                  <a:pt x="72264" y="10531"/>
                  <a:pt x="71647" y="10346"/>
                </a:cubicBezTo>
                <a:cubicBezTo>
                  <a:pt x="71603" y="9871"/>
                  <a:pt x="71568" y="9395"/>
                  <a:pt x="71568" y="8920"/>
                </a:cubicBezTo>
                <a:close/>
                <a:moveTo>
                  <a:pt x="22011" y="10091"/>
                </a:moveTo>
                <a:cubicBezTo>
                  <a:pt x="22301" y="10346"/>
                  <a:pt x="22600" y="10601"/>
                  <a:pt x="22891" y="10857"/>
                </a:cubicBezTo>
                <a:cubicBezTo>
                  <a:pt x="22926" y="10857"/>
                  <a:pt x="22926" y="10901"/>
                  <a:pt x="22961" y="10901"/>
                </a:cubicBezTo>
                <a:cubicBezTo>
                  <a:pt x="22706" y="10971"/>
                  <a:pt x="22486" y="11041"/>
                  <a:pt x="22231" y="11121"/>
                </a:cubicBezTo>
                <a:cubicBezTo>
                  <a:pt x="21905" y="10936"/>
                  <a:pt x="21535" y="10716"/>
                  <a:pt x="21165" y="10496"/>
                </a:cubicBezTo>
                <a:cubicBezTo>
                  <a:pt x="21465" y="10381"/>
                  <a:pt x="21755" y="10240"/>
                  <a:pt x="22011" y="10091"/>
                </a:cubicBezTo>
                <a:close/>
                <a:moveTo>
                  <a:pt x="2651" y="10540"/>
                </a:moveTo>
                <a:cubicBezTo>
                  <a:pt x="2985" y="10540"/>
                  <a:pt x="3324" y="10548"/>
                  <a:pt x="3672" y="10566"/>
                </a:cubicBezTo>
                <a:cubicBezTo>
                  <a:pt x="3117" y="10751"/>
                  <a:pt x="2607" y="10971"/>
                  <a:pt x="2052" y="11191"/>
                </a:cubicBezTo>
                <a:cubicBezTo>
                  <a:pt x="1392" y="11156"/>
                  <a:pt x="731" y="11156"/>
                  <a:pt x="71" y="11156"/>
                </a:cubicBezTo>
                <a:cubicBezTo>
                  <a:pt x="591" y="10971"/>
                  <a:pt x="1136" y="10786"/>
                  <a:pt x="1656" y="10566"/>
                </a:cubicBezTo>
                <a:cubicBezTo>
                  <a:pt x="1986" y="10548"/>
                  <a:pt x="2316" y="10540"/>
                  <a:pt x="2651" y="10540"/>
                </a:cubicBezTo>
                <a:close/>
                <a:moveTo>
                  <a:pt x="14052" y="10126"/>
                </a:moveTo>
                <a:cubicBezTo>
                  <a:pt x="14342" y="10161"/>
                  <a:pt x="14598" y="10240"/>
                  <a:pt x="14862" y="10311"/>
                </a:cubicBezTo>
                <a:cubicBezTo>
                  <a:pt x="15188" y="10416"/>
                  <a:pt x="15478" y="10496"/>
                  <a:pt x="15777" y="10601"/>
                </a:cubicBezTo>
                <a:cubicBezTo>
                  <a:pt x="15372" y="10821"/>
                  <a:pt x="14932" y="11041"/>
                  <a:pt x="14527" y="11226"/>
                </a:cubicBezTo>
                <a:cubicBezTo>
                  <a:pt x="14272" y="11191"/>
                  <a:pt x="14017" y="11121"/>
                  <a:pt x="13717" y="11041"/>
                </a:cubicBezTo>
                <a:cubicBezTo>
                  <a:pt x="13391" y="10971"/>
                  <a:pt x="13057" y="10901"/>
                  <a:pt x="12696" y="10821"/>
                </a:cubicBezTo>
                <a:cubicBezTo>
                  <a:pt x="13171" y="10601"/>
                  <a:pt x="13612" y="10346"/>
                  <a:pt x="14052" y="10126"/>
                </a:cubicBezTo>
                <a:close/>
                <a:moveTo>
                  <a:pt x="77326" y="8990"/>
                </a:moveTo>
                <a:cubicBezTo>
                  <a:pt x="77660" y="9395"/>
                  <a:pt x="77986" y="9756"/>
                  <a:pt x="78321" y="10091"/>
                </a:cubicBezTo>
                <a:cubicBezTo>
                  <a:pt x="78426" y="10161"/>
                  <a:pt x="78506" y="10240"/>
                  <a:pt x="78611" y="10311"/>
                </a:cubicBezTo>
                <a:cubicBezTo>
                  <a:pt x="78391" y="10601"/>
                  <a:pt x="78250" y="10901"/>
                  <a:pt x="78171" y="11226"/>
                </a:cubicBezTo>
                <a:cubicBezTo>
                  <a:pt x="78101" y="11156"/>
                  <a:pt x="78030" y="11121"/>
                  <a:pt x="77951" y="11041"/>
                </a:cubicBezTo>
                <a:cubicBezTo>
                  <a:pt x="77546" y="10716"/>
                  <a:pt x="77220" y="10311"/>
                  <a:pt x="76886" y="9906"/>
                </a:cubicBezTo>
                <a:cubicBezTo>
                  <a:pt x="76965" y="9580"/>
                  <a:pt x="77150" y="9281"/>
                  <a:pt x="77326" y="8990"/>
                </a:cubicBezTo>
                <a:close/>
                <a:moveTo>
                  <a:pt x="24766" y="9615"/>
                </a:moveTo>
                <a:cubicBezTo>
                  <a:pt x="24907" y="10091"/>
                  <a:pt x="25092" y="10601"/>
                  <a:pt x="25277" y="11077"/>
                </a:cubicBezTo>
                <a:cubicBezTo>
                  <a:pt x="25206" y="11156"/>
                  <a:pt x="25092" y="11262"/>
                  <a:pt x="24986" y="11341"/>
                </a:cubicBezTo>
                <a:cubicBezTo>
                  <a:pt x="24766" y="10936"/>
                  <a:pt x="24546" y="10531"/>
                  <a:pt x="24361" y="10126"/>
                </a:cubicBezTo>
                <a:cubicBezTo>
                  <a:pt x="24502" y="9976"/>
                  <a:pt x="24617" y="9800"/>
                  <a:pt x="24766" y="9615"/>
                </a:cubicBezTo>
                <a:close/>
                <a:moveTo>
                  <a:pt x="3813" y="10566"/>
                </a:moveTo>
                <a:cubicBezTo>
                  <a:pt x="4552" y="10601"/>
                  <a:pt x="5283" y="10636"/>
                  <a:pt x="6014" y="10716"/>
                </a:cubicBezTo>
                <a:cubicBezTo>
                  <a:pt x="5468" y="10936"/>
                  <a:pt x="4957" y="11156"/>
                  <a:pt x="4438" y="11376"/>
                </a:cubicBezTo>
                <a:cubicBezTo>
                  <a:pt x="3707" y="11297"/>
                  <a:pt x="2932" y="11226"/>
                  <a:pt x="2202" y="11191"/>
                </a:cubicBezTo>
                <a:cubicBezTo>
                  <a:pt x="2756" y="10971"/>
                  <a:pt x="3267" y="10786"/>
                  <a:pt x="3813" y="10566"/>
                </a:cubicBezTo>
                <a:close/>
                <a:moveTo>
                  <a:pt x="21095" y="10531"/>
                </a:moveTo>
                <a:cubicBezTo>
                  <a:pt x="21465" y="10751"/>
                  <a:pt x="21826" y="10936"/>
                  <a:pt x="22160" y="11156"/>
                </a:cubicBezTo>
                <a:cubicBezTo>
                  <a:pt x="22081" y="11191"/>
                  <a:pt x="22046" y="11191"/>
                  <a:pt x="21975" y="11226"/>
                </a:cubicBezTo>
                <a:cubicBezTo>
                  <a:pt x="21755" y="11262"/>
                  <a:pt x="21535" y="11341"/>
                  <a:pt x="21350" y="11411"/>
                </a:cubicBezTo>
                <a:cubicBezTo>
                  <a:pt x="20945" y="11262"/>
                  <a:pt x="20540" y="11121"/>
                  <a:pt x="20144" y="10971"/>
                </a:cubicBezTo>
                <a:cubicBezTo>
                  <a:pt x="20215" y="10936"/>
                  <a:pt x="20250" y="10901"/>
                  <a:pt x="20320" y="10901"/>
                </a:cubicBezTo>
                <a:cubicBezTo>
                  <a:pt x="20584" y="10751"/>
                  <a:pt x="20840" y="10636"/>
                  <a:pt x="21095" y="10531"/>
                </a:cubicBezTo>
                <a:close/>
                <a:moveTo>
                  <a:pt x="60678" y="8876"/>
                </a:moveTo>
                <a:lnTo>
                  <a:pt x="60678" y="10460"/>
                </a:lnTo>
                <a:cubicBezTo>
                  <a:pt x="60273" y="10786"/>
                  <a:pt x="59868" y="11121"/>
                  <a:pt x="59498" y="11446"/>
                </a:cubicBezTo>
                <a:cubicBezTo>
                  <a:pt x="59463" y="10936"/>
                  <a:pt x="59463" y="10416"/>
                  <a:pt x="59463" y="9906"/>
                </a:cubicBezTo>
                <a:cubicBezTo>
                  <a:pt x="59868" y="9536"/>
                  <a:pt x="60273" y="9210"/>
                  <a:pt x="60678" y="8876"/>
                </a:cubicBezTo>
                <a:close/>
                <a:moveTo>
                  <a:pt x="18603" y="10496"/>
                </a:moveTo>
                <a:cubicBezTo>
                  <a:pt x="19079" y="10636"/>
                  <a:pt x="19519" y="10786"/>
                  <a:pt x="19994" y="10971"/>
                </a:cubicBezTo>
                <a:cubicBezTo>
                  <a:pt x="19739" y="11077"/>
                  <a:pt x="19484" y="11191"/>
                  <a:pt x="19264" y="11297"/>
                </a:cubicBezTo>
                <a:cubicBezTo>
                  <a:pt x="19114" y="11376"/>
                  <a:pt x="19000" y="11411"/>
                  <a:pt x="18894" y="11482"/>
                </a:cubicBezTo>
                <a:cubicBezTo>
                  <a:pt x="18383" y="11341"/>
                  <a:pt x="17943" y="11226"/>
                  <a:pt x="17459" y="11077"/>
                </a:cubicBezTo>
                <a:cubicBezTo>
                  <a:pt x="17609" y="11006"/>
                  <a:pt x="17758" y="10936"/>
                  <a:pt x="17899" y="10857"/>
                </a:cubicBezTo>
                <a:cubicBezTo>
                  <a:pt x="18119" y="10716"/>
                  <a:pt x="18383" y="10601"/>
                  <a:pt x="18603" y="10496"/>
                </a:cubicBezTo>
                <a:close/>
                <a:moveTo>
                  <a:pt x="10160" y="10346"/>
                </a:moveTo>
                <a:cubicBezTo>
                  <a:pt x="10970" y="10496"/>
                  <a:pt x="11736" y="10680"/>
                  <a:pt x="12546" y="10857"/>
                </a:cubicBezTo>
                <a:cubicBezTo>
                  <a:pt x="12071" y="11077"/>
                  <a:pt x="11560" y="11341"/>
                  <a:pt x="11076" y="11561"/>
                </a:cubicBezTo>
                <a:cubicBezTo>
                  <a:pt x="10275" y="11376"/>
                  <a:pt x="9465" y="11191"/>
                  <a:pt x="8655" y="11041"/>
                </a:cubicBezTo>
                <a:cubicBezTo>
                  <a:pt x="9139" y="10821"/>
                  <a:pt x="9650" y="10601"/>
                  <a:pt x="10160" y="10346"/>
                </a:cubicBezTo>
                <a:close/>
                <a:moveTo>
                  <a:pt x="67906" y="9800"/>
                </a:moveTo>
                <a:cubicBezTo>
                  <a:pt x="68451" y="9835"/>
                  <a:pt x="69006" y="9871"/>
                  <a:pt x="69552" y="9941"/>
                </a:cubicBezTo>
                <a:cubicBezTo>
                  <a:pt x="69552" y="10496"/>
                  <a:pt x="69587" y="11041"/>
                  <a:pt x="69622" y="11561"/>
                </a:cubicBezTo>
                <a:cubicBezTo>
                  <a:pt x="69226" y="11517"/>
                  <a:pt x="68821" y="11482"/>
                  <a:pt x="68416" y="11482"/>
                </a:cubicBezTo>
                <a:cubicBezTo>
                  <a:pt x="68082" y="11446"/>
                  <a:pt x="67756" y="11446"/>
                  <a:pt x="67465" y="11446"/>
                </a:cubicBezTo>
                <a:cubicBezTo>
                  <a:pt x="67421" y="10936"/>
                  <a:pt x="67421" y="10346"/>
                  <a:pt x="67421" y="9800"/>
                </a:cubicBezTo>
                <a:close/>
                <a:moveTo>
                  <a:pt x="24282" y="10161"/>
                </a:moveTo>
                <a:cubicBezTo>
                  <a:pt x="24502" y="10566"/>
                  <a:pt x="24722" y="10971"/>
                  <a:pt x="24942" y="11376"/>
                </a:cubicBezTo>
                <a:cubicBezTo>
                  <a:pt x="24837" y="11446"/>
                  <a:pt x="24687" y="11517"/>
                  <a:pt x="24546" y="11596"/>
                </a:cubicBezTo>
                <a:cubicBezTo>
                  <a:pt x="24247" y="11262"/>
                  <a:pt x="24027" y="10936"/>
                  <a:pt x="23771" y="10601"/>
                </a:cubicBezTo>
                <a:lnTo>
                  <a:pt x="23771" y="10566"/>
                </a:lnTo>
                <a:cubicBezTo>
                  <a:pt x="23991" y="10460"/>
                  <a:pt x="24141" y="10311"/>
                  <a:pt x="24282" y="10161"/>
                </a:cubicBezTo>
                <a:close/>
                <a:moveTo>
                  <a:pt x="67386" y="9800"/>
                </a:moveTo>
                <a:lnTo>
                  <a:pt x="67386" y="11446"/>
                </a:lnTo>
                <a:cubicBezTo>
                  <a:pt x="66691" y="11482"/>
                  <a:pt x="66066" y="11517"/>
                  <a:pt x="65440" y="11596"/>
                </a:cubicBezTo>
                <a:cubicBezTo>
                  <a:pt x="65440" y="11077"/>
                  <a:pt x="65405" y="10496"/>
                  <a:pt x="65440" y="9941"/>
                </a:cubicBezTo>
                <a:cubicBezTo>
                  <a:pt x="66030" y="9835"/>
                  <a:pt x="66691" y="9800"/>
                  <a:pt x="67386" y="9800"/>
                </a:cubicBezTo>
                <a:close/>
                <a:moveTo>
                  <a:pt x="15848" y="10601"/>
                </a:moveTo>
                <a:cubicBezTo>
                  <a:pt x="16138" y="10716"/>
                  <a:pt x="16473" y="10821"/>
                  <a:pt x="16763" y="10901"/>
                </a:cubicBezTo>
                <a:cubicBezTo>
                  <a:pt x="16948" y="10971"/>
                  <a:pt x="17133" y="11006"/>
                  <a:pt x="17318" y="11077"/>
                </a:cubicBezTo>
                <a:cubicBezTo>
                  <a:pt x="16948" y="11262"/>
                  <a:pt x="16543" y="11482"/>
                  <a:pt x="16182" y="11667"/>
                </a:cubicBezTo>
                <a:cubicBezTo>
                  <a:pt x="15848" y="11596"/>
                  <a:pt x="15478" y="11482"/>
                  <a:pt x="15152" y="11411"/>
                </a:cubicBezTo>
                <a:cubicBezTo>
                  <a:pt x="14967" y="11376"/>
                  <a:pt x="14783" y="11297"/>
                  <a:pt x="14598" y="11262"/>
                </a:cubicBezTo>
                <a:cubicBezTo>
                  <a:pt x="15003" y="11041"/>
                  <a:pt x="15443" y="10821"/>
                  <a:pt x="15848" y="10601"/>
                </a:cubicBezTo>
                <a:close/>
                <a:moveTo>
                  <a:pt x="57156" y="9430"/>
                </a:moveTo>
                <a:cubicBezTo>
                  <a:pt x="57077" y="9835"/>
                  <a:pt x="57006" y="10196"/>
                  <a:pt x="56971" y="10601"/>
                </a:cubicBezTo>
                <a:cubicBezTo>
                  <a:pt x="56496" y="10971"/>
                  <a:pt x="56020" y="11341"/>
                  <a:pt x="55501" y="11702"/>
                </a:cubicBezTo>
                <a:cubicBezTo>
                  <a:pt x="55536" y="11341"/>
                  <a:pt x="55580" y="10971"/>
                  <a:pt x="55650" y="10601"/>
                </a:cubicBezTo>
                <a:cubicBezTo>
                  <a:pt x="56161" y="10240"/>
                  <a:pt x="56681" y="9835"/>
                  <a:pt x="57156" y="9430"/>
                </a:cubicBezTo>
                <a:close/>
                <a:moveTo>
                  <a:pt x="6128" y="10751"/>
                </a:moveTo>
                <a:cubicBezTo>
                  <a:pt x="6894" y="10821"/>
                  <a:pt x="7669" y="10936"/>
                  <a:pt x="8435" y="11077"/>
                </a:cubicBezTo>
                <a:cubicBezTo>
                  <a:pt x="7924" y="11297"/>
                  <a:pt x="7449" y="11517"/>
                  <a:pt x="6938" y="11737"/>
                </a:cubicBezTo>
                <a:cubicBezTo>
                  <a:pt x="6128" y="11596"/>
                  <a:pt x="5353" y="11482"/>
                  <a:pt x="4552" y="11376"/>
                </a:cubicBezTo>
                <a:cubicBezTo>
                  <a:pt x="5063" y="11191"/>
                  <a:pt x="5618" y="10971"/>
                  <a:pt x="6128" y="10751"/>
                </a:cubicBezTo>
                <a:close/>
                <a:moveTo>
                  <a:pt x="23701" y="10636"/>
                </a:moveTo>
                <a:cubicBezTo>
                  <a:pt x="23956" y="10971"/>
                  <a:pt x="24212" y="11297"/>
                  <a:pt x="24467" y="11631"/>
                </a:cubicBezTo>
                <a:cubicBezTo>
                  <a:pt x="24326" y="11667"/>
                  <a:pt x="24141" y="11702"/>
                  <a:pt x="23991" y="11737"/>
                </a:cubicBezTo>
                <a:cubicBezTo>
                  <a:pt x="23666" y="11482"/>
                  <a:pt x="23366" y="11191"/>
                  <a:pt x="23076" y="10936"/>
                </a:cubicBezTo>
                <a:cubicBezTo>
                  <a:pt x="23296" y="10821"/>
                  <a:pt x="23516" y="10751"/>
                  <a:pt x="23701" y="10636"/>
                </a:cubicBezTo>
                <a:close/>
                <a:moveTo>
                  <a:pt x="58697" y="7449"/>
                </a:moveTo>
                <a:lnTo>
                  <a:pt x="58697" y="7449"/>
                </a:lnTo>
                <a:cubicBezTo>
                  <a:pt x="58617" y="7670"/>
                  <a:pt x="58547" y="7925"/>
                  <a:pt x="58477" y="8145"/>
                </a:cubicBezTo>
                <a:cubicBezTo>
                  <a:pt x="58107" y="8550"/>
                  <a:pt x="57702" y="8920"/>
                  <a:pt x="57262" y="9281"/>
                </a:cubicBezTo>
                <a:cubicBezTo>
                  <a:pt x="57297" y="9096"/>
                  <a:pt x="57376" y="8920"/>
                  <a:pt x="57446" y="8735"/>
                </a:cubicBezTo>
                <a:lnTo>
                  <a:pt x="57376" y="8735"/>
                </a:lnTo>
                <a:cubicBezTo>
                  <a:pt x="57297" y="8920"/>
                  <a:pt x="57262" y="9140"/>
                  <a:pt x="57191" y="9360"/>
                </a:cubicBezTo>
                <a:cubicBezTo>
                  <a:pt x="56716" y="9756"/>
                  <a:pt x="56196" y="10126"/>
                  <a:pt x="55686" y="10531"/>
                </a:cubicBezTo>
                <a:cubicBezTo>
                  <a:pt x="55721" y="10311"/>
                  <a:pt x="55800" y="10126"/>
                  <a:pt x="55871" y="9941"/>
                </a:cubicBezTo>
                <a:lnTo>
                  <a:pt x="55800" y="9906"/>
                </a:lnTo>
                <a:cubicBezTo>
                  <a:pt x="55721" y="10126"/>
                  <a:pt x="55650" y="10346"/>
                  <a:pt x="55615" y="10566"/>
                </a:cubicBezTo>
                <a:cubicBezTo>
                  <a:pt x="55061" y="10971"/>
                  <a:pt x="54480" y="11376"/>
                  <a:pt x="53890" y="11737"/>
                </a:cubicBezTo>
                <a:cubicBezTo>
                  <a:pt x="53925" y="11517"/>
                  <a:pt x="53995" y="11262"/>
                  <a:pt x="54075" y="11077"/>
                </a:cubicBezTo>
                <a:cubicBezTo>
                  <a:pt x="55721" y="9976"/>
                  <a:pt x="57341" y="8805"/>
                  <a:pt x="58697" y="7449"/>
                </a:cubicBezTo>
                <a:close/>
                <a:moveTo>
                  <a:pt x="20065" y="11006"/>
                </a:moveTo>
                <a:cubicBezTo>
                  <a:pt x="20470" y="11156"/>
                  <a:pt x="20840" y="11262"/>
                  <a:pt x="21245" y="11411"/>
                </a:cubicBezTo>
                <a:cubicBezTo>
                  <a:pt x="21130" y="11446"/>
                  <a:pt x="21025" y="11482"/>
                  <a:pt x="20945" y="11517"/>
                </a:cubicBezTo>
                <a:cubicBezTo>
                  <a:pt x="20690" y="11631"/>
                  <a:pt x="20505" y="11702"/>
                  <a:pt x="20285" y="11816"/>
                </a:cubicBezTo>
                <a:cubicBezTo>
                  <a:pt x="20144" y="11781"/>
                  <a:pt x="19994" y="11737"/>
                  <a:pt x="19845" y="11702"/>
                </a:cubicBezTo>
                <a:cubicBezTo>
                  <a:pt x="19554" y="11667"/>
                  <a:pt x="19264" y="11596"/>
                  <a:pt x="18964" y="11517"/>
                </a:cubicBezTo>
                <a:cubicBezTo>
                  <a:pt x="19079" y="11446"/>
                  <a:pt x="19149" y="11411"/>
                  <a:pt x="19264" y="11376"/>
                </a:cubicBezTo>
                <a:cubicBezTo>
                  <a:pt x="19519" y="11226"/>
                  <a:pt x="19810" y="11121"/>
                  <a:pt x="20065" y="11006"/>
                </a:cubicBezTo>
                <a:close/>
                <a:moveTo>
                  <a:pt x="23005" y="10936"/>
                </a:moveTo>
                <a:cubicBezTo>
                  <a:pt x="23296" y="11226"/>
                  <a:pt x="23586" y="11482"/>
                  <a:pt x="23921" y="11737"/>
                </a:cubicBezTo>
                <a:cubicBezTo>
                  <a:pt x="23736" y="11781"/>
                  <a:pt x="23551" y="11781"/>
                  <a:pt x="23402" y="11816"/>
                </a:cubicBezTo>
                <a:cubicBezTo>
                  <a:pt x="23111" y="11631"/>
                  <a:pt x="22821" y="11446"/>
                  <a:pt x="22521" y="11297"/>
                </a:cubicBezTo>
                <a:cubicBezTo>
                  <a:pt x="22451" y="11262"/>
                  <a:pt x="22380" y="11226"/>
                  <a:pt x="22301" y="11156"/>
                </a:cubicBezTo>
                <a:cubicBezTo>
                  <a:pt x="22521" y="11121"/>
                  <a:pt x="22785" y="11041"/>
                  <a:pt x="23005" y="10936"/>
                </a:cubicBezTo>
                <a:close/>
                <a:moveTo>
                  <a:pt x="62104" y="9615"/>
                </a:moveTo>
                <a:cubicBezTo>
                  <a:pt x="62104" y="10055"/>
                  <a:pt x="62139" y="10496"/>
                  <a:pt x="62139" y="10971"/>
                </a:cubicBezTo>
                <a:cubicBezTo>
                  <a:pt x="61699" y="11226"/>
                  <a:pt x="61259" y="11482"/>
                  <a:pt x="60818" y="11816"/>
                </a:cubicBezTo>
                <a:cubicBezTo>
                  <a:pt x="60783" y="11376"/>
                  <a:pt x="60748" y="10936"/>
                  <a:pt x="60748" y="10496"/>
                </a:cubicBezTo>
                <a:cubicBezTo>
                  <a:pt x="61188" y="10161"/>
                  <a:pt x="61664" y="9871"/>
                  <a:pt x="62104" y="9615"/>
                </a:cubicBezTo>
                <a:close/>
                <a:moveTo>
                  <a:pt x="74764" y="9501"/>
                </a:moveTo>
                <a:lnTo>
                  <a:pt x="74764" y="9501"/>
                </a:lnTo>
                <a:cubicBezTo>
                  <a:pt x="75125" y="9906"/>
                  <a:pt x="75459" y="10311"/>
                  <a:pt x="75750" y="10716"/>
                </a:cubicBezTo>
                <a:cubicBezTo>
                  <a:pt x="75785" y="11077"/>
                  <a:pt x="75864" y="11446"/>
                  <a:pt x="75935" y="11851"/>
                </a:cubicBezTo>
                <a:cubicBezTo>
                  <a:pt x="75609" y="11517"/>
                  <a:pt x="75275" y="11156"/>
                  <a:pt x="74905" y="10821"/>
                </a:cubicBezTo>
                <a:cubicBezTo>
                  <a:pt x="74834" y="10381"/>
                  <a:pt x="74799" y="9941"/>
                  <a:pt x="74764" y="9501"/>
                </a:cubicBezTo>
                <a:close/>
                <a:moveTo>
                  <a:pt x="22231" y="11191"/>
                </a:moveTo>
                <a:cubicBezTo>
                  <a:pt x="22301" y="11226"/>
                  <a:pt x="22416" y="11297"/>
                  <a:pt x="22486" y="11341"/>
                </a:cubicBezTo>
                <a:cubicBezTo>
                  <a:pt x="22741" y="11482"/>
                  <a:pt x="23041" y="11667"/>
                  <a:pt x="23296" y="11816"/>
                </a:cubicBezTo>
                <a:lnTo>
                  <a:pt x="23226" y="11816"/>
                </a:lnTo>
                <a:cubicBezTo>
                  <a:pt x="23041" y="11851"/>
                  <a:pt x="22821" y="11851"/>
                  <a:pt x="22636" y="11887"/>
                </a:cubicBezTo>
                <a:cubicBezTo>
                  <a:pt x="22231" y="11737"/>
                  <a:pt x="21826" y="11596"/>
                  <a:pt x="21421" y="11446"/>
                </a:cubicBezTo>
                <a:cubicBezTo>
                  <a:pt x="21606" y="11376"/>
                  <a:pt x="21790" y="11341"/>
                  <a:pt x="21975" y="11262"/>
                </a:cubicBezTo>
                <a:cubicBezTo>
                  <a:pt x="22046" y="11226"/>
                  <a:pt x="22160" y="11226"/>
                  <a:pt x="22231" y="11191"/>
                </a:cubicBezTo>
                <a:close/>
                <a:moveTo>
                  <a:pt x="69622" y="9941"/>
                </a:moveTo>
                <a:lnTo>
                  <a:pt x="69622" y="9941"/>
                </a:lnTo>
                <a:cubicBezTo>
                  <a:pt x="70283" y="10055"/>
                  <a:pt x="70943" y="10196"/>
                  <a:pt x="71568" y="10381"/>
                </a:cubicBezTo>
                <a:cubicBezTo>
                  <a:pt x="71603" y="10936"/>
                  <a:pt x="71647" y="11411"/>
                  <a:pt x="71718" y="11887"/>
                </a:cubicBezTo>
                <a:cubicBezTo>
                  <a:pt x="71057" y="11737"/>
                  <a:pt x="70397" y="11631"/>
                  <a:pt x="69702" y="11561"/>
                </a:cubicBezTo>
                <a:cubicBezTo>
                  <a:pt x="69666" y="11041"/>
                  <a:pt x="69622" y="10531"/>
                  <a:pt x="69622" y="9941"/>
                </a:cubicBezTo>
                <a:close/>
                <a:moveTo>
                  <a:pt x="24837" y="4368"/>
                </a:moveTo>
                <a:cubicBezTo>
                  <a:pt x="25206" y="5354"/>
                  <a:pt x="25427" y="6419"/>
                  <a:pt x="25603" y="7485"/>
                </a:cubicBezTo>
                <a:cubicBezTo>
                  <a:pt x="25823" y="8770"/>
                  <a:pt x="26087" y="10091"/>
                  <a:pt x="26668" y="11262"/>
                </a:cubicBezTo>
                <a:cubicBezTo>
                  <a:pt x="26527" y="11561"/>
                  <a:pt x="26413" y="11781"/>
                  <a:pt x="26307" y="11957"/>
                </a:cubicBezTo>
                <a:cubicBezTo>
                  <a:pt x="26043" y="11482"/>
                  <a:pt x="25867" y="10971"/>
                  <a:pt x="25682" y="10460"/>
                </a:cubicBezTo>
                <a:cubicBezTo>
                  <a:pt x="25752" y="10346"/>
                  <a:pt x="25787" y="10196"/>
                  <a:pt x="25867" y="10055"/>
                </a:cubicBezTo>
                <a:cubicBezTo>
                  <a:pt x="25902" y="9906"/>
                  <a:pt x="25972" y="9756"/>
                  <a:pt x="26043" y="9615"/>
                </a:cubicBezTo>
                <a:lnTo>
                  <a:pt x="25972" y="9580"/>
                </a:lnTo>
                <a:cubicBezTo>
                  <a:pt x="25937" y="9756"/>
                  <a:pt x="25867" y="9906"/>
                  <a:pt x="25787" y="10055"/>
                </a:cubicBezTo>
                <a:cubicBezTo>
                  <a:pt x="25752" y="10161"/>
                  <a:pt x="25717" y="10275"/>
                  <a:pt x="25682" y="10381"/>
                </a:cubicBezTo>
                <a:cubicBezTo>
                  <a:pt x="25497" y="9835"/>
                  <a:pt x="25347" y="9281"/>
                  <a:pt x="25242" y="8735"/>
                </a:cubicBezTo>
                <a:cubicBezTo>
                  <a:pt x="25277" y="8585"/>
                  <a:pt x="25347" y="8435"/>
                  <a:pt x="25427" y="8330"/>
                </a:cubicBezTo>
                <a:cubicBezTo>
                  <a:pt x="25462" y="8180"/>
                  <a:pt x="25532" y="8039"/>
                  <a:pt x="25603" y="7890"/>
                </a:cubicBezTo>
                <a:lnTo>
                  <a:pt x="25567" y="7854"/>
                </a:lnTo>
                <a:cubicBezTo>
                  <a:pt x="25497" y="7995"/>
                  <a:pt x="25427" y="8145"/>
                  <a:pt x="25347" y="8295"/>
                </a:cubicBezTo>
                <a:cubicBezTo>
                  <a:pt x="25312" y="8400"/>
                  <a:pt x="25277" y="8515"/>
                  <a:pt x="25206" y="8620"/>
                </a:cubicBezTo>
                <a:lnTo>
                  <a:pt x="25206" y="8550"/>
                </a:lnTo>
                <a:cubicBezTo>
                  <a:pt x="25057" y="8075"/>
                  <a:pt x="24942" y="7555"/>
                  <a:pt x="24801" y="7080"/>
                </a:cubicBezTo>
                <a:lnTo>
                  <a:pt x="25127" y="6419"/>
                </a:lnTo>
                <a:cubicBezTo>
                  <a:pt x="25162" y="6314"/>
                  <a:pt x="25206" y="6199"/>
                  <a:pt x="25277" y="6094"/>
                </a:cubicBezTo>
                <a:lnTo>
                  <a:pt x="25206" y="6094"/>
                </a:lnTo>
                <a:cubicBezTo>
                  <a:pt x="25162" y="6199"/>
                  <a:pt x="25092" y="6314"/>
                  <a:pt x="25057" y="6419"/>
                </a:cubicBezTo>
                <a:cubicBezTo>
                  <a:pt x="24986" y="6604"/>
                  <a:pt x="24872" y="6789"/>
                  <a:pt x="24801" y="6974"/>
                </a:cubicBezTo>
                <a:cubicBezTo>
                  <a:pt x="24652" y="6499"/>
                  <a:pt x="24467" y="6014"/>
                  <a:pt x="24282" y="5539"/>
                </a:cubicBezTo>
                <a:cubicBezTo>
                  <a:pt x="24467" y="5178"/>
                  <a:pt x="24652" y="4773"/>
                  <a:pt x="24837" y="4403"/>
                </a:cubicBezTo>
                <a:lnTo>
                  <a:pt x="24837" y="4368"/>
                </a:lnTo>
                <a:close/>
                <a:moveTo>
                  <a:pt x="65370" y="9941"/>
                </a:moveTo>
                <a:lnTo>
                  <a:pt x="65370" y="11631"/>
                </a:lnTo>
                <a:cubicBezTo>
                  <a:pt x="64859" y="11702"/>
                  <a:pt x="64340" y="11816"/>
                  <a:pt x="63865" y="11957"/>
                </a:cubicBezTo>
                <a:cubicBezTo>
                  <a:pt x="63829" y="11411"/>
                  <a:pt x="63794" y="10857"/>
                  <a:pt x="63794" y="10346"/>
                </a:cubicBezTo>
                <a:cubicBezTo>
                  <a:pt x="64270" y="10161"/>
                  <a:pt x="64824" y="10055"/>
                  <a:pt x="65370" y="9941"/>
                </a:cubicBezTo>
                <a:close/>
                <a:moveTo>
                  <a:pt x="2096" y="11226"/>
                </a:moveTo>
                <a:cubicBezTo>
                  <a:pt x="2827" y="11262"/>
                  <a:pt x="3557" y="11341"/>
                  <a:pt x="4332" y="11411"/>
                </a:cubicBezTo>
                <a:cubicBezTo>
                  <a:pt x="3813" y="11631"/>
                  <a:pt x="3337" y="11816"/>
                  <a:pt x="2827" y="12001"/>
                </a:cubicBezTo>
                <a:cubicBezTo>
                  <a:pt x="2096" y="11922"/>
                  <a:pt x="1321" y="11851"/>
                  <a:pt x="511" y="11816"/>
                </a:cubicBezTo>
                <a:cubicBezTo>
                  <a:pt x="1031" y="11631"/>
                  <a:pt x="1577" y="11446"/>
                  <a:pt x="2096" y="11226"/>
                </a:cubicBezTo>
                <a:close/>
                <a:moveTo>
                  <a:pt x="12617" y="10857"/>
                </a:moveTo>
                <a:cubicBezTo>
                  <a:pt x="12987" y="10936"/>
                  <a:pt x="13356" y="11041"/>
                  <a:pt x="13717" y="11121"/>
                </a:cubicBezTo>
                <a:cubicBezTo>
                  <a:pt x="13981" y="11156"/>
                  <a:pt x="14201" y="11226"/>
                  <a:pt x="14422" y="11297"/>
                </a:cubicBezTo>
                <a:cubicBezTo>
                  <a:pt x="13981" y="11517"/>
                  <a:pt x="13497" y="11737"/>
                  <a:pt x="13022" y="12001"/>
                </a:cubicBezTo>
                <a:cubicBezTo>
                  <a:pt x="12617" y="11887"/>
                  <a:pt x="12221" y="11816"/>
                  <a:pt x="11851" y="11737"/>
                </a:cubicBezTo>
                <a:cubicBezTo>
                  <a:pt x="11631" y="11667"/>
                  <a:pt x="11411" y="11631"/>
                  <a:pt x="11191" y="11596"/>
                </a:cubicBezTo>
                <a:cubicBezTo>
                  <a:pt x="11666" y="11341"/>
                  <a:pt x="12141" y="11121"/>
                  <a:pt x="12617" y="10857"/>
                </a:cubicBezTo>
                <a:close/>
                <a:moveTo>
                  <a:pt x="17388" y="11121"/>
                </a:moveTo>
                <a:cubicBezTo>
                  <a:pt x="17864" y="11262"/>
                  <a:pt x="18304" y="11376"/>
                  <a:pt x="18780" y="11517"/>
                </a:cubicBezTo>
                <a:cubicBezTo>
                  <a:pt x="18454" y="11667"/>
                  <a:pt x="18163" y="11851"/>
                  <a:pt x="17829" y="12001"/>
                </a:cubicBezTo>
                <a:cubicBezTo>
                  <a:pt x="17318" y="11922"/>
                  <a:pt x="16763" y="11816"/>
                  <a:pt x="16253" y="11667"/>
                </a:cubicBezTo>
                <a:cubicBezTo>
                  <a:pt x="16658" y="11482"/>
                  <a:pt x="17019" y="11297"/>
                  <a:pt x="17388" y="11121"/>
                </a:cubicBezTo>
                <a:close/>
                <a:moveTo>
                  <a:pt x="58221" y="9615"/>
                </a:moveTo>
                <a:lnTo>
                  <a:pt x="58221" y="9615"/>
                </a:lnTo>
                <a:cubicBezTo>
                  <a:pt x="58142" y="10091"/>
                  <a:pt x="58142" y="10566"/>
                  <a:pt x="58107" y="11041"/>
                </a:cubicBezTo>
                <a:cubicBezTo>
                  <a:pt x="57737" y="11376"/>
                  <a:pt x="57341" y="11702"/>
                  <a:pt x="56971" y="12001"/>
                </a:cubicBezTo>
                <a:cubicBezTo>
                  <a:pt x="56971" y="11517"/>
                  <a:pt x="56971" y="11077"/>
                  <a:pt x="57006" y="10636"/>
                </a:cubicBezTo>
                <a:cubicBezTo>
                  <a:pt x="57446" y="10311"/>
                  <a:pt x="57851" y="9976"/>
                  <a:pt x="58221" y="9615"/>
                </a:cubicBezTo>
                <a:close/>
                <a:moveTo>
                  <a:pt x="73408" y="9800"/>
                </a:moveTo>
                <a:lnTo>
                  <a:pt x="73408" y="9800"/>
                </a:lnTo>
                <a:cubicBezTo>
                  <a:pt x="73628" y="9941"/>
                  <a:pt x="73883" y="10091"/>
                  <a:pt x="74139" y="10275"/>
                </a:cubicBezTo>
                <a:cubicBezTo>
                  <a:pt x="74394" y="10460"/>
                  <a:pt x="74614" y="10636"/>
                  <a:pt x="74870" y="10857"/>
                </a:cubicBezTo>
                <a:cubicBezTo>
                  <a:pt x="74905" y="11262"/>
                  <a:pt x="75019" y="11702"/>
                  <a:pt x="75090" y="12071"/>
                </a:cubicBezTo>
                <a:cubicBezTo>
                  <a:pt x="74764" y="11816"/>
                  <a:pt x="74394" y="11596"/>
                  <a:pt x="74024" y="11376"/>
                </a:cubicBezTo>
                <a:cubicBezTo>
                  <a:pt x="73883" y="11262"/>
                  <a:pt x="73699" y="11191"/>
                  <a:pt x="73514" y="11121"/>
                </a:cubicBezTo>
                <a:cubicBezTo>
                  <a:pt x="73478" y="10680"/>
                  <a:pt x="73408" y="10240"/>
                  <a:pt x="73408" y="9800"/>
                </a:cubicBezTo>
                <a:close/>
                <a:moveTo>
                  <a:pt x="21315" y="11446"/>
                </a:moveTo>
                <a:cubicBezTo>
                  <a:pt x="21720" y="11596"/>
                  <a:pt x="22125" y="11737"/>
                  <a:pt x="22486" y="11887"/>
                </a:cubicBezTo>
                <a:cubicBezTo>
                  <a:pt x="22345" y="11922"/>
                  <a:pt x="22195" y="11957"/>
                  <a:pt x="22046" y="12001"/>
                </a:cubicBezTo>
                <a:cubicBezTo>
                  <a:pt x="21940" y="12036"/>
                  <a:pt x="21826" y="12071"/>
                  <a:pt x="21755" y="12107"/>
                </a:cubicBezTo>
                <a:cubicBezTo>
                  <a:pt x="21421" y="12036"/>
                  <a:pt x="21130" y="11957"/>
                  <a:pt x="20804" y="11922"/>
                </a:cubicBezTo>
                <a:cubicBezTo>
                  <a:pt x="20655" y="11887"/>
                  <a:pt x="20505" y="11851"/>
                  <a:pt x="20364" y="11816"/>
                </a:cubicBezTo>
                <a:cubicBezTo>
                  <a:pt x="20584" y="11737"/>
                  <a:pt x="20760" y="11667"/>
                  <a:pt x="20945" y="11596"/>
                </a:cubicBezTo>
                <a:cubicBezTo>
                  <a:pt x="21060" y="11561"/>
                  <a:pt x="21201" y="11482"/>
                  <a:pt x="21315" y="11446"/>
                </a:cubicBezTo>
                <a:close/>
                <a:moveTo>
                  <a:pt x="75785" y="9580"/>
                </a:moveTo>
                <a:lnTo>
                  <a:pt x="75829" y="9615"/>
                </a:lnTo>
                <a:cubicBezTo>
                  <a:pt x="76120" y="10055"/>
                  <a:pt x="76410" y="10531"/>
                  <a:pt x="76710" y="10971"/>
                </a:cubicBezTo>
                <a:cubicBezTo>
                  <a:pt x="76745" y="11341"/>
                  <a:pt x="76780" y="11702"/>
                  <a:pt x="76886" y="12107"/>
                </a:cubicBezTo>
                <a:cubicBezTo>
                  <a:pt x="76630" y="11816"/>
                  <a:pt x="76410" y="11482"/>
                  <a:pt x="76155" y="11156"/>
                </a:cubicBezTo>
                <a:cubicBezTo>
                  <a:pt x="76049" y="11006"/>
                  <a:pt x="75935" y="10821"/>
                  <a:pt x="75785" y="10680"/>
                </a:cubicBezTo>
                <a:cubicBezTo>
                  <a:pt x="75785" y="10311"/>
                  <a:pt x="75750" y="9941"/>
                  <a:pt x="75785" y="9580"/>
                </a:cubicBezTo>
                <a:close/>
                <a:moveTo>
                  <a:pt x="18894" y="11561"/>
                </a:moveTo>
                <a:cubicBezTo>
                  <a:pt x="19184" y="11631"/>
                  <a:pt x="19519" y="11702"/>
                  <a:pt x="19810" y="11781"/>
                </a:cubicBezTo>
                <a:cubicBezTo>
                  <a:pt x="19959" y="11781"/>
                  <a:pt x="20065" y="11816"/>
                  <a:pt x="20179" y="11851"/>
                </a:cubicBezTo>
                <a:cubicBezTo>
                  <a:pt x="19924" y="11957"/>
                  <a:pt x="19660" y="12071"/>
                  <a:pt x="19405" y="12221"/>
                </a:cubicBezTo>
                <a:cubicBezTo>
                  <a:pt x="19114" y="12177"/>
                  <a:pt x="18824" y="12142"/>
                  <a:pt x="18524" y="12107"/>
                </a:cubicBezTo>
                <a:cubicBezTo>
                  <a:pt x="18339" y="12107"/>
                  <a:pt x="18119" y="12071"/>
                  <a:pt x="17943" y="12036"/>
                </a:cubicBezTo>
                <a:cubicBezTo>
                  <a:pt x="18234" y="11851"/>
                  <a:pt x="18559" y="11702"/>
                  <a:pt x="18894" y="11561"/>
                </a:cubicBezTo>
                <a:close/>
                <a:moveTo>
                  <a:pt x="8549" y="11121"/>
                </a:moveTo>
                <a:cubicBezTo>
                  <a:pt x="9359" y="11262"/>
                  <a:pt x="10196" y="11411"/>
                  <a:pt x="11006" y="11596"/>
                </a:cubicBezTo>
                <a:cubicBezTo>
                  <a:pt x="10530" y="11816"/>
                  <a:pt x="10055" y="12036"/>
                  <a:pt x="9579" y="12256"/>
                </a:cubicBezTo>
                <a:cubicBezTo>
                  <a:pt x="8734" y="12071"/>
                  <a:pt x="7889" y="11922"/>
                  <a:pt x="7044" y="11781"/>
                </a:cubicBezTo>
                <a:cubicBezTo>
                  <a:pt x="7519" y="11561"/>
                  <a:pt x="8039" y="11341"/>
                  <a:pt x="8549" y="11121"/>
                </a:cubicBezTo>
                <a:close/>
                <a:moveTo>
                  <a:pt x="78646" y="10346"/>
                </a:moveTo>
                <a:cubicBezTo>
                  <a:pt x="79087" y="10716"/>
                  <a:pt x="79571" y="11041"/>
                  <a:pt x="80117" y="11341"/>
                </a:cubicBezTo>
                <a:cubicBezTo>
                  <a:pt x="79932" y="11631"/>
                  <a:pt x="79826" y="11922"/>
                  <a:pt x="79747" y="12292"/>
                </a:cubicBezTo>
                <a:cubicBezTo>
                  <a:pt x="79166" y="11957"/>
                  <a:pt x="78646" y="11631"/>
                  <a:pt x="78206" y="11262"/>
                </a:cubicBezTo>
                <a:cubicBezTo>
                  <a:pt x="78285" y="10936"/>
                  <a:pt x="78426" y="10636"/>
                  <a:pt x="78646" y="10346"/>
                </a:cubicBezTo>
                <a:close/>
                <a:moveTo>
                  <a:pt x="14527" y="11297"/>
                </a:moveTo>
                <a:cubicBezTo>
                  <a:pt x="14712" y="11376"/>
                  <a:pt x="14932" y="11411"/>
                  <a:pt x="15117" y="11446"/>
                </a:cubicBezTo>
                <a:cubicBezTo>
                  <a:pt x="15443" y="11561"/>
                  <a:pt x="15777" y="11631"/>
                  <a:pt x="16103" y="11702"/>
                </a:cubicBezTo>
                <a:cubicBezTo>
                  <a:pt x="15698" y="11922"/>
                  <a:pt x="15302" y="12142"/>
                  <a:pt x="14897" y="12327"/>
                </a:cubicBezTo>
                <a:cubicBezTo>
                  <a:pt x="14272" y="12256"/>
                  <a:pt x="13682" y="12142"/>
                  <a:pt x="13136" y="12001"/>
                </a:cubicBezTo>
                <a:cubicBezTo>
                  <a:pt x="13576" y="11781"/>
                  <a:pt x="14052" y="11561"/>
                  <a:pt x="14527" y="11297"/>
                </a:cubicBezTo>
                <a:close/>
                <a:moveTo>
                  <a:pt x="4438" y="11446"/>
                </a:moveTo>
                <a:cubicBezTo>
                  <a:pt x="5248" y="11517"/>
                  <a:pt x="6014" y="11667"/>
                  <a:pt x="6824" y="11781"/>
                </a:cubicBezTo>
                <a:cubicBezTo>
                  <a:pt x="6348" y="12001"/>
                  <a:pt x="5908" y="12177"/>
                  <a:pt x="5433" y="12362"/>
                </a:cubicBezTo>
                <a:cubicBezTo>
                  <a:pt x="4623" y="12256"/>
                  <a:pt x="3778" y="12107"/>
                  <a:pt x="2976" y="12036"/>
                </a:cubicBezTo>
                <a:cubicBezTo>
                  <a:pt x="3452" y="11816"/>
                  <a:pt x="3962" y="11631"/>
                  <a:pt x="4438" y="11446"/>
                </a:cubicBezTo>
                <a:close/>
                <a:moveTo>
                  <a:pt x="23366" y="11851"/>
                </a:moveTo>
                <a:cubicBezTo>
                  <a:pt x="23666" y="12036"/>
                  <a:pt x="23956" y="12221"/>
                  <a:pt x="24282" y="12362"/>
                </a:cubicBezTo>
                <a:lnTo>
                  <a:pt x="23842" y="12362"/>
                </a:lnTo>
                <a:cubicBezTo>
                  <a:pt x="23481" y="12221"/>
                  <a:pt x="23111" y="12071"/>
                  <a:pt x="22741" y="11922"/>
                </a:cubicBezTo>
                <a:cubicBezTo>
                  <a:pt x="22891" y="11922"/>
                  <a:pt x="23076" y="11887"/>
                  <a:pt x="23226" y="11887"/>
                </a:cubicBezTo>
                <a:cubicBezTo>
                  <a:pt x="23296" y="11887"/>
                  <a:pt x="23331" y="11887"/>
                  <a:pt x="23366" y="11851"/>
                </a:cubicBezTo>
                <a:close/>
                <a:moveTo>
                  <a:pt x="25647" y="10531"/>
                </a:moveTo>
                <a:cubicBezTo>
                  <a:pt x="25823" y="11041"/>
                  <a:pt x="26008" y="11561"/>
                  <a:pt x="26263" y="12036"/>
                </a:cubicBezTo>
                <a:cubicBezTo>
                  <a:pt x="26157" y="12177"/>
                  <a:pt x="26087" y="12292"/>
                  <a:pt x="25972" y="12362"/>
                </a:cubicBezTo>
                <a:cubicBezTo>
                  <a:pt x="25717" y="11957"/>
                  <a:pt x="25532" y="11517"/>
                  <a:pt x="25347" y="11077"/>
                </a:cubicBezTo>
                <a:cubicBezTo>
                  <a:pt x="25462" y="10936"/>
                  <a:pt x="25567" y="10751"/>
                  <a:pt x="25647" y="10531"/>
                </a:cubicBezTo>
                <a:close/>
                <a:moveTo>
                  <a:pt x="76886" y="9976"/>
                </a:moveTo>
                <a:cubicBezTo>
                  <a:pt x="77185" y="10381"/>
                  <a:pt x="77511" y="10751"/>
                  <a:pt x="77916" y="11077"/>
                </a:cubicBezTo>
                <a:cubicBezTo>
                  <a:pt x="77986" y="11156"/>
                  <a:pt x="78065" y="11226"/>
                  <a:pt x="78136" y="11297"/>
                </a:cubicBezTo>
                <a:cubicBezTo>
                  <a:pt x="78065" y="11631"/>
                  <a:pt x="78065" y="12001"/>
                  <a:pt x="78101" y="12362"/>
                </a:cubicBezTo>
                <a:cubicBezTo>
                  <a:pt x="78065" y="12327"/>
                  <a:pt x="78065" y="12327"/>
                  <a:pt x="78030" y="12292"/>
                </a:cubicBezTo>
                <a:cubicBezTo>
                  <a:pt x="77546" y="11887"/>
                  <a:pt x="77150" y="11411"/>
                  <a:pt x="76780" y="10936"/>
                </a:cubicBezTo>
                <a:cubicBezTo>
                  <a:pt x="76780" y="10601"/>
                  <a:pt x="76815" y="10275"/>
                  <a:pt x="76886" y="9976"/>
                </a:cubicBezTo>
                <a:close/>
                <a:moveTo>
                  <a:pt x="20285" y="11851"/>
                </a:moveTo>
                <a:cubicBezTo>
                  <a:pt x="20470" y="11887"/>
                  <a:pt x="20620" y="11922"/>
                  <a:pt x="20804" y="11957"/>
                </a:cubicBezTo>
                <a:cubicBezTo>
                  <a:pt x="21060" y="12036"/>
                  <a:pt x="21350" y="12071"/>
                  <a:pt x="21641" y="12142"/>
                </a:cubicBezTo>
                <a:cubicBezTo>
                  <a:pt x="21421" y="12221"/>
                  <a:pt x="21201" y="12292"/>
                  <a:pt x="21025" y="12397"/>
                </a:cubicBezTo>
                <a:cubicBezTo>
                  <a:pt x="20655" y="12327"/>
                  <a:pt x="20285" y="12292"/>
                  <a:pt x="19924" y="12256"/>
                </a:cubicBezTo>
                <a:cubicBezTo>
                  <a:pt x="19774" y="12256"/>
                  <a:pt x="19625" y="12256"/>
                  <a:pt x="19519" y="12221"/>
                </a:cubicBezTo>
                <a:cubicBezTo>
                  <a:pt x="19774" y="12107"/>
                  <a:pt x="20030" y="12001"/>
                  <a:pt x="20285" y="11851"/>
                </a:cubicBezTo>
                <a:close/>
                <a:moveTo>
                  <a:pt x="22600" y="11957"/>
                </a:moveTo>
                <a:cubicBezTo>
                  <a:pt x="22961" y="12107"/>
                  <a:pt x="23331" y="12221"/>
                  <a:pt x="23701" y="12362"/>
                </a:cubicBezTo>
                <a:lnTo>
                  <a:pt x="23666" y="12362"/>
                </a:lnTo>
                <a:cubicBezTo>
                  <a:pt x="23516" y="12397"/>
                  <a:pt x="23366" y="12397"/>
                  <a:pt x="23181" y="12441"/>
                </a:cubicBezTo>
                <a:lnTo>
                  <a:pt x="21861" y="12107"/>
                </a:lnTo>
                <a:cubicBezTo>
                  <a:pt x="21940" y="12107"/>
                  <a:pt x="22011" y="12071"/>
                  <a:pt x="22081" y="12071"/>
                </a:cubicBezTo>
                <a:cubicBezTo>
                  <a:pt x="22231" y="12001"/>
                  <a:pt x="22416" y="11957"/>
                  <a:pt x="22600" y="11957"/>
                </a:cubicBezTo>
                <a:close/>
                <a:moveTo>
                  <a:pt x="23956" y="11781"/>
                </a:moveTo>
                <a:cubicBezTo>
                  <a:pt x="24212" y="12001"/>
                  <a:pt x="24467" y="12221"/>
                  <a:pt x="24722" y="12441"/>
                </a:cubicBezTo>
                <a:cubicBezTo>
                  <a:pt x="24652" y="12397"/>
                  <a:pt x="24546" y="12397"/>
                  <a:pt x="24396" y="12397"/>
                </a:cubicBezTo>
                <a:cubicBezTo>
                  <a:pt x="24106" y="12221"/>
                  <a:pt x="23771" y="12036"/>
                  <a:pt x="23481" y="11851"/>
                </a:cubicBezTo>
                <a:cubicBezTo>
                  <a:pt x="23622" y="11851"/>
                  <a:pt x="23807" y="11816"/>
                  <a:pt x="23956" y="11781"/>
                </a:cubicBezTo>
                <a:close/>
                <a:moveTo>
                  <a:pt x="24502" y="11667"/>
                </a:moveTo>
                <a:cubicBezTo>
                  <a:pt x="24722" y="11957"/>
                  <a:pt x="24986" y="12221"/>
                  <a:pt x="25242" y="12512"/>
                </a:cubicBezTo>
                <a:cubicBezTo>
                  <a:pt x="25162" y="12512"/>
                  <a:pt x="25127" y="12476"/>
                  <a:pt x="25092" y="12476"/>
                </a:cubicBezTo>
                <a:cubicBezTo>
                  <a:pt x="25022" y="12476"/>
                  <a:pt x="24942" y="12441"/>
                  <a:pt x="24872" y="12441"/>
                </a:cubicBezTo>
                <a:cubicBezTo>
                  <a:pt x="24581" y="12221"/>
                  <a:pt x="24326" y="12001"/>
                  <a:pt x="24027" y="11781"/>
                </a:cubicBezTo>
                <a:cubicBezTo>
                  <a:pt x="24176" y="11737"/>
                  <a:pt x="24326" y="11702"/>
                  <a:pt x="24467" y="11667"/>
                </a:cubicBezTo>
                <a:close/>
                <a:moveTo>
                  <a:pt x="25312" y="11121"/>
                </a:moveTo>
                <a:cubicBezTo>
                  <a:pt x="25497" y="11561"/>
                  <a:pt x="25682" y="12001"/>
                  <a:pt x="25937" y="12397"/>
                </a:cubicBezTo>
                <a:cubicBezTo>
                  <a:pt x="25867" y="12476"/>
                  <a:pt x="25787" y="12512"/>
                  <a:pt x="25717" y="12512"/>
                </a:cubicBezTo>
                <a:cubicBezTo>
                  <a:pt x="25462" y="12142"/>
                  <a:pt x="25242" y="11781"/>
                  <a:pt x="25022" y="11411"/>
                </a:cubicBezTo>
                <a:cubicBezTo>
                  <a:pt x="25127" y="11341"/>
                  <a:pt x="25206" y="11226"/>
                  <a:pt x="25312" y="11121"/>
                </a:cubicBezTo>
                <a:close/>
                <a:moveTo>
                  <a:pt x="71647" y="10416"/>
                </a:moveTo>
                <a:cubicBezTo>
                  <a:pt x="72264" y="10601"/>
                  <a:pt x="72889" y="10857"/>
                  <a:pt x="73478" y="11121"/>
                </a:cubicBezTo>
                <a:cubicBezTo>
                  <a:pt x="73514" y="11631"/>
                  <a:pt x="73628" y="12071"/>
                  <a:pt x="73699" y="12512"/>
                </a:cubicBezTo>
                <a:cubicBezTo>
                  <a:pt x="73109" y="12292"/>
                  <a:pt x="72448" y="12071"/>
                  <a:pt x="71753" y="11922"/>
                </a:cubicBezTo>
                <a:cubicBezTo>
                  <a:pt x="71718" y="11446"/>
                  <a:pt x="71682" y="10936"/>
                  <a:pt x="71647" y="10416"/>
                </a:cubicBezTo>
                <a:close/>
                <a:moveTo>
                  <a:pt x="24986" y="11446"/>
                </a:moveTo>
                <a:cubicBezTo>
                  <a:pt x="25162" y="11816"/>
                  <a:pt x="25382" y="12177"/>
                  <a:pt x="25647" y="12547"/>
                </a:cubicBezTo>
                <a:cubicBezTo>
                  <a:pt x="25532" y="12547"/>
                  <a:pt x="25462" y="12547"/>
                  <a:pt x="25312" y="12512"/>
                </a:cubicBezTo>
                <a:cubicBezTo>
                  <a:pt x="25057" y="12256"/>
                  <a:pt x="24801" y="11957"/>
                  <a:pt x="24581" y="11631"/>
                </a:cubicBezTo>
                <a:cubicBezTo>
                  <a:pt x="24722" y="11596"/>
                  <a:pt x="24837" y="11517"/>
                  <a:pt x="24986" y="11446"/>
                </a:cubicBezTo>
                <a:close/>
                <a:moveTo>
                  <a:pt x="63724" y="10346"/>
                </a:moveTo>
                <a:cubicBezTo>
                  <a:pt x="63724" y="10857"/>
                  <a:pt x="63759" y="11411"/>
                  <a:pt x="63794" y="11957"/>
                </a:cubicBezTo>
                <a:cubicBezTo>
                  <a:pt x="63284" y="12107"/>
                  <a:pt x="62799" y="12327"/>
                  <a:pt x="62324" y="12547"/>
                </a:cubicBezTo>
                <a:cubicBezTo>
                  <a:pt x="62253" y="12001"/>
                  <a:pt x="62218" y="11482"/>
                  <a:pt x="62218" y="11006"/>
                </a:cubicBezTo>
                <a:cubicBezTo>
                  <a:pt x="62694" y="10751"/>
                  <a:pt x="63204" y="10531"/>
                  <a:pt x="63724" y="10346"/>
                </a:cubicBezTo>
                <a:close/>
                <a:moveTo>
                  <a:pt x="16182" y="11737"/>
                </a:moveTo>
                <a:cubicBezTo>
                  <a:pt x="16693" y="11851"/>
                  <a:pt x="17204" y="11957"/>
                  <a:pt x="17758" y="12071"/>
                </a:cubicBezTo>
                <a:cubicBezTo>
                  <a:pt x="17424" y="12221"/>
                  <a:pt x="17098" y="12397"/>
                  <a:pt x="16763" y="12582"/>
                </a:cubicBezTo>
                <a:cubicBezTo>
                  <a:pt x="16138" y="12512"/>
                  <a:pt x="15557" y="12441"/>
                  <a:pt x="15003" y="12362"/>
                </a:cubicBezTo>
                <a:cubicBezTo>
                  <a:pt x="15372" y="12142"/>
                  <a:pt x="15777" y="11922"/>
                  <a:pt x="16182" y="11737"/>
                </a:cubicBezTo>
                <a:close/>
                <a:moveTo>
                  <a:pt x="21755" y="12142"/>
                </a:moveTo>
                <a:lnTo>
                  <a:pt x="23076" y="12476"/>
                </a:lnTo>
                <a:cubicBezTo>
                  <a:pt x="22891" y="12512"/>
                  <a:pt x="22706" y="12547"/>
                  <a:pt x="22521" y="12617"/>
                </a:cubicBezTo>
                <a:cubicBezTo>
                  <a:pt x="22081" y="12512"/>
                  <a:pt x="21606" y="12441"/>
                  <a:pt x="21130" y="12397"/>
                </a:cubicBezTo>
                <a:cubicBezTo>
                  <a:pt x="21315" y="12327"/>
                  <a:pt x="21535" y="12221"/>
                  <a:pt x="21755" y="12142"/>
                </a:cubicBezTo>
                <a:close/>
                <a:moveTo>
                  <a:pt x="59392" y="9941"/>
                </a:moveTo>
                <a:cubicBezTo>
                  <a:pt x="59392" y="10460"/>
                  <a:pt x="59392" y="10971"/>
                  <a:pt x="59427" y="11517"/>
                </a:cubicBezTo>
                <a:cubicBezTo>
                  <a:pt x="59172" y="11737"/>
                  <a:pt x="58882" y="12001"/>
                  <a:pt x="58617" y="12256"/>
                </a:cubicBezTo>
                <a:cubicBezTo>
                  <a:pt x="58477" y="12362"/>
                  <a:pt x="58362" y="12512"/>
                  <a:pt x="58221" y="12617"/>
                </a:cubicBezTo>
                <a:cubicBezTo>
                  <a:pt x="58177" y="12107"/>
                  <a:pt x="58177" y="11596"/>
                  <a:pt x="58177" y="11077"/>
                </a:cubicBezTo>
                <a:cubicBezTo>
                  <a:pt x="58441" y="10857"/>
                  <a:pt x="58661" y="10636"/>
                  <a:pt x="58882" y="10416"/>
                </a:cubicBezTo>
                <a:cubicBezTo>
                  <a:pt x="59058" y="10275"/>
                  <a:pt x="59242" y="10091"/>
                  <a:pt x="59392" y="9941"/>
                </a:cubicBezTo>
                <a:close/>
                <a:moveTo>
                  <a:pt x="11076" y="11631"/>
                </a:moveTo>
                <a:cubicBezTo>
                  <a:pt x="11340" y="11667"/>
                  <a:pt x="11595" y="11737"/>
                  <a:pt x="11851" y="11781"/>
                </a:cubicBezTo>
                <a:cubicBezTo>
                  <a:pt x="12177" y="11851"/>
                  <a:pt x="12546" y="11957"/>
                  <a:pt x="12951" y="12036"/>
                </a:cubicBezTo>
                <a:lnTo>
                  <a:pt x="11631" y="12697"/>
                </a:lnTo>
                <a:cubicBezTo>
                  <a:pt x="11481" y="12661"/>
                  <a:pt x="11375" y="12617"/>
                  <a:pt x="11226" y="12617"/>
                </a:cubicBezTo>
                <a:cubicBezTo>
                  <a:pt x="10856" y="12512"/>
                  <a:pt x="10495" y="12441"/>
                  <a:pt x="10125" y="12362"/>
                </a:cubicBezTo>
                <a:cubicBezTo>
                  <a:pt x="9976" y="12327"/>
                  <a:pt x="9835" y="12292"/>
                  <a:pt x="9685" y="12292"/>
                </a:cubicBezTo>
                <a:cubicBezTo>
                  <a:pt x="10160" y="12071"/>
                  <a:pt x="10636" y="11851"/>
                  <a:pt x="11076" y="11631"/>
                </a:cubicBezTo>
                <a:close/>
                <a:moveTo>
                  <a:pt x="17829" y="12071"/>
                </a:moveTo>
                <a:cubicBezTo>
                  <a:pt x="18049" y="12107"/>
                  <a:pt x="18304" y="12142"/>
                  <a:pt x="18524" y="12177"/>
                </a:cubicBezTo>
                <a:cubicBezTo>
                  <a:pt x="18780" y="12221"/>
                  <a:pt x="19044" y="12221"/>
                  <a:pt x="19299" y="12256"/>
                </a:cubicBezTo>
                <a:cubicBezTo>
                  <a:pt x="19044" y="12397"/>
                  <a:pt x="18744" y="12547"/>
                  <a:pt x="18489" y="12697"/>
                </a:cubicBezTo>
                <a:cubicBezTo>
                  <a:pt x="18269" y="12697"/>
                  <a:pt x="18049" y="12661"/>
                  <a:pt x="17793" y="12661"/>
                </a:cubicBezTo>
                <a:cubicBezTo>
                  <a:pt x="17503" y="12661"/>
                  <a:pt x="17168" y="12617"/>
                  <a:pt x="16878" y="12582"/>
                </a:cubicBezTo>
                <a:cubicBezTo>
                  <a:pt x="17168" y="12397"/>
                  <a:pt x="17503" y="12256"/>
                  <a:pt x="17829" y="12071"/>
                </a:cubicBezTo>
                <a:close/>
                <a:moveTo>
                  <a:pt x="19405" y="12256"/>
                </a:moveTo>
                <a:cubicBezTo>
                  <a:pt x="19589" y="12292"/>
                  <a:pt x="19739" y="12292"/>
                  <a:pt x="19924" y="12327"/>
                </a:cubicBezTo>
                <a:cubicBezTo>
                  <a:pt x="20250" y="12362"/>
                  <a:pt x="20584" y="12397"/>
                  <a:pt x="20910" y="12441"/>
                </a:cubicBezTo>
                <a:cubicBezTo>
                  <a:pt x="20690" y="12547"/>
                  <a:pt x="20435" y="12661"/>
                  <a:pt x="20250" y="12767"/>
                </a:cubicBezTo>
                <a:cubicBezTo>
                  <a:pt x="19774" y="12732"/>
                  <a:pt x="19299" y="12732"/>
                  <a:pt x="18824" y="12697"/>
                </a:cubicBezTo>
                <a:lnTo>
                  <a:pt x="18603" y="12697"/>
                </a:lnTo>
                <a:cubicBezTo>
                  <a:pt x="18859" y="12547"/>
                  <a:pt x="19149" y="12397"/>
                  <a:pt x="19405" y="12256"/>
                </a:cubicBezTo>
                <a:close/>
                <a:moveTo>
                  <a:pt x="53995" y="11121"/>
                </a:moveTo>
                <a:lnTo>
                  <a:pt x="53995" y="11121"/>
                </a:lnTo>
                <a:cubicBezTo>
                  <a:pt x="53925" y="11341"/>
                  <a:pt x="53854" y="11561"/>
                  <a:pt x="53819" y="11781"/>
                </a:cubicBezTo>
                <a:lnTo>
                  <a:pt x="52164" y="12767"/>
                </a:lnTo>
                <a:cubicBezTo>
                  <a:pt x="52199" y="12547"/>
                  <a:pt x="52279" y="12327"/>
                  <a:pt x="52349" y="12142"/>
                </a:cubicBezTo>
                <a:cubicBezTo>
                  <a:pt x="52895" y="11816"/>
                  <a:pt x="53449" y="11446"/>
                  <a:pt x="53995" y="11121"/>
                </a:cubicBezTo>
                <a:close/>
                <a:moveTo>
                  <a:pt x="55615" y="10636"/>
                </a:moveTo>
                <a:lnTo>
                  <a:pt x="55615" y="10636"/>
                </a:lnTo>
                <a:cubicBezTo>
                  <a:pt x="55501" y="11006"/>
                  <a:pt x="55466" y="11376"/>
                  <a:pt x="55430" y="11737"/>
                </a:cubicBezTo>
                <a:cubicBezTo>
                  <a:pt x="54876" y="12107"/>
                  <a:pt x="54295" y="12476"/>
                  <a:pt x="53705" y="12802"/>
                </a:cubicBezTo>
                <a:cubicBezTo>
                  <a:pt x="53740" y="12476"/>
                  <a:pt x="53775" y="12142"/>
                  <a:pt x="53854" y="11816"/>
                </a:cubicBezTo>
                <a:cubicBezTo>
                  <a:pt x="54436" y="11446"/>
                  <a:pt x="55025" y="11041"/>
                  <a:pt x="55615" y="10636"/>
                </a:cubicBezTo>
                <a:close/>
                <a:moveTo>
                  <a:pt x="60678" y="10531"/>
                </a:moveTo>
                <a:cubicBezTo>
                  <a:pt x="60713" y="10971"/>
                  <a:pt x="60713" y="11411"/>
                  <a:pt x="60748" y="11851"/>
                </a:cubicBezTo>
                <a:cubicBezTo>
                  <a:pt x="60343" y="12142"/>
                  <a:pt x="59982" y="12441"/>
                  <a:pt x="59577" y="12802"/>
                </a:cubicBezTo>
                <a:cubicBezTo>
                  <a:pt x="59542" y="12362"/>
                  <a:pt x="59498" y="11957"/>
                  <a:pt x="59498" y="11517"/>
                </a:cubicBezTo>
                <a:cubicBezTo>
                  <a:pt x="59903" y="11191"/>
                  <a:pt x="60273" y="10857"/>
                  <a:pt x="60678" y="10531"/>
                </a:cubicBezTo>
                <a:close/>
                <a:moveTo>
                  <a:pt x="6938" y="11816"/>
                </a:moveTo>
                <a:cubicBezTo>
                  <a:pt x="7775" y="11957"/>
                  <a:pt x="8655" y="12107"/>
                  <a:pt x="9500" y="12292"/>
                </a:cubicBezTo>
                <a:cubicBezTo>
                  <a:pt x="9060" y="12512"/>
                  <a:pt x="8620" y="12697"/>
                  <a:pt x="8180" y="12881"/>
                </a:cubicBezTo>
                <a:cubicBezTo>
                  <a:pt x="7334" y="12732"/>
                  <a:pt x="6419" y="12547"/>
                  <a:pt x="5538" y="12397"/>
                </a:cubicBezTo>
                <a:cubicBezTo>
                  <a:pt x="6014" y="12221"/>
                  <a:pt x="6454" y="12001"/>
                  <a:pt x="6938" y="11816"/>
                </a:cubicBezTo>
                <a:close/>
                <a:moveTo>
                  <a:pt x="21025" y="12441"/>
                </a:moveTo>
                <a:cubicBezTo>
                  <a:pt x="21500" y="12512"/>
                  <a:pt x="21975" y="12547"/>
                  <a:pt x="22416" y="12661"/>
                </a:cubicBezTo>
                <a:cubicBezTo>
                  <a:pt x="22231" y="12732"/>
                  <a:pt x="22011" y="12802"/>
                  <a:pt x="21790" y="12917"/>
                </a:cubicBezTo>
                <a:cubicBezTo>
                  <a:pt x="21315" y="12837"/>
                  <a:pt x="20840" y="12802"/>
                  <a:pt x="20364" y="12767"/>
                </a:cubicBezTo>
                <a:cubicBezTo>
                  <a:pt x="20540" y="12661"/>
                  <a:pt x="20804" y="12547"/>
                  <a:pt x="21025" y="12441"/>
                </a:cubicBezTo>
                <a:close/>
                <a:moveTo>
                  <a:pt x="23842" y="12441"/>
                </a:moveTo>
                <a:cubicBezTo>
                  <a:pt x="24212" y="12582"/>
                  <a:pt x="24617" y="12732"/>
                  <a:pt x="24986" y="12917"/>
                </a:cubicBezTo>
                <a:cubicBezTo>
                  <a:pt x="25022" y="12917"/>
                  <a:pt x="25057" y="12952"/>
                  <a:pt x="25092" y="12952"/>
                </a:cubicBezTo>
                <a:lnTo>
                  <a:pt x="24801" y="12952"/>
                </a:lnTo>
                <a:cubicBezTo>
                  <a:pt x="24687" y="12917"/>
                  <a:pt x="24617" y="12881"/>
                  <a:pt x="24546" y="12837"/>
                </a:cubicBezTo>
                <a:cubicBezTo>
                  <a:pt x="24141" y="12697"/>
                  <a:pt x="23736" y="12582"/>
                  <a:pt x="23331" y="12476"/>
                </a:cubicBezTo>
                <a:cubicBezTo>
                  <a:pt x="23446" y="12476"/>
                  <a:pt x="23551" y="12441"/>
                  <a:pt x="23666" y="12441"/>
                </a:cubicBezTo>
                <a:close/>
                <a:moveTo>
                  <a:pt x="24546" y="12476"/>
                </a:moveTo>
                <a:cubicBezTo>
                  <a:pt x="24652" y="12476"/>
                  <a:pt x="24766" y="12476"/>
                  <a:pt x="24837" y="12512"/>
                </a:cubicBezTo>
                <a:cubicBezTo>
                  <a:pt x="25057" y="12661"/>
                  <a:pt x="25242" y="12802"/>
                  <a:pt x="25462" y="12952"/>
                </a:cubicBezTo>
                <a:cubicBezTo>
                  <a:pt x="25162" y="12802"/>
                  <a:pt x="24837" y="12617"/>
                  <a:pt x="24546" y="12476"/>
                </a:cubicBezTo>
                <a:close/>
                <a:moveTo>
                  <a:pt x="24396" y="12441"/>
                </a:moveTo>
                <a:cubicBezTo>
                  <a:pt x="24704" y="12608"/>
                  <a:pt x="25052" y="12813"/>
                  <a:pt x="25371" y="12992"/>
                </a:cubicBezTo>
                <a:lnTo>
                  <a:pt x="25371" y="12992"/>
                </a:lnTo>
                <a:cubicBezTo>
                  <a:pt x="25348" y="12987"/>
                  <a:pt x="25330" y="12987"/>
                  <a:pt x="25312" y="12987"/>
                </a:cubicBezTo>
                <a:cubicBezTo>
                  <a:pt x="25206" y="12952"/>
                  <a:pt x="25092" y="12881"/>
                  <a:pt x="25022" y="12837"/>
                </a:cubicBezTo>
                <a:cubicBezTo>
                  <a:pt x="24687" y="12697"/>
                  <a:pt x="24326" y="12582"/>
                  <a:pt x="23991" y="12441"/>
                </a:cubicBezTo>
                <a:close/>
                <a:moveTo>
                  <a:pt x="2862" y="12071"/>
                </a:moveTo>
                <a:cubicBezTo>
                  <a:pt x="3672" y="12177"/>
                  <a:pt x="4517" y="12292"/>
                  <a:pt x="5318" y="12441"/>
                </a:cubicBezTo>
                <a:cubicBezTo>
                  <a:pt x="4843" y="12617"/>
                  <a:pt x="4367" y="12802"/>
                  <a:pt x="3857" y="13022"/>
                </a:cubicBezTo>
                <a:cubicBezTo>
                  <a:pt x="3047" y="12881"/>
                  <a:pt x="2202" y="12732"/>
                  <a:pt x="1356" y="12617"/>
                </a:cubicBezTo>
                <a:cubicBezTo>
                  <a:pt x="1832" y="12441"/>
                  <a:pt x="2351" y="12256"/>
                  <a:pt x="2862" y="12071"/>
                </a:cubicBezTo>
                <a:close/>
                <a:moveTo>
                  <a:pt x="23181" y="12512"/>
                </a:moveTo>
                <a:cubicBezTo>
                  <a:pt x="23622" y="12617"/>
                  <a:pt x="24062" y="12732"/>
                  <a:pt x="24502" y="12917"/>
                </a:cubicBezTo>
                <a:cubicBezTo>
                  <a:pt x="24546" y="12917"/>
                  <a:pt x="24617" y="12952"/>
                  <a:pt x="24652" y="12952"/>
                </a:cubicBezTo>
                <a:cubicBezTo>
                  <a:pt x="24502" y="12952"/>
                  <a:pt x="24326" y="12987"/>
                  <a:pt x="24176" y="13022"/>
                </a:cubicBezTo>
                <a:cubicBezTo>
                  <a:pt x="24106" y="13022"/>
                  <a:pt x="24027" y="12987"/>
                  <a:pt x="23956" y="12952"/>
                </a:cubicBezTo>
                <a:cubicBezTo>
                  <a:pt x="23516" y="12802"/>
                  <a:pt x="23111" y="12732"/>
                  <a:pt x="22636" y="12617"/>
                </a:cubicBezTo>
                <a:cubicBezTo>
                  <a:pt x="22821" y="12582"/>
                  <a:pt x="23005" y="12547"/>
                  <a:pt x="23181" y="12512"/>
                </a:cubicBezTo>
                <a:close/>
                <a:moveTo>
                  <a:pt x="56971" y="10680"/>
                </a:moveTo>
                <a:lnTo>
                  <a:pt x="56971" y="10680"/>
                </a:lnTo>
                <a:cubicBezTo>
                  <a:pt x="56936" y="11121"/>
                  <a:pt x="56901" y="11561"/>
                  <a:pt x="56901" y="12036"/>
                </a:cubicBezTo>
                <a:cubicBezTo>
                  <a:pt x="56416" y="12362"/>
                  <a:pt x="55941" y="12697"/>
                  <a:pt x="55430" y="13022"/>
                </a:cubicBezTo>
                <a:cubicBezTo>
                  <a:pt x="55430" y="12582"/>
                  <a:pt x="55430" y="12177"/>
                  <a:pt x="55466" y="11781"/>
                </a:cubicBezTo>
                <a:cubicBezTo>
                  <a:pt x="55976" y="11411"/>
                  <a:pt x="56496" y="11041"/>
                  <a:pt x="56971" y="10680"/>
                </a:cubicBezTo>
                <a:close/>
                <a:moveTo>
                  <a:pt x="13022" y="12036"/>
                </a:moveTo>
                <a:cubicBezTo>
                  <a:pt x="13612" y="12177"/>
                  <a:pt x="14201" y="12292"/>
                  <a:pt x="14818" y="12397"/>
                </a:cubicBezTo>
                <a:lnTo>
                  <a:pt x="13497" y="13058"/>
                </a:lnTo>
                <a:cubicBezTo>
                  <a:pt x="12916" y="12952"/>
                  <a:pt x="12291" y="12837"/>
                  <a:pt x="11701" y="12697"/>
                </a:cubicBezTo>
                <a:lnTo>
                  <a:pt x="13022" y="12036"/>
                </a:lnTo>
                <a:close/>
                <a:moveTo>
                  <a:pt x="80152" y="11376"/>
                </a:moveTo>
                <a:cubicBezTo>
                  <a:pt x="80671" y="11631"/>
                  <a:pt x="81217" y="11887"/>
                  <a:pt x="81807" y="12142"/>
                </a:cubicBezTo>
                <a:cubicBezTo>
                  <a:pt x="81657" y="12441"/>
                  <a:pt x="81552" y="12732"/>
                  <a:pt x="81508" y="13058"/>
                </a:cubicBezTo>
                <a:cubicBezTo>
                  <a:pt x="80891" y="12837"/>
                  <a:pt x="80302" y="12582"/>
                  <a:pt x="79791" y="12292"/>
                </a:cubicBezTo>
                <a:cubicBezTo>
                  <a:pt x="79861" y="11957"/>
                  <a:pt x="79967" y="11667"/>
                  <a:pt x="80152" y="11376"/>
                </a:cubicBezTo>
                <a:close/>
                <a:moveTo>
                  <a:pt x="74905" y="10936"/>
                </a:moveTo>
                <a:lnTo>
                  <a:pt x="74905" y="10936"/>
                </a:lnTo>
                <a:cubicBezTo>
                  <a:pt x="75275" y="11262"/>
                  <a:pt x="75644" y="11631"/>
                  <a:pt x="75970" y="11957"/>
                </a:cubicBezTo>
                <a:cubicBezTo>
                  <a:pt x="76049" y="12362"/>
                  <a:pt x="76155" y="12732"/>
                  <a:pt x="76305" y="13102"/>
                </a:cubicBezTo>
                <a:cubicBezTo>
                  <a:pt x="75935" y="12767"/>
                  <a:pt x="75565" y="12441"/>
                  <a:pt x="75169" y="12142"/>
                </a:cubicBezTo>
                <a:cubicBezTo>
                  <a:pt x="75090" y="11737"/>
                  <a:pt x="74984" y="11341"/>
                  <a:pt x="74905" y="10936"/>
                </a:cubicBezTo>
                <a:close/>
                <a:moveTo>
                  <a:pt x="24942" y="12512"/>
                </a:moveTo>
                <a:cubicBezTo>
                  <a:pt x="24986" y="12512"/>
                  <a:pt x="25022" y="12547"/>
                  <a:pt x="25057" y="12547"/>
                </a:cubicBezTo>
                <a:cubicBezTo>
                  <a:pt x="25162" y="12547"/>
                  <a:pt x="25242" y="12547"/>
                  <a:pt x="25312" y="12582"/>
                </a:cubicBezTo>
                <a:cubicBezTo>
                  <a:pt x="25497" y="12802"/>
                  <a:pt x="25717" y="12987"/>
                  <a:pt x="25937" y="13207"/>
                </a:cubicBezTo>
                <a:cubicBezTo>
                  <a:pt x="25603" y="12987"/>
                  <a:pt x="25277" y="12767"/>
                  <a:pt x="24942" y="12512"/>
                </a:cubicBezTo>
                <a:close/>
                <a:moveTo>
                  <a:pt x="68381" y="11517"/>
                </a:moveTo>
                <a:cubicBezTo>
                  <a:pt x="68821" y="11561"/>
                  <a:pt x="69226" y="11561"/>
                  <a:pt x="69622" y="11596"/>
                </a:cubicBezTo>
                <a:cubicBezTo>
                  <a:pt x="69666" y="12177"/>
                  <a:pt x="69737" y="12732"/>
                  <a:pt x="69772" y="13207"/>
                </a:cubicBezTo>
                <a:cubicBezTo>
                  <a:pt x="69182" y="13172"/>
                  <a:pt x="68566" y="13172"/>
                  <a:pt x="67906" y="13172"/>
                </a:cubicBezTo>
                <a:lnTo>
                  <a:pt x="67536" y="13172"/>
                </a:lnTo>
                <a:cubicBezTo>
                  <a:pt x="67501" y="12661"/>
                  <a:pt x="67465" y="12107"/>
                  <a:pt x="67465" y="11517"/>
                </a:cubicBezTo>
                <a:close/>
                <a:moveTo>
                  <a:pt x="22521" y="12661"/>
                </a:moveTo>
                <a:cubicBezTo>
                  <a:pt x="23005" y="12767"/>
                  <a:pt x="23481" y="12881"/>
                  <a:pt x="23956" y="13022"/>
                </a:cubicBezTo>
                <a:cubicBezTo>
                  <a:pt x="23991" y="13022"/>
                  <a:pt x="24027" y="13058"/>
                  <a:pt x="24106" y="13058"/>
                </a:cubicBezTo>
                <a:cubicBezTo>
                  <a:pt x="23886" y="13137"/>
                  <a:pt x="23701" y="13207"/>
                  <a:pt x="23516" y="13278"/>
                </a:cubicBezTo>
                <a:cubicBezTo>
                  <a:pt x="22961" y="13137"/>
                  <a:pt x="22451" y="13022"/>
                  <a:pt x="21905" y="12952"/>
                </a:cubicBezTo>
                <a:cubicBezTo>
                  <a:pt x="22125" y="12837"/>
                  <a:pt x="22345" y="12732"/>
                  <a:pt x="22521" y="12661"/>
                </a:cubicBezTo>
                <a:close/>
                <a:moveTo>
                  <a:pt x="9615" y="12327"/>
                </a:moveTo>
                <a:cubicBezTo>
                  <a:pt x="9755" y="12362"/>
                  <a:pt x="9940" y="12397"/>
                  <a:pt x="10090" y="12397"/>
                </a:cubicBezTo>
                <a:cubicBezTo>
                  <a:pt x="10460" y="12512"/>
                  <a:pt x="10856" y="12582"/>
                  <a:pt x="11226" y="12661"/>
                </a:cubicBezTo>
                <a:cubicBezTo>
                  <a:pt x="11340" y="12697"/>
                  <a:pt x="11446" y="12697"/>
                  <a:pt x="11516" y="12732"/>
                </a:cubicBezTo>
                <a:cubicBezTo>
                  <a:pt x="11120" y="12917"/>
                  <a:pt x="10680" y="13137"/>
                  <a:pt x="10275" y="13322"/>
                </a:cubicBezTo>
                <a:cubicBezTo>
                  <a:pt x="10020" y="13278"/>
                  <a:pt x="9720" y="13207"/>
                  <a:pt x="9465" y="13172"/>
                </a:cubicBezTo>
                <a:cubicBezTo>
                  <a:pt x="9095" y="13058"/>
                  <a:pt x="8699" y="12987"/>
                  <a:pt x="8294" y="12917"/>
                </a:cubicBezTo>
                <a:cubicBezTo>
                  <a:pt x="8734" y="12732"/>
                  <a:pt x="9174" y="12512"/>
                  <a:pt x="9615" y="12327"/>
                </a:cubicBezTo>
                <a:close/>
                <a:moveTo>
                  <a:pt x="25682" y="13137"/>
                </a:moveTo>
                <a:cubicBezTo>
                  <a:pt x="25788" y="13207"/>
                  <a:pt x="25937" y="13242"/>
                  <a:pt x="26043" y="13322"/>
                </a:cubicBezTo>
                <a:cubicBezTo>
                  <a:pt x="25902" y="13278"/>
                  <a:pt x="25788" y="13207"/>
                  <a:pt x="25682" y="13137"/>
                </a:cubicBezTo>
                <a:close/>
                <a:moveTo>
                  <a:pt x="62139" y="11041"/>
                </a:moveTo>
                <a:cubicBezTo>
                  <a:pt x="62183" y="11517"/>
                  <a:pt x="62218" y="12036"/>
                  <a:pt x="62253" y="12582"/>
                </a:cubicBezTo>
                <a:cubicBezTo>
                  <a:pt x="61813" y="12767"/>
                  <a:pt x="61373" y="13022"/>
                  <a:pt x="60968" y="13322"/>
                </a:cubicBezTo>
                <a:cubicBezTo>
                  <a:pt x="60898" y="12837"/>
                  <a:pt x="60862" y="12362"/>
                  <a:pt x="60818" y="11887"/>
                </a:cubicBezTo>
                <a:cubicBezTo>
                  <a:pt x="61259" y="11561"/>
                  <a:pt x="61699" y="11297"/>
                  <a:pt x="62139" y="11041"/>
                </a:cubicBezTo>
                <a:close/>
                <a:moveTo>
                  <a:pt x="67386" y="11517"/>
                </a:moveTo>
                <a:cubicBezTo>
                  <a:pt x="67421" y="12107"/>
                  <a:pt x="67421" y="12661"/>
                  <a:pt x="67501" y="13172"/>
                </a:cubicBezTo>
                <a:cubicBezTo>
                  <a:pt x="66761" y="13207"/>
                  <a:pt x="66145" y="13242"/>
                  <a:pt x="65520" y="13322"/>
                </a:cubicBezTo>
                <a:cubicBezTo>
                  <a:pt x="65485" y="12802"/>
                  <a:pt x="65440" y="12256"/>
                  <a:pt x="65440" y="11667"/>
                </a:cubicBezTo>
                <a:cubicBezTo>
                  <a:pt x="66066" y="11561"/>
                  <a:pt x="66691" y="11517"/>
                  <a:pt x="67386" y="11517"/>
                </a:cubicBezTo>
                <a:close/>
                <a:moveTo>
                  <a:pt x="14897" y="12397"/>
                </a:moveTo>
                <a:cubicBezTo>
                  <a:pt x="15478" y="12512"/>
                  <a:pt x="16068" y="12582"/>
                  <a:pt x="16658" y="12617"/>
                </a:cubicBezTo>
                <a:cubicBezTo>
                  <a:pt x="16253" y="12881"/>
                  <a:pt x="15813" y="13137"/>
                  <a:pt x="15372" y="13357"/>
                </a:cubicBezTo>
                <a:cubicBezTo>
                  <a:pt x="14783" y="13278"/>
                  <a:pt x="14201" y="13207"/>
                  <a:pt x="13612" y="13102"/>
                </a:cubicBezTo>
                <a:cubicBezTo>
                  <a:pt x="14052" y="12837"/>
                  <a:pt x="14457" y="12617"/>
                  <a:pt x="14897" y="12397"/>
                </a:cubicBezTo>
                <a:close/>
                <a:moveTo>
                  <a:pt x="73549" y="11156"/>
                </a:moveTo>
                <a:lnTo>
                  <a:pt x="73549" y="11156"/>
                </a:lnTo>
                <a:cubicBezTo>
                  <a:pt x="73699" y="11262"/>
                  <a:pt x="73848" y="11341"/>
                  <a:pt x="73989" y="11411"/>
                </a:cubicBezTo>
                <a:cubicBezTo>
                  <a:pt x="74394" y="11631"/>
                  <a:pt x="74764" y="11887"/>
                  <a:pt x="75125" y="12177"/>
                </a:cubicBezTo>
                <a:cubicBezTo>
                  <a:pt x="75239" y="12617"/>
                  <a:pt x="75345" y="13022"/>
                  <a:pt x="75459" y="13427"/>
                </a:cubicBezTo>
                <a:cubicBezTo>
                  <a:pt x="75204" y="13242"/>
                  <a:pt x="74905" y="13058"/>
                  <a:pt x="74614" y="12917"/>
                </a:cubicBezTo>
                <a:cubicBezTo>
                  <a:pt x="74324" y="12802"/>
                  <a:pt x="74068" y="12661"/>
                  <a:pt x="73769" y="12547"/>
                </a:cubicBezTo>
                <a:cubicBezTo>
                  <a:pt x="73699" y="12107"/>
                  <a:pt x="73584" y="11667"/>
                  <a:pt x="73549" y="11156"/>
                </a:cubicBezTo>
                <a:close/>
                <a:moveTo>
                  <a:pt x="75829" y="10786"/>
                </a:moveTo>
                <a:cubicBezTo>
                  <a:pt x="75900" y="10936"/>
                  <a:pt x="76005" y="11041"/>
                  <a:pt x="76120" y="11191"/>
                </a:cubicBezTo>
                <a:cubicBezTo>
                  <a:pt x="76375" y="11561"/>
                  <a:pt x="76630" y="11887"/>
                  <a:pt x="76930" y="12256"/>
                </a:cubicBezTo>
                <a:cubicBezTo>
                  <a:pt x="77035" y="12661"/>
                  <a:pt x="77185" y="13022"/>
                  <a:pt x="77326" y="13427"/>
                </a:cubicBezTo>
                <a:cubicBezTo>
                  <a:pt x="77071" y="13137"/>
                  <a:pt x="76815" y="12837"/>
                  <a:pt x="76560" y="12547"/>
                </a:cubicBezTo>
                <a:cubicBezTo>
                  <a:pt x="76375" y="12362"/>
                  <a:pt x="76190" y="12142"/>
                  <a:pt x="76005" y="11922"/>
                </a:cubicBezTo>
                <a:cubicBezTo>
                  <a:pt x="75900" y="11561"/>
                  <a:pt x="75864" y="11156"/>
                  <a:pt x="75829" y="10786"/>
                </a:cubicBezTo>
                <a:close/>
                <a:moveTo>
                  <a:pt x="78206" y="11341"/>
                </a:moveTo>
                <a:cubicBezTo>
                  <a:pt x="78646" y="11702"/>
                  <a:pt x="79166" y="12036"/>
                  <a:pt x="79712" y="12327"/>
                </a:cubicBezTo>
                <a:cubicBezTo>
                  <a:pt x="79676" y="12697"/>
                  <a:pt x="79676" y="13058"/>
                  <a:pt x="79747" y="13427"/>
                </a:cubicBezTo>
                <a:cubicBezTo>
                  <a:pt x="79131" y="13137"/>
                  <a:pt x="78611" y="12767"/>
                  <a:pt x="78136" y="12397"/>
                </a:cubicBezTo>
                <a:cubicBezTo>
                  <a:pt x="78101" y="12036"/>
                  <a:pt x="78136" y="11667"/>
                  <a:pt x="78206" y="11341"/>
                </a:cubicBezTo>
                <a:close/>
                <a:moveTo>
                  <a:pt x="25682" y="12582"/>
                </a:moveTo>
                <a:cubicBezTo>
                  <a:pt x="25902" y="12881"/>
                  <a:pt x="26122" y="13172"/>
                  <a:pt x="26377" y="13463"/>
                </a:cubicBezTo>
                <a:cubicBezTo>
                  <a:pt x="26342" y="13427"/>
                  <a:pt x="26263" y="13392"/>
                  <a:pt x="26192" y="13357"/>
                </a:cubicBezTo>
                <a:cubicBezTo>
                  <a:pt x="25902" y="13102"/>
                  <a:pt x="25647" y="12837"/>
                  <a:pt x="25382" y="12582"/>
                </a:cubicBezTo>
                <a:close/>
                <a:moveTo>
                  <a:pt x="26703" y="11341"/>
                </a:moveTo>
                <a:cubicBezTo>
                  <a:pt x="26888" y="11702"/>
                  <a:pt x="27073" y="12036"/>
                  <a:pt x="27363" y="12362"/>
                </a:cubicBezTo>
                <a:cubicBezTo>
                  <a:pt x="27443" y="12512"/>
                  <a:pt x="27583" y="12617"/>
                  <a:pt x="27698" y="12767"/>
                </a:cubicBezTo>
                <a:cubicBezTo>
                  <a:pt x="27548" y="13058"/>
                  <a:pt x="27443" y="13278"/>
                  <a:pt x="27363" y="13463"/>
                </a:cubicBezTo>
                <a:cubicBezTo>
                  <a:pt x="27223" y="13322"/>
                  <a:pt x="27108" y="13207"/>
                  <a:pt x="27038" y="13102"/>
                </a:cubicBezTo>
                <a:cubicBezTo>
                  <a:pt x="26747" y="12767"/>
                  <a:pt x="26527" y="12397"/>
                  <a:pt x="26342" y="12036"/>
                </a:cubicBezTo>
                <a:cubicBezTo>
                  <a:pt x="26448" y="11851"/>
                  <a:pt x="26562" y="11631"/>
                  <a:pt x="26703" y="11341"/>
                </a:cubicBezTo>
                <a:close/>
                <a:moveTo>
                  <a:pt x="69702" y="11631"/>
                </a:moveTo>
                <a:lnTo>
                  <a:pt x="69702" y="11631"/>
                </a:lnTo>
                <a:cubicBezTo>
                  <a:pt x="70397" y="11702"/>
                  <a:pt x="71057" y="11816"/>
                  <a:pt x="71718" y="11957"/>
                </a:cubicBezTo>
                <a:cubicBezTo>
                  <a:pt x="71788" y="12512"/>
                  <a:pt x="71867" y="13022"/>
                  <a:pt x="71938" y="13463"/>
                </a:cubicBezTo>
                <a:cubicBezTo>
                  <a:pt x="71278" y="13357"/>
                  <a:pt x="70582" y="13278"/>
                  <a:pt x="69842" y="13207"/>
                </a:cubicBezTo>
                <a:cubicBezTo>
                  <a:pt x="69772" y="12732"/>
                  <a:pt x="69737" y="12177"/>
                  <a:pt x="69702" y="11631"/>
                </a:cubicBezTo>
                <a:close/>
                <a:moveTo>
                  <a:pt x="16763" y="12661"/>
                </a:moveTo>
                <a:cubicBezTo>
                  <a:pt x="17133" y="12697"/>
                  <a:pt x="17459" y="12697"/>
                  <a:pt x="17793" y="12732"/>
                </a:cubicBezTo>
                <a:lnTo>
                  <a:pt x="18419" y="12732"/>
                </a:lnTo>
                <a:cubicBezTo>
                  <a:pt x="17978" y="12987"/>
                  <a:pt x="17538" y="13242"/>
                  <a:pt x="17133" y="13542"/>
                </a:cubicBezTo>
                <a:cubicBezTo>
                  <a:pt x="16799" y="13498"/>
                  <a:pt x="16473" y="13498"/>
                  <a:pt x="16182" y="13463"/>
                </a:cubicBezTo>
                <a:cubicBezTo>
                  <a:pt x="15918" y="13427"/>
                  <a:pt x="15698" y="13427"/>
                  <a:pt x="15478" y="13392"/>
                </a:cubicBezTo>
                <a:cubicBezTo>
                  <a:pt x="15918" y="13137"/>
                  <a:pt x="16323" y="12881"/>
                  <a:pt x="16763" y="12661"/>
                </a:cubicBezTo>
                <a:close/>
                <a:moveTo>
                  <a:pt x="5433" y="12441"/>
                </a:moveTo>
                <a:cubicBezTo>
                  <a:pt x="6348" y="12582"/>
                  <a:pt x="7229" y="12767"/>
                  <a:pt x="8074" y="12952"/>
                </a:cubicBezTo>
                <a:cubicBezTo>
                  <a:pt x="7598" y="13137"/>
                  <a:pt x="7114" y="13357"/>
                  <a:pt x="6639" y="13577"/>
                </a:cubicBezTo>
                <a:cubicBezTo>
                  <a:pt x="5758" y="13357"/>
                  <a:pt x="4878" y="13207"/>
                  <a:pt x="3962" y="13022"/>
                </a:cubicBezTo>
                <a:cubicBezTo>
                  <a:pt x="4438" y="12837"/>
                  <a:pt x="4957" y="12661"/>
                  <a:pt x="5433" y="12441"/>
                </a:cubicBezTo>
                <a:close/>
                <a:moveTo>
                  <a:pt x="58107" y="11121"/>
                </a:moveTo>
                <a:cubicBezTo>
                  <a:pt x="58107" y="11631"/>
                  <a:pt x="58142" y="12142"/>
                  <a:pt x="58177" y="12661"/>
                </a:cubicBezTo>
                <a:cubicBezTo>
                  <a:pt x="57816" y="12987"/>
                  <a:pt x="57411" y="13278"/>
                  <a:pt x="57042" y="13577"/>
                </a:cubicBezTo>
                <a:cubicBezTo>
                  <a:pt x="56971" y="13058"/>
                  <a:pt x="56971" y="12547"/>
                  <a:pt x="56971" y="12071"/>
                </a:cubicBezTo>
                <a:cubicBezTo>
                  <a:pt x="57341" y="11781"/>
                  <a:pt x="57737" y="11446"/>
                  <a:pt x="58107" y="11121"/>
                </a:cubicBezTo>
                <a:close/>
                <a:moveTo>
                  <a:pt x="18824" y="12767"/>
                </a:moveTo>
                <a:cubicBezTo>
                  <a:pt x="19264" y="12767"/>
                  <a:pt x="19704" y="12802"/>
                  <a:pt x="20144" y="12802"/>
                </a:cubicBezTo>
                <a:cubicBezTo>
                  <a:pt x="19704" y="13058"/>
                  <a:pt x="19264" y="13357"/>
                  <a:pt x="18859" y="13647"/>
                </a:cubicBezTo>
                <a:cubicBezTo>
                  <a:pt x="18454" y="13612"/>
                  <a:pt x="18014" y="13612"/>
                  <a:pt x="17573" y="13577"/>
                </a:cubicBezTo>
                <a:cubicBezTo>
                  <a:pt x="17459" y="13577"/>
                  <a:pt x="17353" y="13542"/>
                  <a:pt x="17239" y="13542"/>
                </a:cubicBezTo>
                <a:cubicBezTo>
                  <a:pt x="17644" y="13278"/>
                  <a:pt x="18084" y="12987"/>
                  <a:pt x="18524" y="12767"/>
                </a:cubicBezTo>
                <a:close/>
                <a:moveTo>
                  <a:pt x="65370" y="11667"/>
                </a:moveTo>
                <a:cubicBezTo>
                  <a:pt x="65405" y="12256"/>
                  <a:pt x="65440" y="12802"/>
                  <a:pt x="65485" y="13357"/>
                </a:cubicBezTo>
                <a:cubicBezTo>
                  <a:pt x="64965" y="13427"/>
                  <a:pt x="64454" y="13498"/>
                  <a:pt x="63979" y="13647"/>
                </a:cubicBezTo>
                <a:cubicBezTo>
                  <a:pt x="63944" y="13102"/>
                  <a:pt x="63900" y="12547"/>
                  <a:pt x="63865" y="12001"/>
                </a:cubicBezTo>
                <a:cubicBezTo>
                  <a:pt x="64340" y="11851"/>
                  <a:pt x="64859" y="11737"/>
                  <a:pt x="65370" y="11667"/>
                </a:cubicBezTo>
                <a:close/>
                <a:moveTo>
                  <a:pt x="76780" y="11041"/>
                </a:moveTo>
                <a:cubicBezTo>
                  <a:pt x="77150" y="11517"/>
                  <a:pt x="77511" y="11957"/>
                  <a:pt x="77986" y="12327"/>
                </a:cubicBezTo>
                <a:cubicBezTo>
                  <a:pt x="78030" y="12362"/>
                  <a:pt x="78065" y="12397"/>
                  <a:pt x="78101" y="12441"/>
                </a:cubicBezTo>
                <a:cubicBezTo>
                  <a:pt x="78136" y="12837"/>
                  <a:pt x="78250" y="13242"/>
                  <a:pt x="78391" y="13647"/>
                </a:cubicBezTo>
                <a:cubicBezTo>
                  <a:pt x="77845" y="13207"/>
                  <a:pt x="77405" y="12732"/>
                  <a:pt x="76965" y="12221"/>
                </a:cubicBezTo>
                <a:cubicBezTo>
                  <a:pt x="76850" y="11816"/>
                  <a:pt x="76815" y="11411"/>
                  <a:pt x="76780" y="11041"/>
                </a:cubicBezTo>
                <a:close/>
                <a:moveTo>
                  <a:pt x="81877" y="12142"/>
                </a:moveTo>
                <a:cubicBezTo>
                  <a:pt x="82432" y="12362"/>
                  <a:pt x="83013" y="12547"/>
                  <a:pt x="83638" y="12732"/>
                </a:cubicBezTo>
                <a:cubicBezTo>
                  <a:pt x="83533" y="13022"/>
                  <a:pt x="83418" y="13357"/>
                  <a:pt x="83383" y="13683"/>
                </a:cubicBezTo>
                <a:cubicBezTo>
                  <a:pt x="82758" y="13498"/>
                  <a:pt x="82133" y="13322"/>
                  <a:pt x="81552" y="13102"/>
                </a:cubicBezTo>
                <a:cubicBezTo>
                  <a:pt x="81587" y="12767"/>
                  <a:pt x="81693" y="12441"/>
                  <a:pt x="81877" y="12142"/>
                </a:cubicBezTo>
                <a:close/>
                <a:moveTo>
                  <a:pt x="26307" y="12071"/>
                </a:moveTo>
                <a:cubicBezTo>
                  <a:pt x="26483" y="12441"/>
                  <a:pt x="26703" y="12802"/>
                  <a:pt x="26967" y="13137"/>
                </a:cubicBezTo>
                <a:cubicBezTo>
                  <a:pt x="27073" y="13242"/>
                  <a:pt x="27187" y="13392"/>
                  <a:pt x="27328" y="13498"/>
                </a:cubicBezTo>
                <a:cubicBezTo>
                  <a:pt x="27223" y="13647"/>
                  <a:pt x="27108" y="13718"/>
                  <a:pt x="27038" y="13718"/>
                </a:cubicBezTo>
                <a:cubicBezTo>
                  <a:pt x="26923" y="13647"/>
                  <a:pt x="26853" y="13577"/>
                  <a:pt x="26782" y="13498"/>
                </a:cubicBezTo>
                <a:cubicBezTo>
                  <a:pt x="26483" y="13172"/>
                  <a:pt x="26228" y="12802"/>
                  <a:pt x="26008" y="12441"/>
                </a:cubicBezTo>
                <a:cubicBezTo>
                  <a:pt x="26087" y="12362"/>
                  <a:pt x="26192" y="12256"/>
                  <a:pt x="26307" y="12071"/>
                </a:cubicBezTo>
                <a:close/>
                <a:moveTo>
                  <a:pt x="52279" y="12177"/>
                </a:moveTo>
                <a:lnTo>
                  <a:pt x="52279" y="12177"/>
                </a:lnTo>
                <a:cubicBezTo>
                  <a:pt x="52199" y="12362"/>
                  <a:pt x="52129" y="12582"/>
                  <a:pt x="52094" y="12802"/>
                </a:cubicBezTo>
                <a:cubicBezTo>
                  <a:pt x="51539" y="13137"/>
                  <a:pt x="50993" y="13427"/>
                  <a:pt x="50439" y="13718"/>
                </a:cubicBezTo>
                <a:cubicBezTo>
                  <a:pt x="50518" y="13498"/>
                  <a:pt x="50588" y="13322"/>
                  <a:pt x="50659" y="13102"/>
                </a:cubicBezTo>
                <a:cubicBezTo>
                  <a:pt x="51213" y="12802"/>
                  <a:pt x="51724" y="12476"/>
                  <a:pt x="52279" y="12177"/>
                </a:cubicBezTo>
                <a:close/>
                <a:moveTo>
                  <a:pt x="25972" y="12476"/>
                </a:moveTo>
                <a:cubicBezTo>
                  <a:pt x="26192" y="12837"/>
                  <a:pt x="26448" y="13207"/>
                  <a:pt x="26747" y="13542"/>
                </a:cubicBezTo>
                <a:cubicBezTo>
                  <a:pt x="26818" y="13612"/>
                  <a:pt x="26888" y="13683"/>
                  <a:pt x="26967" y="13762"/>
                </a:cubicBezTo>
                <a:lnTo>
                  <a:pt x="26888" y="13762"/>
                </a:lnTo>
                <a:cubicBezTo>
                  <a:pt x="26782" y="13683"/>
                  <a:pt x="26668" y="13612"/>
                  <a:pt x="26562" y="13542"/>
                </a:cubicBezTo>
                <a:cubicBezTo>
                  <a:pt x="26263" y="13242"/>
                  <a:pt x="26008" y="12917"/>
                  <a:pt x="25752" y="12582"/>
                </a:cubicBezTo>
                <a:cubicBezTo>
                  <a:pt x="25823" y="12547"/>
                  <a:pt x="25902" y="12512"/>
                  <a:pt x="25972" y="12476"/>
                </a:cubicBezTo>
                <a:close/>
                <a:moveTo>
                  <a:pt x="53775" y="11851"/>
                </a:moveTo>
                <a:lnTo>
                  <a:pt x="53775" y="11851"/>
                </a:lnTo>
                <a:cubicBezTo>
                  <a:pt x="53705" y="12177"/>
                  <a:pt x="53670" y="12512"/>
                  <a:pt x="53634" y="12837"/>
                </a:cubicBezTo>
                <a:cubicBezTo>
                  <a:pt x="53080" y="13172"/>
                  <a:pt x="52534" y="13463"/>
                  <a:pt x="51979" y="13762"/>
                </a:cubicBezTo>
                <a:cubicBezTo>
                  <a:pt x="52014" y="13427"/>
                  <a:pt x="52058" y="13137"/>
                  <a:pt x="52129" y="12837"/>
                </a:cubicBezTo>
                <a:lnTo>
                  <a:pt x="53775" y="11851"/>
                </a:lnTo>
                <a:close/>
                <a:moveTo>
                  <a:pt x="11631" y="12732"/>
                </a:moveTo>
                <a:cubicBezTo>
                  <a:pt x="12221" y="12881"/>
                  <a:pt x="12802" y="12987"/>
                  <a:pt x="13427" y="13102"/>
                </a:cubicBezTo>
                <a:cubicBezTo>
                  <a:pt x="12987" y="13357"/>
                  <a:pt x="12582" y="13577"/>
                  <a:pt x="12177" y="13797"/>
                </a:cubicBezTo>
                <a:cubicBezTo>
                  <a:pt x="12000" y="13762"/>
                  <a:pt x="11851" y="13718"/>
                  <a:pt x="11701" y="13683"/>
                </a:cubicBezTo>
                <a:cubicBezTo>
                  <a:pt x="11261" y="13577"/>
                  <a:pt x="10821" y="13463"/>
                  <a:pt x="10345" y="13357"/>
                </a:cubicBezTo>
                <a:cubicBezTo>
                  <a:pt x="10786" y="13137"/>
                  <a:pt x="11191" y="12952"/>
                  <a:pt x="11631" y="12732"/>
                </a:cubicBezTo>
                <a:close/>
                <a:moveTo>
                  <a:pt x="20250" y="12837"/>
                </a:moveTo>
                <a:cubicBezTo>
                  <a:pt x="20725" y="12837"/>
                  <a:pt x="21245" y="12917"/>
                  <a:pt x="21720" y="12952"/>
                </a:cubicBezTo>
                <a:cubicBezTo>
                  <a:pt x="21280" y="13207"/>
                  <a:pt x="20840" y="13498"/>
                  <a:pt x="20470" y="13832"/>
                </a:cubicBezTo>
                <a:cubicBezTo>
                  <a:pt x="19959" y="13762"/>
                  <a:pt x="19440" y="13718"/>
                  <a:pt x="18964" y="13683"/>
                </a:cubicBezTo>
                <a:cubicBezTo>
                  <a:pt x="19369" y="13357"/>
                  <a:pt x="19810" y="13058"/>
                  <a:pt x="20250" y="12837"/>
                </a:cubicBezTo>
                <a:close/>
                <a:moveTo>
                  <a:pt x="27002" y="13797"/>
                </a:moveTo>
                <a:cubicBezTo>
                  <a:pt x="27002" y="13797"/>
                  <a:pt x="27038" y="13797"/>
                  <a:pt x="27038" y="13832"/>
                </a:cubicBezTo>
                <a:lnTo>
                  <a:pt x="27002" y="13797"/>
                </a:lnTo>
                <a:close/>
                <a:moveTo>
                  <a:pt x="24942" y="12987"/>
                </a:moveTo>
                <a:cubicBezTo>
                  <a:pt x="25057" y="12987"/>
                  <a:pt x="25162" y="13022"/>
                  <a:pt x="25277" y="13022"/>
                </a:cubicBezTo>
                <a:cubicBezTo>
                  <a:pt x="25682" y="13207"/>
                  <a:pt x="26087" y="13427"/>
                  <a:pt x="26448" y="13612"/>
                </a:cubicBezTo>
                <a:lnTo>
                  <a:pt x="26483" y="13647"/>
                </a:lnTo>
                <a:cubicBezTo>
                  <a:pt x="26597" y="13718"/>
                  <a:pt x="26703" y="13797"/>
                  <a:pt x="26818" y="13867"/>
                </a:cubicBezTo>
                <a:lnTo>
                  <a:pt x="26703" y="13867"/>
                </a:lnTo>
                <a:cubicBezTo>
                  <a:pt x="26122" y="13542"/>
                  <a:pt x="25532" y="13242"/>
                  <a:pt x="24942" y="12987"/>
                </a:cubicBezTo>
                <a:close/>
                <a:moveTo>
                  <a:pt x="24766" y="12987"/>
                </a:moveTo>
                <a:cubicBezTo>
                  <a:pt x="25382" y="13242"/>
                  <a:pt x="26008" y="13542"/>
                  <a:pt x="26562" y="13867"/>
                </a:cubicBezTo>
                <a:cubicBezTo>
                  <a:pt x="26448" y="13867"/>
                  <a:pt x="26307" y="13867"/>
                  <a:pt x="26157" y="13903"/>
                </a:cubicBezTo>
                <a:cubicBezTo>
                  <a:pt x="25567" y="13577"/>
                  <a:pt x="24942" y="13278"/>
                  <a:pt x="24282" y="13058"/>
                </a:cubicBezTo>
                <a:cubicBezTo>
                  <a:pt x="24432" y="13022"/>
                  <a:pt x="24617" y="13022"/>
                  <a:pt x="24766" y="12987"/>
                </a:cubicBezTo>
                <a:close/>
                <a:moveTo>
                  <a:pt x="59427" y="11596"/>
                </a:moveTo>
                <a:cubicBezTo>
                  <a:pt x="59463" y="12001"/>
                  <a:pt x="59498" y="12441"/>
                  <a:pt x="59542" y="12837"/>
                </a:cubicBezTo>
                <a:cubicBezTo>
                  <a:pt x="59322" y="13022"/>
                  <a:pt x="59102" y="13207"/>
                  <a:pt x="58917" y="13427"/>
                </a:cubicBezTo>
                <a:cubicBezTo>
                  <a:pt x="58732" y="13612"/>
                  <a:pt x="58547" y="13762"/>
                  <a:pt x="58362" y="13903"/>
                </a:cubicBezTo>
                <a:cubicBezTo>
                  <a:pt x="58292" y="13498"/>
                  <a:pt x="58256" y="13102"/>
                  <a:pt x="58221" y="12697"/>
                </a:cubicBezTo>
                <a:cubicBezTo>
                  <a:pt x="58362" y="12547"/>
                  <a:pt x="58512" y="12441"/>
                  <a:pt x="58661" y="12292"/>
                </a:cubicBezTo>
                <a:cubicBezTo>
                  <a:pt x="58917" y="12071"/>
                  <a:pt x="59172" y="11816"/>
                  <a:pt x="59427" y="11596"/>
                </a:cubicBezTo>
                <a:close/>
                <a:moveTo>
                  <a:pt x="71788" y="11957"/>
                </a:moveTo>
                <a:lnTo>
                  <a:pt x="71788" y="11957"/>
                </a:lnTo>
                <a:cubicBezTo>
                  <a:pt x="72448" y="12142"/>
                  <a:pt x="73109" y="12362"/>
                  <a:pt x="73734" y="12582"/>
                </a:cubicBezTo>
                <a:cubicBezTo>
                  <a:pt x="73804" y="13102"/>
                  <a:pt x="73954" y="13542"/>
                  <a:pt x="74068" y="13982"/>
                </a:cubicBezTo>
                <a:cubicBezTo>
                  <a:pt x="73408" y="13762"/>
                  <a:pt x="72704" y="13612"/>
                  <a:pt x="72008" y="13463"/>
                </a:cubicBezTo>
                <a:cubicBezTo>
                  <a:pt x="71938" y="13022"/>
                  <a:pt x="71867" y="12512"/>
                  <a:pt x="71788" y="11957"/>
                </a:cubicBezTo>
                <a:close/>
                <a:moveTo>
                  <a:pt x="26888" y="13938"/>
                </a:moveTo>
                <a:cubicBezTo>
                  <a:pt x="26936" y="13965"/>
                  <a:pt x="26968" y="14001"/>
                  <a:pt x="27001" y="14033"/>
                </a:cubicBezTo>
                <a:lnTo>
                  <a:pt x="27001" y="14033"/>
                </a:lnTo>
                <a:cubicBezTo>
                  <a:pt x="26938" y="13996"/>
                  <a:pt x="26867" y="13969"/>
                  <a:pt x="26818" y="13938"/>
                </a:cubicBezTo>
                <a:close/>
                <a:moveTo>
                  <a:pt x="8180" y="12952"/>
                </a:moveTo>
                <a:cubicBezTo>
                  <a:pt x="8620" y="13022"/>
                  <a:pt x="9060" y="13137"/>
                  <a:pt x="9465" y="13207"/>
                </a:cubicBezTo>
                <a:cubicBezTo>
                  <a:pt x="9720" y="13242"/>
                  <a:pt x="9940" y="13322"/>
                  <a:pt x="10196" y="13357"/>
                </a:cubicBezTo>
                <a:cubicBezTo>
                  <a:pt x="9685" y="13612"/>
                  <a:pt x="9245" y="13832"/>
                  <a:pt x="8769" y="14052"/>
                </a:cubicBezTo>
                <a:cubicBezTo>
                  <a:pt x="8435" y="13938"/>
                  <a:pt x="8109" y="13867"/>
                  <a:pt x="7739" y="13797"/>
                </a:cubicBezTo>
                <a:cubicBezTo>
                  <a:pt x="7414" y="13718"/>
                  <a:pt x="7079" y="13647"/>
                  <a:pt x="6753" y="13577"/>
                </a:cubicBezTo>
                <a:cubicBezTo>
                  <a:pt x="7229" y="13357"/>
                  <a:pt x="7704" y="13172"/>
                  <a:pt x="8180" y="12952"/>
                </a:cubicBezTo>
                <a:close/>
                <a:moveTo>
                  <a:pt x="55430" y="11816"/>
                </a:moveTo>
                <a:lnTo>
                  <a:pt x="55430" y="11816"/>
                </a:lnTo>
                <a:cubicBezTo>
                  <a:pt x="55395" y="12221"/>
                  <a:pt x="55360" y="12617"/>
                  <a:pt x="55395" y="13058"/>
                </a:cubicBezTo>
                <a:cubicBezTo>
                  <a:pt x="54805" y="13392"/>
                  <a:pt x="54215" y="13718"/>
                  <a:pt x="53634" y="14052"/>
                </a:cubicBezTo>
                <a:cubicBezTo>
                  <a:pt x="53634" y="13647"/>
                  <a:pt x="53634" y="13278"/>
                  <a:pt x="53705" y="12881"/>
                </a:cubicBezTo>
                <a:cubicBezTo>
                  <a:pt x="54295" y="12547"/>
                  <a:pt x="54841" y="12177"/>
                  <a:pt x="55430" y="11816"/>
                </a:cubicBezTo>
                <a:close/>
                <a:moveTo>
                  <a:pt x="24176" y="13102"/>
                </a:moveTo>
                <a:cubicBezTo>
                  <a:pt x="24837" y="13322"/>
                  <a:pt x="25462" y="13612"/>
                  <a:pt x="26043" y="13938"/>
                </a:cubicBezTo>
                <a:lnTo>
                  <a:pt x="26008" y="13938"/>
                </a:lnTo>
                <a:cubicBezTo>
                  <a:pt x="25823" y="13982"/>
                  <a:pt x="25647" y="14052"/>
                  <a:pt x="25497" y="14123"/>
                </a:cubicBezTo>
                <a:cubicBezTo>
                  <a:pt x="24907" y="13797"/>
                  <a:pt x="24247" y="13542"/>
                  <a:pt x="23586" y="13322"/>
                </a:cubicBezTo>
                <a:cubicBezTo>
                  <a:pt x="23771" y="13207"/>
                  <a:pt x="23991" y="13137"/>
                  <a:pt x="24176" y="13102"/>
                </a:cubicBezTo>
                <a:close/>
                <a:moveTo>
                  <a:pt x="60748" y="11922"/>
                </a:moveTo>
                <a:cubicBezTo>
                  <a:pt x="60783" y="12397"/>
                  <a:pt x="60862" y="12881"/>
                  <a:pt x="60898" y="13357"/>
                </a:cubicBezTo>
                <a:cubicBezTo>
                  <a:pt x="60528" y="13577"/>
                  <a:pt x="60123" y="13867"/>
                  <a:pt x="59762" y="14158"/>
                </a:cubicBezTo>
                <a:cubicBezTo>
                  <a:pt x="59683" y="13762"/>
                  <a:pt x="59647" y="13322"/>
                  <a:pt x="59577" y="12881"/>
                </a:cubicBezTo>
                <a:cubicBezTo>
                  <a:pt x="59982" y="12512"/>
                  <a:pt x="60378" y="12221"/>
                  <a:pt x="60748" y="11922"/>
                </a:cubicBezTo>
                <a:close/>
                <a:moveTo>
                  <a:pt x="63794" y="12036"/>
                </a:moveTo>
                <a:cubicBezTo>
                  <a:pt x="63829" y="12547"/>
                  <a:pt x="63865" y="13102"/>
                  <a:pt x="63944" y="13647"/>
                </a:cubicBezTo>
                <a:cubicBezTo>
                  <a:pt x="63424" y="13797"/>
                  <a:pt x="62949" y="13982"/>
                  <a:pt x="62474" y="14158"/>
                </a:cubicBezTo>
                <a:cubicBezTo>
                  <a:pt x="62438" y="13647"/>
                  <a:pt x="62359" y="13102"/>
                  <a:pt x="62324" y="12582"/>
                </a:cubicBezTo>
                <a:cubicBezTo>
                  <a:pt x="62799" y="12362"/>
                  <a:pt x="63284" y="12177"/>
                  <a:pt x="63794" y="12036"/>
                </a:cubicBezTo>
                <a:close/>
                <a:moveTo>
                  <a:pt x="13541" y="13137"/>
                </a:moveTo>
                <a:cubicBezTo>
                  <a:pt x="14122" y="13242"/>
                  <a:pt x="14712" y="13357"/>
                  <a:pt x="15302" y="13427"/>
                </a:cubicBezTo>
                <a:cubicBezTo>
                  <a:pt x="14862" y="13683"/>
                  <a:pt x="14422" y="13938"/>
                  <a:pt x="14017" y="14202"/>
                </a:cubicBezTo>
                <a:cubicBezTo>
                  <a:pt x="13391" y="14088"/>
                  <a:pt x="12802" y="13938"/>
                  <a:pt x="12256" y="13797"/>
                </a:cubicBezTo>
                <a:cubicBezTo>
                  <a:pt x="12661" y="13577"/>
                  <a:pt x="13101" y="13357"/>
                  <a:pt x="13541" y="13137"/>
                </a:cubicBezTo>
                <a:close/>
                <a:moveTo>
                  <a:pt x="3892" y="13058"/>
                </a:moveTo>
                <a:cubicBezTo>
                  <a:pt x="4772" y="13242"/>
                  <a:pt x="5688" y="13427"/>
                  <a:pt x="6568" y="13612"/>
                </a:cubicBezTo>
                <a:cubicBezTo>
                  <a:pt x="6128" y="13797"/>
                  <a:pt x="5723" y="13938"/>
                  <a:pt x="5318" y="14123"/>
                </a:cubicBezTo>
                <a:cubicBezTo>
                  <a:pt x="5248" y="14158"/>
                  <a:pt x="5133" y="14202"/>
                  <a:pt x="5063" y="14237"/>
                </a:cubicBezTo>
                <a:cubicBezTo>
                  <a:pt x="4218" y="14052"/>
                  <a:pt x="3302" y="13867"/>
                  <a:pt x="2351" y="13683"/>
                </a:cubicBezTo>
                <a:cubicBezTo>
                  <a:pt x="2422" y="13647"/>
                  <a:pt x="2536" y="13612"/>
                  <a:pt x="2607" y="13577"/>
                </a:cubicBezTo>
                <a:cubicBezTo>
                  <a:pt x="3012" y="13427"/>
                  <a:pt x="3452" y="13242"/>
                  <a:pt x="3892" y="13058"/>
                </a:cubicBezTo>
                <a:close/>
                <a:moveTo>
                  <a:pt x="21826" y="12987"/>
                </a:moveTo>
                <a:cubicBezTo>
                  <a:pt x="22380" y="13058"/>
                  <a:pt x="22891" y="13172"/>
                  <a:pt x="23446" y="13322"/>
                </a:cubicBezTo>
                <a:cubicBezTo>
                  <a:pt x="23005" y="13577"/>
                  <a:pt x="22600" y="13867"/>
                  <a:pt x="22195" y="14237"/>
                </a:cubicBezTo>
                <a:cubicBezTo>
                  <a:pt x="22081" y="14202"/>
                  <a:pt x="21975" y="14158"/>
                  <a:pt x="21861" y="14123"/>
                </a:cubicBezTo>
                <a:cubicBezTo>
                  <a:pt x="21421" y="14017"/>
                  <a:pt x="20981" y="13938"/>
                  <a:pt x="20540" y="13867"/>
                </a:cubicBezTo>
                <a:cubicBezTo>
                  <a:pt x="20945" y="13542"/>
                  <a:pt x="21350" y="13207"/>
                  <a:pt x="21826" y="12987"/>
                </a:cubicBezTo>
                <a:close/>
                <a:moveTo>
                  <a:pt x="79791" y="12362"/>
                </a:moveTo>
                <a:cubicBezTo>
                  <a:pt x="80302" y="12661"/>
                  <a:pt x="80891" y="12917"/>
                  <a:pt x="81472" y="13137"/>
                </a:cubicBezTo>
                <a:cubicBezTo>
                  <a:pt x="81437" y="13463"/>
                  <a:pt x="81472" y="13832"/>
                  <a:pt x="81508" y="14237"/>
                </a:cubicBezTo>
                <a:cubicBezTo>
                  <a:pt x="80891" y="14017"/>
                  <a:pt x="80302" y="13762"/>
                  <a:pt x="79791" y="13463"/>
                </a:cubicBezTo>
                <a:cubicBezTo>
                  <a:pt x="79747" y="13058"/>
                  <a:pt x="79712" y="12697"/>
                  <a:pt x="79791" y="12362"/>
                </a:cubicBezTo>
                <a:close/>
                <a:moveTo>
                  <a:pt x="75204" y="12221"/>
                </a:moveTo>
                <a:lnTo>
                  <a:pt x="75204" y="12221"/>
                </a:lnTo>
                <a:cubicBezTo>
                  <a:pt x="75609" y="12547"/>
                  <a:pt x="75970" y="12881"/>
                  <a:pt x="76340" y="13242"/>
                </a:cubicBezTo>
                <a:cubicBezTo>
                  <a:pt x="76445" y="13612"/>
                  <a:pt x="76630" y="13982"/>
                  <a:pt x="76780" y="14378"/>
                </a:cubicBezTo>
                <a:cubicBezTo>
                  <a:pt x="76410" y="14052"/>
                  <a:pt x="75970" y="13762"/>
                  <a:pt x="75565" y="13463"/>
                </a:cubicBezTo>
                <a:cubicBezTo>
                  <a:pt x="75424" y="13058"/>
                  <a:pt x="75310" y="12661"/>
                  <a:pt x="75204" y="12221"/>
                </a:cubicBezTo>
                <a:close/>
                <a:moveTo>
                  <a:pt x="27073" y="13982"/>
                </a:moveTo>
                <a:cubicBezTo>
                  <a:pt x="27223" y="14052"/>
                  <a:pt x="27363" y="14158"/>
                  <a:pt x="27478" y="14237"/>
                </a:cubicBezTo>
                <a:cubicBezTo>
                  <a:pt x="27583" y="14308"/>
                  <a:pt x="27663" y="14343"/>
                  <a:pt x="27733" y="14422"/>
                </a:cubicBezTo>
                <a:cubicBezTo>
                  <a:pt x="27513" y="14272"/>
                  <a:pt x="27258" y="14123"/>
                  <a:pt x="27038" y="13982"/>
                </a:cubicBezTo>
                <a:close/>
                <a:moveTo>
                  <a:pt x="15408" y="13427"/>
                </a:moveTo>
                <a:cubicBezTo>
                  <a:pt x="15663" y="13463"/>
                  <a:pt x="15883" y="13498"/>
                  <a:pt x="16138" y="13498"/>
                </a:cubicBezTo>
                <a:cubicBezTo>
                  <a:pt x="16473" y="13542"/>
                  <a:pt x="16763" y="13577"/>
                  <a:pt x="17063" y="13577"/>
                </a:cubicBezTo>
                <a:cubicBezTo>
                  <a:pt x="16623" y="13867"/>
                  <a:pt x="16182" y="14158"/>
                  <a:pt x="15777" y="14493"/>
                </a:cubicBezTo>
                <a:cubicBezTo>
                  <a:pt x="15628" y="14457"/>
                  <a:pt x="15478" y="14457"/>
                  <a:pt x="15337" y="14422"/>
                </a:cubicBezTo>
                <a:cubicBezTo>
                  <a:pt x="14932" y="14378"/>
                  <a:pt x="14492" y="14308"/>
                  <a:pt x="14087" y="14237"/>
                </a:cubicBezTo>
                <a:cubicBezTo>
                  <a:pt x="14527" y="13938"/>
                  <a:pt x="14967" y="13683"/>
                  <a:pt x="15408" y="13427"/>
                </a:cubicBezTo>
                <a:close/>
                <a:moveTo>
                  <a:pt x="56901" y="12107"/>
                </a:moveTo>
                <a:cubicBezTo>
                  <a:pt x="56901" y="12582"/>
                  <a:pt x="56936" y="13102"/>
                  <a:pt x="56971" y="13612"/>
                </a:cubicBezTo>
                <a:cubicBezTo>
                  <a:pt x="56531" y="13938"/>
                  <a:pt x="56020" y="14237"/>
                  <a:pt x="55536" y="14493"/>
                </a:cubicBezTo>
                <a:cubicBezTo>
                  <a:pt x="55501" y="14017"/>
                  <a:pt x="55466" y="13542"/>
                  <a:pt x="55430" y="13102"/>
                </a:cubicBezTo>
                <a:cubicBezTo>
                  <a:pt x="55941" y="12767"/>
                  <a:pt x="56416" y="12441"/>
                  <a:pt x="56901" y="12107"/>
                </a:cubicBezTo>
                <a:close/>
                <a:moveTo>
                  <a:pt x="10275" y="13392"/>
                </a:moveTo>
                <a:cubicBezTo>
                  <a:pt x="10750" y="13498"/>
                  <a:pt x="11226" y="13612"/>
                  <a:pt x="11701" y="13718"/>
                </a:cubicBezTo>
                <a:cubicBezTo>
                  <a:pt x="11816" y="13762"/>
                  <a:pt x="11956" y="13797"/>
                  <a:pt x="12071" y="13832"/>
                </a:cubicBezTo>
                <a:cubicBezTo>
                  <a:pt x="11631" y="14088"/>
                  <a:pt x="11155" y="14308"/>
                  <a:pt x="10715" y="14563"/>
                </a:cubicBezTo>
                <a:cubicBezTo>
                  <a:pt x="10680" y="14563"/>
                  <a:pt x="10601" y="14528"/>
                  <a:pt x="10565" y="14528"/>
                </a:cubicBezTo>
                <a:cubicBezTo>
                  <a:pt x="10020" y="14378"/>
                  <a:pt x="9430" y="14202"/>
                  <a:pt x="8840" y="14052"/>
                </a:cubicBezTo>
                <a:cubicBezTo>
                  <a:pt x="9315" y="13832"/>
                  <a:pt x="9799" y="13612"/>
                  <a:pt x="10275" y="13392"/>
                </a:cubicBezTo>
                <a:close/>
                <a:moveTo>
                  <a:pt x="27733" y="12802"/>
                </a:moveTo>
                <a:cubicBezTo>
                  <a:pt x="28138" y="13242"/>
                  <a:pt x="28614" y="13612"/>
                  <a:pt x="29168" y="13938"/>
                </a:cubicBezTo>
                <a:cubicBezTo>
                  <a:pt x="29089" y="14202"/>
                  <a:pt x="28983" y="14378"/>
                  <a:pt x="28834" y="14598"/>
                </a:cubicBezTo>
                <a:cubicBezTo>
                  <a:pt x="28323" y="14272"/>
                  <a:pt x="27804" y="13903"/>
                  <a:pt x="27407" y="13498"/>
                </a:cubicBezTo>
                <a:cubicBezTo>
                  <a:pt x="27513" y="13322"/>
                  <a:pt x="27627" y="13102"/>
                  <a:pt x="27733" y="12802"/>
                </a:cubicBezTo>
                <a:close/>
                <a:moveTo>
                  <a:pt x="50588" y="13172"/>
                </a:moveTo>
                <a:cubicBezTo>
                  <a:pt x="50518" y="13357"/>
                  <a:pt x="50439" y="13542"/>
                  <a:pt x="50368" y="13762"/>
                </a:cubicBezTo>
                <a:cubicBezTo>
                  <a:pt x="50034" y="13938"/>
                  <a:pt x="49743" y="14123"/>
                  <a:pt x="49417" y="14272"/>
                </a:cubicBezTo>
                <a:cubicBezTo>
                  <a:pt x="49197" y="14422"/>
                  <a:pt x="48933" y="14528"/>
                  <a:pt x="48713" y="14642"/>
                </a:cubicBezTo>
                <a:cubicBezTo>
                  <a:pt x="48792" y="14457"/>
                  <a:pt x="48898" y="14237"/>
                  <a:pt x="48977" y="14052"/>
                </a:cubicBezTo>
                <a:cubicBezTo>
                  <a:pt x="49268" y="13903"/>
                  <a:pt x="49558" y="13762"/>
                  <a:pt x="49857" y="13577"/>
                </a:cubicBezTo>
                <a:lnTo>
                  <a:pt x="50254" y="13357"/>
                </a:lnTo>
                <a:cubicBezTo>
                  <a:pt x="50368" y="13278"/>
                  <a:pt x="50474" y="13207"/>
                  <a:pt x="50588" y="13172"/>
                </a:cubicBezTo>
                <a:close/>
                <a:moveTo>
                  <a:pt x="52058" y="12881"/>
                </a:moveTo>
                <a:cubicBezTo>
                  <a:pt x="51979" y="13172"/>
                  <a:pt x="51944" y="13463"/>
                  <a:pt x="51909" y="13797"/>
                </a:cubicBezTo>
                <a:cubicBezTo>
                  <a:pt x="51354" y="14088"/>
                  <a:pt x="50773" y="14378"/>
                  <a:pt x="50183" y="14677"/>
                </a:cubicBezTo>
                <a:cubicBezTo>
                  <a:pt x="50254" y="14378"/>
                  <a:pt x="50333" y="14088"/>
                  <a:pt x="50403" y="13797"/>
                </a:cubicBezTo>
                <a:cubicBezTo>
                  <a:pt x="50958" y="13498"/>
                  <a:pt x="51504" y="13207"/>
                  <a:pt x="52058" y="12881"/>
                </a:cubicBezTo>
                <a:close/>
                <a:moveTo>
                  <a:pt x="76049" y="12071"/>
                </a:moveTo>
                <a:lnTo>
                  <a:pt x="76049" y="12071"/>
                </a:lnTo>
                <a:cubicBezTo>
                  <a:pt x="76190" y="12256"/>
                  <a:pt x="76340" y="12441"/>
                  <a:pt x="76525" y="12582"/>
                </a:cubicBezTo>
                <a:cubicBezTo>
                  <a:pt x="76780" y="12917"/>
                  <a:pt x="77071" y="13278"/>
                  <a:pt x="77405" y="13577"/>
                </a:cubicBezTo>
                <a:cubicBezTo>
                  <a:pt x="77546" y="13982"/>
                  <a:pt x="77731" y="14343"/>
                  <a:pt x="77916" y="14713"/>
                </a:cubicBezTo>
                <a:cubicBezTo>
                  <a:pt x="77625" y="14422"/>
                  <a:pt x="77370" y="14158"/>
                  <a:pt x="77071" y="13867"/>
                </a:cubicBezTo>
                <a:cubicBezTo>
                  <a:pt x="76850" y="13647"/>
                  <a:pt x="76595" y="13427"/>
                  <a:pt x="76375" y="13172"/>
                </a:cubicBezTo>
                <a:cubicBezTo>
                  <a:pt x="76225" y="12802"/>
                  <a:pt x="76120" y="12441"/>
                  <a:pt x="76049" y="12071"/>
                </a:cubicBezTo>
                <a:close/>
                <a:moveTo>
                  <a:pt x="6674" y="13612"/>
                </a:moveTo>
                <a:cubicBezTo>
                  <a:pt x="7009" y="13683"/>
                  <a:pt x="7378" y="13762"/>
                  <a:pt x="7739" y="13867"/>
                </a:cubicBezTo>
                <a:cubicBezTo>
                  <a:pt x="8074" y="13903"/>
                  <a:pt x="8364" y="14017"/>
                  <a:pt x="8699" y="14088"/>
                </a:cubicBezTo>
                <a:cubicBezTo>
                  <a:pt x="8215" y="14272"/>
                  <a:pt x="7775" y="14493"/>
                  <a:pt x="7334" y="14713"/>
                </a:cubicBezTo>
                <a:lnTo>
                  <a:pt x="7264" y="14748"/>
                </a:lnTo>
                <a:cubicBezTo>
                  <a:pt x="6824" y="14642"/>
                  <a:pt x="6419" y="14528"/>
                  <a:pt x="6014" y="14457"/>
                </a:cubicBezTo>
                <a:cubicBezTo>
                  <a:pt x="5723" y="14378"/>
                  <a:pt x="5468" y="14308"/>
                  <a:pt x="5177" y="14272"/>
                </a:cubicBezTo>
                <a:cubicBezTo>
                  <a:pt x="5213" y="14237"/>
                  <a:pt x="5283" y="14202"/>
                  <a:pt x="5318" y="14202"/>
                </a:cubicBezTo>
                <a:cubicBezTo>
                  <a:pt x="5758" y="14017"/>
                  <a:pt x="6199" y="13797"/>
                  <a:pt x="6674" y="13612"/>
                </a:cubicBezTo>
                <a:close/>
                <a:moveTo>
                  <a:pt x="17133" y="13577"/>
                </a:moveTo>
                <a:cubicBezTo>
                  <a:pt x="17283" y="13612"/>
                  <a:pt x="17424" y="13612"/>
                  <a:pt x="17573" y="13612"/>
                </a:cubicBezTo>
                <a:cubicBezTo>
                  <a:pt x="17978" y="13647"/>
                  <a:pt x="18383" y="13683"/>
                  <a:pt x="18824" y="13718"/>
                </a:cubicBezTo>
                <a:cubicBezTo>
                  <a:pt x="18383" y="14052"/>
                  <a:pt x="17978" y="14378"/>
                  <a:pt x="17573" y="14748"/>
                </a:cubicBezTo>
                <a:cubicBezTo>
                  <a:pt x="17098" y="14677"/>
                  <a:pt x="16623" y="14598"/>
                  <a:pt x="16103" y="14528"/>
                </a:cubicBezTo>
                <a:cubicBezTo>
                  <a:pt x="16033" y="14528"/>
                  <a:pt x="15918" y="14528"/>
                  <a:pt x="15848" y="14493"/>
                </a:cubicBezTo>
                <a:cubicBezTo>
                  <a:pt x="16288" y="14202"/>
                  <a:pt x="16693" y="13867"/>
                  <a:pt x="17133" y="13577"/>
                </a:cubicBezTo>
                <a:close/>
                <a:moveTo>
                  <a:pt x="73804" y="12617"/>
                </a:moveTo>
                <a:lnTo>
                  <a:pt x="73804" y="12617"/>
                </a:lnTo>
                <a:cubicBezTo>
                  <a:pt x="74068" y="12732"/>
                  <a:pt x="74324" y="12837"/>
                  <a:pt x="74579" y="12987"/>
                </a:cubicBezTo>
                <a:cubicBezTo>
                  <a:pt x="74905" y="13137"/>
                  <a:pt x="75204" y="13322"/>
                  <a:pt x="75495" y="13498"/>
                </a:cubicBezTo>
                <a:cubicBezTo>
                  <a:pt x="75644" y="13938"/>
                  <a:pt x="75785" y="14378"/>
                  <a:pt x="75935" y="14748"/>
                </a:cubicBezTo>
                <a:cubicBezTo>
                  <a:pt x="75609" y="14563"/>
                  <a:pt x="75239" y="14422"/>
                  <a:pt x="74834" y="14272"/>
                </a:cubicBezTo>
                <a:cubicBezTo>
                  <a:pt x="74614" y="14158"/>
                  <a:pt x="74359" y="14088"/>
                  <a:pt x="74139" y="14017"/>
                </a:cubicBezTo>
                <a:cubicBezTo>
                  <a:pt x="74024" y="13612"/>
                  <a:pt x="73883" y="13137"/>
                  <a:pt x="73804" y="12617"/>
                </a:cubicBezTo>
                <a:close/>
                <a:moveTo>
                  <a:pt x="78171" y="12476"/>
                </a:moveTo>
                <a:cubicBezTo>
                  <a:pt x="78611" y="12837"/>
                  <a:pt x="79166" y="13207"/>
                  <a:pt x="79747" y="13498"/>
                </a:cubicBezTo>
                <a:cubicBezTo>
                  <a:pt x="79791" y="13903"/>
                  <a:pt x="79932" y="14308"/>
                  <a:pt x="80081" y="14748"/>
                </a:cubicBezTo>
                <a:cubicBezTo>
                  <a:pt x="79492" y="14422"/>
                  <a:pt x="78946" y="14088"/>
                  <a:pt x="78470" y="13718"/>
                </a:cubicBezTo>
                <a:cubicBezTo>
                  <a:pt x="78321" y="13322"/>
                  <a:pt x="78206" y="12881"/>
                  <a:pt x="78171" y="12476"/>
                </a:cubicBezTo>
                <a:close/>
                <a:moveTo>
                  <a:pt x="2237" y="13718"/>
                </a:moveTo>
                <a:cubicBezTo>
                  <a:pt x="3152" y="13867"/>
                  <a:pt x="4077" y="14088"/>
                  <a:pt x="4993" y="14272"/>
                </a:cubicBezTo>
                <a:cubicBezTo>
                  <a:pt x="4552" y="14457"/>
                  <a:pt x="4112" y="14642"/>
                  <a:pt x="3672" y="14818"/>
                </a:cubicBezTo>
                <a:cubicBezTo>
                  <a:pt x="2756" y="14642"/>
                  <a:pt x="1797" y="14422"/>
                  <a:pt x="846" y="14272"/>
                </a:cubicBezTo>
                <a:cubicBezTo>
                  <a:pt x="1321" y="14088"/>
                  <a:pt x="1761" y="13903"/>
                  <a:pt x="2237" y="13718"/>
                </a:cubicBezTo>
                <a:close/>
                <a:moveTo>
                  <a:pt x="27363" y="13542"/>
                </a:moveTo>
                <a:cubicBezTo>
                  <a:pt x="27768" y="13982"/>
                  <a:pt x="28288" y="14343"/>
                  <a:pt x="28834" y="14642"/>
                </a:cubicBezTo>
                <a:cubicBezTo>
                  <a:pt x="28763" y="14713"/>
                  <a:pt x="28728" y="14783"/>
                  <a:pt x="28684" y="14818"/>
                </a:cubicBezTo>
                <a:cubicBezTo>
                  <a:pt x="28358" y="14642"/>
                  <a:pt x="28024" y="14422"/>
                  <a:pt x="27698" y="14237"/>
                </a:cubicBezTo>
                <a:cubicBezTo>
                  <a:pt x="27583" y="14158"/>
                  <a:pt x="27513" y="14088"/>
                  <a:pt x="27407" y="14052"/>
                </a:cubicBezTo>
                <a:cubicBezTo>
                  <a:pt x="27328" y="14017"/>
                  <a:pt x="27293" y="13982"/>
                  <a:pt x="27258" y="13938"/>
                </a:cubicBezTo>
                <a:cubicBezTo>
                  <a:pt x="27187" y="13903"/>
                  <a:pt x="27143" y="13832"/>
                  <a:pt x="27073" y="13797"/>
                </a:cubicBezTo>
                <a:cubicBezTo>
                  <a:pt x="27187" y="13762"/>
                  <a:pt x="27258" y="13683"/>
                  <a:pt x="27363" y="13542"/>
                </a:cubicBezTo>
                <a:close/>
                <a:moveTo>
                  <a:pt x="58177" y="12732"/>
                </a:moveTo>
                <a:cubicBezTo>
                  <a:pt x="58221" y="13137"/>
                  <a:pt x="58256" y="13542"/>
                  <a:pt x="58292" y="13938"/>
                </a:cubicBezTo>
                <a:cubicBezTo>
                  <a:pt x="57922" y="14272"/>
                  <a:pt x="57561" y="14563"/>
                  <a:pt x="57156" y="14818"/>
                </a:cubicBezTo>
                <a:cubicBezTo>
                  <a:pt x="57121" y="14422"/>
                  <a:pt x="57077" y="14017"/>
                  <a:pt x="57042" y="13612"/>
                </a:cubicBezTo>
                <a:cubicBezTo>
                  <a:pt x="57446" y="13357"/>
                  <a:pt x="57816" y="13058"/>
                  <a:pt x="58177" y="12732"/>
                </a:cubicBezTo>
                <a:close/>
                <a:moveTo>
                  <a:pt x="68475" y="13228"/>
                </a:moveTo>
                <a:cubicBezTo>
                  <a:pt x="68925" y="13228"/>
                  <a:pt x="69355" y="13253"/>
                  <a:pt x="69772" y="13278"/>
                </a:cubicBezTo>
                <a:cubicBezTo>
                  <a:pt x="69807" y="13498"/>
                  <a:pt x="69842" y="13718"/>
                  <a:pt x="69842" y="13903"/>
                </a:cubicBezTo>
                <a:cubicBezTo>
                  <a:pt x="69922" y="14202"/>
                  <a:pt x="69957" y="14493"/>
                  <a:pt x="69992" y="14818"/>
                </a:cubicBezTo>
                <a:cubicBezTo>
                  <a:pt x="69552" y="14783"/>
                  <a:pt x="69112" y="14783"/>
                  <a:pt x="68672" y="14783"/>
                </a:cubicBezTo>
                <a:cubicBezTo>
                  <a:pt x="68346" y="14783"/>
                  <a:pt x="68011" y="14818"/>
                  <a:pt x="67685" y="14818"/>
                </a:cubicBezTo>
                <a:cubicBezTo>
                  <a:pt x="67641" y="14378"/>
                  <a:pt x="67606" y="13982"/>
                  <a:pt x="67571" y="13577"/>
                </a:cubicBezTo>
                <a:cubicBezTo>
                  <a:pt x="67571" y="13463"/>
                  <a:pt x="67536" y="13357"/>
                  <a:pt x="67536" y="13242"/>
                </a:cubicBezTo>
                <a:lnTo>
                  <a:pt x="67906" y="13242"/>
                </a:lnTo>
                <a:cubicBezTo>
                  <a:pt x="68099" y="13232"/>
                  <a:pt x="68289" y="13228"/>
                  <a:pt x="68475" y="13228"/>
                </a:cubicBezTo>
                <a:close/>
                <a:moveTo>
                  <a:pt x="81552" y="13172"/>
                </a:moveTo>
                <a:cubicBezTo>
                  <a:pt x="82133" y="13357"/>
                  <a:pt x="82723" y="13577"/>
                  <a:pt x="83383" y="13718"/>
                </a:cubicBezTo>
                <a:cubicBezTo>
                  <a:pt x="83383" y="14088"/>
                  <a:pt x="83383" y="14457"/>
                  <a:pt x="83453" y="14818"/>
                </a:cubicBezTo>
                <a:cubicBezTo>
                  <a:pt x="82793" y="14642"/>
                  <a:pt x="82168" y="14457"/>
                  <a:pt x="81587" y="14272"/>
                </a:cubicBezTo>
                <a:cubicBezTo>
                  <a:pt x="81508" y="13867"/>
                  <a:pt x="81508" y="13498"/>
                  <a:pt x="81552" y="13172"/>
                </a:cubicBezTo>
                <a:close/>
                <a:moveTo>
                  <a:pt x="62253" y="12617"/>
                </a:moveTo>
                <a:cubicBezTo>
                  <a:pt x="62289" y="13137"/>
                  <a:pt x="62359" y="13647"/>
                  <a:pt x="62438" y="14202"/>
                </a:cubicBezTo>
                <a:cubicBezTo>
                  <a:pt x="61998" y="14378"/>
                  <a:pt x="61558" y="14598"/>
                  <a:pt x="61153" y="14862"/>
                </a:cubicBezTo>
                <a:cubicBezTo>
                  <a:pt x="61083" y="14378"/>
                  <a:pt x="61003" y="13867"/>
                  <a:pt x="60968" y="13357"/>
                </a:cubicBezTo>
                <a:cubicBezTo>
                  <a:pt x="61408" y="13102"/>
                  <a:pt x="61813" y="12837"/>
                  <a:pt x="62253" y="12617"/>
                </a:cubicBezTo>
                <a:close/>
                <a:moveTo>
                  <a:pt x="77000" y="12362"/>
                </a:moveTo>
                <a:cubicBezTo>
                  <a:pt x="77440" y="12837"/>
                  <a:pt x="77880" y="13357"/>
                  <a:pt x="78426" y="13762"/>
                </a:cubicBezTo>
                <a:cubicBezTo>
                  <a:pt x="78541" y="14123"/>
                  <a:pt x="78726" y="14493"/>
                  <a:pt x="78911" y="14862"/>
                </a:cubicBezTo>
                <a:cubicBezTo>
                  <a:pt x="78796" y="14818"/>
                  <a:pt x="78726" y="14748"/>
                  <a:pt x="78611" y="14677"/>
                </a:cubicBezTo>
                <a:cubicBezTo>
                  <a:pt x="78206" y="14308"/>
                  <a:pt x="77810" y="13938"/>
                  <a:pt x="77440" y="13577"/>
                </a:cubicBezTo>
                <a:cubicBezTo>
                  <a:pt x="77255" y="13172"/>
                  <a:pt x="77106" y="12767"/>
                  <a:pt x="77000" y="12362"/>
                </a:cubicBezTo>
                <a:close/>
                <a:moveTo>
                  <a:pt x="53634" y="12917"/>
                </a:moveTo>
                <a:lnTo>
                  <a:pt x="53634" y="12917"/>
                </a:lnTo>
                <a:cubicBezTo>
                  <a:pt x="53599" y="13322"/>
                  <a:pt x="53555" y="13683"/>
                  <a:pt x="53555" y="14088"/>
                </a:cubicBezTo>
                <a:cubicBezTo>
                  <a:pt x="53009" y="14378"/>
                  <a:pt x="52455" y="14642"/>
                  <a:pt x="51874" y="14898"/>
                </a:cubicBezTo>
                <a:cubicBezTo>
                  <a:pt x="51909" y="14528"/>
                  <a:pt x="51909" y="14202"/>
                  <a:pt x="51979" y="13832"/>
                </a:cubicBezTo>
                <a:cubicBezTo>
                  <a:pt x="52534" y="13542"/>
                  <a:pt x="53080" y="13242"/>
                  <a:pt x="53634" y="12917"/>
                </a:cubicBezTo>
                <a:close/>
                <a:moveTo>
                  <a:pt x="67501" y="13242"/>
                </a:moveTo>
                <a:lnTo>
                  <a:pt x="67501" y="13577"/>
                </a:lnTo>
                <a:cubicBezTo>
                  <a:pt x="67536" y="13982"/>
                  <a:pt x="67571" y="14422"/>
                  <a:pt x="67641" y="14818"/>
                </a:cubicBezTo>
                <a:cubicBezTo>
                  <a:pt x="66946" y="14862"/>
                  <a:pt x="66286" y="14898"/>
                  <a:pt x="65661" y="14968"/>
                </a:cubicBezTo>
                <a:cubicBezTo>
                  <a:pt x="65625" y="14642"/>
                  <a:pt x="65590" y="14308"/>
                  <a:pt x="65590" y="13982"/>
                </a:cubicBezTo>
                <a:cubicBezTo>
                  <a:pt x="65555" y="13797"/>
                  <a:pt x="65555" y="13612"/>
                  <a:pt x="65520" y="13392"/>
                </a:cubicBezTo>
                <a:cubicBezTo>
                  <a:pt x="66145" y="13322"/>
                  <a:pt x="66761" y="13242"/>
                  <a:pt x="67501" y="13242"/>
                </a:cubicBezTo>
                <a:close/>
                <a:moveTo>
                  <a:pt x="69842" y="13278"/>
                </a:moveTo>
                <a:cubicBezTo>
                  <a:pt x="70582" y="13322"/>
                  <a:pt x="71278" y="13427"/>
                  <a:pt x="71938" y="13542"/>
                </a:cubicBezTo>
                <a:cubicBezTo>
                  <a:pt x="72008" y="13938"/>
                  <a:pt x="72087" y="14308"/>
                  <a:pt x="72158" y="14598"/>
                </a:cubicBezTo>
                <a:cubicBezTo>
                  <a:pt x="72193" y="14713"/>
                  <a:pt x="72228" y="14862"/>
                  <a:pt x="72264" y="14968"/>
                </a:cubicBezTo>
                <a:cubicBezTo>
                  <a:pt x="71568" y="14898"/>
                  <a:pt x="70837" y="14818"/>
                  <a:pt x="70063" y="14818"/>
                </a:cubicBezTo>
                <a:cubicBezTo>
                  <a:pt x="69992" y="14493"/>
                  <a:pt x="69957" y="14202"/>
                  <a:pt x="69922" y="13903"/>
                </a:cubicBezTo>
                <a:cubicBezTo>
                  <a:pt x="69886" y="13718"/>
                  <a:pt x="69886" y="13498"/>
                  <a:pt x="69842" y="13278"/>
                </a:cubicBezTo>
                <a:close/>
                <a:moveTo>
                  <a:pt x="18894" y="13718"/>
                </a:moveTo>
                <a:cubicBezTo>
                  <a:pt x="19405" y="13762"/>
                  <a:pt x="19880" y="13832"/>
                  <a:pt x="20399" y="13903"/>
                </a:cubicBezTo>
                <a:cubicBezTo>
                  <a:pt x="19994" y="14237"/>
                  <a:pt x="19625" y="14642"/>
                  <a:pt x="19264" y="15003"/>
                </a:cubicBezTo>
                <a:cubicBezTo>
                  <a:pt x="18709" y="14898"/>
                  <a:pt x="18198" y="14818"/>
                  <a:pt x="17644" y="14748"/>
                </a:cubicBezTo>
                <a:cubicBezTo>
                  <a:pt x="18049" y="14378"/>
                  <a:pt x="18454" y="14052"/>
                  <a:pt x="18894" y="13718"/>
                </a:cubicBezTo>
                <a:close/>
                <a:moveTo>
                  <a:pt x="27407" y="14272"/>
                </a:moveTo>
                <a:cubicBezTo>
                  <a:pt x="27733" y="14493"/>
                  <a:pt x="28024" y="14677"/>
                  <a:pt x="28358" y="14862"/>
                </a:cubicBezTo>
                <a:cubicBezTo>
                  <a:pt x="28393" y="14898"/>
                  <a:pt x="28464" y="14968"/>
                  <a:pt x="28508" y="15003"/>
                </a:cubicBezTo>
                <a:cubicBezTo>
                  <a:pt x="28358" y="14933"/>
                  <a:pt x="28209" y="14818"/>
                  <a:pt x="28103" y="14748"/>
                </a:cubicBezTo>
                <a:cubicBezTo>
                  <a:pt x="27953" y="14642"/>
                  <a:pt x="27804" y="14528"/>
                  <a:pt x="27627" y="14457"/>
                </a:cubicBezTo>
                <a:cubicBezTo>
                  <a:pt x="27548" y="14378"/>
                  <a:pt x="27478" y="14343"/>
                  <a:pt x="27407" y="14272"/>
                </a:cubicBezTo>
                <a:close/>
                <a:moveTo>
                  <a:pt x="12177" y="13832"/>
                </a:moveTo>
                <a:cubicBezTo>
                  <a:pt x="12731" y="13982"/>
                  <a:pt x="13321" y="14123"/>
                  <a:pt x="13937" y="14237"/>
                </a:cubicBezTo>
                <a:cubicBezTo>
                  <a:pt x="13462" y="14528"/>
                  <a:pt x="13022" y="14783"/>
                  <a:pt x="12582" y="15082"/>
                </a:cubicBezTo>
                <a:cubicBezTo>
                  <a:pt x="12000" y="14933"/>
                  <a:pt x="11375" y="14748"/>
                  <a:pt x="10786" y="14598"/>
                </a:cubicBezTo>
                <a:cubicBezTo>
                  <a:pt x="11226" y="14343"/>
                  <a:pt x="11701" y="14088"/>
                  <a:pt x="12177" y="13832"/>
                </a:cubicBezTo>
                <a:close/>
                <a:moveTo>
                  <a:pt x="23516" y="13357"/>
                </a:moveTo>
                <a:cubicBezTo>
                  <a:pt x="24212" y="13577"/>
                  <a:pt x="24837" y="13832"/>
                  <a:pt x="25427" y="14158"/>
                </a:cubicBezTo>
                <a:cubicBezTo>
                  <a:pt x="25022" y="14378"/>
                  <a:pt x="24652" y="14713"/>
                  <a:pt x="24282" y="15082"/>
                </a:cubicBezTo>
                <a:cubicBezTo>
                  <a:pt x="23666" y="14748"/>
                  <a:pt x="22961" y="14493"/>
                  <a:pt x="22266" y="14272"/>
                </a:cubicBezTo>
                <a:cubicBezTo>
                  <a:pt x="22636" y="13903"/>
                  <a:pt x="23076" y="13577"/>
                  <a:pt x="23516" y="13357"/>
                </a:cubicBezTo>
                <a:close/>
                <a:moveTo>
                  <a:pt x="26668" y="13903"/>
                </a:moveTo>
                <a:cubicBezTo>
                  <a:pt x="27002" y="14088"/>
                  <a:pt x="27293" y="14308"/>
                  <a:pt x="27627" y="14493"/>
                </a:cubicBezTo>
                <a:cubicBezTo>
                  <a:pt x="27733" y="14598"/>
                  <a:pt x="27918" y="14713"/>
                  <a:pt x="28068" y="14783"/>
                </a:cubicBezTo>
                <a:cubicBezTo>
                  <a:pt x="28173" y="14862"/>
                  <a:pt x="28244" y="14933"/>
                  <a:pt x="28358" y="15003"/>
                </a:cubicBezTo>
                <a:cubicBezTo>
                  <a:pt x="28244" y="15038"/>
                  <a:pt x="28103" y="15082"/>
                  <a:pt x="27988" y="15118"/>
                </a:cubicBezTo>
                <a:cubicBezTo>
                  <a:pt x="27443" y="14713"/>
                  <a:pt x="26853" y="14308"/>
                  <a:pt x="26228" y="13938"/>
                </a:cubicBezTo>
                <a:cubicBezTo>
                  <a:pt x="26377" y="13938"/>
                  <a:pt x="26562" y="13903"/>
                  <a:pt x="26668" y="13903"/>
                </a:cubicBezTo>
                <a:close/>
                <a:moveTo>
                  <a:pt x="59542" y="12917"/>
                </a:moveTo>
                <a:cubicBezTo>
                  <a:pt x="59577" y="13357"/>
                  <a:pt x="59647" y="13797"/>
                  <a:pt x="59683" y="14237"/>
                </a:cubicBezTo>
                <a:cubicBezTo>
                  <a:pt x="59392" y="14457"/>
                  <a:pt x="59137" y="14677"/>
                  <a:pt x="58838" y="14933"/>
                </a:cubicBezTo>
                <a:cubicBezTo>
                  <a:pt x="58732" y="15038"/>
                  <a:pt x="58617" y="15118"/>
                  <a:pt x="58512" y="15188"/>
                </a:cubicBezTo>
                <a:cubicBezTo>
                  <a:pt x="58477" y="14783"/>
                  <a:pt x="58397" y="14378"/>
                  <a:pt x="58362" y="13982"/>
                </a:cubicBezTo>
                <a:cubicBezTo>
                  <a:pt x="58547" y="13832"/>
                  <a:pt x="58732" y="13647"/>
                  <a:pt x="58952" y="13463"/>
                </a:cubicBezTo>
                <a:cubicBezTo>
                  <a:pt x="59137" y="13278"/>
                  <a:pt x="59357" y="13102"/>
                  <a:pt x="59542" y="12917"/>
                </a:cubicBezTo>
                <a:close/>
                <a:moveTo>
                  <a:pt x="65485" y="13392"/>
                </a:moveTo>
                <a:cubicBezTo>
                  <a:pt x="65485" y="13612"/>
                  <a:pt x="65520" y="13797"/>
                  <a:pt x="65520" y="14017"/>
                </a:cubicBezTo>
                <a:cubicBezTo>
                  <a:pt x="65555" y="14308"/>
                  <a:pt x="65590" y="14642"/>
                  <a:pt x="65625" y="14968"/>
                </a:cubicBezTo>
                <a:cubicBezTo>
                  <a:pt x="65115" y="15038"/>
                  <a:pt x="64639" y="15118"/>
                  <a:pt x="64164" y="15223"/>
                </a:cubicBezTo>
                <a:cubicBezTo>
                  <a:pt x="64164" y="15003"/>
                  <a:pt x="64120" y="14783"/>
                  <a:pt x="64085" y="14563"/>
                </a:cubicBezTo>
                <a:cubicBezTo>
                  <a:pt x="64049" y="14272"/>
                  <a:pt x="64014" y="13982"/>
                  <a:pt x="63979" y="13683"/>
                </a:cubicBezTo>
                <a:cubicBezTo>
                  <a:pt x="64454" y="13577"/>
                  <a:pt x="64965" y="13463"/>
                  <a:pt x="65485" y="13392"/>
                </a:cubicBezTo>
                <a:close/>
                <a:moveTo>
                  <a:pt x="83453" y="13762"/>
                </a:moveTo>
                <a:lnTo>
                  <a:pt x="83453" y="13762"/>
                </a:lnTo>
                <a:cubicBezTo>
                  <a:pt x="83638" y="13797"/>
                  <a:pt x="83858" y="13867"/>
                  <a:pt x="84043" y="13903"/>
                </a:cubicBezTo>
                <a:cubicBezTo>
                  <a:pt x="84483" y="14017"/>
                  <a:pt x="84924" y="14088"/>
                  <a:pt x="85434" y="14123"/>
                </a:cubicBezTo>
                <a:cubicBezTo>
                  <a:pt x="85399" y="14493"/>
                  <a:pt x="85434" y="14862"/>
                  <a:pt x="85514" y="15223"/>
                </a:cubicBezTo>
                <a:cubicBezTo>
                  <a:pt x="85073" y="15153"/>
                  <a:pt x="84633" y="15118"/>
                  <a:pt x="84228" y="15003"/>
                </a:cubicBezTo>
                <a:cubicBezTo>
                  <a:pt x="84008" y="14968"/>
                  <a:pt x="83753" y="14898"/>
                  <a:pt x="83533" y="14862"/>
                </a:cubicBezTo>
                <a:cubicBezTo>
                  <a:pt x="83453" y="14457"/>
                  <a:pt x="83418" y="14088"/>
                  <a:pt x="83453" y="13762"/>
                </a:cubicBezTo>
                <a:close/>
                <a:moveTo>
                  <a:pt x="8769" y="14088"/>
                </a:moveTo>
                <a:cubicBezTo>
                  <a:pt x="9359" y="14272"/>
                  <a:pt x="9976" y="14422"/>
                  <a:pt x="10565" y="14598"/>
                </a:cubicBezTo>
                <a:lnTo>
                  <a:pt x="10636" y="14598"/>
                </a:lnTo>
                <a:cubicBezTo>
                  <a:pt x="10275" y="14783"/>
                  <a:pt x="9940" y="14968"/>
                  <a:pt x="9579" y="15153"/>
                </a:cubicBezTo>
                <a:lnTo>
                  <a:pt x="9394" y="15259"/>
                </a:lnTo>
                <a:cubicBezTo>
                  <a:pt x="8699" y="15082"/>
                  <a:pt x="8039" y="14933"/>
                  <a:pt x="7334" y="14748"/>
                </a:cubicBezTo>
                <a:lnTo>
                  <a:pt x="7378" y="14748"/>
                </a:lnTo>
                <a:cubicBezTo>
                  <a:pt x="7819" y="14528"/>
                  <a:pt x="8294" y="14308"/>
                  <a:pt x="8769" y="14088"/>
                </a:cubicBezTo>
                <a:close/>
                <a:moveTo>
                  <a:pt x="28869" y="15038"/>
                </a:moveTo>
                <a:lnTo>
                  <a:pt x="28869" y="15038"/>
                </a:lnTo>
                <a:cubicBezTo>
                  <a:pt x="29054" y="15153"/>
                  <a:pt x="29203" y="15223"/>
                  <a:pt x="29344" y="15303"/>
                </a:cubicBezTo>
                <a:cubicBezTo>
                  <a:pt x="29239" y="15259"/>
                  <a:pt x="29089" y="15188"/>
                  <a:pt x="28983" y="15118"/>
                </a:cubicBezTo>
                <a:cubicBezTo>
                  <a:pt x="28948" y="15118"/>
                  <a:pt x="28904" y="15082"/>
                  <a:pt x="28869" y="15038"/>
                </a:cubicBezTo>
                <a:close/>
                <a:moveTo>
                  <a:pt x="5063" y="14308"/>
                </a:moveTo>
                <a:cubicBezTo>
                  <a:pt x="5398" y="14343"/>
                  <a:pt x="5688" y="14422"/>
                  <a:pt x="5979" y="14493"/>
                </a:cubicBezTo>
                <a:cubicBezTo>
                  <a:pt x="6384" y="14598"/>
                  <a:pt x="6789" y="14677"/>
                  <a:pt x="7194" y="14783"/>
                </a:cubicBezTo>
                <a:lnTo>
                  <a:pt x="6568" y="15038"/>
                </a:lnTo>
                <a:lnTo>
                  <a:pt x="5908" y="15373"/>
                </a:lnTo>
                <a:cubicBezTo>
                  <a:pt x="5503" y="15259"/>
                  <a:pt x="5063" y="15153"/>
                  <a:pt x="4623" y="15038"/>
                </a:cubicBezTo>
                <a:cubicBezTo>
                  <a:pt x="4332" y="14968"/>
                  <a:pt x="4033" y="14898"/>
                  <a:pt x="3742" y="14862"/>
                </a:cubicBezTo>
                <a:cubicBezTo>
                  <a:pt x="4183" y="14677"/>
                  <a:pt x="4623" y="14493"/>
                  <a:pt x="5063" y="14308"/>
                </a:cubicBezTo>
                <a:close/>
                <a:moveTo>
                  <a:pt x="26157" y="13982"/>
                </a:moveTo>
                <a:cubicBezTo>
                  <a:pt x="26782" y="14308"/>
                  <a:pt x="27363" y="14713"/>
                  <a:pt x="27918" y="15153"/>
                </a:cubicBezTo>
                <a:cubicBezTo>
                  <a:pt x="27733" y="15188"/>
                  <a:pt x="27583" y="15303"/>
                  <a:pt x="27407" y="15373"/>
                </a:cubicBezTo>
                <a:cubicBezTo>
                  <a:pt x="26818" y="14933"/>
                  <a:pt x="26228" y="14528"/>
                  <a:pt x="25567" y="14158"/>
                </a:cubicBezTo>
                <a:cubicBezTo>
                  <a:pt x="25717" y="14088"/>
                  <a:pt x="25867" y="14052"/>
                  <a:pt x="26008" y="14017"/>
                </a:cubicBezTo>
                <a:cubicBezTo>
                  <a:pt x="26043" y="13982"/>
                  <a:pt x="26087" y="13982"/>
                  <a:pt x="26157" y="13982"/>
                </a:cubicBezTo>
                <a:close/>
                <a:moveTo>
                  <a:pt x="72008" y="13542"/>
                </a:moveTo>
                <a:lnTo>
                  <a:pt x="72008" y="13542"/>
                </a:lnTo>
                <a:cubicBezTo>
                  <a:pt x="72748" y="13683"/>
                  <a:pt x="73408" y="13832"/>
                  <a:pt x="74068" y="14052"/>
                </a:cubicBezTo>
                <a:cubicBezTo>
                  <a:pt x="74139" y="14343"/>
                  <a:pt x="74244" y="14642"/>
                  <a:pt x="74324" y="14898"/>
                </a:cubicBezTo>
                <a:cubicBezTo>
                  <a:pt x="74359" y="15038"/>
                  <a:pt x="74429" y="15188"/>
                  <a:pt x="74465" y="15373"/>
                </a:cubicBezTo>
                <a:cubicBezTo>
                  <a:pt x="73804" y="15188"/>
                  <a:pt x="73074" y="15082"/>
                  <a:pt x="72308" y="14968"/>
                </a:cubicBezTo>
                <a:cubicBezTo>
                  <a:pt x="72264" y="14862"/>
                  <a:pt x="72264" y="14713"/>
                  <a:pt x="72228" y="14598"/>
                </a:cubicBezTo>
                <a:cubicBezTo>
                  <a:pt x="72158" y="14308"/>
                  <a:pt x="72087" y="13938"/>
                  <a:pt x="72008" y="13542"/>
                </a:cubicBezTo>
                <a:close/>
                <a:moveTo>
                  <a:pt x="48898" y="14088"/>
                </a:moveTo>
                <a:lnTo>
                  <a:pt x="48898" y="14088"/>
                </a:lnTo>
                <a:cubicBezTo>
                  <a:pt x="48792" y="14308"/>
                  <a:pt x="48713" y="14493"/>
                  <a:pt x="48643" y="14677"/>
                </a:cubicBezTo>
                <a:cubicBezTo>
                  <a:pt x="48017" y="14968"/>
                  <a:pt x="47392" y="15223"/>
                  <a:pt x="46811" y="15408"/>
                </a:cubicBezTo>
                <a:cubicBezTo>
                  <a:pt x="46917" y="15223"/>
                  <a:pt x="46996" y="15038"/>
                  <a:pt x="47102" y="14862"/>
                </a:cubicBezTo>
                <a:cubicBezTo>
                  <a:pt x="47692" y="14677"/>
                  <a:pt x="48273" y="14422"/>
                  <a:pt x="48898" y="14088"/>
                </a:cubicBezTo>
                <a:close/>
                <a:moveTo>
                  <a:pt x="28684" y="15038"/>
                </a:moveTo>
                <a:cubicBezTo>
                  <a:pt x="28798" y="15118"/>
                  <a:pt x="28904" y="15188"/>
                  <a:pt x="29054" y="15223"/>
                </a:cubicBezTo>
                <a:cubicBezTo>
                  <a:pt x="29168" y="15303"/>
                  <a:pt x="29239" y="15373"/>
                  <a:pt x="29344" y="15443"/>
                </a:cubicBezTo>
                <a:cubicBezTo>
                  <a:pt x="29089" y="15338"/>
                  <a:pt x="28834" y="15188"/>
                  <a:pt x="28614" y="15038"/>
                </a:cubicBezTo>
                <a:close/>
                <a:moveTo>
                  <a:pt x="29239" y="13982"/>
                </a:moveTo>
                <a:cubicBezTo>
                  <a:pt x="29784" y="14308"/>
                  <a:pt x="30374" y="14598"/>
                  <a:pt x="31035" y="14818"/>
                </a:cubicBezTo>
                <a:cubicBezTo>
                  <a:pt x="30929" y="15118"/>
                  <a:pt x="30815" y="15303"/>
                  <a:pt x="30709" y="15443"/>
                </a:cubicBezTo>
                <a:cubicBezTo>
                  <a:pt x="30049" y="15223"/>
                  <a:pt x="29459" y="14968"/>
                  <a:pt x="28904" y="14642"/>
                </a:cubicBezTo>
                <a:lnTo>
                  <a:pt x="29239" y="13982"/>
                </a:lnTo>
                <a:close/>
                <a:moveTo>
                  <a:pt x="55395" y="13137"/>
                </a:moveTo>
                <a:cubicBezTo>
                  <a:pt x="55395" y="13577"/>
                  <a:pt x="55430" y="14052"/>
                  <a:pt x="55466" y="14528"/>
                </a:cubicBezTo>
                <a:cubicBezTo>
                  <a:pt x="54876" y="14862"/>
                  <a:pt x="54295" y="15188"/>
                  <a:pt x="53670" y="15443"/>
                </a:cubicBezTo>
                <a:cubicBezTo>
                  <a:pt x="53634" y="15003"/>
                  <a:pt x="53599" y="14563"/>
                  <a:pt x="53634" y="14123"/>
                </a:cubicBezTo>
                <a:cubicBezTo>
                  <a:pt x="54215" y="13797"/>
                  <a:pt x="54805" y="13463"/>
                  <a:pt x="55395" y="13137"/>
                </a:cubicBezTo>
                <a:close/>
                <a:moveTo>
                  <a:pt x="14017" y="14272"/>
                </a:moveTo>
                <a:cubicBezTo>
                  <a:pt x="14457" y="14343"/>
                  <a:pt x="14897" y="14422"/>
                  <a:pt x="15337" y="14493"/>
                </a:cubicBezTo>
                <a:cubicBezTo>
                  <a:pt x="15443" y="14493"/>
                  <a:pt x="15592" y="14528"/>
                  <a:pt x="15698" y="14528"/>
                </a:cubicBezTo>
                <a:cubicBezTo>
                  <a:pt x="15258" y="14862"/>
                  <a:pt x="14862" y="15153"/>
                  <a:pt x="14422" y="15479"/>
                </a:cubicBezTo>
                <a:cubicBezTo>
                  <a:pt x="14201" y="15443"/>
                  <a:pt x="13981" y="15408"/>
                  <a:pt x="13761" y="15338"/>
                </a:cubicBezTo>
                <a:cubicBezTo>
                  <a:pt x="13391" y="15259"/>
                  <a:pt x="13022" y="15188"/>
                  <a:pt x="12661" y="15118"/>
                </a:cubicBezTo>
                <a:cubicBezTo>
                  <a:pt x="13136" y="14818"/>
                  <a:pt x="13576" y="14528"/>
                  <a:pt x="14017" y="14272"/>
                </a:cubicBezTo>
                <a:close/>
                <a:moveTo>
                  <a:pt x="20470" y="13903"/>
                </a:moveTo>
                <a:cubicBezTo>
                  <a:pt x="20945" y="13982"/>
                  <a:pt x="21385" y="14088"/>
                  <a:pt x="21861" y="14202"/>
                </a:cubicBezTo>
                <a:cubicBezTo>
                  <a:pt x="21940" y="14237"/>
                  <a:pt x="22046" y="14272"/>
                  <a:pt x="22160" y="14272"/>
                </a:cubicBezTo>
                <a:cubicBezTo>
                  <a:pt x="21755" y="14642"/>
                  <a:pt x="21385" y="15038"/>
                  <a:pt x="21060" y="15479"/>
                </a:cubicBezTo>
                <a:cubicBezTo>
                  <a:pt x="20470" y="15303"/>
                  <a:pt x="19924" y="15153"/>
                  <a:pt x="19334" y="15038"/>
                </a:cubicBezTo>
                <a:cubicBezTo>
                  <a:pt x="19704" y="14642"/>
                  <a:pt x="20065" y="14272"/>
                  <a:pt x="20470" y="13903"/>
                </a:cubicBezTo>
                <a:close/>
                <a:moveTo>
                  <a:pt x="79826" y="13542"/>
                </a:moveTo>
                <a:cubicBezTo>
                  <a:pt x="80337" y="13832"/>
                  <a:pt x="80927" y="14052"/>
                  <a:pt x="81552" y="14308"/>
                </a:cubicBezTo>
                <a:cubicBezTo>
                  <a:pt x="81622" y="14677"/>
                  <a:pt x="81728" y="15082"/>
                  <a:pt x="81913" y="15479"/>
                </a:cubicBezTo>
                <a:cubicBezTo>
                  <a:pt x="81288" y="15259"/>
                  <a:pt x="80707" y="15038"/>
                  <a:pt x="80152" y="14783"/>
                </a:cubicBezTo>
                <a:cubicBezTo>
                  <a:pt x="80011" y="14343"/>
                  <a:pt x="79861" y="13938"/>
                  <a:pt x="79826" y="13542"/>
                </a:cubicBezTo>
                <a:close/>
                <a:moveTo>
                  <a:pt x="50333" y="13832"/>
                </a:moveTo>
                <a:cubicBezTo>
                  <a:pt x="50254" y="14123"/>
                  <a:pt x="50183" y="14422"/>
                  <a:pt x="50113" y="14713"/>
                </a:cubicBezTo>
                <a:cubicBezTo>
                  <a:pt x="49778" y="14862"/>
                  <a:pt x="49488" y="15003"/>
                  <a:pt x="49153" y="15153"/>
                </a:cubicBezTo>
                <a:cubicBezTo>
                  <a:pt x="48898" y="15303"/>
                  <a:pt x="48643" y="15408"/>
                  <a:pt x="48352" y="15523"/>
                </a:cubicBezTo>
                <a:cubicBezTo>
                  <a:pt x="48458" y="15259"/>
                  <a:pt x="48572" y="15003"/>
                  <a:pt x="48678" y="14713"/>
                </a:cubicBezTo>
                <a:cubicBezTo>
                  <a:pt x="48933" y="14598"/>
                  <a:pt x="49197" y="14457"/>
                  <a:pt x="49452" y="14343"/>
                </a:cubicBezTo>
                <a:cubicBezTo>
                  <a:pt x="49743" y="14158"/>
                  <a:pt x="50034" y="14017"/>
                  <a:pt x="50333" y="13832"/>
                </a:cubicBezTo>
                <a:close/>
                <a:moveTo>
                  <a:pt x="28869" y="14677"/>
                </a:moveTo>
                <a:cubicBezTo>
                  <a:pt x="29423" y="15003"/>
                  <a:pt x="30005" y="15259"/>
                  <a:pt x="30665" y="15479"/>
                </a:cubicBezTo>
                <a:cubicBezTo>
                  <a:pt x="30594" y="15558"/>
                  <a:pt x="30524" y="15628"/>
                  <a:pt x="30445" y="15628"/>
                </a:cubicBezTo>
                <a:cubicBezTo>
                  <a:pt x="30426" y="15633"/>
                  <a:pt x="30407" y="15635"/>
                  <a:pt x="30388" y="15635"/>
                </a:cubicBezTo>
                <a:cubicBezTo>
                  <a:pt x="30263" y="15635"/>
                  <a:pt x="30130" y="15543"/>
                  <a:pt x="29969" y="15443"/>
                </a:cubicBezTo>
                <a:cubicBezTo>
                  <a:pt x="29714" y="15259"/>
                  <a:pt x="29423" y="15082"/>
                  <a:pt x="28983" y="15003"/>
                </a:cubicBezTo>
                <a:cubicBezTo>
                  <a:pt x="28904" y="14968"/>
                  <a:pt x="28834" y="14933"/>
                  <a:pt x="28798" y="14898"/>
                </a:cubicBezTo>
                <a:lnTo>
                  <a:pt x="28763" y="14862"/>
                </a:lnTo>
                <a:cubicBezTo>
                  <a:pt x="28798" y="14783"/>
                  <a:pt x="28834" y="14748"/>
                  <a:pt x="28869" y="14677"/>
                </a:cubicBezTo>
                <a:close/>
                <a:moveTo>
                  <a:pt x="60898" y="13392"/>
                </a:moveTo>
                <a:cubicBezTo>
                  <a:pt x="60968" y="13903"/>
                  <a:pt x="61003" y="14422"/>
                  <a:pt x="61083" y="14898"/>
                </a:cubicBezTo>
                <a:cubicBezTo>
                  <a:pt x="60713" y="15118"/>
                  <a:pt x="60343" y="15373"/>
                  <a:pt x="59938" y="15663"/>
                </a:cubicBezTo>
                <a:cubicBezTo>
                  <a:pt x="59868" y="15188"/>
                  <a:pt x="59797" y="14713"/>
                  <a:pt x="59762" y="14237"/>
                </a:cubicBezTo>
                <a:cubicBezTo>
                  <a:pt x="60123" y="13938"/>
                  <a:pt x="60528" y="13647"/>
                  <a:pt x="60898" y="13392"/>
                </a:cubicBezTo>
                <a:close/>
                <a:moveTo>
                  <a:pt x="75565" y="13577"/>
                </a:moveTo>
                <a:lnTo>
                  <a:pt x="75565" y="13577"/>
                </a:lnTo>
                <a:cubicBezTo>
                  <a:pt x="76005" y="13832"/>
                  <a:pt x="76445" y="14158"/>
                  <a:pt x="76850" y="14493"/>
                </a:cubicBezTo>
                <a:cubicBezTo>
                  <a:pt x="77035" y="14862"/>
                  <a:pt x="77220" y="15259"/>
                  <a:pt x="77440" y="15663"/>
                </a:cubicBezTo>
                <a:cubicBezTo>
                  <a:pt x="77000" y="15373"/>
                  <a:pt x="76525" y="15082"/>
                  <a:pt x="76049" y="14783"/>
                </a:cubicBezTo>
                <a:cubicBezTo>
                  <a:pt x="75864" y="14422"/>
                  <a:pt x="75715" y="14017"/>
                  <a:pt x="75565" y="13577"/>
                </a:cubicBezTo>
                <a:close/>
                <a:moveTo>
                  <a:pt x="56971" y="13647"/>
                </a:moveTo>
                <a:cubicBezTo>
                  <a:pt x="57006" y="14052"/>
                  <a:pt x="57077" y="14457"/>
                  <a:pt x="57121" y="14862"/>
                </a:cubicBezTo>
                <a:cubicBezTo>
                  <a:pt x="56637" y="15153"/>
                  <a:pt x="56161" y="15443"/>
                  <a:pt x="55686" y="15699"/>
                </a:cubicBezTo>
                <a:cubicBezTo>
                  <a:pt x="55615" y="15338"/>
                  <a:pt x="55580" y="14933"/>
                  <a:pt x="55536" y="14563"/>
                </a:cubicBezTo>
                <a:cubicBezTo>
                  <a:pt x="56055" y="14308"/>
                  <a:pt x="56531" y="13982"/>
                  <a:pt x="56971" y="13647"/>
                </a:cubicBezTo>
                <a:close/>
                <a:moveTo>
                  <a:pt x="63944" y="13718"/>
                </a:moveTo>
                <a:cubicBezTo>
                  <a:pt x="63979" y="14017"/>
                  <a:pt x="64014" y="14308"/>
                  <a:pt x="64049" y="14598"/>
                </a:cubicBezTo>
                <a:cubicBezTo>
                  <a:pt x="64049" y="14818"/>
                  <a:pt x="64085" y="15038"/>
                  <a:pt x="64120" y="15223"/>
                </a:cubicBezTo>
                <a:cubicBezTo>
                  <a:pt x="63644" y="15373"/>
                  <a:pt x="63169" y="15523"/>
                  <a:pt x="62694" y="15699"/>
                </a:cubicBezTo>
                <a:cubicBezTo>
                  <a:pt x="62694" y="15593"/>
                  <a:pt x="62658" y="15523"/>
                  <a:pt x="62658" y="15408"/>
                </a:cubicBezTo>
                <a:cubicBezTo>
                  <a:pt x="62579" y="15003"/>
                  <a:pt x="62544" y="14598"/>
                  <a:pt x="62509" y="14237"/>
                </a:cubicBezTo>
                <a:cubicBezTo>
                  <a:pt x="62949" y="14017"/>
                  <a:pt x="63424" y="13832"/>
                  <a:pt x="63944" y="13718"/>
                </a:cubicBezTo>
                <a:close/>
                <a:moveTo>
                  <a:pt x="51909" y="13867"/>
                </a:moveTo>
                <a:cubicBezTo>
                  <a:pt x="51874" y="14202"/>
                  <a:pt x="51838" y="14563"/>
                  <a:pt x="51838" y="14933"/>
                </a:cubicBezTo>
                <a:cubicBezTo>
                  <a:pt x="51213" y="15223"/>
                  <a:pt x="50588" y="15479"/>
                  <a:pt x="49963" y="15743"/>
                </a:cubicBezTo>
                <a:cubicBezTo>
                  <a:pt x="50034" y="15408"/>
                  <a:pt x="50078" y="15082"/>
                  <a:pt x="50148" y="14748"/>
                </a:cubicBezTo>
                <a:cubicBezTo>
                  <a:pt x="50738" y="14457"/>
                  <a:pt x="51319" y="14158"/>
                  <a:pt x="51909" y="13867"/>
                </a:cubicBezTo>
                <a:close/>
                <a:moveTo>
                  <a:pt x="10715" y="14642"/>
                </a:moveTo>
                <a:cubicBezTo>
                  <a:pt x="11296" y="14783"/>
                  <a:pt x="11921" y="14968"/>
                  <a:pt x="12511" y="15118"/>
                </a:cubicBezTo>
                <a:cubicBezTo>
                  <a:pt x="12256" y="15303"/>
                  <a:pt x="11956" y="15479"/>
                  <a:pt x="11666" y="15663"/>
                </a:cubicBezTo>
                <a:lnTo>
                  <a:pt x="11446" y="15813"/>
                </a:lnTo>
                <a:cubicBezTo>
                  <a:pt x="10786" y="15628"/>
                  <a:pt x="10125" y="15443"/>
                  <a:pt x="9465" y="15303"/>
                </a:cubicBezTo>
                <a:lnTo>
                  <a:pt x="9615" y="15223"/>
                </a:lnTo>
                <a:cubicBezTo>
                  <a:pt x="9976" y="15003"/>
                  <a:pt x="10345" y="14818"/>
                  <a:pt x="10715" y="14642"/>
                </a:cubicBezTo>
                <a:close/>
                <a:moveTo>
                  <a:pt x="41089" y="14898"/>
                </a:moveTo>
                <a:cubicBezTo>
                  <a:pt x="41010" y="15082"/>
                  <a:pt x="40904" y="15223"/>
                  <a:pt x="40833" y="15373"/>
                </a:cubicBezTo>
                <a:cubicBezTo>
                  <a:pt x="40789" y="15443"/>
                  <a:pt x="40754" y="15523"/>
                  <a:pt x="40719" y="15593"/>
                </a:cubicBezTo>
                <a:cubicBezTo>
                  <a:pt x="39988" y="15593"/>
                  <a:pt x="39513" y="15663"/>
                  <a:pt x="38809" y="15813"/>
                </a:cubicBezTo>
                <a:cubicBezTo>
                  <a:pt x="38958" y="15593"/>
                  <a:pt x="39073" y="15338"/>
                  <a:pt x="39213" y="15118"/>
                </a:cubicBezTo>
                <a:cubicBezTo>
                  <a:pt x="39909" y="14968"/>
                  <a:pt x="40393" y="14898"/>
                  <a:pt x="41089" y="14898"/>
                </a:cubicBezTo>
                <a:close/>
                <a:moveTo>
                  <a:pt x="15777" y="14563"/>
                </a:moveTo>
                <a:cubicBezTo>
                  <a:pt x="15883" y="14563"/>
                  <a:pt x="15997" y="14563"/>
                  <a:pt x="16103" y="14598"/>
                </a:cubicBezTo>
                <a:cubicBezTo>
                  <a:pt x="16579" y="14642"/>
                  <a:pt x="17063" y="14713"/>
                  <a:pt x="17538" y="14783"/>
                </a:cubicBezTo>
                <a:cubicBezTo>
                  <a:pt x="17204" y="15038"/>
                  <a:pt x="16913" y="15338"/>
                  <a:pt x="16623" y="15593"/>
                </a:cubicBezTo>
                <a:cubicBezTo>
                  <a:pt x="16543" y="15699"/>
                  <a:pt x="16438" y="15778"/>
                  <a:pt x="16358" y="15848"/>
                </a:cubicBezTo>
                <a:cubicBezTo>
                  <a:pt x="15962" y="15778"/>
                  <a:pt x="15557" y="15699"/>
                  <a:pt x="15188" y="15628"/>
                </a:cubicBezTo>
                <a:cubicBezTo>
                  <a:pt x="14967" y="15593"/>
                  <a:pt x="14747" y="15558"/>
                  <a:pt x="14492" y="15479"/>
                </a:cubicBezTo>
                <a:cubicBezTo>
                  <a:pt x="14932" y="15188"/>
                  <a:pt x="15372" y="14862"/>
                  <a:pt x="15777" y="14563"/>
                </a:cubicBezTo>
                <a:close/>
                <a:moveTo>
                  <a:pt x="29494" y="15443"/>
                </a:moveTo>
                <a:cubicBezTo>
                  <a:pt x="29714" y="15593"/>
                  <a:pt x="29934" y="15699"/>
                  <a:pt x="30189" y="15813"/>
                </a:cubicBezTo>
                <a:cubicBezTo>
                  <a:pt x="30225" y="15813"/>
                  <a:pt x="30269" y="15848"/>
                  <a:pt x="30304" y="15884"/>
                </a:cubicBezTo>
                <a:cubicBezTo>
                  <a:pt x="30084" y="15778"/>
                  <a:pt x="29899" y="15699"/>
                  <a:pt x="29679" y="15593"/>
                </a:cubicBezTo>
                <a:cubicBezTo>
                  <a:pt x="29608" y="15558"/>
                  <a:pt x="29529" y="15523"/>
                  <a:pt x="29494" y="15443"/>
                </a:cubicBezTo>
                <a:close/>
                <a:moveTo>
                  <a:pt x="47031" y="14898"/>
                </a:moveTo>
                <a:lnTo>
                  <a:pt x="47031" y="14898"/>
                </a:lnTo>
                <a:cubicBezTo>
                  <a:pt x="46917" y="15082"/>
                  <a:pt x="46847" y="15259"/>
                  <a:pt x="46732" y="15443"/>
                </a:cubicBezTo>
                <a:cubicBezTo>
                  <a:pt x="46072" y="15663"/>
                  <a:pt x="45456" y="15813"/>
                  <a:pt x="44830" y="15884"/>
                </a:cubicBezTo>
                <a:cubicBezTo>
                  <a:pt x="44936" y="15699"/>
                  <a:pt x="45051" y="15479"/>
                  <a:pt x="45156" y="15303"/>
                </a:cubicBezTo>
                <a:cubicBezTo>
                  <a:pt x="45746" y="15223"/>
                  <a:pt x="46371" y="15082"/>
                  <a:pt x="47031" y="14898"/>
                </a:cubicBezTo>
                <a:close/>
                <a:moveTo>
                  <a:pt x="76410" y="13322"/>
                </a:moveTo>
                <a:lnTo>
                  <a:pt x="76410" y="13322"/>
                </a:lnTo>
                <a:cubicBezTo>
                  <a:pt x="76630" y="13498"/>
                  <a:pt x="76815" y="13718"/>
                  <a:pt x="77035" y="13903"/>
                </a:cubicBezTo>
                <a:cubicBezTo>
                  <a:pt x="77370" y="14237"/>
                  <a:pt x="77660" y="14563"/>
                  <a:pt x="78030" y="14862"/>
                </a:cubicBezTo>
                <a:cubicBezTo>
                  <a:pt x="78206" y="15223"/>
                  <a:pt x="78391" y="15558"/>
                  <a:pt x="78611" y="15884"/>
                </a:cubicBezTo>
                <a:cubicBezTo>
                  <a:pt x="78356" y="15699"/>
                  <a:pt x="78136" y="15479"/>
                  <a:pt x="77916" y="15303"/>
                </a:cubicBezTo>
                <a:cubicBezTo>
                  <a:pt x="77546" y="15003"/>
                  <a:pt x="77220" y="14713"/>
                  <a:pt x="76886" y="14457"/>
                </a:cubicBezTo>
                <a:cubicBezTo>
                  <a:pt x="76710" y="14052"/>
                  <a:pt x="76560" y="13683"/>
                  <a:pt x="76410" y="13322"/>
                </a:cubicBezTo>
                <a:close/>
                <a:moveTo>
                  <a:pt x="31105" y="14862"/>
                </a:moveTo>
                <a:cubicBezTo>
                  <a:pt x="31545" y="15003"/>
                  <a:pt x="31985" y="15118"/>
                  <a:pt x="32470" y="15223"/>
                </a:cubicBezTo>
                <a:cubicBezTo>
                  <a:pt x="32646" y="15259"/>
                  <a:pt x="32831" y="15303"/>
                  <a:pt x="33016" y="15338"/>
                </a:cubicBezTo>
                <a:cubicBezTo>
                  <a:pt x="32866" y="15593"/>
                  <a:pt x="32760" y="15778"/>
                  <a:pt x="32646" y="15919"/>
                </a:cubicBezTo>
                <a:cubicBezTo>
                  <a:pt x="31985" y="15813"/>
                  <a:pt x="31369" y="15663"/>
                  <a:pt x="30779" y="15443"/>
                </a:cubicBezTo>
                <a:cubicBezTo>
                  <a:pt x="30850" y="15338"/>
                  <a:pt x="30964" y="15118"/>
                  <a:pt x="31105" y="14862"/>
                </a:cubicBezTo>
                <a:close/>
                <a:moveTo>
                  <a:pt x="78506" y="13832"/>
                </a:moveTo>
                <a:lnTo>
                  <a:pt x="78506" y="13832"/>
                </a:lnTo>
                <a:cubicBezTo>
                  <a:pt x="78981" y="14202"/>
                  <a:pt x="79527" y="14528"/>
                  <a:pt x="80117" y="14818"/>
                </a:cubicBezTo>
                <a:cubicBezTo>
                  <a:pt x="80266" y="15188"/>
                  <a:pt x="80451" y="15558"/>
                  <a:pt x="80671" y="15919"/>
                </a:cubicBezTo>
                <a:cubicBezTo>
                  <a:pt x="80046" y="15628"/>
                  <a:pt x="79492" y="15303"/>
                  <a:pt x="78981" y="14933"/>
                </a:cubicBezTo>
                <a:cubicBezTo>
                  <a:pt x="78796" y="14563"/>
                  <a:pt x="78646" y="14202"/>
                  <a:pt x="78506" y="13832"/>
                </a:cubicBezTo>
                <a:close/>
                <a:moveTo>
                  <a:pt x="7264" y="14783"/>
                </a:moveTo>
                <a:cubicBezTo>
                  <a:pt x="7924" y="14968"/>
                  <a:pt x="8620" y="15153"/>
                  <a:pt x="9315" y="15303"/>
                </a:cubicBezTo>
                <a:lnTo>
                  <a:pt x="8840" y="15558"/>
                </a:lnTo>
                <a:cubicBezTo>
                  <a:pt x="8585" y="15699"/>
                  <a:pt x="8329" y="15848"/>
                  <a:pt x="8074" y="15963"/>
                </a:cubicBezTo>
                <a:cubicBezTo>
                  <a:pt x="7378" y="15778"/>
                  <a:pt x="6718" y="15558"/>
                  <a:pt x="6014" y="15373"/>
                </a:cubicBezTo>
                <a:cubicBezTo>
                  <a:pt x="6199" y="15303"/>
                  <a:pt x="6419" y="15188"/>
                  <a:pt x="6604" y="15118"/>
                </a:cubicBezTo>
                <a:lnTo>
                  <a:pt x="7264" y="14783"/>
                </a:lnTo>
                <a:close/>
                <a:moveTo>
                  <a:pt x="41529" y="14933"/>
                </a:moveTo>
                <a:cubicBezTo>
                  <a:pt x="41934" y="14968"/>
                  <a:pt x="42295" y="15082"/>
                  <a:pt x="42700" y="15153"/>
                </a:cubicBezTo>
                <a:cubicBezTo>
                  <a:pt x="43210" y="15259"/>
                  <a:pt x="43800" y="15373"/>
                  <a:pt x="44390" y="15373"/>
                </a:cubicBezTo>
                <a:cubicBezTo>
                  <a:pt x="44610" y="15373"/>
                  <a:pt x="44830" y="15338"/>
                  <a:pt x="45086" y="15303"/>
                </a:cubicBezTo>
                <a:lnTo>
                  <a:pt x="45086" y="15303"/>
                </a:lnTo>
                <a:cubicBezTo>
                  <a:pt x="44971" y="15523"/>
                  <a:pt x="44866" y="15699"/>
                  <a:pt x="44751" y="15884"/>
                </a:cubicBezTo>
                <a:cubicBezTo>
                  <a:pt x="44496" y="15919"/>
                  <a:pt x="44241" y="15963"/>
                  <a:pt x="43985" y="15963"/>
                </a:cubicBezTo>
                <a:cubicBezTo>
                  <a:pt x="43580" y="15963"/>
                  <a:pt x="43210" y="15919"/>
                  <a:pt x="42850" y="15884"/>
                </a:cubicBezTo>
                <a:cubicBezTo>
                  <a:pt x="42955" y="15699"/>
                  <a:pt x="43070" y="15479"/>
                  <a:pt x="43175" y="15303"/>
                </a:cubicBezTo>
                <a:lnTo>
                  <a:pt x="43140" y="15259"/>
                </a:lnTo>
                <a:cubicBezTo>
                  <a:pt x="42990" y="15479"/>
                  <a:pt x="42885" y="15663"/>
                  <a:pt x="42770" y="15884"/>
                </a:cubicBezTo>
                <a:cubicBezTo>
                  <a:pt x="42629" y="15848"/>
                  <a:pt x="42445" y="15813"/>
                  <a:pt x="42295" y="15778"/>
                </a:cubicBezTo>
                <a:cubicBezTo>
                  <a:pt x="41890" y="15743"/>
                  <a:pt x="41529" y="15663"/>
                  <a:pt x="41124" y="15628"/>
                </a:cubicBezTo>
                <a:cubicBezTo>
                  <a:pt x="41010" y="15628"/>
                  <a:pt x="40869" y="15628"/>
                  <a:pt x="40754" y="15593"/>
                </a:cubicBezTo>
                <a:cubicBezTo>
                  <a:pt x="40833" y="15523"/>
                  <a:pt x="40869" y="15443"/>
                  <a:pt x="40904" y="15373"/>
                </a:cubicBezTo>
                <a:cubicBezTo>
                  <a:pt x="40974" y="15223"/>
                  <a:pt x="41054" y="15082"/>
                  <a:pt x="41159" y="14933"/>
                </a:cubicBezTo>
                <a:close/>
                <a:moveTo>
                  <a:pt x="3672" y="14898"/>
                </a:moveTo>
                <a:cubicBezTo>
                  <a:pt x="3962" y="14968"/>
                  <a:pt x="4297" y="15038"/>
                  <a:pt x="4588" y="15082"/>
                </a:cubicBezTo>
                <a:cubicBezTo>
                  <a:pt x="5028" y="15188"/>
                  <a:pt x="5433" y="15303"/>
                  <a:pt x="5838" y="15408"/>
                </a:cubicBezTo>
                <a:cubicBezTo>
                  <a:pt x="5398" y="15593"/>
                  <a:pt x="4957" y="15813"/>
                  <a:pt x="4473" y="16033"/>
                </a:cubicBezTo>
                <a:cubicBezTo>
                  <a:pt x="4147" y="15919"/>
                  <a:pt x="3813" y="15813"/>
                  <a:pt x="3452" y="15743"/>
                </a:cubicBezTo>
                <a:cubicBezTo>
                  <a:pt x="3047" y="15628"/>
                  <a:pt x="2677" y="15558"/>
                  <a:pt x="2272" y="15479"/>
                </a:cubicBezTo>
                <a:cubicBezTo>
                  <a:pt x="2756" y="15259"/>
                  <a:pt x="3197" y="15082"/>
                  <a:pt x="3672" y="14898"/>
                </a:cubicBezTo>
                <a:close/>
                <a:moveTo>
                  <a:pt x="74139" y="14088"/>
                </a:moveTo>
                <a:cubicBezTo>
                  <a:pt x="74359" y="14158"/>
                  <a:pt x="74614" y="14237"/>
                  <a:pt x="74834" y="14308"/>
                </a:cubicBezTo>
                <a:cubicBezTo>
                  <a:pt x="75239" y="14457"/>
                  <a:pt x="75609" y="14642"/>
                  <a:pt x="75970" y="14818"/>
                </a:cubicBezTo>
                <a:cubicBezTo>
                  <a:pt x="76084" y="15038"/>
                  <a:pt x="76155" y="15259"/>
                  <a:pt x="76225" y="15443"/>
                </a:cubicBezTo>
                <a:cubicBezTo>
                  <a:pt x="76305" y="15628"/>
                  <a:pt x="76410" y="15848"/>
                  <a:pt x="76489" y="16033"/>
                </a:cubicBezTo>
                <a:cubicBezTo>
                  <a:pt x="76084" y="15848"/>
                  <a:pt x="75644" y="15699"/>
                  <a:pt x="75204" y="15558"/>
                </a:cubicBezTo>
                <a:cubicBezTo>
                  <a:pt x="74984" y="15479"/>
                  <a:pt x="74764" y="15443"/>
                  <a:pt x="74544" y="15373"/>
                </a:cubicBezTo>
                <a:cubicBezTo>
                  <a:pt x="74465" y="15223"/>
                  <a:pt x="74429" y="15038"/>
                  <a:pt x="74359" y="14862"/>
                </a:cubicBezTo>
                <a:cubicBezTo>
                  <a:pt x="74288" y="14642"/>
                  <a:pt x="74209" y="14378"/>
                  <a:pt x="74139" y="14088"/>
                </a:cubicBezTo>
                <a:close/>
                <a:moveTo>
                  <a:pt x="77511" y="13718"/>
                </a:moveTo>
                <a:lnTo>
                  <a:pt x="77511" y="13718"/>
                </a:lnTo>
                <a:cubicBezTo>
                  <a:pt x="77845" y="14052"/>
                  <a:pt x="78206" y="14422"/>
                  <a:pt x="78576" y="14713"/>
                </a:cubicBezTo>
                <a:cubicBezTo>
                  <a:pt x="78726" y="14818"/>
                  <a:pt x="78831" y="14898"/>
                  <a:pt x="78946" y="15003"/>
                </a:cubicBezTo>
                <a:cubicBezTo>
                  <a:pt x="79131" y="15338"/>
                  <a:pt x="79351" y="15699"/>
                  <a:pt x="79527" y="16033"/>
                </a:cubicBezTo>
                <a:cubicBezTo>
                  <a:pt x="79456" y="15963"/>
                  <a:pt x="79351" y="15884"/>
                  <a:pt x="79271" y="15848"/>
                </a:cubicBezTo>
                <a:cubicBezTo>
                  <a:pt x="78831" y="15523"/>
                  <a:pt x="78426" y="15188"/>
                  <a:pt x="78065" y="14818"/>
                </a:cubicBezTo>
                <a:cubicBezTo>
                  <a:pt x="77845" y="14457"/>
                  <a:pt x="77660" y="14088"/>
                  <a:pt x="77511" y="13718"/>
                </a:cubicBezTo>
                <a:close/>
                <a:moveTo>
                  <a:pt x="58292" y="14017"/>
                </a:moveTo>
                <a:cubicBezTo>
                  <a:pt x="58362" y="14422"/>
                  <a:pt x="58397" y="14818"/>
                  <a:pt x="58477" y="15223"/>
                </a:cubicBezTo>
                <a:cubicBezTo>
                  <a:pt x="58107" y="15523"/>
                  <a:pt x="57737" y="15813"/>
                  <a:pt x="57341" y="16068"/>
                </a:cubicBezTo>
                <a:cubicBezTo>
                  <a:pt x="57297" y="15663"/>
                  <a:pt x="57226" y="15259"/>
                  <a:pt x="57191" y="14862"/>
                </a:cubicBezTo>
                <a:cubicBezTo>
                  <a:pt x="57561" y="14598"/>
                  <a:pt x="57922" y="14343"/>
                  <a:pt x="58292" y="14017"/>
                </a:cubicBezTo>
                <a:close/>
                <a:moveTo>
                  <a:pt x="81587" y="14308"/>
                </a:moveTo>
                <a:lnTo>
                  <a:pt x="81587" y="14308"/>
                </a:lnTo>
                <a:cubicBezTo>
                  <a:pt x="82168" y="14528"/>
                  <a:pt x="82793" y="14713"/>
                  <a:pt x="83489" y="14898"/>
                </a:cubicBezTo>
                <a:cubicBezTo>
                  <a:pt x="83568" y="15259"/>
                  <a:pt x="83673" y="15663"/>
                  <a:pt x="83858" y="16068"/>
                </a:cubicBezTo>
                <a:cubicBezTo>
                  <a:pt x="83198" y="15884"/>
                  <a:pt x="82573" y="15699"/>
                  <a:pt x="81992" y="15523"/>
                </a:cubicBezTo>
                <a:cubicBezTo>
                  <a:pt x="81807" y="15118"/>
                  <a:pt x="81657" y="14713"/>
                  <a:pt x="81587" y="14308"/>
                </a:cubicBezTo>
                <a:close/>
                <a:moveTo>
                  <a:pt x="39143" y="15153"/>
                </a:moveTo>
                <a:cubicBezTo>
                  <a:pt x="38993" y="15373"/>
                  <a:pt x="38853" y="15593"/>
                  <a:pt x="38738" y="15813"/>
                </a:cubicBezTo>
                <a:cubicBezTo>
                  <a:pt x="38668" y="15848"/>
                  <a:pt x="38632" y="15848"/>
                  <a:pt x="38588" y="15848"/>
                </a:cubicBezTo>
                <a:cubicBezTo>
                  <a:pt x="38448" y="15884"/>
                  <a:pt x="38333" y="15884"/>
                  <a:pt x="38192" y="15919"/>
                </a:cubicBezTo>
                <a:cubicBezTo>
                  <a:pt x="37752" y="15998"/>
                  <a:pt x="37268" y="16068"/>
                  <a:pt x="36757" y="16104"/>
                </a:cubicBezTo>
                <a:cubicBezTo>
                  <a:pt x="36907" y="15919"/>
                  <a:pt x="37048" y="15699"/>
                  <a:pt x="37197" y="15443"/>
                </a:cubicBezTo>
                <a:cubicBezTo>
                  <a:pt x="37673" y="15408"/>
                  <a:pt x="38192" y="15338"/>
                  <a:pt x="38668" y="15223"/>
                </a:cubicBezTo>
                <a:cubicBezTo>
                  <a:pt x="38773" y="15223"/>
                  <a:pt x="38923" y="15188"/>
                  <a:pt x="39029" y="15153"/>
                </a:cubicBezTo>
                <a:close/>
                <a:moveTo>
                  <a:pt x="33086" y="15338"/>
                </a:moveTo>
                <a:cubicBezTo>
                  <a:pt x="33746" y="15443"/>
                  <a:pt x="34407" y="15523"/>
                  <a:pt x="35067" y="15523"/>
                </a:cubicBezTo>
                <a:cubicBezTo>
                  <a:pt x="34996" y="15663"/>
                  <a:pt x="34926" y="15778"/>
                  <a:pt x="34891" y="15848"/>
                </a:cubicBezTo>
                <a:cubicBezTo>
                  <a:pt x="34812" y="15963"/>
                  <a:pt x="34776" y="16068"/>
                  <a:pt x="34706" y="16139"/>
                </a:cubicBezTo>
                <a:cubicBezTo>
                  <a:pt x="34046" y="16139"/>
                  <a:pt x="33385" y="16068"/>
                  <a:pt x="32725" y="15963"/>
                </a:cubicBezTo>
                <a:cubicBezTo>
                  <a:pt x="32831" y="15813"/>
                  <a:pt x="32945" y="15593"/>
                  <a:pt x="33086" y="15338"/>
                </a:cubicBezTo>
                <a:close/>
                <a:moveTo>
                  <a:pt x="37127" y="15479"/>
                </a:moveTo>
                <a:cubicBezTo>
                  <a:pt x="36977" y="15699"/>
                  <a:pt x="36828" y="15919"/>
                  <a:pt x="36687" y="16104"/>
                </a:cubicBezTo>
                <a:cubicBezTo>
                  <a:pt x="36329" y="16149"/>
                  <a:pt x="35970" y="16168"/>
                  <a:pt x="35606" y="16168"/>
                </a:cubicBezTo>
                <a:cubicBezTo>
                  <a:pt x="35334" y="16168"/>
                  <a:pt x="35058" y="16158"/>
                  <a:pt x="34776" y="16139"/>
                </a:cubicBezTo>
                <a:cubicBezTo>
                  <a:pt x="34812" y="16068"/>
                  <a:pt x="34891" y="15998"/>
                  <a:pt x="34926" y="15884"/>
                </a:cubicBezTo>
                <a:cubicBezTo>
                  <a:pt x="34996" y="15778"/>
                  <a:pt x="35067" y="15663"/>
                  <a:pt x="35146" y="15558"/>
                </a:cubicBezTo>
                <a:lnTo>
                  <a:pt x="35586" y="15558"/>
                </a:lnTo>
                <a:cubicBezTo>
                  <a:pt x="36097" y="15558"/>
                  <a:pt x="36608" y="15523"/>
                  <a:pt x="37127" y="15479"/>
                </a:cubicBezTo>
                <a:close/>
                <a:moveTo>
                  <a:pt x="53555" y="14158"/>
                </a:moveTo>
                <a:cubicBezTo>
                  <a:pt x="53555" y="14598"/>
                  <a:pt x="53555" y="15038"/>
                  <a:pt x="53599" y="15479"/>
                </a:cubicBezTo>
                <a:cubicBezTo>
                  <a:pt x="53045" y="15743"/>
                  <a:pt x="52455" y="15963"/>
                  <a:pt x="51874" y="16183"/>
                </a:cubicBezTo>
                <a:lnTo>
                  <a:pt x="51874" y="14968"/>
                </a:lnTo>
                <a:cubicBezTo>
                  <a:pt x="52455" y="14713"/>
                  <a:pt x="53009" y="14422"/>
                  <a:pt x="53555" y="14158"/>
                </a:cubicBezTo>
                <a:close/>
                <a:moveTo>
                  <a:pt x="29969" y="15778"/>
                </a:moveTo>
                <a:cubicBezTo>
                  <a:pt x="30189" y="15884"/>
                  <a:pt x="30374" y="15963"/>
                  <a:pt x="30630" y="16068"/>
                </a:cubicBezTo>
                <a:cubicBezTo>
                  <a:pt x="30665" y="16104"/>
                  <a:pt x="30744" y="16139"/>
                  <a:pt x="30815" y="16183"/>
                </a:cubicBezTo>
                <a:cubicBezTo>
                  <a:pt x="30744" y="16183"/>
                  <a:pt x="30665" y="16183"/>
                  <a:pt x="30594" y="16218"/>
                </a:cubicBezTo>
                <a:cubicBezTo>
                  <a:pt x="30374" y="16068"/>
                  <a:pt x="30154" y="15919"/>
                  <a:pt x="29969" y="15778"/>
                </a:cubicBezTo>
                <a:close/>
                <a:moveTo>
                  <a:pt x="30410" y="15813"/>
                </a:moveTo>
                <a:lnTo>
                  <a:pt x="30410" y="15813"/>
                </a:lnTo>
                <a:cubicBezTo>
                  <a:pt x="30850" y="15963"/>
                  <a:pt x="31255" y="16104"/>
                  <a:pt x="31695" y="16218"/>
                </a:cubicBezTo>
                <a:cubicBezTo>
                  <a:pt x="31545" y="16183"/>
                  <a:pt x="31369" y="16183"/>
                  <a:pt x="31149" y="16183"/>
                </a:cubicBezTo>
                <a:cubicBezTo>
                  <a:pt x="31070" y="16139"/>
                  <a:pt x="30964" y="16104"/>
                  <a:pt x="30885" y="16068"/>
                </a:cubicBezTo>
                <a:cubicBezTo>
                  <a:pt x="30744" y="15963"/>
                  <a:pt x="30594" y="15884"/>
                  <a:pt x="30410" y="15813"/>
                </a:cubicBezTo>
                <a:close/>
                <a:moveTo>
                  <a:pt x="48607" y="14748"/>
                </a:moveTo>
                <a:cubicBezTo>
                  <a:pt x="48493" y="15003"/>
                  <a:pt x="48387" y="15303"/>
                  <a:pt x="48317" y="15558"/>
                </a:cubicBezTo>
                <a:cubicBezTo>
                  <a:pt x="47692" y="15813"/>
                  <a:pt x="47067" y="16033"/>
                  <a:pt x="46477" y="16218"/>
                </a:cubicBezTo>
                <a:cubicBezTo>
                  <a:pt x="46556" y="15963"/>
                  <a:pt x="46662" y="15743"/>
                  <a:pt x="46776" y="15479"/>
                </a:cubicBezTo>
                <a:cubicBezTo>
                  <a:pt x="47357" y="15303"/>
                  <a:pt x="47982" y="15038"/>
                  <a:pt x="48607" y="14748"/>
                </a:cubicBezTo>
                <a:close/>
                <a:moveTo>
                  <a:pt x="17609" y="14783"/>
                </a:moveTo>
                <a:cubicBezTo>
                  <a:pt x="18119" y="14862"/>
                  <a:pt x="18674" y="14968"/>
                  <a:pt x="19184" y="15082"/>
                </a:cubicBezTo>
                <a:cubicBezTo>
                  <a:pt x="18929" y="15373"/>
                  <a:pt x="18639" y="15663"/>
                  <a:pt x="18383" y="15963"/>
                </a:cubicBezTo>
                <a:cubicBezTo>
                  <a:pt x="18304" y="16068"/>
                  <a:pt x="18234" y="16183"/>
                  <a:pt x="18119" y="16253"/>
                </a:cubicBezTo>
                <a:cubicBezTo>
                  <a:pt x="17573" y="16104"/>
                  <a:pt x="16984" y="15998"/>
                  <a:pt x="16438" y="15884"/>
                </a:cubicBezTo>
                <a:cubicBezTo>
                  <a:pt x="16508" y="15813"/>
                  <a:pt x="16579" y="15743"/>
                  <a:pt x="16658" y="15663"/>
                </a:cubicBezTo>
                <a:cubicBezTo>
                  <a:pt x="16984" y="15373"/>
                  <a:pt x="17283" y="15082"/>
                  <a:pt x="17609" y="14783"/>
                </a:cubicBezTo>
                <a:close/>
                <a:moveTo>
                  <a:pt x="25497" y="14202"/>
                </a:moveTo>
                <a:cubicBezTo>
                  <a:pt x="26157" y="14563"/>
                  <a:pt x="26782" y="14968"/>
                  <a:pt x="27363" y="15408"/>
                </a:cubicBezTo>
                <a:cubicBezTo>
                  <a:pt x="27002" y="15628"/>
                  <a:pt x="26633" y="15919"/>
                  <a:pt x="26263" y="16253"/>
                </a:cubicBezTo>
                <a:cubicBezTo>
                  <a:pt x="25647" y="15848"/>
                  <a:pt x="25022" y="15443"/>
                  <a:pt x="24361" y="15118"/>
                </a:cubicBezTo>
                <a:cubicBezTo>
                  <a:pt x="24687" y="14748"/>
                  <a:pt x="25092" y="14422"/>
                  <a:pt x="25497" y="14202"/>
                </a:cubicBezTo>
                <a:close/>
                <a:moveTo>
                  <a:pt x="29124" y="15082"/>
                </a:moveTo>
                <a:cubicBezTo>
                  <a:pt x="29459" y="15153"/>
                  <a:pt x="29714" y="15338"/>
                  <a:pt x="29934" y="15479"/>
                </a:cubicBezTo>
                <a:cubicBezTo>
                  <a:pt x="30122" y="15606"/>
                  <a:pt x="30258" y="15708"/>
                  <a:pt x="30409" y="15708"/>
                </a:cubicBezTo>
                <a:cubicBezTo>
                  <a:pt x="30435" y="15708"/>
                  <a:pt x="30462" y="15705"/>
                  <a:pt x="30489" y="15699"/>
                </a:cubicBezTo>
                <a:cubicBezTo>
                  <a:pt x="30559" y="15663"/>
                  <a:pt x="30630" y="15593"/>
                  <a:pt x="30744" y="15523"/>
                </a:cubicBezTo>
                <a:cubicBezTo>
                  <a:pt x="31325" y="15699"/>
                  <a:pt x="31950" y="15848"/>
                  <a:pt x="32611" y="15998"/>
                </a:cubicBezTo>
                <a:cubicBezTo>
                  <a:pt x="32426" y="16183"/>
                  <a:pt x="32285" y="16253"/>
                  <a:pt x="32100" y="16253"/>
                </a:cubicBezTo>
                <a:cubicBezTo>
                  <a:pt x="31369" y="16068"/>
                  <a:pt x="30665" y="15848"/>
                  <a:pt x="29969" y="15593"/>
                </a:cubicBezTo>
                <a:cubicBezTo>
                  <a:pt x="29864" y="15523"/>
                  <a:pt x="29714" y="15443"/>
                  <a:pt x="29608" y="15373"/>
                </a:cubicBezTo>
                <a:cubicBezTo>
                  <a:pt x="29423" y="15303"/>
                  <a:pt x="29274" y="15188"/>
                  <a:pt x="29124" y="15082"/>
                </a:cubicBezTo>
                <a:close/>
                <a:moveTo>
                  <a:pt x="28684" y="15153"/>
                </a:moveTo>
                <a:lnTo>
                  <a:pt x="28684" y="15153"/>
                </a:lnTo>
                <a:cubicBezTo>
                  <a:pt x="28983" y="15338"/>
                  <a:pt x="29309" y="15523"/>
                  <a:pt x="29679" y="15663"/>
                </a:cubicBezTo>
                <a:cubicBezTo>
                  <a:pt x="29934" y="15848"/>
                  <a:pt x="30225" y="16033"/>
                  <a:pt x="30489" y="16218"/>
                </a:cubicBezTo>
                <a:cubicBezTo>
                  <a:pt x="30374" y="16253"/>
                  <a:pt x="30304" y="16289"/>
                  <a:pt x="30189" y="16289"/>
                </a:cubicBezTo>
                <a:cubicBezTo>
                  <a:pt x="30119" y="16253"/>
                  <a:pt x="30049" y="16183"/>
                  <a:pt x="29969" y="16104"/>
                </a:cubicBezTo>
                <a:cubicBezTo>
                  <a:pt x="29529" y="15813"/>
                  <a:pt x="29124" y="15479"/>
                  <a:pt x="28684" y="15153"/>
                </a:cubicBezTo>
                <a:close/>
                <a:moveTo>
                  <a:pt x="12617" y="15153"/>
                </a:moveTo>
                <a:cubicBezTo>
                  <a:pt x="12987" y="15223"/>
                  <a:pt x="13356" y="15338"/>
                  <a:pt x="13717" y="15408"/>
                </a:cubicBezTo>
                <a:cubicBezTo>
                  <a:pt x="13937" y="15443"/>
                  <a:pt x="14157" y="15479"/>
                  <a:pt x="14378" y="15523"/>
                </a:cubicBezTo>
                <a:cubicBezTo>
                  <a:pt x="14342" y="15558"/>
                  <a:pt x="14307" y="15593"/>
                  <a:pt x="14237" y="15628"/>
                </a:cubicBezTo>
                <a:cubicBezTo>
                  <a:pt x="14017" y="15813"/>
                  <a:pt x="13761" y="15998"/>
                  <a:pt x="13497" y="16218"/>
                </a:cubicBezTo>
                <a:lnTo>
                  <a:pt x="13277" y="16324"/>
                </a:lnTo>
                <a:cubicBezTo>
                  <a:pt x="12696" y="16183"/>
                  <a:pt x="12106" y="15998"/>
                  <a:pt x="11516" y="15848"/>
                </a:cubicBezTo>
                <a:lnTo>
                  <a:pt x="11701" y="15699"/>
                </a:lnTo>
                <a:cubicBezTo>
                  <a:pt x="12000" y="15523"/>
                  <a:pt x="12291" y="15338"/>
                  <a:pt x="12617" y="15153"/>
                </a:cubicBezTo>
                <a:close/>
                <a:moveTo>
                  <a:pt x="62438" y="14272"/>
                </a:moveTo>
                <a:cubicBezTo>
                  <a:pt x="62474" y="14642"/>
                  <a:pt x="62544" y="15038"/>
                  <a:pt x="62579" y="15408"/>
                </a:cubicBezTo>
                <a:cubicBezTo>
                  <a:pt x="62623" y="15523"/>
                  <a:pt x="62623" y="15628"/>
                  <a:pt x="62658" y="15699"/>
                </a:cubicBezTo>
                <a:cubicBezTo>
                  <a:pt x="62218" y="15884"/>
                  <a:pt x="61778" y="16104"/>
                  <a:pt x="61338" y="16324"/>
                </a:cubicBezTo>
                <a:cubicBezTo>
                  <a:pt x="61303" y="16033"/>
                  <a:pt x="61259" y="15743"/>
                  <a:pt x="61223" y="15479"/>
                </a:cubicBezTo>
                <a:lnTo>
                  <a:pt x="61188" y="15223"/>
                </a:lnTo>
                <a:cubicBezTo>
                  <a:pt x="61153" y="15118"/>
                  <a:pt x="61153" y="15038"/>
                  <a:pt x="61153" y="14933"/>
                </a:cubicBezTo>
                <a:cubicBezTo>
                  <a:pt x="61593" y="14677"/>
                  <a:pt x="61998" y="14457"/>
                  <a:pt x="62438" y="14272"/>
                </a:cubicBezTo>
                <a:close/>
                <a:moveTo>
                  <a:pt x="70027" y="14862"/>
                </a:moveTo>
                <a:cubicBezTo>
                  <a:pt x="70107" y="15338"/>
                  <a:pt x="70212" y="15813"/>
                  <a:pt x="70362" y="16289"/>
                </a:cubicBezTo>
                <a:cubicBezTo>
                  <a:pt x="69702" y="16289"/>
                  <a:pt x="69041" y="16289"/>
                  <a:pt x="68381" y="16324"/>
                </a:cubicBezTo>
                <a:lnTo>
                  <a:pt x="67976" y="16324"/>
                </a:lnTo>
                <a:cubicBezTo>
                  <a:pt x="67862" y="15848"/>
                  <a:pt x="67756" y="15373"/>
                  <a:pt x="67721" y="14898"/>
                </a:cubicBezTo>
                <a:cubicBezTo>
                  <a:pt x="68011" y="14862"/>
                  <a:pt x="68346" y="14862"/>
                  <a:pt x="68672" y="14862"/>
                </a:cubicBezTo>
                <a:close/>
                <a:moveTo>
                  <a:pt x="22195" y="14308"/>
                </a:moveTo>
                <a:cubicBezTo>
                  <a:pt x="22926" y="14528"/>
                  <a:pt x="23622" y="14783"/>
                  <a:pt x="24247" y="15118"/>
                </a:cubicBezTo>
                <a:cubicBezTo>
                  <a:pt x="23886" y="15523"/>
                  <a:pt x="23551" y="15919"/>
                  <a:pt x="23261" y="16289"/>
                </a:cubicBezTo>
                <a:cubicBezTo>
                  <a:pt x="23261" y="16324"/>
                  <a:pt x="23226" y="16324"/>
                  <a:pt x="23226" y="16359"/>
                </a:cubicBezTo>
                <a:cubicBezTo>
                  <a:pt x="22565" y="16033"/>
                  <a:pt x="21861" y="15743"/>
                  <a:pt x="21130" y="15479"/>
                </a:cubicBezTo>
                <a:cubicBezTo>
                  <a:pt x="21465" y="15082"/>
                  <a:pt x="21826" y="14677"/>
                  <a:pt x="22195" y="14308"/>
                </a:cubicBezTo>
                <a:close/>
                <a:moveTo>
                  <a:pt x="70063" y="14862"/>
                </a:moveTo>
                <a:cubicBezTo>
                  <a:pt x="70837" y="14898"/>
                  <a:pt x="71568" y="14933"/>
                  <a:pt x="72264" y="15038"/>
                </a:cubicBezTo>
                <a:cubicBezTo>
                  <a:pt x="72378" y="15523"/>
                  <a:pt x="72528" y="15963"/>
                  <a:pt x="72669" y="16403"/>
                </a:cubicBezTo>
                <a:cubicBezTo>
                  <a:pt x="71938" y="16324"/>
                  <a:pt x="71163" y="16289"/>
                  <a:pt x="70432" y="16289"/>
                </a:cubicBezTo>
                <a:cubicBezTo>
                  <a:pt x="70283" y="15813"/>
                  <a:pt x="70177" y="15338"/>
                  <a:pt x="70063" y="14862"/>
                </a:cubicBezTo>
                <a:close/>
                <a:moveTo>
                  <a:pt x="83533" y="14898"/>
                </a:moveTo>
                <a:lnTo>
                  <a:pt x="83533" y="14898"/>
                </a:lnTo>
                <a:cubicBezTo>
                  <a:pt x="83753" y="14968"/>
                  <a:pt x="84008" y="15003"/>
                  <a:pt x="84228" y="15082"/>
                </a:cubicBezTo>
                <a:cubicBezTo>
                  <a:pt x="84633" y="15153"/>
                  <a:pt x="85073" y="15223"/>
                  <a:pt x="85514" y="15259"/>
                </a:cubicBezTo>
                <a:cubicBezTo>
                  <a:pt x="85619" y="15663"/>
                  <a:pt x="85734" y="16033"/>
                  <a:pt x="85910" y="16438"/>
                </a:cubicBezTo>
                <a:cubicBezTo>
                  <a:pt x="85514" y="16403"/>
                  <a:pt x="85109" y="16324"/>
                  <a:pt x="84739" y="16253"/>
                </a:cubicBezTo>
                <a:cubicBezTo>
                  <a:pt x="84448" y="16218"/>
                  <a:pt x="84193" y="16139"/>
                  <a:pt x="83929" y="16068"/>
                </a:cubicBezTo>
                <a:cubicBezTo>
                  <a:pt x="83753" y="15663"/>
                  <a:pt x="83603" y="15259"/>
                  <a:pt x="83533" y="14898"/>
                </a:cubicBezTo>
                <a:close/>
                <a:moveTo>
                  <a:pt x="28429" y="15082"/>
                </a:moveTo>
                <a:cubicBezTo>
                  <a:pt x="28948" y="15408"/>
                  <a:pt x="29459" y="15813"/>
                  <a:pt x="29934" y="16183"/>
                </a:cubicBezTo>
                <a:cubicBezTo>
                  <a:pt x="30005" y="16218"/>
                  <a:pt x="30084" y="16253"/>
                  <a:pt x="30154" y="16324"/>
                </a:cubicBezTo>
                <a:cubicBezTo>
                  <a:pt x="30005" y="16359"/>
                  <a:pt x="29864" y="16438"/>
                  <a:pt x="29714" y="16473"/>
                </a:cubicBezTo>
                <a:cubicBezTo>
                  <a:pt x="29168" y="16033"/>
                  <a:pt x="28614" y="15593"/>
                  <a:pt x="28024" y="15153"/>
                </a:cubicBezTo>
                <a:cubicBezTo>
                  <a:pt x="28173" y="15118"/>
                  <a:pt x="28323" y="15082"/>
                  <a:pt x="28429" y="15082"/>
                </a:cubicBezTo>
                <a:close/>
                <a:moveTo>
                  <a:pt x="67641" y="14898"/>
                </a:moveTo>
                <a:cubicBezTo>
                  <a:pt x="67721" y="15373"/>
                  <a:pt x="67791" y="15848"/>
                  <a:pt x="67941" y="16324"/>
                </a:cubicBezTo>
                <a:cubicBezTo>
                  <a:pt x="67201" y="16359"/>
                  <a:pt x="66541" y="16403"/>
                  <a:pt x="65960" y="16473"/>
                </a:cubicBezTo>
                <a:cubicBezTo>
                  <a:pt x="65810" y="15998"/>
                  <a:pt x="65740" y="15523"/>
                  <a:pt x="65661" y="15038"/>
                </a:cubicBezTo>
                <a:cubicBezTo>
                  <a:pt x="66286" y="14968"/>
                  <a:pt x="66946" y="14898"/>
                  <a:pt x="67641" y="14898"/>
                </a:cubicBezTo>
                <a:close/>
                <a:moveTo>
                  <a:pt x="40684" y="15663"/>
                </a:moveTo>
                <a:cubicBezTo>
                  <a:pt x="40569" y="15884"/>
                  <a:pt x="40428" y="16104"/>
                  <a:pt x="40314" y="16324"/>
                </a:cubicBezTo>
                <a:cubicBezTo>
                  <a:pt x="39618" y="16324"/>
                  <a:pt x="39108" y="16403"/>
                  <a:pt x="38333" y="16509"/>
                </a:cubicBezTo>
                <a:cubicBezTo>
                  <a:pt x="38483" y="16289"/>
                  <a:pt x="38632" y="16068"/>
                  <a:pt x="38738" y="15884"/>
                </a:cubicBezTo>
                <a:cubicBezTo>
                  <a:pt x="39469" y="15743"/>
                  <a:pt x="39988" y="15663"/>
                  <a:pt x="40684" y="15663"/>
                </a:cubicBezTo>
                <a:close/>
                <a:moveTo>
                  <a:pt x="50113" y="14783"/>
                </a:moveTo>
                <a:cubicBezTo>
                  <a:pt x="50034" y="15118"/>
                  <a:pt x="49963" y="15443"/>
                  <a:pt x="49928" y="15778"/>
                </a:cubicBezTo>
                <a:cubicBezTo>
                  <a:pt x="49637" y="15884"/>
                  <a:pt x="49338" y="15998"/>
                  <a:pt x="49012" y="16139"/>
                </a:cubicBezTo>
                <a:cubicBezTo>
                  <a:pt x="48713" y="16253"/>
                  <a:pt x="48387" y="16403"/>
                  <a:pt x="48053" y="16509"/>
                </a:cubicBezTo>
                <a:cubicBezTo>
                  <a:pt x="48132" y="16183"/>
                  <a:pt x="48238" y="15884"/>
                  <a:pt x="48352" y="15593"/>
                </a:cubicBezTo>
                <a:cubicBezTo>
                  <a:pt x="48607" y="15479"/>
                  <a:pt x="48898" y="15338"/>
                  <a:pt x="49197" y="15223"/>
                </a:cubicBezTo>
                <a:cubicBezTo>
                  <a:pt x="49488" y="15082"/>
                  <a:pt x="49778" y="14933"/>
                  <a:pt x="50113" y="14783"/>
                </a:cubicBezTo>
                <a:close/>
                <a:moveTo>
                  <a:pt x="41124" y="15663"/>
                </a:moveTo>
                <a:cubicBezTo>
                  <a:pt x="41494" y="15699"/>
                  <a:pt x="41890" y="15778"/>
                  <a:pt x="42260" y="15848"/>
                </a:cubicBezTo>
                <a:cubicBezTo>
                  <a:pt x="42445" y="15884"/>
                  <a:pt x="42594" y="15884"/>
                  <a:pt x="42770" y="15919"/>
                </a:cubicBezTo>
                <a:cubicBezTo>
                  <a:pt x="42629" y="16139"/>
                  <a:pt x="42515" y="16359"/>
                  <a:pt x="42409" y="16579"/>
                </a:cubicBezTo>
                <a:cubicBezTo>
                  <a:pt x="42224" y="16544"/>
                  <a:pt x="42075" y="16509"/>
                  <a:pt x="41934" y="16509"/>
                </a:cubicBezTo>
                <a:cubicBezTo>
                  <a:pt x="41529" y="16438"/>
                  <a:pt x="41159" y="16359"/>
                  <a:pt x="40754" y="16359"/>
                </a:cubicBezTo>
                <a:cubicBezTo>
                  <a:pt x="40649" y="16324"/>
                  <a:pt x="40499" y="16324"/>
                  <a:pt x="40393" y="16324"/>
                </a:cubicBezTo>
                <a:cubicBezTo>
                  <a:pt x="40499" y="16104"/>
                  <a:pt x="40613" y="15884"/>
                  <a:pt x="40754" y="15663"/>
                </a:cubicBezTo>
                <a:close/>
                <a:moveTo>
                  <a:pt x="46697" y="15523"/>
                </a:moveTo>
                <a:lnTo>
                  <a:pt x="46697" y="15523"/>
                </a:lnTo>
                <a:cubicBezTo>
                  <a:pt x="46591" y="15743"/>
                  <a:pt x="46477" y="15998"/>
                  <a:pt x="46406" y="16218"/>
                </a:cubicBezTo>
                <a:cubicBezTo>
                  <a:pt x="45746" y="16403"/>
                  <a:pt x="45086" y="16544"/>
                  <a:pt x="44461" y="16579"/>
                </a:cubicBezTo>
                <a:cubicBezTo>
                  <a:pt x="44575" y="16359"/>
                  <a:pt x="44681" y="16183"/>
                  <a:pt x="44795" y="15963"/>
                </a:cubicBezTo>
                <a:cubicBezTo>
                  <a:pt x="45411" y="15884"/>
                  <a:pt x="46037" y="15743"/>
                  <a:pt x="46697" y="15523"/>
                </a:cubicBezTo>
                <a:close/>
                <a:moveTo>
                  <a:pt x="55501" y="14598"/>
                </a:moveTo>
                <a:cubicBezTo>
                  <a:pt x="55536" y="14968"/>
                  <a:pt x="55580" y="15338"/>
                  <a:pt x="55615" y="15743"/>
                </a:cubicBezTo>
                <a:cubicBezTo>
                  <a:pt x="55025" y="16033"/>
                  <a:pt x="54400" y="16324"/>
                  <a:pt x="53740" y="16579"/>
                </a:cubicBezTo>
                <a:cubicBezTo>
                  <a:pt x="53705" y="16218"/>
                  <a:pt x="53670" y="15884"/>
                  <a:pt x="53670" y="15523"/>
                </a:cubicBezTo>
                <a:cubicBezTo>
                  <a:pt x="54295" y="15223"/>
                  <a:pt x="54876" y="14933"/>
                  <a:pt x="55501" y="14598"/>
                </a:cubicBezTo>
                <a:close/>
                <a:moveTo>
                  <a:pt x="32690" y="15998"/>
                </a:moveTo>
                <a:cubicBezTo>
                  <a:pt x="33350" y="16104"/>
                  <a:pt x="34010" y="16183"/>
                  <a:pt x="34671" y="16218"/>
                </a:cubicBezTo>
                <a:cubicBezTo>
                  <a:pt x="34591" y="16359"/>
                  <a:pt x="34486" y="16509"/>
                  <a:pt x="34371" y="16623"/>
                </a:cubicBezTo>
                <a:cubicBezTo>
                  <a:pt x="33676" y="16544"/>
                  <a:pt x="32945" y="16438"/>
                  <a:pt x="32250" y="16289"/>
                </a:cubicBezTo>
                <a:cubicBezTo>
                  <a:pt x="32390" y="16253"/>
                  <a:pt x="32540" y="16183"/>
                  <a:pt x="32690" y="15998"/>
                </a:cubicBezTo>
                <a:close/>
                <a:moveTo>
                  <a:pt x="59683" y="14272"/>
                </a:moveTo>
                <a:cubicBezTo>
                  <a:pt x="59762" y="14783"/>
                  <a:pt x="59832" y="15223"/>
                  <a:pt x="59903" y="15699"/>
                </a:cubicBezTo>
                <a:cubicBezTo>
                  <a:pt x="59577" y="15963"/>
                  <a:pt x="59207" y="16218"/>
                  <a:pt x="58838" y="16509"/>
                </a:cubicBezTo>
                <a:cubicBezTo>
                  <a:pt x="58802" y="16544"/>
                  <a:pt x="58802" y="16579"/>
                  <a:pt x="58767" y="16623"/>
                </a:cubicBezTo>
                <a:cubicBezTo>
                  <a:pt x="58697" y="16139"/>
                  <a:pt x="58617" y="15699"/>
                  <a:pt x="58547" y="15259"/>
                </a:cubicBezTo>
                <a:cubicBezTo>
                  <a:pt x="58661" y="15188"/>
                  <a:pt x="58767" y="15082"/>
                  <a:pt x="58882" y="14968"/>
                </a:cubicBezTo>
                <a:cubicBezTo>
                  <a:pt x="59137" y="14748"/>
                  <a:pt x="59427" y="14493"/>
                  <a:pt x="59683" y="14272"/>
                </a:cubicBezTo>
                <a:close/>
                <a:moveTo>
                  <a:pt x="9394" y="15338"/>
                </a:moveTo>
                <a:cubicBezTo>
                  <a:pt x="10055" y="15523"/>
                  <a:pt x="10715" y="15663"/>
                  <a:pt x="11375" y="15848"/>
                </a:cubicBezTo>
                <a:lnTo>
                  <a:pt x="10970" y="16104"/>
                </a:lnTo>
                <a:cubicBezTo>
                  <a:pt x="10680" y="16289"/>
                  <a:pt x="10416" y="16473"/>
                  <a:pt x="10125" y="16658"/>
                </a:cubicBezTo>
                <a:lnTo>
                  <a:pt x="8144" y="15998"/>
                </a:lnTo>
                <a:cubicBezTo>
                  <a:pt x="8400" y="15884"/>
                  <a:pt x="8655" y="15743"/>
                  <a:pt x="8875" y="15593"/>
                </a:cubicBezTo>
                <a:lnTo>
                  <a:pt x="9394" y="15338"/>
                </a:lnTo>
                <a:close/>
                <a:moveTo>
                  <a:pt x="42814" y="15919"/>
                </a:moveTo>
                <a:cubicBezTo>
                  <a:pt x="43175" y="15998"/>
                  <a:pt x="43580" y="16033"/>
                  <a:pt x="43985" y="16033"/>
                </a:cubicBezTo>
                <a:cubicBezTo>
                  <a:pt x="44241" y="15998"/>
                  <a:pt x="44461" y="15998"/>
                  <a:pt x="44716" y="15963"/>
                </a:cubicBezTo>
                <a:lnTo>
                  <a:pt x="44716" y="15963"/>
                </a:lnTo>
                <a:lnTo>
                  <a:pt x="44390" y="16623"/>
                </a:lnTo>
                <a:cubicBezTo>
                  <a:pt x="44135" y="16623"/>
                  <a:pt x="43871" y="16658"/>
                  <a:pt x="43651" y="16658"/>
                </a:cubicBezTo>
                <a:cubicBezTo>
                  <a:pt x="43255" y="16658"/>
                  <a:pt x="42850" y="16623"/>
                  <a:pt x="42480" y="16579"/>
                </a:cubicBezTo>
                <a:lnTo>
                  <a:pt x="42814" y="15919"/>
                </a:lnTo>
                <a:close/>
                <a:moveTo>
                  <a:pt x="2202" y="15523"/>
                </a:moveTo>
                <a:cubicBezTo>
                  <a:pt x="2607" y="15593"/>
                  <a:pt x="3012" y="15699"/>
                  <a:pt x="3417" y="15778"/>
                </a:cubicBezTo>
                <a:cubicBezTo>
                  <a:pt x="3778" y="15884"/>
                  <a:pt x="4077" y="15963"/>
                  <a:pt x="4403" y="16068"/>
                </a:cubicBezTo>
                <a:cubicBezTo>
                  <a:pt x="3962" y="16289"/>
                  <a:pt x="3522" y="16473"/>
                  <a:pt x="3047" y="16694"/>
                </a:cubicBezTo>
                <a:cubicBezTo>
                  <a:pt x="2536" y="16544"/>
                  <a:pt x="2017" y="16403"/>
                  <a:pt x="1506" y="16289"/>
                </a:cubicBezTo>
                <a:cubicBezTo>
                  <a:pt x="1251" y="16253"/>
                  <a:pt x="952" y="16183"/>
                  <a:pt x="696" y="16139"/>
                </a:cubicBezTo>
                <a:cubicBezTo>
                  <a:pt x="1216" y="15919"/>
                  <a:pt x="1691" y="15699"/>
                  <a:pt x="2202" y="15523"/>
                </a:cubicBezTo>
                <a:close/>
                <a:moveTo>
                  <a:pt x="36652" y="16183"/>
                </a:moveTo>
                <a:cubicBezTo>
                  <a:pt x="36537" y="16359"/>
                  <a:pt x="36387" y="16544"/>
                  <a:pt x="36247" y="16694"/>
                </a:cubicBezTo>
                <a:cubicBezTo>
                  <a:pt x="35657" y="16694"/>
                  <a:pt x="35067" y="16694"/>
                  <a:pt x="34451" y="16623"/>
                </a:cubicBezTo>
                <a:cubicBezTo>
                  <a:pt x="34556" y="16509"/>
                  <a:pt x="34671" y="16359"/>
                  <a:pt x="34741" y="16218"/>
                </a:cubicBezTo>
                <a:lnTo>
                  <a:pt x="35437" y="16218"/>
                </a:lnTo>
                <a:cubicBezTo>
                  <a:pt x="35842" y="16218"/>
                  <a:pt x="36247" y="16218"/>
                  <a:pt x="36652" y="16183"/>
                </a:cubicBezTo>
                <a:close/>
                <a:moveTo>
                  <a:pt x="38668" y="15884"/>
                </a:moveTo>
                <a:lnTo>
                  <a:pt x="38668" y="15884"/>
                </a:lnTo>
                <a:cubicBezTo>
                  <a:pt x="38553" y="16104"/>
                  <a:pt x="38412" y="16289"/>
                  <a:pt x="38263" y="16509"/>
                </a:cubicBezTo>
                <a:lnTo>
                  <a:pt x="38192" y="16509"/>
                </a:lnTo>
                <a:cubicBezTo>
                  <a:pt x="38078" y="16544"/>
                  <a:pt x="37972" y="16544"/>
                  <a:pt x="37858" y="16579"/>
                </a:cubicBezTo>
                <a:cubicBezTo>
                  <a:pt x="37382" y="16623"/>
                  <a:pt x="36872" y="16694"/>
                  <a:pt x="36317" y="16694"/>
                </a:cubicBezTo>
                <a:cubicBezTo>
                  <a:pt x="36467" y="16544"/>
                  <a:pt x="36608" y="16359"/>
                  <a:pt x="36722" y="16183"/>
                </a:cubicBezTo>
                <a:cubicBezTo>
                  <a:pt x="37233" y="16139"/>
                  <a:pt x="37752" y="16068"/>
                  <a:pt x="38227" y="15998"/>
                </a:cubicBezTo>
                <a:cubicBezTo>
                  <a:pt x="38333" y="15963"/>
                  <a:pt x="38483" y="15919"/>
                  <a:pt x="38588" y="15919"/>
                </a:cubicBezTo>
                <a:cubicBezTo>
                  <a:pt x="38632" y="15884"/>
                  <a:pt x="38668" y="15884"/>
                  <a:pt x="38668" y="15884"/>
                </a:cubicBezTo>
                <a:close/>
                <a:moveTo>
                  <a:pt x="72343" y="15038"/>
                </a:moveTo>
                <a:cubicBezTo>
                  <a:pt x="73074" y="15118"/>
                  <a:pt x="73804" y="15259"/>
                  <a:pt x="74509" y="15443"/>
                </a:cubicBezTo>
                <a:cubicBezTo>
                  <a:pt x="74649" y="15848"/>
                  <a:pt x="74799" y="16289"/>
                  <a:pt x="74984" y="16694"/>
                </a:cubicBezTo>
                <a:cubicBezTo>
                  <a:pt x="74244" y="16544"/>
                  <a:pt x="73514" y="16438"/>
                  <a:pt x="72748" y="16403"/>
                </a:cubicBezTo>
                <a:cubicBezTo>
                  <a:pt x="72598" y="15963"/>
                  <a:pt x="72448" y="15523"/>
                  <a:pt x="72343" y="15038"/>
                </a:cubicBezTo>
                <a:close/>
                <a:moveTo>
                  <a:pt x="80187" y="14862"/>
                </a:moveTo>
                <a:cubicBezTo>
                  <a:pt x="80742" y="15118"/>
                  <a:pt x="81288" y="15338"/>
                  <a:pt x="81948" y="15558"/>
                </a:cubicBezTo>
                <a:cubicBezTo>
                  <a:pt x="82098" y="15919"/>
                  <a:pt x="82282" y="16289"/>
                  <a:pt x="82538" y="16694"/>
                </a:cubicBezTo>
                <a:cubicBezTo>
                  <a:pt x="81877" y="16473"/>
                  <a:pt x="81288" y="16253"/>
                  <a:pt x="80742" y="15998"/>
                </a:cubicBezTo>
                <a:cubicBezTo>
                  <a:pt x="80522" y="15593"/>
                  <a:pt x="80337" y="15223"/>
                  <a:pt x="80187" y="14862"/>
                </a:cubicBezTo>
                <a:close/>
                <a:moveTo>
                  <a:pt x="65625" y="15038"/>
                </a:moveTo>
                <a:cubicBezTo>
                  <a:pt x="65705" y="15523"/>
                  <a:pt x="65775" y="15998"/>
                  <a:pt x="65881" y="16473"/>
                </a:cubicBezTo>
                <a:cubicBezTo>
                  <a:pt x="65370" y="16544"/>
                  <a:pt x="64895" y="16623"/>
                  <a:pt x="64454" y="16729"/>
                </a:cubicBezTo>
                <a:cubicBezTo>
                  <a:pt x="64340" y="16253"/>
                  <a:pt x="64270" y="15778"/>
                  <a:pt x="64199" y="15303"/>
                </a:cubicBezTo>
                <a:cubicBezTo>
                  <a:pt x="64639" y="15188"/>
                  <a:pt x="65115" y="15082"/>
                  <a:pt x="65625" y="15038"/>
                </a:cubicBezTo>
                <a:close/>
                <a:moveTo>
                  <a:pt x="5943" y="15408"/>
                </a:moveTo>
                <a:cubicBezTo>
                  <a:pt x="6604" y="15593"/>
                  <a:pt x="7299" y="15813"/>
                  <a:pt x="7995" y="16033"/>
                </a:cubicBezTo>
                <a:cubicBezTo>
                  <a:pt x="7519" y="16289"/>
                  <a:pt x="7044" y="16544"/>
                  <a:pt x="6568" y="16799"/>
                </a:cubicBezTo>
                <a:cubicBezTo>
                  <a:pt x="5908" y="16509"/>
                  <a:pt x="5248" y="16253"/>
                  <a:pt x="4588" y="16068"/>
                </a:cubicBezTo>
                <a:cubicBezTo>
                  <a:pt x="5028" y="15848"/>
                  <a:pt x="5468" y="15628"/>
                  <a:pt x="5943" y="15408"/>
                </a:cubicBezTo>
                <a:close/>
                <a:moveTo>
                  <a:pt x="19264" y="15082"/>
                </a:moveTo>
                <a:cubicBezTo>
                  <a:pt x="19845" y="15188"/>
                  <a:pt x="20435" y="15338"/>
                  <a:pt x="21025" y="15523"/>
                </a:cubicBezTo>
                <a:cubicBezTo>
                  <a:pt x="20725" y="15884"/>
                  <a:pt x="20470" y="16253"/>
                  <a:pt x="20179" y="16579"/>
                </a:cubicBezTo>
                <a:cubicBezTo>
                  <a:pt x="20144" y="16658"/>
                  <a:pt x="20065" y="16729"/>
                  <a:pt x="20030" y="16799"/>
                </a:cubicBezTo>
                <a:cubicBezTo>
                  <a:pt x="19845" y="16729"/>
                  <a:pt x="19660" y="16694"/>
                  <a:pt x="19484" y="16623"/>
                </a:cubicBezTo>
                <a:cubicBezTo>
                  <a:pt x="19079" y="16509"/>
                  <a:pt x="18639" y="16359"/>
                  <a:pt x="18198" y="16253"/>
                </a:cubicBezTo>
                <a:cubicBezTo>
                  <a:pt x="18269" y="16183"/>
                  <a:pt x="18339" y="16104"/>
                  <a:pt x="18419" y="15998"/>
                </a:cubicBezTo>
                <a:cubicBezTo>
                  <a:pt x="18709" y="15699"/>
                  <a:pt x="18964" y="15408"/>
                  <a:pt x="19264" y="15082"/>
                </a:cubicBezTo>
                <a:close/>
                <a:moveTo>
                  <a:pt x="27988" y="15188"/>
                </a:moveTo>
                <a:cubicBezTo>
                  <a:pt x="28543" y="15628"/>
                  <a:pt x="29124" y="16068"/>
                  <a:pt x="29679" y="16509"/>
                </a:cubicBezTo>
                <a:cubicBezTo>
                  <a:pt x="29494" y="16579"/>
                  <a:pt x="29344" y="16694"/>
                  <a:pt x="29168" y="16799"/>
                </a:cubicBezTo>
                <a:cubicBezTo>
                  <a:pt x="28614" y="16324"/>
                  <a:pt x="28068" y="15848"/>
                  <a:pt x="27478" y="15408"/>
                </a:cubicBezTo>
                <a:cubicBezTo>
                  <a:pt x="27627" y="15338"/>
                  <a:pt x="27804" y="15223"/>
                  <a:pt x="27988" y="15188"/>
                </a:cubicBezTo>
                <a:close/>
                <a:moveTo>
                  <a:pt x="51838" y="15003"/>
                </a:moveTo>
                <a:lnTo>
                  <a:pt x="51838" y="15003"/>
                </a:lnTo>
                <a:cubicBezTo>
                  <a:pt x="51794" y="15408"/>
                  <a:pt x="51794" y="15813"/>
                  <a:pt x="51838" y="16218"/>
                </a:cubicBezTo>
                <a:cubicBezTo>
                  <a:pt x="51178" y="16438"/>
                  <a:pt x="50518" y="16694"/>
                  <a:pt x="49857" y="16878"/>
                </a:cubicBezTo>
                <a:cubicBezTo>
                  <a:pt x="49893" y="16544"/>
                  <a:pt x="49928" y="16183"/>
                  <a:pt x="49963" y="15813"/>
                </a:cubicBezTo>
                <a:cubicBezTo>
                  <a:pt x="50588" y="15558"/>
                  <a:pt x="51213" y="15259"/>
                  <a:pt x="51838" y="15003"/>
                </a:cubicBezTo>
                <a:close/>
                <a:moveTo>
                  <a:pt x="57121" y="14898"/>
                </a:moveTo>
                <a:cubicBezTo>
                  <a:pt x="57191" y="15303"/>
                  <a:pt x="57226" y="15699"/>
                  <a:pt x="57297" y="16104"/>
                </a:cubicBezTo>
                <a:cubicBezTo>
                  <a:pt x="56821" y="16403"/>
                  <a:pt x="56346" y="16658"/>
                  <a:pt x="55871" y="16878"/>
                </a:cubicBezTo>
                <a:cubicBezTo>
                  <a:pt x="55800" y="16509"/>
                  <a:pt x="55756" y="16139"/>
                  <a:pt x="55686" y="15778"/>
                </a:cubicBezTo>
                <a:cubicBezTo>
                  <a:pt x="56196" y="15523"/>
                  <a:pt x="56681" y="15223"/>
                  <a:pt x="57121" y="14898"/>
                </a:cubicBezTo>
                <a:close/>
                <a:moveTo>
                  <a:pt x="76049" y="14898"/>
                </a:moveTo>
                <a:lnTo>
                  <a:pt x="76049" y="14898"/>
                </a:lnTo>
                <a:cubicBezTo>
                  <a:pt x="76560" y="15153"/>
                  <a:pt x="77035" y="15443"/>
                  <a:pt x="77511" y="15778"/>
                </a:cubicBezTo>
                <a:cubicBezTo>
                  <a:pt x="77731" y="16139"/>
                  <a:pt x="77951" y="16509"/>
                  <a:pt x="78171" y="16878"/>
                </a:cubicBezTo>
                <a:cubicBezTo>
                  <a:pt x="77660" y="16579"/>
                  <a:pt x="77150" y="16289"/>
                  <a:pt x="76560" y="16068"/>
                </a:cubicBezTo>
                <a:cubicBezTo>
                  <a:pt x="76489" y="15848"/>
                  <a:pt x="76375" y="15628"/>
                  <a:pt x="76305" y="15408"/>
                </a:cubicBezTo>
                <a:cubicBezTo>
                  <a:pt x="76225" y="15259"/>
                  <a:pt x="76120" y="15082"/>
                  <a:pt x="76049" y="14898"/>
                </a:cubicBezTo>
                <a:close/>
                <a:moveTo>
                  <a:pt x="14457" y="15558"/>
                </a:moveTo>
                <a:cubicBezTo>
                  <a:pt x="14677" y="15593"/>
                  <a:pt x="14932" y="15628"/>
                  <a:pt x="15152" y="15699"/>
                </a:cubicBezTo>
                <a:cubicBezTo>
                  <a:pt x="15557" y="15778"/>
                  <a:pt x="15918" y="15848"/>
                  <a:pt x="16288" y="15919"/>
                </a:cubicBezTo>
                <a:cubicBezTo>
                  <a:pt x="16033" y="16183"/>
                  <a:pt x="15777" y="16403"/>
                  <a:pt x="15478" y="16658"/>
                </a:cubicBezTo>
                <a:cubicBezTo>
                  <a:pt x="15408" y="16729"/>
                  <a:pt x="15302" y="16843"/>
                  <a:pt x="15188" y="16914"/>
                </a:cubicBezTo>
                <a:cubicBezTo>
                  <a:pt x="14598" y="16729"/>
                  <a:pt x="13981" y="16544"/>
                  <a:pt x="13356" y="16359"/>
                </a:cubicBezTo>
                <a:lnTo>
                  <a:pt x="13541" y="16253"/>
                </a:lnTo>
                <a:cubicBezTo>
                  <a:pt x="13796" y="16068"/>
                  <a:pt x="14052" y="15848"/>
                  <a:pt x="14272" y="15663"/>
                </a:cubicBezTo>
                <a:cubicBezTo>
                  <a:pt x="14342" y="15628"/>
                  <a:pt x="14378" y="15593"/>
                  <a:pt x="14457" y="15558"/>
                </a:cubicBezTo>
                <a:close/>
                <a:moveTo>
                  <a:pt x="31290" y="16218"/>
                </a:moveTo>
                <a:lnTo>
                  <a:pt x="31290" y="16218"/>
                </a:lnTo>
                <a:cubicBezTo>
                  <a:pt x="31475" y="16253"/>
                  <a:pt x="31589" y="16253"/>
                  <a:pt x="31730" y="16289"/>
                </a:cubicBezTo>
                <a:cubicBezTo>
                  <a:pt x="31880" y="16289"/>
                  <a:pt x="31985" y="16324"/>
                  <a:pt x="32100" y="16324"/>
                </a:cubicBezTo>
                <a:cubicBezTo>
                  <a:pt x="32831" y="16473"/>
                  <a:pt x="33570" y="16623"/>
                  <a:pt x="34301" y="16694"/>
                </a:cubicBezTo>
                <a:cubicBezTo>
                  <a:pt x="34230" y="16764"/>
                  <a:pt x="34116" y="16843"/>
                  <a:pt x="34010" y="16914"/>
                </a:cubicBezTo>
                <a:cubicBezTo>
                  <a:pt x="33165" y="16764"/>
                  <a:pt x="32355" y="16579"/>
                  <a:pt x="31545" y="16324"/>
                </a:cubicBezTo>
                <a:cubicBezTo>
                  <a:pt x="31475" y="16289"/>
                  <a:pt x="31404" y="16253"/>
                  <a:pt x="31290" y="16218"/>
                </a:cubicBezTo>
                <a:close/>
                <a:moveTo>
                  <a:pt x="32355" y="16623"/>
                </a:moveTo>
                <a:lnTo>
                  <a:pt x="32355" y="16623"/>
                </a:lnTo>
                <a:cubicBezTo>
                  <a:pt x="32866" y="16764"/>
                  <a:pt x="33385" y="16878"/>
                  <a:pt x="33931" y="16949"/>
                </a:cubicBezTo>
                <a:cubicBezTo>
                  <a:pt x="33896" y="16984"/>
                  <a:pt x="33861" y="16984"/>
                  <a:pt x="33861" y="16984"/>
                </a:cubicBezTo>
                <a:cubicBezTo>
                  <a:pt x="33825" y="17019"/>
                  <a:pt x="33790" y="17019"/>
                  <a:pt x="33746" y="17063"/>
                </a:cubicBezTo>
                <a:cubicBezTo>
                  <a:pt x="33271" y="16914"/>
                  <a:pt x="32831" y="16764"/>
                  <a:pt x="32355" y="16623"/>
                </a:cubicBezTo>
                <a:close/>
                <a:moveTo>
                  <a:pt x="48273" y="15628"/>
                </a:moveTo>
                <a:lnTo>
                  <a:pt x="48273" y="15628"/>
                </a:lnTo>
                <a:cubicBezTo>
                  <a:pt x="48167" y="15919"/>
                  <a:pt x="48097" y="16218"/>
                  <a:pt x="47982" y="16509"/>
                </a:cubicBezTo>
                <a:cubicBezTo>
                  <a:pt x="47357" y="16729"/>
                  <a:pt x="46732" y="16914"/>
                  <a:pt x="46151" y="17063"/>
                </a:cubicBezTo>
                <a:cubicBezTo>
                  <a:pt x="46221" y="16799"/>
                  <a:pt x="46336" y="16544"/>
                  <a:pt x="46442" y="16253"/>
                </a:cubicBezTo>
                <a:cubicBezTo>
                  <a:pt x="47031" y="16104"/>
                  <a:pt x="47656" y="15884"/>
                  <a:pt x="48273" y="15628"/>
                </a:cubicBezTo>
                <a:close/>
                <a:moveTo>
                  <a:pt x="76930" y="14563"/>
                </a:moveTo>
                <a:lnTo>
                  <a:pt x="76930" y="14563"/>
                </a:lnTo>
                <a:cubicBezTo>
                  <a:pt x="77255" y="14818"/>
                  <a:pt x="77546" y="15082"/>
                  <a:pt x="77845" y="15338"/>
                </a:cubicBezTo>
                <a:cubicBezTo>
                  <a:pt x="78136" y="15593"/>
                  <a:pt x="78426" y="15813"/>
                  <a:pt x="78690" y="16033"/>
                </a:cubicBezTo>
                <a:cubicBezTo>
                  <a:pt x="78946" y="16403"/>
                  <a:pt x="79166" y="16729"/>
                  <a:pt x="79386" y="17063"/>
                </a:cubicBezTo>
                <a:cubicBezTo>
                  <a:pt x="79201" y="16914"/>
                  <a:pt x="79051" y="16799"/>
                  <a:pt x="78911" y="16694"/>
                </a:cubicBezTo>
                <a:cubicBezTo>
                  <a:pt x="78470" y="16359"/>
                  <a:pt x="78030" y="16033"/>
                  <a:pt x="77546" y="15743"/>
                </a:cubicBezTo>
                <a:cubicBezTo>
                  <a:pt x="77326" y="15338"/>
                  <a:pt x="77150" y="14968"/>
                  <a:pt x="76930" y="14563"/>
                </a:cubicBezTo>
                <a:close/>
                <a:moveTo>
                  <a:pt x="79051" y="15038"/>
                </a:moveTo>
                <a:cubicBezTo>
                  <a:pt x="79571" y="15408"/>
                  <a:pt x="80117" y="15743"/>
                  <a:pt x="80707" y="16033"/>
                </a:cubicBezTo>
                <a:cubicBezTo>
                  <a:pt x="80927" y="16359"/>
                  <a:pt x="81112" y="16694"/>
                  <a:pt x="81367" y="17063"/>
                </a:cubicBezTo>
                <a:cubicBezTo>
                  <a:pt x="80742" y="16764"/>
                  <a:pt x="80187" y="16473"/>
                  <a:pt x="79676" y="16104"/>
                </a:cubicBezTo>
                <a:cubicBezTo>
                  <a:pt x="79456" y="15778"/>
                  <a:pt x="79236" y="15408"/>
                  <a:pt x="79051" y="15038"/>
                </a:cubicBezTo>
                <a:close/>
                <a:moveTo>
                  <a:pt x="61083" y="14968"/>
                </a:moveTo>
                <a:cubicBezTo>
                  <a:pt x="61118" y="15038"/>
                  <a:pt x="61118" y="15153"/>
                  <a:pt x="61118" y="15223"/>
                </a:cubicBezTo>
                <a:lnTo>
                  <a:pt x="61153" y="15479"/>
                </a:lnTo>
                <a:cubicBezTo>
                  <a:pt x="61188" y="15778"/>
                  <a:pt x="61223" y="16068"/>
                  <a:pt x="61259" y="16359"/>
                </a:cubicBezTo>
                <a:cubicBezTo>
                  <a:pt x="60898" y="16579"/>
                  <a:pt x="60528" y="16843"/>
                  <a:pt x="60158" y="17099"/>
                </a:cubicBezTo>
                <a:cubicBezTo>
                  <a:pt x="60158" y="16984"/>
                  <a:pt x="60123" y="16843"/>
                  <a:pt x="60123" y="16694"/>
                </a:cubicBezTo>
                <a:lnTo>
                  <a:pt x="60088" y="16658"/>
                </a:lnTo>
                <a:cubicBezTo>
                  <a:pt x="60052" y="16359"/>
                  <a:pt x="60017" y="16033"/>
                  <a:pt x="59938" y="15743"/>
                </a:cubicBezTo>
                <a:cubicBezTo>
                  <a:pt x="60343" y="15443"/>
                  <a:pt x="60713" y="15188"/>
                  <a:pt x="61083" y="14968"/>
                </a:cubicBezTo>
                <a:close/>
                <a:moveTo>
                  <a:pt x="34371" y="16694"/>
                </a:moveTo>
                <a:cubicBezTo>
                  <a:pt x="34891" y="16729"/>
                  <a:pt x="35401" y="16764"/>
                  <a:pt x="35912" y="16764"/>
                </a:cubicBezTo>
                <a:lnTo>
                  <a:pt x="36211" y="16764"/>
                </a:lnTo>
                <a:cubicBezTo>
                  <a:pt x="36097" y="16878"/>
                  <a:pt x="35991" y="17019"/>
                  <a:pt x="35842" y="17134"/>
                </a:cubicBezTo>
                <a:cubicBezTo>
                  <a:pt x="35252" y="17099"/>
                  <a:pt x="34671" y="17019"/>
                  <a:pt x="34081" y="16914"/>
                </a:cubicBezTo>
                <a:cubicBezTo>
                  <a:pt x="34186" y="16843"/>
                  <a:pt x="34301" y="16764"/>
                  <a:pt x="34371" y="16694"/>
                </a:cubicBezTo>
                <a:close/>
                <a:moveTo>
                  <a:pt x="39893" y="16391"/>
                </a:moveTo>
                <a:cubicBezTo>
                  <a:pt x="40017" y="16391"/>
                  <a:pt x="40144" y="16395"/>
                  <a:pt x="40279" y="16403"/>
                </a:cubicBezTo>
                <a:cubicBezTo>
                  <a:pt x="40173" y="16623"/>
                  <a:pt x="40023" y="16878"/>
                  <a:pt x="39874" y="17134"/>
                </a:cubicBezTo>
                <a:cubicBezTo>
                  <a:pt x="39508" y="17092"/>
                  <a:pt x="39129" y="17075"/>
                  <a:pt x="38746" y="17075"/>
                </a:cubicBezTo>
                <a:cubicBezTo>
                  <a:pt x="38475" y="17075"/>
                  <a:pt x="38202" y="17084"/>
                  <a:pt x="37928" y="17099"/>
                </a:cubicBezTo>
                <a:cubicBezTo>
                  <a:pt x="38043" y="16914"/>
                  <a:pt x="38192" y="16729"/>
                  <a:pt x="38298" y="16544"/>
                </a:cubicBezTo>
                <a:cubicBezTo>
                  <a:pt x="38923" y="16459"/>
                  <a:pt x="39376" y="16391"/>
                  <a:pt x="39893" y="16391"/>
                </a:cubicBezTo>
                <a:close/>
                <a:moveTo>
                  <a:pt x="64120" y="15303"/>
                </a:moveTo>
                <a:cubicBezTo>
                  <a:pt x="64199" y="15778"/>
                  <a:pt x="64270" y="16253"/>
                  <a:pt x="64384" y="16729"/>
                </a:cubicBezTo>
                <a:cubicBezTo>
                  <a:pt x="63900" y="16843"/>
                  <a:pt x="63424" y="16984"/>
                  <a:pt x="62949" y="17134"/>
                </a:cubicBezTo>
                <a:cubicBezTo>
                  <a:pt x="62879" y="16694"/>
                  <a:pt x="62764" y="16218"/>
                  <a:pt x="62694" y="15743"/>
                </a:cubicBezTo>
                <a:cubicBezTo>
                  <a:pt x="63169" y="15558"/>
                  <a:pt x="63644" y="15408"/>
                  <a:pt x="64120" y="15303"/>
                </a:cubicBezTo>
                <a:close/>
                <a:moveTo>
                  <a:pt x="78136" y="14968"/>
                </a:moveTo>
                <a:cubicBezTo>
                  <a:pt x="78470" y="15303"/>
                  <a:pt x="78831" y="15593"/>
                  <a:pt x="79236" y="15884"/>
                </a:cubicBezTo>
                <a:cubicBezTo>
                  <a:pt x="79351" y="15963"/>
                  <a:pt x="79492" y="16068"/>
                  <a:pt x="79606" y="16139"/>
                </a:cubicBezTo>
                <a:cubicBezTo>
                  <a:pt x="79826" y="16509"/>
                  <a:pt x="80046" y="16843"/>
                  <a:pt x="80302" y="17134"/>
                </a:cubicBezTo>
                <a:cubicBezTo>
                  <a:pt x="80081" y="17019"/>
                  <a:pt x="79897" y="16878"/>
                  <a:pt x="79676" y="16729"/>
                </a:cubicBezTo>
                <a:cubicBezTo>
                  <a:pt x="79386" y="16509"/>
                  <a:pt x="79051" y="16253"/>
                  <a:pt x="78761" y="15998"/>
                </a:cubicBezTo>
                <a:cubicBezTo>
                  <a:pt x="78541" y="15699"/>
                  <a:pt x="78321" y="15338"/>
                  <a:pt x="78136" y="14968"/>
                </a:cubicBezTo>
                <a:close/>
                <a:moveTo>
                  <a:pt x="38227" y="16579"/>
                </a:moveTo>
                <a:cubicBezTo>
                  <a:pt x="38113" y="16729"/>
                  <a:pt x="37972" y="16914"/>
                  <a:pt x="37858" y="17099"/>
                </a:cubicBezTo>
                <a:lnTo>
                  <a:pt x="37673" y="17099"/>
                </a:lnTo>
                <a:cubicBezTo>
                  <a:pt x="37353" y="17140"/>
                  <a:pt x="37018" y="17157"/>
                  <a:pt x="36677" y="17157"/>
                </a:cubicBezTo>
                <a:cubicBezTo>
                  <a:pt x="36436" y="17157"/>
                  <a:pt x="36192" y="17148"/>
                  <a:pt x="35947" y="17134"/>
                </a:cubicBezTo>
                <a:cubicBezTo>
                  <a:pt x="36062" y="17019"/>
                  <a:pt x="36167" y="16878"/>
                  <a:pt x="36282" y="16764"/>
                </a:cubicBezTo>
                <a:cubicBezTo>
                  <a:pt x="36828" y="16729"/>
                  <a:pt x="37382" y="16694"/>
                  <a:pt x="37858" y="16623"/>
                </a:cubicBezTo>
                <a:cubicBezTo>
                  <a:pt x="37972" y="16623"/>
                  <a:pt x="38078" y="16579"/>
                  <a:pt x="38192" y="16579"/>
                </a:cubicBezTo>
                <a:close/>
                <a:moveTo>
                  <a:pt x="31730" y="16438"/>
                </a:moveTo>
                <a:lnTo>
                  <a:pt x="31730" y="16438"/>
                </a:lnTo>
                <a:cubicBezTo>
                  <a:pt x="32355" y="16694"/>
                  <a:pt x="33016" y="16914"/>
                  <a:pt x="33676" y="17099"/>
                </a:cubicBezTo>
                <a:cubicBezTo>
                  <a:pt x="33605" y="17099"/>
                  <a:pt x="33526" y="17134"/>
                  <a:pt x="33456" y="17169"/>
                </a:cubicBezTo>
                <a:cubicBezTo>
                  <a:pt x="32866" y="16949"/>
                  <a:pt x="32285" y="16694"/>
                  <a:pt x="31730" y="16438"/>
                </a:cubicBezTo>
                <a:close/>
                <a:moveTo>
                  <a:pt x="53599" y="15558"/>
                </a:moveTo>
                <a:cubicBezTo>
                  <a:pt x="53634" y="15884"/>
                  <a:pt x="53634" y="16253"/>
                  <a:pt x="53670" y="16623"/>
                </a:cubicBezTo>
                <a:cubicBezTo>
                  <a:pt x="53115" y="16843"/>
                  <a:pt x="52534" y="17063"/>
                  <a:pt x="51909" y="17239"/>
                </a:cubicBezTo>
                <a:cubicBezTo>
                  <a:pt x="51909" y="16914"/>
                  <a:pt x="51909" y="16579"/>
                  <a:pt x="51874" y="16253"/>
                </a:cubicBezTo>
                <a:cubicBezTo>
                  <a:pt x="52455" y="16033"/>
                  <a:pt x="53045" y="15778"/>
                  <a:pt x="53599" y="15558"/>
                </a:cubicBezTo>
                <a:close/>
                <a:moveTo>
                  <a:pt x="74579" y="15443"/>
                </a:moveTo>
                <a:lnTo>
                  <a:pt x="74579" y="15443"/>
                </a:lnTo>
                <a:cubicBezTo>
                  <a:pt x="74764" y="15479"/>
                  <a:pt x="74984" y="15558"/>
                  <a:pt x="75169" y="15593"/>
                </a:cubicBezTo>
                <a:cubicBezTo>
                  <a:pt x="75644" y="15743"/>
                  <a:pt x="76084" y="15919"/>
                  <a:pt x="76525" y="16104"/>
                </a:cubicBezTo>
                <a:cubicBezTo>
                  <a:pt x="76710" y="16509"/>
                  <a:pt x="76886" y="16878"/>
                  <a:pt x="77106" y="17239"/>
                </a:cubicBezTo>
                <a:cubicBezTo>
                  <a:pt x="76780" y="17134"/>
                  <a:pt x="76489" y="17019"/>
                  <a:pt x="76120" y="16949"/>
                </a:cubicBezTo>
                <a:cubicBezTo>
                  <a:pt x="75785" y="16843"/>
                  <a:pt x="75424" y="16764"/>
                  <a:pt x="75054" y="16694"/>
                </a:cubicBezTo>
                <a:cubicBezTo>
                  <a:pt x="74870" y="16289"/>
                  <a:pt x="74729" y="15884"/>
                  <a:pt x="74579" y="15443"/>
                </a:cubicBezTo>
                <a:close/>
                <a:moveTo>
                  <a:pt x="82027" y="15593"/>
                </a:moveTo>
                <a:lnTo>
                  <a:pt x="82027" y="15593"/>
                </a:lnTo>
                <a:cubicBezTo>
                  <a:pt x="82608" y="15778"/>
                  <a:pt x="83233" y="15963"/>
                  <a:pt x="83894" y="16139"/>
                </a:cubicBezTo>
                <a:cubicBezTo>
                  <a:pt x="84078" y="16473"/>
                  <a:pt x="84263" y="16878"/>
                  <a:pt x="84519" y="17239"/>
                </a:cubicBezTo>
                <a:cubicBezTo>
                  <a:pt x="83823" y="17099"/>
                  <a:pt x="83198" y="16914"/>
                  <a:pt x="82608" y="16729"/>
                </a:cubicBezTo>
                <a:cubicBezTo>
                  <a:pt x="82353" y="16324"/>
                  <a:pt x="82168" y="15963"/>
                  <a:pt x="82027" y="15593"/>
                </a:cubicBezTo>
                <a:close/>
                <a:moveTo>
                  <a:pt x="31070" y="16218"/>
                </a:moveTo>
                <a:cubicBezTo>
                  <a:pt x="31105" y="16218"/>
                  <a:pt x="31149" y="16253"/>
                  <a:pt x="31184" y="16253"/>
                </a:cubicBezTo>
                <a:cubicBezTo>
                  <a:pt x="31880" y="16579"/>
                  <a:pt x="32611" y="16914"/>
                  <a:pt x="33350" y="17169"/>
                </a:cubicBezTo>
                <a:cubicBezTo>
                  <a:pt x="33236" y="17204"/>
                  <a:pt x="33165" y="17239"/>
                  <a:pt x="33051" y="17283"/>
                </a:cubicBezTo>
                <a:lnTo>
                  <a:pt x="33016" y="17283"/>
                </a:lnTo>
                <a:cubicBezTo>
                  <a:pt x="32355" y="16949"/>
                  <a:pt x="31660" y="16579"/>
                  <a:pt x="30999" y="16218"/>
                </a:cubicBezTo>
                <a:close/>
                <a:moveTo>
                  <a:pt x="11446" y="15884"/>
                </a:moveTo>
                <a:cubicBezTo>
                  <a:pt x="12036" y="16033"/>
                  <a:pt x="12617" y="16218"/>
                  <a:pt x="13242" y="16403"/>
                </a:cubicBezTo>
                <a:lnTo>
                  <a:pt x="12916" y="16623"/>
                </a:lnTo>
                <a:cubicBezTo>
                  <a:pt x="12617" y="16843"/>
                  <a:pt x="12326" y="17099"/>
                  <a:pt x="12036" y="17319"/>
                </a:cubicBezTo>
                <a:cubicBezTo>
                  <a:pt x="11411" y="17099"/>
                  <a:pt x="10821" y="16878"/>
                  <a:pt x="10196" y="16658"/>
                </a:cubicBezTo>
                <a:cubicBezTo>
                  <a:pt x="10460" y="16509"/>
                  <a:pt x="10715" y="16324"/>
                  <a:pt x="11006" y="16139"/>
                </a:cubicBezTo>
                <a:lnTo>
                  <a:pt x="11446" y="15884"/>
                </a:lnTo>
                <a:close/>
                <a:moveTo>
                  <a:pt x="40754" y="16403"/>
                </a:moveTo>
                <a:cubicBezTo>
                  <a:pt x="41159" y="16438"/>
                  <a:pt x="41529" y="16509"/>
                  <a:pt x="41890" y="16544"/>
                </a:cubicBezTo>
                <a:cubicBezTo>
                  <a:pt x="42075" y="16579"/>
                  <a:pt x="42224" y="16623"/>
                  <a:pt x="42374" y="16623"/>
                </a:cubicBezTo>
                <a:cubicBezTo>
                  <a:pt x="42260" y="16799"/>
                  <a:pt x="42189" y="16984"/>
                  <a:pt x="42075" y="17169"/>
                </a:cubicBezTo>
                <a:cubicBezTo>
                  <a:pt x="42040" y="17239"/>
                  <a:pt x="42040" y="17283"/>
                  <a:pt x="42004" y="17319"/>
                </a:cubicBezTo>
                <a:cubicBezTo>
                  <a:pt x="41635" y="17283"/>
                  <a:pt x="41274" y="17239"/>
                  <a:pt x="40939" y="17204"/>
                </a:cubicBezTo>
                <a:cubicBezTo>
                  <a:pt x="40613" y="17204"/>
                  <a:pt x="40279" y="17169"/>
                  <a:pt x="39953" y="17134"/>
                </a:cubicBezTo>
                <a:cubicBezTo>
                  <a:pt x="40094" y="16878"/>
                  <a:pt x="40208" y="16658"/>
                  <a:pt x="40349" y="16403"/>
                </a:cubicBezTo>
                <a:close/>
                <a:moveTo>
                  <a:pt x="46371" y="16289"/>
                </a:moveTo>
                <a:cubicBezTo>
                  <a:pt x="46257" y="16544"/>
                  <a:pt x="46186" y="16799"/>
                  <a:pt x="46072" y="17063"/>
                </a:cubicBezTo>
                <a:cubicBezTo>
                  <a:pt x="45411" y="17204"/>
                  <a:pt x="44751" y="17319"/>
                  <a:pt x="44135" y="17354"/>
                </a:cubicBezTo>
                <a:cubicBezTo>
                  <a:pt x="44241" y="17134"/>
                  <a:pt x="44311" y="16878"/>
                  <a:pt x="44425" y="16658"/>
                </a:cubicBezTo>
                <a:cubicBezTo>
                  <a:pt x="45086" y="16579"/>
                  <a:pt x="45711" y="16473"/>
                  <a:pt x="46371" y="16289"/>
                </a:cubicBezTo>
                <a:close/>
                <a:moveTo>
                  <a:pt x="42445" y="16623"/>
                </a:moveTo>
                <a:cubicBezTo>
                  <a:pt x="42850" y="16694"/>
                  <a:pt x="43210" y="16729"/>
                  <a:pt x="43651" y="16729"/>
                </a:cubicBezTo>
                <a:cubicBezTo>
                  <a:pt x="43871" y="16694"/>
                  <a:pt x="44135" y="16694"/>
                  <a:pt x="44390" y="16658"/>
                </a:cubicBezTo>
                <a:lnTo>
                  <a:pt x="44390" y="16658"/>
                </a:lnTo>
                <a:cubicBezTo>
                  <a:pt x="44276" y="16914"/>
                  <a:pt x="44170" y="17134"/>
                  <a:pt x="44056" y="17354"/>
                </a:cubicBezTo>
                <a:cubicBezTo>
                  <a:pt x="43836" y="17389"/>
                  <a:pt x="43651" y="17389"/>
                  <a:pt x="43431" y="17389"/>
                </a:cubicBezTo>
                <a:cubicBezTo>
                  <a:pt x="42955" y="17389"/>
                  <a:pt x="42515" y="17354"/>
                  <a:pt x="42075" y="17319"/>
                </a:cubicBezTo>
                <a:cubicBezTo>
                  <a:pt x="42075" y="17283"/>
                  <a:pt x="42110" y="17239"/>
                  <a:pt x="42154" y="17204"/>
                </a:cubicBezTo>
                <a:cubicBezTo>
                  <a:pt x="42224" y="17019"/>
                  <a:pt x="42330" y="16843"/>
                  <a:pt x="42445" y="16623"/>
                </a:cubicBezTo>
                <a:close/>
                <a:moveTo>
                  <a:pt x="30929" y="16218"/>
                </a:moveTo>
                <a:cubicBezTo>
                  <a:pt x="31589" y="16623"/>
                  <a:pt x="32250" y="16984"/>
                  <a:pt x="32945" y="17283"/>
                </a:cubicBezTo>
                <a:cubicBezTo>
                  <a:pt x="32795" y="17319"/>
                  <a:pt x="32646" y="17389"/>
                  <a:pt x="32505" y="17424"/>
                </a:cubicBezTo>
                <a:cubicBezTo>
                  <a:pt x="31880" y="17063"/>
                  <a:pt x="31255" y="16658"/>
                  <a:pt x="30665" y="16253"/>
                </a:cubicBezTo>
                <a:cubicBezTo>
                  <a:pt x="30744" y="16253"/>
                  <a:pt x="30815" y="16218"/>
                  <a:pt x="30929" y="16218"/>
                </a:cubicBezTo>
                <a:close/>
                <a:moveTo>
                  <a:pt x="34010" y="16984"/>
                </a:moveTo>
                <a:cubicBezTo>
                  <a:pt x="34591" y="17099"/>
                  <a:pt x="35217" y="17134"/>
                  <a:pt x="35806" y="17169"/>
                </a:cubicBezTo>
                <a:cubicBezTo>
                  <a:pt x="35727" y="17283"/>
                  <a:pt x="35621" y="17354"/>
                  <a:pt x="35551" y="17424"/>
                </a:cubicBezTo>
                <a:cubicBezTo>
                  <a:pt x="34996" y="17319"/>
                  <a:pt x="34407" y="17204"/>
                  <a:pt x="33861" y="17063"/>
                </a:cubicBezTo>
                <a:cubicBezTo>
                  <a:pt x="33931" y="17019"/>
                  <a:pt x="33966" y="16984"/>
                  <a:pt x="34010" y="16984"/>
                </a:cubicBezTo>
                <a:close/>
                <a:moveTo>
                  <a:pt x="4517" y="16104"/>
                </a:moveTo>
                <a:cubicBezTo>
                  <a:pt x="5177" y="16289"/>
                  <a:pt x="5838" y="16544"/>
                  <a:pt x="6498" y="16843"/>
                </a:cubicBezTo>
                <a:cubicBezTo>
                  <a:pt x="6093" y="17019"/>
                  <a:pt x="5688" y="17239"/>
                  <a:pt x="5283" y="17459"/>
                </a:cubicBezTo>
                <a:cubicBezTo>
                  <a:pt x="4588" y="17169"/>
                  <a:pt x="3857" y="16914"/>
                  <a:pt x="3152" y="16729"/>
                </a:cubicBezTo>
                <a:cubicBezTo>
                  <a:pt x="3593" y="16509"/>
                  <a:pt x="4033" y="16289"/>
                  <a:pt x="4517" y="16104"/>
                </a:cubicBezTo>
                <a:close/>
                <a:moveTo>
                  <a:pt x="16358" y="15919"/>
                </a:moveTo>
                <a:cubicBezTo>
                  <a:pt x="16948" y="16033"/>
                  <a:pt x="17538" y="16183"/>
                  <a:pt x="18084" y="16289"/>
                </a:cubicBezTo>
                <a:cubicBezTo>
                  <a:pt x="17829" y="16623"/>
                  <a:pt x="17573" y="16914"/>
                  <a:pt x="17318" y="17169"/>
                </a:cubicBezTo>
                <a:cubicBezTo>
                  <a:pt x="17204" y="17239"/>
                  <a:pt x="17098" y="17354"/>
                  <a:pt x="16984" y="17459"/>
                </a:cubicBezTo>
                <a:cubicBezTo>
                  <a:pt x="16438" y="17283"/>
                  <a:pt x="15848" y="17099"/>
                  <a:pt x="15258" y="16914"/>
                </a:cubicBezTo>
                <a:cubicBezTo>
                  <a:pt x="15337" y="16843"/>
                  <a:pt x="15443" y="16764"/>
                  <a:pt x="15522" y="16694"/>
                </a:cubicBezTo>
                <a:cubicBezTo>
                  <a:pt x="15813" y="16438"/>
                  <a:pt x="16103" y="16183"/>
                  <a:pt x="16358" y="15919"/>
                </a:cubicBezTo>
                <a:close/>
                <a:moveTo>
                  <a:pt x="24282" y="15153"/>
                </a:moveTo>
                <a:cubicBezTo>
                  <a:pt x="24986" y="15479"/>
                  <a:pt x="25603" y="15884"/>
                  <a:pt x="26228" y="16324"/>
                </a:cubicBezTo>
                <a:cubicBezTo>
                  <a:pt x="25867" y="16658"/>
                  <a:pt x="25532" y="17063"/>
                  <a:pt x="25206" y="17459"/>
                </a:cubicBezTo>
                <a:cubicBezTo>
                  <a:pt x="24581" y="17099"/>
                  <a:pt x="23956" y="16729"/>
                  <a:pt x="23261" y="16403"/>
                </a:cubicBezTo>
                <a:cubicBezTo>
                  <a:pt x="23296" y="16359"/>
                  <a:pt x="23296" y="16359"/>
                  <a:pt x="23296" y="16324"/>
                </a:cubicBezTo>
                <a:cubicBezTo>
                  <a:pt x="23622" y="15963"/>
                  <a:pt x="23956" y="15523"/>
                  <a:pt x="24282" y="15153"/>
                </a:cubicBezTo>
                <a:close/>
                <a:moveTo>
                  <a:pt x="58477" y="15303"/>
                </a:moveTo>
                <a:cubicBezTo>
                  <a:pt x="58547" y="15743"/>
                  <a:pt x="58617" y="16218"/>
                  <a:pt x="58697" y="16658"/>
                </a:cubicBezTo>
                <a:cubicBezTo>
                  <a:pt x="58327" y="16949"/>
                  <a:pt x="57957" y="17204"/>
                  <a:pt x="57561" y="17459"/>
                </a:cubicBezTo>
                <a:cubicBezTo>
                  <a:pt x="57517" y="17204"/>
                  <a:pt x="57482" y="16984"/>
                  <a:pt x="57446" y="16729"/>
                </a:cubicBezTo>
                <a:cubicBezTo>
                  <a:pt x="57411" y="16544"/>
                  <a:pt x="57376" y="16324"/>
                  <a:pt x="57341" y="16104"/>
                </a:cubicBezTo>
                <a:cubicBezTo>
                  <a:pt x="57737" y="15884"/>
                  <a:pt x="58107" y="15593"/>
                  <a:pt x="58477" y="15303"/>
                </a:cubicBezTo>
                <a:close/>
                <a:moveTo>
                  <a:pt x="49893" y="15813"/>
                </a:moveTo>
                <a:lnTo>
                  <a:pt x="49893" y="15813"/>
                </a:lnTo>
                <a:cubicBezTo>
                  <a:pt x="49857" y="16183"/>
                  <a:pt x="49813" y="16544"/>
                  <a:pt x="49778" y="16914"/>
                </a:cubicBezTo>
                <a:cubicBezTo>
                  <a:pt x="49523" y="16984"/>
                  <a:pt x="49232" y="17099"/>
                  <a:pt x="48977" y="17169"/>
                </a:cubicBezTo>
                <a:cubicBezTo>
                  <a:pt x="48572" y="17319"/>
                  <a:pt x="48167" y="17424"/>
                  <a:pt x="47797" y="17539"/>
                </a:cubicBezTo>
                <a:cubicBezTo>
                  <a:pt x="47877" y="17204"/>
                  <a:pt x="47947" y="16878"/>
                  <a:pt x="48053" y="16579"/>
                </a:cubicBezTo>
                <a:cubicBezTo>
                  <a:pt x="48387" y="16438"/>
                  <a:pt x="48713" y="16324"/>
                  <a:pt x="49048" y="16183"/>
                </a:cubicBezTo>
                <a:cubicBezTo>
                  <a:pt x="49338" y="16068"/>
                  <a:pt x="49637" y="15963"/>
                  <a:pt x="49893" y="15813"/>
                </a:cubicBezTo>
                <a:close/>
                <a:moveTo>
                  <a:pt x="37787" y="17169"/>
                </a:moveTo>
                <a:cubicBezTo>
                  <a:pt x="37708" y="17283"/>
                  <a:pt x="37602" y="17424"/>
                  <a:pt x="37488" y="17574"/>
                </a:cubicBezTo>
                <a:lnTo>
                  <a:pt x="37453" y="17574"/>
                </a:lnTo>
                <a:cubicBezTo>
                  <a:pt x="36828" y="17574"/>
                  <a:pt x="36247" y="17539"/>
                  <a:pt x="35621" y="17424"/>
                </a:cubicBezTo>
                <a:cubicBezTo>
                  <a:pt x="35692" y="17354"/>
                  <a:pt x="35806" y="17283"/>
                  <a:pt x="35877" y="17169"/>
                </a:cubicBezTo>
                <a:cubicBezTo>
                  <a:pt x="36189" y="17187"/>
                  <a:pt x="36493" y="17195"/>
                  <a:pt x="36791" y="17195"/>
                </a:cubicBezTo>
                <a:cubicBezTo>
                  <a:pt x="37090" y="17195"/>
                  <a:pt x="37382" y="17187"/>
                  <a:pt x="37673" y="17169"/>
                </a:cubicBezTo>
                <a:close/>
                <a:moveTo>
                  <a:pt x="83973" y="16139"/>
                </a:moveTo>
                <a:lnTo>
                  <a:pt x="83973" y="16139"/>
                </a:lnTo>
                <a:cubicBezTo>
                  <a:pt x="84228" y="16218"/>
                  <a:pt x="84483" y="16253"/>
                  <a:pt x="84739" y="16324"/>
                </a:cubicBezTo>
                <a:cubicBezTo>
                  <a:pt x="85109" y="16403"/>
                  <a:pt x="85514" y="16438"/>
                  <a:pt x="85910" y="16509"/>
                </a:cubicBezTo>
                <a:cubicBezTo>
                  <a:pt x="86095" y="16878"/>
                  <a:pt x="86315" y="17239"/>
                  <a:pt x="86535" y="17609"/>
                </a:cubicBezTo>
                <a:cubicBezTo>
                  <a:pt x="86130" y="17574"/>
                  <a:pt x="85769" y="17539"/>
                  <a:pt x="85399" y="17459"/>
                </a:cubicBezTo>
                <a:cubicBezTo>
                  <a:pt x="85144" y="17389"/>
                  <a:pt x="84853" y="17319"/>
                  <a:pt x="84589" y="17283"/>
                </a:cubicBezTo>
                <a:cubicBezTo>
                  <a:pt x="84334" y="16878"/>
                  <a:pt x="84114" y="16509"/>
                  <a:pt x="83973" y="16139"/>
                </a:cubicBezTo>
                <a:close/>
                <a:moveTo>
                  <a:pt x="8074" y="16033"/>
                </a:moveTo>
                <a:lnTo>
                  <a:pt x="10055" y="16694"/>
                </a:lnTo>
                <a:cubicBezTo>
                  <a:pt x="9535" y="16984"/>
                  <a:pt x="9060" y="17319"/>
                  <a:pt x="8549" y="17644"/>
                </a:cubicBezTo>
                <a:cubicBezTo>
                  <a:pt x="8259" y="17539"/>
                  <a:pt x="7995" y="17389"/>
                  <a:pt x="7739" y="17283"/>
                </a:cubicBezTo>
                <a:cubicBezTo>
                  <a:pt x="7378" y="17134"/>
                  <a:pt x="7009" y="16984"/>
                  <a:pt x="6604" y="16799"/>
                </a:cubicBezTo>
                <a:cubicBezTo>
                  <a:pt x="7114" y="16544"/>
                  <a:pt x="7598" y="16289"/>
                  <a:pt x="8074" y="16033"/>
                </a:cubicBezTo>
                <a:close/>
                <a:moveTo>
                  <a:pt x="30559" y="16289"/>
                </a:moveTo>
                <a:cubicBezTo>
                  <a:pt x="31184" y="16694"/>
                  <a:pt x="31809" y="17099"/>
                  <a:pt x="32426" y="17459"/>
                </a:cubicBezTo>
                <a:cubicBezTo>
                  <a:pt x="32355" y="17459"/>
                  <a:pt x="32285" y="17504"/>
                  <a:pt x="32206" y="17539"/>
                </a:cubicBezTo>
                <a:cubicBezTo>
                  <a:pt x="32170" y="17574"/>
                  <a:pt x="32100" y="17609"/>
                  <a:pt x="32065" y="17644"/>
                </a:cubicBezTo>
                <a:cubicBezTo>
                  <a:pt x="31440" y="17204"/>
                  <a:pt x="30850" y="16764"/>
                  <a:pt x="30269" y="16324"/>
                </a:cubicBezTo>
                <a:cubicBezTo>
                  <a:pt x="30339" y="16324"/>
                  <a:pt x="30410" y="16289"/>
                  <a:pt x="30489" y="16289"/>
                </a:cubicBezTo>
                <a:close/>
                <a:moveTo>
                  <a:pt x="21095" y="15558"/>
                </a:moveTo>
                <a:cubicBezTo>
                  <a:pt x="21826" y="15778"/>
                  <a:pt x="22521" y="16068"/>
                  <a:pt x="23181" y="16403"/>
                </a:cubicBezTo>
                <a:cubicBezTo>
                  <a:pt x="23041" y="16579"/>
                  <a:pt x="22926" y="16729"/>
                  <a:pt x="22785" y="16914"/>
                </a:cubicBezTo>
                <a:cubicBezTo>
                  <a:pt x="22565" y="17169"/>
                  <a:pt x="22345" y="17424"/>
                  <a:pt x="22125" y="17680"/>
                </a:cubicBezTo>
                <a:cubicBezTo>
                  <a:pt x="21465" y="17354"/>
                  <a:pt x="20804" y="17063"/>
                  <a:pt x="20100" y="16799"/>
                </a:cubicBezTo>
                <a:cubicBezTo>
                  <a:pt x="20144" y="16764"/>
                  <a:pt x="20179" y="16694"/>
                  <a:pt x="20250" y="16623"/>
                </a:cubicBezTo>
                <a:cubicBezTo>
                  <a:pt x="20505" y="16253"/>
                  <a:pt x="20804" y="15884"/>
                  <a:pt x="21095" y="15558"/>
                </a:cubicBezTo>
                <a:close/>
                <a:moveTo>
                  <a:pt x="27407" y="15443"/>
                </a:moveTo>
                <a:cubicBezTo>
                  <a:pt x="27988" y="15884"/>
                  <a:pt x="28578" y="16359"/>
                  <a:pt x="29124" y="16843"/>
                </a:cubicBezTo>
                <a:cubicBezTo>
                  <a:pt x="28798" y="17063"/>
                  <a:pt x="28464" y="17354"/>
                  <a:pt x="28173" y="17680"/>
                </a:cubicBezTo>
                <a:cubicBezTo>
                  <a:pt x="27583" y="17204"/>
                  <a:pt x="26967" y="16729"/>
                  <a:pt x="26307" y="16289"/>
                </a:cubicBezTo>
                <a:cubicBezTo>
                  <a:pt x="26668" y="15963"/>
                  <a:pt x="27038" y="15663"/>
                  <a:pt x="27407" y="15443"/>
                </a:cubicBezTo>
                <a:close/>
                <a:moveTo>
                  <a:pt x="38460" y="17119"/>
                </a:moveTo>
                <a:cubicBezTo>
                  <a:pt x="38937" y="17119"/>
                  <a:pt x="39397" y="17144"/>
                  <a:pt x="39839" y="17169"/>
                </a:cubicBezTo>
                <a:cubicBezTo>
                  <a:pt x="39768" y="17354"/>
                  <a:pt x="39654" y="17504"/>
                  <a:pt x="39583" y="17680"/>
                </a:cubicBezTo>
                <a:cubicBezTo>
                  <a:pt x="38958" y="17574"/>
                  <a:pt x="38588" y="17574"/>
                  <a:pt x="37858" y="17574"/>
                </a:cubicBezTo>
                <a:lnTo>
                  <a:pt x="37567" y="17574"/>
                </a:lnTo>
                <a:cubicBezTo>
                  <a:pt x="37673" y="17424"/>
                  <a:pt x="37787" y="17283"/>
                  <a:pt x="37858" y="17134"/>
                </a:cubicBezTo>
                <a:cubicBezTo>
                  <a:pt x="38061" y="17123"/>
                  <a:pt x="38262" y="17119"/>
                  <a:pt x="38460" y="17119"/>
                </a:cubicBezTo>
                <a:close/>
                <a:moveTo>
                  <a:pt x="70397" y="16359"/>
                </a:moveTo>
                <a:cubicBezTo>
                  <a:pt x="70503" y="16799"/>
                  <a:pt x="70688" y="17204"/>
                  <a:pt x="70873" y="17644"/>
                </a:cubicBezTo>
                <a:cubicBezTo>
                  <a:pt x="70107" y="17644"/>
                  <a:pt x="69332" y="17644"/>
                  <a:pt x="68566" y="17680"/>
                </a:cubicBezTo>
                <a:lnTo>
                  <a:pt x="68451" y="17680"/>
                </a:lnTo>
                <a:cubicBezTo>
                  <a:pt x="68267" y="17239"/>
                  <a:pt x="68126" y="16843"/>
                  <a:pt x="68011" y="16403"/>
                </a:cubicBezTo>
                <a:lnTo>
                  <a:pt x="68381" y="16403"/>
                </a:lnTo>
                <a:cubicBezTo>
                  <a:pt x="69041" y="16359"/>
                  <a:pt x="69702" y="16359"/>
                  <a:pt x="70397" y="16359"/>
                </a:cubicBezTo>
                <a:close/>
                <a:moveTo>
                  <a:pt x="70432" y="16359"/>
                </a:moveTo>
                <a:cubicBezTo>
                  <a:pt x="71207" y="16359"/>
                  <a:pt x="71938" y="16403"/>
                  <a:pt x="72704" y="16438"/>
                </a:cubicBezTo>
                <a:cubicBezTo>
                  <a:pt x="72853" y="16878"/>
                  <a:pt x="73038" y="17319"/>
                  <a:pt x="73258" y="17680"/>
                </a:cubicBezTo>
                <a:cubicBezTo>
                  <a:pt x="72484" y="17644"/>
                  <a:pt x="71718" y="17644"/>
                  <a:pt x="70943" y="17644"/>
                </a:cubicBezTo>
                <a:cubicBezTo>
                  <a:pt x="70723" y="17204"/>
                  <a:pt x="70582" y="16799"/>
                  <a:pt x="70432" y="16359"/>
                </a:cubicBezTo>
                <a:close/>
                <a:moveTo>
                  <a:pt x="33746" y="17099"/>
                </a:moveTo>
                <a:cubicBezTo>
                  <a:pt x="34336" y="17239"/>
                  <a:pt x="34926" y="17389"/>
                  <a:pt x="35507" y="17459"/>
                </a:cubicBezTo>
                <a:cubicBezTo>
                  <a:pt x="35401" y="17539"/>
                  <a:pt x="35331" y="17644"/>
                  <a:pt x="35217" y="17724"/>
                </a:cubicBezTo>
                <a:cubicBezTo>
                  <a:pt x="34671" y="17574"/>
                  <a:pt x="34081" y="17389"/>
                  <a:pt x="33526" y="17204"/>
                </a:cubicBezTo>
                <a:cubicBezTo>
                  <a:pt x="33605" y="17169"/>
                  <a:pt x="33676" y="17134"/>
                  <a:pt x="33746" y="17099"/>
                </a:cubicBezTo>
                <a:close/>
                <a:moveTo>
                  <a:pt x="55650" y="15778"/>
                </a:moveTo>
                <a:cubicBezTo>
                  <a:pt x="55686" y="16183"/>
                  <a:pt x="55756" y="16544"/>
                  <a:pt x="55835" y="16914"/>
                </a:cubicBezTo>
                <a:cubicBezTo>
                  <a:pt x="55175" y="17204"/>
                  <a:pt x="54515" y="17459"/>
                  <a:pt x="53854" y="17724"/>
                </a:cubicBezTo>
                <a:cubicBezTo>
                  <a:pt x="53819" y="17354"/>
                  <a:pt x="53775" y="17019"/>
                  <a:pt x="53740" y="16658"/>
                </a:cubicBezTo>
                <a:cubicBezTo>
                  <a:pt x="54400" y="16403"/>
                  <a:pt x="55025" y="16104"/>
                  <a:pt x="55650" y="15778"/>
                </a:cubicBezTo>
                <a:close/>
                <a:moveTo>
                  <a:pt x="62658" y="15778"/>
                </a:moveTo>
                <a:cubicBezTo>
                  <a:pt x="62729" y="16253"/>
                  <a:pt x="62799" y="16694"/>
                  <a:pt x="62914" y="17169"/>
                </a:cubicBezTo>
                <a:cubicBezTo>
                  <a:pt x="62474" y="17319"/>
                  <a:pt x="62033" y="17539"/>
                  <a:pt x="61558" y="17759"/>
                </a:cubicBezTo>
                <a:cubicBezTo>
                  <a:pt x="61479" y="17319"/>
                  <a:pt x="61408" y="16843"/>
                  <a:pt x="61338" y="16403"/>
                </a:cubicBezTo>
                <a:cubicBezTo>
                  <a:pt x="61778" y="16139"/>
                  <a:pt x="62218" y="15963"/>
                  <a:pt x="62658" y="15778"/>
                </a:cubicBezTo>
                <a:close/>
                <a:moveTo>
                  <a:pt x="67941" y="16403"/>
                </a:moveTo>
                <a:cubicBezTo>
                  <a:pt x="68046" y="16843"/>
                  <a:pt x="68196" y="17239"/>
                  <a:pt x="68381" y="17680"/>
                </a:cubicBezTo>
                <a:cubicBezTo>
                  <a:pt x="67641" y="17680"/>
                  <a:pt x="66981" y="17724"/>
                  <a:pt x="66365" y="17759"/>
                </a:cubicBezTo>
                <a:cubicBezTo>
                  <a:pt x="66180" y="17389"/>
                  <a:pt x="66066" y="16949"/>
                  <a:pt x="65960" y="16544"/>
                </a:cubicBezTo>
                <a:cubicBezTo>
                  <a:pt x="66585" y="16473"/>
                  <a:pt x="67245" y="16438"/>
                  <a:pt x="67941" y="16403"/>
                </a:cubicBezTo>
                <a:close/>
                <a:moveTo>
                  <a:pt x="80812" y="16068"/>
                </a:moveTo>
                <a:cubicBezTo>
                  <a:pt x="81367" y="16324"/>
                  <a:pt x="81948" y="16544"/>
                  <a:pt x="82573" y="16764"/>
                </a:cubicBezTo>
                <a:cubicBezTo>
                  <a:pt x="82758" y="17099"/>
                  <a:pt x="83013" y="17459"/>
                  <a:pt x="83268" y="17794"/>
                </a:cubicBezTo>
                <a:cubicBezTo>
                  <a:pt x="82608" y="17574"/>
                  <a:pt x="82027" y="17354"/>
                  <a:pt x="81472" y="17099"/>
                </a:cubicBezTo>
                <a:cubicBezTo>
                  <a:pt x="81217" y="16764"/>
                  <a:pt x="80997" y="16403"/>
                  <a:pt x="80812" y="16068"/>
                </a:cubicBezTo>
                <a:close/>
                <a:moveTo>
                  <a:pt x="51838" y="16253"/>
                </a:moveTo>
                <a:cubicBezTo>
                  <a:pt x="51838" y="16579"/>
                  <a:pt x="51838" y="16914"/>
                  <a:pt x="51874" y="17239"/>
                </a:cubicBezTo>
                <a:cubicBezTo>
                  <a:pt x="51178" y="17459"/>
                  <a:pt x="50474" y="17680"/>
                  <a:pt x="49778" y="17864"/>
                </a:cubicBezTo>
                <a:cubicBezTo>
                  <a:pt x="49778" y="17574"/>
                  <a:pt x="49813" y="17283"/>
                  <a:pt x="49857" y="16949"/>
                </a:cubicBezTo>
                <a:cubicBezTo>
                  <a:pt x="50518" y="16729"/>
                  <a:pt x="51178" y="16509"/>
                  <a:pt x="51838" y="16253"/>
                </a:cubicBezTo>
                <a:close/>
                <a:moveTo>
                  <a:pt x="30189" y="16359"/>
                </a:moveTo>
                <a:cubicBezTo>
                  <a:pt x="30779" y="16799"/>
                  <a:pt x="31369" y="17239"/>
                  <a:pt x="31985" y="17680"/>
                </a:cubicBezTo>
                <a:cubicBezTo>
                  <a:pt x="31845" y="17759"/>
                  <a:pt x="31695" y="17864"/>
                  <a:pt x="31545" y="17944"/>
                </a:cubicBezTo>
                <a:cubicBezTo>
                  <a:pt x="30964" y="17504"/>
                  <a:pt x="30410" y="17063"/>
                  <a:pt x="29864" y="16623"/>
                </a:cubicBezTo>
                <a:cubicBezTo>
                  <a:pt x="29828" y="16579"/>
                  <a:pt x="29784" y="16544"/>
                  <a:pt x="29784" y="16544"/>
                </a:cubicBezTo>
                <a:cubicBezTo>
                  <a:pt x="29899" y="16473"/>
                  <a:pt x="30049" y="16403"/>
                  <a:pt x="30189" y="16359"/>
                </a:cubicBezTo>
                <a:close/>
                <a:moveTo>
                  <a:pt x="47982" y="16579"/>
                </a:moveTo>
                <a:cubicBezTo>
                  <a:pt x="47877" y="16914"/>
                  <a:pt x="47797" y="17239"/>
                  <a:pt x="47727" y="17539"/>
                </a:cubicBezTo>
                <a:cubicBezTo>
                  <a:pt x="47102" y="17724"/>
                  <a:pt x="46477" y="17829"/>
                  <a:pt x="45852" y="17944"/>
                </a:cubicBezTo>
                <a:cubicBezTo>
                  <a:pt x="45931" y="17680"/>
                  <a:pt x="46037" y="17389"/>
                  <a:pt x="46116" y="17134"/>
                </a:cubicBezTo>
                <a:cubicBezTo>
                  <a:pt x="46732" y="16984"/>
                  <a:pt x="47322" y="16799"/>
                  <a:pt x="47982" y="16579"/>
                </a:cubicBezTo>
                <a:close/>
                <a:moveTo>
                  <a:pt x="72783" y="16438"/>
                </a:moveTo>
                <a:cubicBezTo>
                  <a:pt x="73514" y="16509"/>
                  <a:pt x="74288" y="16623"/>
                  <a:pt x="75019" y="16764"/>
                </a:cubicBezTo>
                <a:cubicBezTo>
                  <a:pt x="75204" y="17169"/>
                  <a:pt x="75424" y="17539"/>
                  <a:pt x="75644" y="17944"/>
                </a:cubicBezTo>
                <a:cubicBezTo>
                  <a:pt x="74870" y="17794"/>
                  <a:pt x="74104" y="17724"/>
                  <a:pt x="73329" y="17680"/>
                </a:cubicBezTo>
                <a:cubicBezTo>
                  <a:pt x="73109" y="17319"/>
                  <a:pt x="72924" y="16878"/>
                  <a:pt x="72783" y="16438"/>
                </a:cubicBezTo>
                <a:close/>
                <a:moveTo>
                  <a:pt x="65881" y="16544"/>
                </a:moveTo>
                <a:cubicBezTo>
                  <a:pt x="65995" y="16949"/>
                  <a:pt x="66145" y="17389"/>
                  <a:pt x="66286" y="17794"/>
                </a:cubicBezTo>
                <a:cubicBezTo>
                  <a:pt x="65775" y="17829"/>
                  <a:pt x="65300" y="17900"/>
                  <a:pt x="64824" y="17979"/>
                </a:cubicBezTo>
                <a:cubicBezTo>
                  <a:pt x="64675" y="17574"/>
                  <a:pt x="64560" y="17204"/>
                  <a:pt x="64454" y="16764"/>
                </a:cubicBezTo>
                <a:cubicBezTo>
                  <a:pt x="64930" y="16694"/>
                  <a:pt x="65405" y="16623"/>
                  <a:pt x="65881" y="16544"/>
                </a:cubicBezTo>
                <a:close/>
                <a:moveTo>
                  <a:pt x="13321" y="16403"/>
                </a:moveTo>
                <a:cubicBezTo>
                  <a:pt x="13937" y="16579"/>
                  <a:pt x="14527" y="16764"/>
                  <a:pt x="15152" y="16949"/>
                </a:cubicBezTo>
                <a:cubicBezTo>
                  <a:pt x="14747" y="17319"/>
                  <a:pt x="14378" y="17644"/>
                  <a:pt x="13981" y="18014"/>
                </a:cubicBezTo>
                <a:cubicBezTo>
                  <a:pt x="13356" y="17794"/>
                  <a:pt x="12731" y="17539"/>
                  <a:pt x="12071" y="17319"/>
                </a:cubicBezTo>
                <a:cubicBezTo>
                  <a:pt x="12361" y="17099"/>
                  <a:pt x="12661" y="16878"/>
                  <a:pt x="12951" y="16658"/>
                </a:cubicBezTo>
                <a:lnTo>
                  <a:pt x="13321" y="16403"/>
                </a:lnTo>
                <a:close/>
                <a:moveTo>
                  <a:pt x="33420" y="17204"/>
                </a:moveTo>
                <a:cubicBezTo>
                  <a:pt x="34010" y="17424"/>
                  <a:pt x="34591" y="17609"/>
                  <a:pt x="35181" y="17759"/>
                </a:cubicBezTo>
                <a:cubicBezTo>
                  <a:pt x="35067" y="17829"/>
                  <a:pt x="34961" y="17944"/>
                  <a:pt x="34847" y="18014"/>
                </a:cubicBezTo>
                <a:cubicBezTo>
                  <a:pt x="34266" y="17829"/>
                  <a:pt x="33676" y="17574"/>
                  <a:pt x="33086" y="17319"/>
                </a:cubicBezTo>
                <a:cubicBezTo>
                  <a:pt x="33200" y="17283"/>
                  <a:pt x="33306" y="17239"/>
                  <a:pt x="33420" y="17204"/>
                </a:cubicBezTo>
                <a:close/>
                <a:moveTo>
                  <a:pt x="39909" y="17169"/>
                </a:moveTo>
                <a:cubicBezTo>
                  <a:pt x="40244" y="17204"/>
                  <a:pt x="40569" y="17239"/>
                  <a:pt x="40939" y="17283"/>
                </a:cubicBezTo>
                <a:cubicBezTo>
                  <a:pt x="41274" y="17319"/>
                  <a:pt x="41635" y="17354"/>
                  <a:pt x="41969" y="17389"/>
                </a:cubicBezTo>
                <a:cubicBezTo>
                  <a:pt x="41855" y="17609"/>
                  <a:pt x="41749" y="17829"/>
                  <a:pt x="41635" y="18014"/>
                </a:cubicBezTo>
                <a:cubicBezTo>
                  <a:pt x="41159" y="17979"/>
                  <a:pt x="40754" y="17900"/>
                  <a:pt x="40349" y="17794"/>
                </a:cubicBezTo>
                <a:cubicBezTo>
                  <a:pt x="40059" y="17759"/>
                  <a:pt x="39839" y="17724"/>
                  <a:pt x="39618" y="17680"/>
                </a:cubicBezTo>
                <a:cubicBezTo>
                  <a:pt x="39733" y="17504"/>
                  <a:pt x="39839" y="17354"/>
                  <a:pt x="39909" y="17169"/>
                </a:cubicBezTo>
                <a:close/>
                <a:moveTo>
                  <a:pt x="59903" y="15778"/>
                </a:moveTo>
                <a:cubicBezTo>
                  <a:pt x="59938" y="16068"/>
                  <a:pt x="60017" y="16359"/>
                  <a:pt x="60052" y="16658"/>
                </a:cubicBezTo>
                <a:lnTo>
                  <a:pt x="60052" y="16729"/>
                </a:lnTo>
                <a:cubicBezTo>
                  <a:pt x="60088" y="16878"/>
                  <a:pt x="60088" y="16984"/>
                  <a:pt x="60123" y="17134"/>
                </a:cubicBezTo>
                <a:cubicBezTo>
                  <a:pt x="59903" y="17283"/>
                  <a:pt x="59683" y="17459"/>
                  <a:pt x="59498" y="17609"/>
                </a:cubicBezTo>
                <a:cubicBezTo>
                  <a:pt x="59322" y="17759"/>
                  <a:pt x="59172" y="17864"/>
                  <a:pt x="58987" y="18014"/>
                </a:cubicBezTo>
                <a:cubicBezTo>
                  <a:pt x="58952" y="17680"/>
                  <a:pt x="58882" y="17354"/>
                  <a:pt x="58838" y="17019"/>
                </a:cubicBezTo>
                <a:cubicBezTo>
                  <a:pt x="58802" y="16914"/>
                  <a:pt x="58767" y="16764"/>
                  <a:pt x="58767" y="16658"/>
                </a:cubicBezTo>
                <a:cubicBezTo>
                  <a:pt x="58802" y="16623"/>
                  <a:pt x="58838" y="16579"/>
                  <a:pt x="58882" y="16579"/>
                </a:cubicBezTo>
                <a:cubicBezTo>
                  <a:pt x="59242" y="16289"/>
                  <a:pt x="59577" y="16033"/>
                  <a:pt x="59903" y="15778"/>
                </a:cubicBezTo>
                <a:close/>
                <a:moveTo>
                  <a:pt x="35586" y="17459"/>
                </a:moveTo>
                <a:cubicBezTo>
                  <a:pt x="36211" y="17574"/>
                  <a:pt x="36828" y="17609"/>
                  <a:pt x="37453" y="17644"/>
                </a:cubicBezTo>
                <a:cubicBezTo>
                  <a:pt x="37347" y="17759"/>
                  <a:pt x="37233" y="17900"/>
                  <a:pt x="37127" y="18049"/>
                </a:cubicBezTo>
                <a:cubicBezTo>
                  <a:pt x="36977" y="18014"/>
                  <a:pt x="36828" y="18014"/>
                  <a:pt x="36687" y="17979"/>
                </a:cubicBezTo>
                <a:cubicBezTo>
                  <a:pt x="36247" y="17944"/>
                  <a:pt x="35771" y="17829"/>
                  <a:pt x="35287" y="17724"/>
                </a:cubicBezTo>
                <a:cubicBezTo>
                  <a:pt x="35401" y="17644"/>
                  <a:pt x="35472" y="17574"/>
                  <a:pt x="35586" y="17459"/>
                </a:cubicBezTo>
                <a:close/>
                <a:moveTo>
                  <a:pt x="76595" y="16139"/>
                </a:moveTo>
                <a:cubicBezTo>
                  <a:pt x="77185" y="16403"/>
                  <a:pt x="77731" y="16694"/>
                  <a:pt x="78250" y="16984"/>
                </a:cubicBezTo>
                <a:cubicBezTo>
                  <a:pt x="78470" y="17354"/>
                  <a:pt x="78726" y="17680"/>
                  <a:pt x="78946" y="18049"/>
                </a:cubicBezTo>
                <a:cubicBezTo>
                  <a:pt x="78391" y="17759"/>
                  <a:pt x="77810" y="17504"/>
                  <a:pt x="77185" y="17283"/>
                </a:cubicBezTo>
                <a:cubicBezTo>
                  <a:pt x="77000" y="16914"/>
                  <a:pt x="76780" y="16509"/>
                  <a:pt x="76595" y="16139"/>
                </a:cubicBezTo>
                <a:close/>
                <a:moveTo>
                  <a:pt x="18163" y="16324"/>
                </a:moveTo>
                <a:cubicBezTo>
                  <a:pt x="18603" y="16438"/>
                  <a:pt x="19044" y="16544"/>
                  <a:pt x="19484" y="16694"/>
                </a:cubicBezTo>
                <a:cubicBezTo>
                  <a:pt x="19625" y="16729"/>
                  <a:pt x="19810" y="16799"/>
                  <a:pt x="19994" y="16843"/>
                </a:cubicBezTo>
                <a:cubicBezTo>
                  <a:pt x="19739" y="17204"/>
                  <a:pt x="19484" y="17504"/>
                  <a:pt x="19264" y="17759"/>
                </a:cubicBezTo>
                <a:cubicBezTo>
                  <a:pt x="19149" y="17864"/>
                  <a:pt x="19044" y="17979"/>
                  <a:pt x="18964" y="18085"/>
                </a:cubicBezTo>
                <a:cubicBezTo>
                  <a:pt x="18894" y="18085"/>
                  <a:pt x="18780" y="18049"/>
                  <a:pt x="18709" y="18014"/>
                </a:cubicBezTo>
                <a:cubicBezTo>
                  <a:pt x="18163" y="17829"/>
                  <a:pt x="17609" y="17644"/>
                  <a:pt x="17063" y="17504"/>
                </a:cubicBezTo>
                <a:cubicBezTo>
                  <a:pt x="17168" y="17389"/>
                  <a:pt x="17239" y="17283"/>
                  <a:pt x="17353" y="17204"/>
                </a:cubicBezTo>
                <a:cubicBezTo>
                  <a:pt x="17609" y="16914"/>
                  <a:pt x="17864" y="16623"/>
                  <a:pt x="18163" y="16324"/>
                </a:cubicBezTo>
                <a:close/>
                <a:moveTo>
                  <a:pt x="46037" y="17134"/>
                </a:moveTo>
                <a:lnTo>
                  <a:pt x="46037" y="17134"/>
                </a:lnTo>
                <a:cubicBezTo>
                  <a:pt x="45966" y="17424"/>
                  <a:pt x="45852" y="17680"/>
                  <a:pt x="45781" y="17944"/>
                </a:cubicBezTo>
                <a:cubicBezTo>
                  <a:pt x="45086" y="18049"/>
                  <a:pt x="44425" y="18120"/>
                  <a:pt x="43800" y="18120"/>
                </a:cubicBezTo>
                <a:lnTo>
                  <a:pt x="43800" y="18049"/>
                </a:lnTo>
                <a:cubicBezTo>
                  <a:pt x="43915" y="17864"/>
                  <a:pt x="43985" y="17644"/>
                  <a:pt x="44091" y="17424"/>
                </a:cubicBezTo>
                <a:cubicBezTo>
                  <a:pt x="44716" y="17389"/>
                  <a:pt x="45376" y="17283"/>
                  <a:pt x="46037" y="17134"/>
                </a:cubicBezTo>
                <a:close/>
                <a:moveTo>
                  <a:pt x="42040" y="17389"/>
                </a:moveTo>
                <a:cubicBezTo>
                  <a:pt x="42351" y="17414"/>
                  <a:pt x="42680" y="17439"/>
                  <a:pt x="43014" y="17439"/>
                </a:cubicBezTo>
                <a:cubicBezTo>
                  <a:pt x="43152" y="17439"/>
                  <a:pt x="43291" y="17435"/>
                  <a:pt x="43431" y="17424"/>
                </a:cubicBezTo>
                <a:lnTo>
                  <a:pt x="44020" y="17424"/>
                </a:lnTo>
                <a:cubicBezTo>
                  <a:pt x="43950" y="17644"/>
                  <a:pt x="43836" y="17829"/>
                  <a:pt x="43765" y="18049"/>
                </a:cubicBezTo>
                <a:cubicBezTo>
                  <a:pt x="43765" y="18085"/>
                  <a:pt x="43730" y="18120"/>
                  <a:pt x="43730" y="18120"/>
                </a:cubicBezTo>
                <a:cubicBezTo>
                  <a:pt x="43545" y="18164"/>
                  <a:pt x="43395" y="18164"/>
                  <a:pt x="43210" y="18164"/>
                </a:cubicBezTo>
                <a:cubicBezTo>
                  <a:pt x="42665" y="18120"/>
                  <a:pt x="42189" y="18085"/>
                  <a:pt x="41714" y="18049"/>
                </a:cubicBezTo>
                <a:lnTo>
                  <a:pt x="42040" y="17389"/>
                </a:lnTo>
                <a:close/>
                <a:moveTo>
                  <a:pt x="77625" y="15848"/>
                </a:moveTo>
                <a:lnTo>
                  <a:pt x="77625" y="15848"/>
                </a:lnTo>
                <a:cubicBezTo>
                  <a:pt x="78030" y="16139"/>
                  <a:pt x="78426" y="16438"/>
                  <a:pt x="78867" y="16729"/>
                </a:cubicBezTo>
                <a:cubicBezTo>
                  <a:pt x="79051" y="16878"/>
                  <a:pt x="79271" y="17063"/>
                  <a:pt x="79456" y="17204"/>
                </a:cubicBezTo>
                <a:cubicBezTo>
                  <a:pt x="79641" y="17459"/>
                  <a:pt x="79826" y="17680"/>
                  <a:pt x="79967" y="17864"/>
                </a:cubicBezTo>
                <a:cubicBezTo>
                  <a:pt x="80046" y="17979"/>
                  <a:pt x="80117" y="18049"/>
                  <a:pt x="80187" y="18164"/>
                </a:cubicBezTo>
                <a:cubicBezTo>
                  <a:pt x="80152" y="18120"/>
                  <a:pt x="80081" y="18085"/>
                  <a:pt x="80046" y="18049"/>
                </a:cubicBezTo>
                <a:cubicBezTo>
                  <a:pt x="79456" y="17680"/>
                  <a:pt x="78867" y="17319"/>
                  <a:pt x="78285" y="16949"/>
                </a:cubicBezTo>
                <a:cubicBezTo>
                  <a:pt x="78065" y="16579"/>
                  <a:pt x="77845" y="16218"/>
                  <a:pt x="77625" y="15848"/>
                </a:cubicBezTo>
                <a:close/>
                <a:moveTo>
                  <a:pt x="79747" y="16218"/>
                </a:moveTo>
                <a:lnTo>
                  <a:pt x="79747" y="16218"/>
                </a:lnTo>
                <a:cubicBezTo>
                  <a:pt x="80266" y="16579"/>
                  <a:pt x="80812" y="16878"/>
                  <a:pt x="81437" y="17169"/>
                </a:cubicBezTo>
                <a:cubicBezTo>
                  <a:pt x="81657" y="17459"/>
                  <a:pt x="81913" y="17794"/>
                  <a:pt x="82168" y="18164"/>
                </a:cubicBezTo>
                <a:cubicBezTo>
                  <a:pt x="81552" y="17864"/>
                  <a:pt x="80962" y="17574"/>
                  <a:pt x="80407" y="17239"/>
                </a:cubicBezTo>
                <a:cubicBezTo>
                  <a:pt x="80187" y="16914"/>
                  <a:pt x="79967" y="16579"/>
                  <a:pt x="79747" y="16218"/>
                </a:cubicBezTo>
                <a:close/>
                <a:moveTo>
                  <a:pt x="3047" y="16764"/>
                </a:moveTo>
                <a:cubicBezTo>
                  <a:pt x="3778" y="16949"/>
                  <a:pt x="4517" y="17204"/>
                  <a:pt x="5213" y="17504"/>
                </a:cubicBezTo>
                <a:cubicBezTo>
                  <a:pt x="4772" y="17724"/>
                  <a:pt x="4297" y="17979"/>
                  <a:pt x="3857" y="18199"/>
                </a:cubicBezTo>
                <a:cubicBezTo>
                  <a:pt x="3117" y="17900"/>
                  <a:pt x="2387" y="17644"/>
                  <a:pt x="1656" y="17389"/>
                </a:cubicBezTo>
                <a:cubicBezTo>
                  <a:pt x="2131" y="17169"/>
                  <a:pt x="2607" y="16949"/>
                  <a:pt x="3047" y="16764"/>
                </a:cubicBezTo>
                <a:close/>
                <a:moveTo>
                  <a:pt x="57297" y="16139"/>
                </a:moveTo>
                <a:cubicBezTo>
                  <a:pt x="57341" y="16359"/>
                  <a:pt x="57376" y="16544"/>
                  <a:pt x="57376" y="16729"/>
                </a:cubicBezTo>
                <a:cubicBezTo>
                  <a:pt x="57411" y="16984"/>
                  <a:pt x="57446" y="17239"/>
                  <a:pt x="57482" y="17459"/>
                </a:cubicBezTo>
                <a:cubicBezTo>
                  <a:pt x="57042" y="17759"/>
                  <a:pt x="56566" y="17979"/>
                  <a:pt x="56091" y="18199"/>
                </a:cubicBezTo>
                <a:cubicBezTo>
                  <a:pt x="56055" y="17944"/>
                  <a:pt x="55976" y="17644"/>
                  <a:pt x="55941" y="17354"/>
                </a:cubicBezTo>
                <a:cubicBezTo>
                  <a:pt x="55941" y="17239"/>
                  <a:pt x="55906" y="17099"/>
                  <a:pt x="55871" y="16949"/>
                </a:cubicBezTo>
                <a:cubicBezTo>
                  <a:pt x="56381" y="16694"/>
                  <a:pt x="56821" y="16438"/>
                  <a:pt x="57297" y="16139"/>
                </a:cubicBezTo>
                <a:close/>
                <a:moveTo>
                  <a:pt x="78831" y="16183"/>
                </a:moveTo>
                <a:cubicBezTo>
                  <a:pt x="79131" y="16359"/>
                  <a:pt x="79386" y="16579"/>
                  <a:pt x="79676" y="16799"/>
                </a:cubicBezTo>
                <a:cubicBezTo>
                  <a:pt x="79897" y="16949"/>
                  <a:pt x="80117" y="17134"/>
                  <a:pt x="80372" y="17283"/>
                </a:cubicBezTo>
                <a:cubicBezTo>
                  <a:pt x="80627" y="17609"/>
                  <a:pt x="80847" y="17944"/>
                  <a:pt x="81112" y="18234"/>
                </a:cubicBezTo>
                <a:cubicBezTo>
                  <a:pt x="80962" y="18164"/>
                  <a:pt x="80847" y="18049"/>
                  <a:pt x="80707" y="17979"/>
                </a:cubicBezTo>
                <a:cubicBezTo>
                  <a:pt x="80302" y="17724"/>
                  <a:pt x="79897" y="17424"/>
                  <a:pt x="79492" y="17134"/>
                </a:cubicBezTo>
                <a:cubicBezTo>
                  <a:pt x="79307" y="16843"/>
                  <a:pt x="79087" y="16509"/>
                  <a:pt x="78831" y="16183"/>
                </a:cubicBezTo>
                <a:close/>
                <a:moveTo>
                  <a:pt x="53670" y="16694"/>
                </a:moveTo>
                <a:cubicBezTo>
                  <a:pt x="53705" y="17019"/>
                  <a:pt x="53740" y="17389"/>
                  <a:pt x="53775" y="17724"/>
                </a:cubicBezTo>
                <a:cubicBezTo>
                  <a:pt x="53194" y="17944"/>
                  <a:pt x="52569" y="18120"/>
                  <a:pt x="51944" y="18269"/>
                </a:cubicBezTo>
                <a:lnTo>
                  <a:pt x="51944" y="17539"/>
                </a:lnTo>
                <a:cubicBezTo>
                  <a:pt x="51909" y="17459"/>
                  <a:pt x="51909" y="17389"/>
                  <a:pt x="51909" y="17319"/>
                </a:cubicBezTo>
                <a:cubicBezTo>
                  <a:pt x="52534" y="17099"/>
                  <a:pt x="53115" y="16914"/>
                  <a:pt x="53670" y="16694"/>
                </a:cubicBezTo>
                <a:close/>
                <a:moveTo>
                  <a:pt x="37858" y="17644"/>
                </a:moveTo>
                <a:cubicBezTo>
                  <a:pt x="38553" y="17644"/>
                  <a:pt x="38958" y="17644"/>
                  <a:pt x="39548" y="17724"/>
                </a:cubicBezTo>
                <a:cubicBezTo>
                  <a:pt x="39434" y="17900"/>
                  <a:pt x="39293" y="18120"/>
                  <a:pt x="39178" y="18305"/>
                </a:cubicBezTo>
                <a:cubicBezTo>
                  <a:pt x="38853" y="18269"/>
                  <a:pt x="38553" y="18234"/>
                  <a:pt x="38263" y="18199"/>
                </a:cubicBezTo>
                <a:cubicBezTo>
                  <a:pt x="37893" y="18164"/>
                  <a:pt x="37532" y="18085"/>
                  <a:pt x="37197" y="18049"/>
                </a:cubicBezTo>
                <a:cubicBezTo>
                  <a:pt x="37312" y="17900"/>
                  <a:pt x="37417" y="17759"/>
                  <a:pt x="37532" y="17644"/>
                </a:cubicBezTo>
                <a:close/>
                <a:moveTo>
                  <a:pt x="6568" y="16843"/>
                </a:moveTo>
                <a:cubicBezTo>
                  <a:pt x="6938" y="17019"/>
                  <a:pt x="7334" y="17169"/>
                  <a:pt x="7704" y="17354"/>
                </a:cubicBezTo>
                <a:cubicBezTo>
                  <a:pt x="7959" y="17459"/>
                  <a:pt x="8215" y="17574"/>
                  <a:pt x="8479" y="17680"/>
                </a:cubicBezTo>
                <a:cubicBezTo>
                  <a:pt x="8109" y="17900"/>
                  <a:pt x="7739" y="18120"/>
                  <a:pt x="7414" y="18340"/>
                </a:cubicBezTo>
                <a:cubicBezTo>
                  <a:pt x="6718" y="18049"/>
                  <a:pt x="6058" y="17759"/>
                  <a:pt x="5353" y="17504"/>
                </a:cubicBezTo>
                <a:cubicBezTo>
                  <a:pt x="5758" y="17283"/>
                  <a:pt x="6163" y="17063"/>
                  <a:pt x="6568" y="16843"/>
                </a:cubicBezTo>
                <a:close/>
                <a:moveTo>
                  <a:pt x="64419" y="16799"/>
                </a:moveTo>
                <a:cubicBezTo>
                  <a:pt x="64490" y="17204"/>
                  <a:pt x="64604" y="17609"/>
                  <a:pt x="64745" y="17979"/>
                </a:cubicBezTo>
                <a:cubicBezTo>
                  <a:pt x="64270" y="18085"/>
                  <a:pt x="63759" y="18199"/>
                  <a:pt x="63284" y="18340"/>
                </a:cubicBezTo>
                <a:cubicBezTo>
                  <a:pt x="63169" y="17979"/>
                  <a:pt x="63063" y="17609"/>
                  <a:pt x="62984" y="17204"/>
                </a:cubicBezTo>
                <a:cubicBezTo>
                  <a:pt x="63424" y="17019"/>
                  <a:pt x="63900" y="16914"/>
                  <a:pt x="64419" y="16799"/>
                </a:cubicBezTo>
                <a:close/>
                <a:moveTo>
                  <a:pt x="82652" y="16799"/>
                </a:moveTo>
                <a:lnTo>
                  <a:pt x="82652" y="16799"/>
                </a:lnTo>
                <a:cubicBezTo>
                  <a:pt x="83233" y="16984"/>
                  <a:pt x="83858" y="17169"/>
                  <a:pt x="84554" y="17319"/>
                </a:cubicBezTo>
                <a:cubicBezTo>
                  <a:pt x="84774" y="17680"/>
                  <a:pt x="84994" y="18014"/>
                  <a:pt x="85249" y="18340"/>
                </a:cubicBezTo>
                <a:cubicBezTo>
                  <a:pt x="84589" y="18199"/>
                  <a:pt x="83973" y="18014"/>
                  <a:pt x="83348" y="17829"/>
                </a:cubicBezTo>
                <a:cubicBezTo>
                  <a:pt x="83092" y="17459"/>
                  <a:pt x="82872" y="17134"/>
                  <a:pt x="82652" y="16799"/>
                </a:cubicBezTo>
                <a:close/>
                <a:moveTo>
                  <a:pt x="29714" y="16544"/>
                </a:moveTo>
                <a:cubicBezTo>
                  <a:pt x="29749" y="16579"/>
                  <a:pt x="29784" y="16623"/>
                  <a:pt x="29828" y="16658"/>
                </a:cubicBezTo>
                <a:cubicBezTo>
                  <a:pt x="30374" y="17099"/>
                  <a:pt x="30929" y="17539"/>
                  <a:pt x="31510" y="17979"/>
                </a:cubicBezTo>
                <a:cubicBezTo>
                  <a:pt x="31325" y="18120"/>
                  <a:pt x="31184" y="18234"/>
                  <a:pt x="30999" y="18384"/>
                </a:cubicBezTo>
                <a:cubicBezTo>
                  <a:pt x="30524" y="17979"/>
                  <a:pt x="30049" y="17574"/>
                  <a:pt x="29564" y="17134"/>
                </a:cubicBezTo>
                <a:cubicBezTo>
                  <a:pt x="29459" y="17063"/>
                  <a:pt x="29344" y="16949"/>
                  <a:pt x="29203" y="16843"/>
                </a:cubicBezTo>
                <a:cubicBezTo>
                  <a:pt x="29388" y="16729"/>
                  <a:pt x="29529" y="16658"/>
                  <a:pt x="29714" y="16544"/>
                </a:cubicBezTo>
                <a:close/>
                <a:moveTo>
                  <a:pt x="33016" y="17354"/>
                </a:moveTo>
                <a:cubicBezTo>
                  <a:pt x="33605" y="17609"/>
                  <a:pt x="34186" y="17864"/>
                  <a:pt x="34812" y="18049"/>
                </a:cubicBezTo>
                <a:cubicBezTo>
                  <a:pt x="34706" y="18164"/>
                  <a:pt x="34556" y="18269"/>
                  <a:pt x="34451" y="18384"/>
                </a:cubicBezTo>
                <a:lnTo>
                  <a:pt x="34407" y="18384"/>
                </a:lnTo>
                <a:cubicBezTo>
                  <a:pt x="33790" y="18120"/>
                  <a:pt x="33165" y="17794"/>
                  <a:pt x="32575" y="17459"/>
                </a:cubicBezTo>
                <a:cubicBezTo>
                  <a:pt x="32725" y="17424"/>
                  <a:pt x="32866" y="17389"/>
                  <a:pt x="33016" y="17354"/>
                </a:cubicBezTo>
                <a:close/>
                <a:moveTo>
                  <a:pt x="10125" y="16694"/>
                </a:moveTo>
                <a:cubicBezTo>
                  <a:pt x="10750" y="16914"/>
                  <a:pt x="11375" y="17134"/>
                  <a:pt x="11956" y="17354"/>
                </a:cubicBezTo>
                <a:cubicBezTo>
                  <a:pt x="11481" y="17724"/>
                  <a:pt x="11006" y="18049"/>
                  <a:pt x="10530" y="18419"/>
                </a:cubicBezTo>
                <a:cubicBezTo>
                  <a:pt x="10196" y="18305"/>
                  <a:pt x="9870" y="18199"/>
                  <a:pt x="9579" y="18049"/>
                </a:cubicBezTo>
                <a:cubicBezTo>
                  <a:pt x="9245" y="17944"/>
                  <a:pt x="8919" y="17794"/>
                  <a:pt x="8620" y="17644"/>
                </a:cubicBezTo>
                <a:cubicBezTo>
                  <a:pt x="9095" y="17354"/>
                  <a:pt x="9615" y="17019"/>
                  <a:pt x="10125" y="16694"/>
                </a:cubicBezTo>
                <a:close/>
                <a:moveTo>
                  <a:pt x="49778" y="16984"/>
                </a:moveTo>
                <a:lnTo>
                  <a:pt x="49778" y="16984"/>
                </a:lnTo>
                <a:cubicBezTo>
                  <a:pt x="49743" y="17283"/>
                  <a:pt x="49743" y="17574"/>
                  <a:pt x="49708" y="17900"/>
                </a:cubicBezTo>
                <a:cubicBezTo>
                  <a:pt x="49417" y="17979"/>
                  <a:pt x="49118" y="18049"/>
                  <a:pt x="48792" y="18120"/>
                </a:cubicBezTo>
                <a:cubicBezTo>
                  <a:pt x="48387" y="18234"/>
                  <a:pt x="47982" y="18340"/>
                  <a:pt x="47612" y="18419"/>
                </a:cubicBezTo>
                <a:cubicBezTo>
                  <a:pt x="47656" y="18120"/>
                  <a:pt x="47727" y="17864"/>
                  <a:pt x="47797" y="17574"/>
                </a:cubicBezTo>
                <a:cubicBezTo>
                  <a:pt x="48167" y="17504"/>
                  <a:pt x="48572" y="17354"/>
                  <a:pt x="48977" y="17239"/>
                </a:cubicBezTo>
                <a:cubicBezTo>
                  <a:pt x="49268" y="17134"/>
                  <a:pt x="49523" y="17063"/>
                  <a:pt x="49778" y="16984"/>
                </a:cubicBezTo>
                <a:close/>
                <a:moveTo>
                  <a:pt x="75090" y="16764"/>
                </a:moveTo>
                <a:cubicBezTo>
                  <a:pt x="75424" y="16843"/>
                  <a:pt x="75785" y="16914"/>
                  <a:pt x="76120" y="16984"/>
                </a:cubicBezTo>
                <a:cubicBezTo>
                  <a:pt x="76489" y="17099"/>
                  <a:pt x="76815" y="17204"/>
                  <a:pt x="77150" y="17319"/>
                </a:cubicBezTo>
                <a:cubicBezTo>
                  <a:pt x="77370" y="17680"/>
                  <a:pt x="77590" y="18049"/>
                  <a:pt x="77845" y="18419"/>
                </a:cubicBezTo>
                <a:cubicBezTo>
                  <a:pt x="77370" y="18269"/>
                  <a:pt x="76850" y="18120"/>
                  <a:pt x="76305" y="18049"/>
                </a:cubicBezTo>
                <a:cubicBezTo>
                  <a:pt x="76120" y="18014"/>
                  <a:pt x="75900" y="17979"/>
                  <a:pt x="75715" y="17944"/>
                </a:cubicBezTo>
                <a:cubicBezTo>
                  <a:pt x="75495" y="17574"/>
                  <a:pt x="75275" y="17169"/>
                  <a:pt x="75090" y="16764"/>
                </a:cubicBezTo>
                <a:close/>
                <a:moveTo>
                  <a:pt x="61303" y="16438"/>
                </a:moveTo>
                <a:cubicBezTo>
                  <a:pt x="61338" y="16878"/>
                  <a:pt x="61408" y="17354"/>
                  <a:pt x="61523" y="17794"/>
                </a:cubicBezTo>
                <a:cubicBezTo>
                  <a:pt x="61153" y="17979"/>
                  <a:pt x="60783" y="18199"/>
                  <a:pt x="60378" y="18454"/>
                </a:cubicBezTo>
                <a:cubicBezTo>
                  <a:pt x="60308" y="18049"/>
                  <a:pt x="60237" y="17609"/>
                  <a:pt x="60158" y="17169"/>
                </a:cubicBezTo>
                <a:cubicBezTo>
                  <a:pt x="60563" y="16878"/>
                  <a:pt x="60933" y="16658"/>
                  <a:pt x="61303" y="16438"/>
                </a:cubicBezTo>
                <a:close/>
                <a:moveTo>
                  <a:pt x="35252" y="17794"/>
                </a:moveTo>
                <a:cubicBezTo>
                  <a:pt x="35727" y="17900"/>
                  <a:pt x="36211" y="17979"/>
                  <a:pt x="36687" y="18049"/>
                </a:cubicBezTo>
                <a:cubicBezTo>
                  <a:pt x="36828" y="18049"/>
                  <a:pt x="36942" y="18085"/>
                  <a:pt x="37092" y="18085"/>
                </a:cubicBezTo>
                <a:cubicBezTo>
                  <a:pt x="36977" y="18234"/>
                  <a:pt x="36872" y="18384"/>
                  <a:pt x="36757" y="18490"/>
                </a:cubicBezTo>
                <a:cubicBezTo>
                  <a:pt x="36652" y="18490"/>
                  <a:pt x="36537" y="18454"/>
                  <a:pt x="36431" y="18419"/>
                </a:cubicBezTo>
                <a:cubicBezTo>
                  <a:pt x="35912" y="18340"/>
                  <a:pt x="35401" y="18199"/>
                  <a:pt x="34926" y="18049"/>
                </a:cubicBezTo>
                <a:cubicBezTo>
                  <a:pt x="35032" y="17944"/>
                  <a:pt x="35146" y="17864"/>
                  <a:pt x="35252" y="17794"/>
                </a:cubicBezTo>
                <a:close/>
                <a:moveTo>
                  <a:pt x="39583" y="17724"/>
                </a:moveTo>
                <a:cubicBezTo>
                  <a:pt x="39803" y="17759"/>
                  <a:pt x="40059" y="17794"/>
                  <a:pt x="40314" y="17864"/>
                </a:cubicBezTo>
                <a:cubicBezTo>
                  <a:pt x="40719" y="17944"/>
                  <a:pt x="41159" y="18014"/>
                  <a:pt x="41599" y="18085"/>
                </a:cubicBezTo>
                <a:cubicBezTo>
                  <a:pt x="41529" y="18234"/>
                  <a:pt x="41414" y="18419"/>
                  <a:pt x="41344" y="18560"/>
                </a:cubicBezTo>
                <a:cubicBezTo>
                  <a:pt x="40649" y="18490"/>
                  <a:pt x="39953" y="18419"/>
                  <a:pt x="39249" y="18340"/>
                </a:cubicBezTo>
                <a:cubicBezTo>
                  <a:pt x="39363" y="18120"/>
                  <a:pt x="39469" y="17944"/>
                  <a:pt x="39583" y="17724"/>
                </a:cubicBezTo>
                <a:close/>
                <a:moveTo>
                  <a:pt x="68381" y="17724"/>
                </a:moveTo>
                <a:cubicBezTo>
                  <a:pt x="68522" y="18014"/>
                  <a:pt x="68672" y="18305"/>
                  <a:pt x="68856" y="18604"/>
                </a:cubicBezTo>
                <a:lnTo>
                  <a:pt x="66805" y="18604"/>
                </a:lnTo>
                <a:cubicBezTo>
                  <a:pt x="66620" y="18340"/>
                  <a:pt x="66506" y="18085"/>
                  <a:pt x="66400" y="17829"/>
                </a:cubicBezTo>
                <a:cubicBezTo>
                  <a:pt x="67025" y="17759"/>
                  <a:pt x="67685" y="17759"/>
                  <a:pt x="68381" y="17724"/>
                </a:cubicBezTo>
                <a:close/>
                <a:moveTo>
                  <a:pt x="70908" y="17680"/>
                </a:moveTo>
                <a:cubicBezTo>
                  <a:pt x="71057" y="17979"/>
                  <a:pt x="71242" y="18269"/>
                  <a:pt x="71427" y="18560"/>
                </a:cubicBezTo>
                <a:cubicBezTo>
                  <a:pt x="70802" y="18560"/>
                  <a:pt x="70212" y="18560"/>
                  <a:pt x="69587" y="18604"/>
                </a:cubicBezTo>
                <a:lnTo>
                  <a:pt x="68927" y="18604"/>
                </a:lnTo>
                <a:cubicBezTo>
                  <a:pt x="68742" y="18305"/>
                  <a:pt x="68601" y="18014"/>
                  <a:pt x="68451" y="17724"/>
                </a:cubicBezTo>
                <a:lnTo>
                  <a:pt x="68566" y="17724"/>
                </a:lnTo>
                <a:cubicBezTo>
                  <a:pt x="69332" y="17724"/>
                  <a:pt x="70142" y="17680"/>
                  <a:pt x="70908" y="17680"/>
                </a:cubicBezTo>
                <a:close/>
                <a:moveTo>
                  <a:pt x="70987" y="17680"/>
                </a:moveTo>
                <a:cubicBezTo>
                  <a:pt x="71753" y="17680"/>
                  <a:pt x="72528" y="17724"/>
                  <a:pt x="73294" y="17759"/>
                </a:cubicBezTo>
                <a:cubicBezTo>
                  <a:pt x="73478" y="18049"/>
                  <a:pt x="73663" y="18384"/>
                  <a:pt x="73848" y="18639"/>
                </a:cubicBezTo>
                <a:cubicBezTo>
                  <a:pt x="73074" y="18604"/>
                  <a:pt x="72264" y="18560"/>
                  <a:pt x="71498" y="18560"/>
                </a:cubicBezTo>
                <a:cubicBezTo>
                  <a:pt x="71278" y="18305"/>
                  <a:pt x="71128" y="17979"/>
                  <a:pt x="70987" y="17680"/>
                </a:cubicBezTo>
                <a:close/>
                <a:moveTo>
                  <a:pt x="15223" y="16984"/>
                </a:moveTo>
                <a:cubicBezTo>
                  <a:pt x="15813" y="17134"/>
                  <a:pt x="16358" y="17319"/>
                  <a:pt x="16948" y="17504"/>
                </a:cubicBezTo>
                <a:cubicBezTo>
                  <a:pt x="16579" y="17900"/>
                  <a:pt x="16218" y="18305"/>
                  <a:pt x="15813" y="18674"/>
                </a:cubicBezTo>
                <a:cubicBezTo>
                  <a:pt x="15337" y="18490"/>
                  <a:pt x="14818" y="18305"/>
                  <a:pt x="14342" y="18120"/>
                </a:cubicBezTo>
                <a:cubicBezTo>
                  <a:pt x="14237" y="18085"/>
                  <a:pt x="14157" y="18085"/>
                  <a:pt x="14052" y="18049"/>
                </a:cubicBezTo>
                <a:cubicBezTo>
                  <a:pt x="14457" y="17680"/>
                  <a:pt x="14818" y="17319"/>
                  <a:pt x="15223" y="16984"/>
                </a:cubicBezTo>
                <a:close/>
                <a:moveTo>
                  <a:pt x="47727" y="17609"/>
                </a:moveTo>
                <a:cubicBezTo>
                  <a:pt x="47656" y="17864"/>
                  <a:pt x="47577" y="18164"/>
                  <a:pt x="47542" y="18419"/>
                </a:cubicBezTo>
                <a:cubicBezTo>
                  <a:pt x="46882" y="18525"/>
                  <a:pt x="46257" y="18604"/>
                  <a:pt x="45632" y="18674"/>
                </a:cubicBezTo>
                <a:cubicBezTo>
                  <a:pt x="45632" y="18604"/>
                  <a:pt x="45676" y="18525"/>
                  <a:pt x="45676" y="18454"/>
                </a:cubicBezTo>
                <a:cubicBezTo>
                  <a:pt x="45746" y="18305"/>
                  <a:pt x="45781" y="18164"/>
                  <a:pt x="45816" y="18014"/>
                </a:cubicBezTo>
                <a:cubicBezTo>
                  <a:pt x="46442" y="17900"/>
                  <a:pt x="47067" y="17759"/>
                  <a:pt x="47727" y="17609"/>
                </a:cubicBezTo>
                <a:close/>
                <a:moveTo>
                  <a:pt x="41670" y="18085"/>
                </a:moveTo>
                <a:cubicBezTo>
                  <a:pt x="42154" y="18164"/>
                  <a:pt x="42665" y="18199"/>
                  <a:pt x="43210" y="18199"/>
                </a:cubicBezTo>
                <a:lnTo>
                  <a:pt x="43695" y="18199"/>
                </a:lnTo>
                <a:cubicBezTo>
                  <a:pt x="43615" y="18384"/>
                  <a:pt x="43545" y="18525"/>
                  <a:pt x="43475" y="18710"/>
                </a:cubicBezTo>
                <a:cubicBezTo>
                  <a:pt x="42770" y="18674"/>
                  <a:pt x="42075" y="18639"/>
                  <a:pt x="41379" y="18560"/>
                </a:cubicBezTo>
                <a:cubicBezTo>
                  <a:pt x="41494" y="18419"/>
                  <a:pt x="41564" y="18269"/>
                  <a:pt x="41670" y="18085"/>
                </a:cubicBezTo>
                <a:close/>
                <a:moveTo>
                  <a:pt x="45781" y="18014"/>
                </a:moveTo>
                <a:lnTo>
                  <a:pt x="45781" y="18014"/>
                </a:lnTo>
                <a:cubicBezTo>
                  <a:pt x="45711" y="18164"/>
                  <a:pt x="45676" y="18305"/>
                  <a:pt x="45632" y="18454"/>
                </a:cubicBezTo>
                <a:cubicBezTo>
                  <a:pt x="45596" y="18525"/>
                  <a:pt x="45561" y="18604"/>
                  <a:pt x="45561" y="18674"/>
                </a:cubicBezTo>
                <a:cubicBezTo>
                  <a:pt x="44866" y="18710"/>
                  <a:pt x="44205" y="18710"/>
                  <a:pt x="43545" y="18710"/>
                </a:cubicBezTo>
                <a:cubicBezTo>
                  <a:pt x="43615" y="18525"/>
                  <a:pt x="43695" y="18384"/>
                  <a:pt x="43765" y="18199"/>
                </a:cubicBezTo>
                <a:cubicBezTo>
                  <a:pt x="44425" y="18164"/>
                  <a:pt x="45086" y="18120"/>
                  <a:pt x="45781" y="18014"/>
                </a:cubicBezTo>
                <a:close/>
                <a:moveTo>
                  <a:pt x="66321" y="17829"/>
                </a:moveTo>
                <a:cubicBezTo>
                  <a:pt x="66435" y="18085"/>
                  <a:pt x="66585" y="18340"/>
                  <a:pt x="66726" y="18604"/>
                </a:cubicBezTo>
                <a:cubicBezTo>
                  <a:pt x="66215" y="18639"/>
                  <a:pt x="65661" y="18674"/>
                  <a:pt x="65150" y="18710"/>
                </a:cubicBezTo>
                <a:cubicBezTo>
                  <a:pt x="65044" y="18490"/>
                  <a:pt x="64930" y="18269"/>
                  <a:pt x="64824" y="18014"/>
                </a:cubicBezTo>
                <a:cubicBezTo>
                  <a:pt x="65300" y="17944"/>
                  <a:pt x="65810" y="17864"/>
                  <a:pt x="66321" y="17829"/>
                </a:cubicBezTo>
                <a:close/>
                <a:moveTo>
                  <a:pt x="23226" y="16438"/>
                </a:moveTo>
                <a:cubicBezTo>
                  <a:pt x="23921" y="16764"/>
                  <a:pt x="24546" y="17134"/>
                  <a:pt x="25162" y="17504"/>
                </a:cubicBezTo>
                <a:cubicBezTo>
                  <a:pt x="24837" y="17944"/>
                  <a:pt x="24502" y="18384"/>
                  <a:pt x="24247" y="18745"/>
                </a:cubicBezTo>
                <a:cubicBezTo>
                  <a:pt x="23551" y="18384"/>
                  <a:pt x="22891" y="18014"/>
                  <a:pt x="22195" y="17680"/>
                </a:cubicBezTo>
                <a:cubicBezTo>
                  <a:pt x="22416" y="17459"/>
                  <a:pt x="22600" y="17204"/>
                  <a:pt x="22821" y="16949"/>
                </a:cubicBezTo>
                <a:cubicBezTo>
                  <a:pt x="22961" y="16764"/>
                  <a:pt x="23111" y="16623"/>
                  <a:pt x="23226" y="16438"/>
                </a:cubicBezTo>
                <a:close/>
                <a:moveTo>
                  <a:pt x="32505" y="17504"/>
                </a:moveTo>
                <a:cubicBezTo>
                  <a:pt x="33086" y="17829"/>
                  <a:pt x="33711" y="18164"/>
                  <a:pt x="34371" y="18419"/>
                </a:cubicBezTo>
                <a:cubicBezTo>
                  <a:pt x="34230" y="18525"/>
                  <a:pt x="34116" y="18639"/>
                  <a:pt x="33966" y="18745"/>
                </a:cubicBezTo>
                <a:lnTo>
                  <a:pt x="33931" y="18745"/>
                </a:lnTo>
                <a:cubicBezTo>
                  <a:pt x="33306" y="18454"/>
                  <a:pt x="32690" y="18049"/>
                  <a:pt x="32100" y="17680"/>
                </a:cubicBezTo>
                <a:cubicBezTo>
                  <a:pt x="32170" y="17644"/>
                  <a:pt x="32206" y="17609"/>
                  <a:pt x="32250" y="17609"/>
                </a:cubicBezTo>
                <a:cubicBezTo>
                  <a:pt x="32320" y="17574"/>
                  <a:pt x="32426" y="17539"/>
                  <a:pt x="32505" y="17504"/>
                </a:cubicBezTo>
                <a:close/>
                <a:moveTo>
                  <a:pt x="26263" y="16359"/>
                </a:moveTo>
                <a:cubicBezTo>
                  <a:pt x="26923" y="16764"/>
                  <a:pt x="27513" y="17239"/>
                  <a:pt x="28138" y="17724"/>
                </a:cubicBezTo>
                <a:cubicBezTo>
                  <a:pt x="27804" y="18049"/>
                  <a:pt x="27513" y="18419"/>
                  <a:pt x="27223" y="18780"/>
                </a:cubicBezTo>
                <a:cubicBezTo>
                  <a:pt x="26597" y="18340"/>
                  <a:pt x="25937" y="17900"/>
                  <a:pt x="25242" y="17504"/>
                </a:cubicBezTo>
                <a:cubicBezTo>
                  <a:pt x="25567" y="17099"/>
                  <a:pt x="25937" y="16694"/>
                  <a:pt x="26263" y="16359"/>
                </a:cubicBezTo>
                <a:close/>
                <a:moveTo>
                  <a:pt x="58732" y="16694"/>
                </a:moveTo>
                <a:cubicBezTo>
                  <a:pt x="58732" y="16799"/>
                  <a:pt x="58767" y="16914"/>
                  <a:pt x="58767" y="17019"/>
                </a:cubicBezTo>
                <a:cubicBezTo>
                  <a:pt x="58838" y="17354"/>
                  <a:pt x="58882" y="17680"/>
                  <a:pt x="58952" y="18049"/>
                </a:cubicBezTo>
                <a:cubicBezTo>
                  <a:pt x="58547" y="18305"/>
                  <a:pt x="58142" y="18560"/>
                  <a:pt x="57737" y="18780"/>
                </a:cubicBezTo>
                <a:cubicBezTo>
                  <a:pt x="57702" y="18525"/>
                  <a:pt x="57667" y="18305"/>
                  <a:pt x="57631" y="18049"/>
                </a:cubicBezTo>
                <a:cubicBezTo>
                  <a:pt x="57631" y="17864"/>
                  <a:pt x="57596" y="17680"/>
                  <a:pt x="57561" y="17504"/>
                </a:cubicBezTo>
                <a:cubicBezTo>
                  <a:pt x="57957" y="17283"/>
                  <a:pt x="58327" y="16984"/>
                  <a:pt x="58732" y="16694"/>
                </a:cubicBezTo>
                <a:close/>
                <a:moveTo>
                  <a:pt x="51874" y="17319"/>
                </a:moveTo>
                <a:lnTo>
                  <a:pt x="51874" y="17539"/>
                </a:lnTo>
                <a:cubicBezTo>
                  <a:pt x="51874" y="17794"/>
                  <a:pt x="51909" y="18049"/>
                  <a:pt x="51909" y="18305"/>
                </a:cubicBezTo>
                <a:cubicBezTo>
                  <a:pt x="51178" y="18490"/>
                  <a:pt x="50439" y="18639"/>
                  <a:pt x="49708" y="18824"/>
                </a:cubicBezTo>
                <a:cubicBezTo>
                  <a:pt x="49708" y="18604"/>
                  <a:pt x="49743" y="18419"/>
                  <a:pt x="49743" y="18234"/>
                </a:cubicBezTo>
                <a:cubicBezTo>
                  <a:pt x="49743" y="18120"/>
                  <a:pt x="49743" y="18049"/>
                  <a:pt x="49778" y="17944"/>
                </a:cubicBezTo>
                <a:cubicBezTo>
                  <a:pt x="50474" y="17759"/>
                  <a:pt x="51178" y="17539"/>
                  <a:pt x="51874" y="17319"/>
                </a:cubicBezTo>
                <a:close/>
                <a:moveTo>
                  <a:pt x="37127" y="18120"/>
                </a:moveTo>
                <a:cubicBezTo>
                  <a:pt x="37488" y="18164"/>
                  <a:pt x="37893" y="18199"/>
                  <a:pt x="38227" y="18269"/>
                </a:cubicBezTo>
                <a:cubicBezTo>
                  <a:pt x="38553" y="18305"/>
                  <a:pt x="38853" y="18340"/>
                  <a:pt x="39143" y="18384"/>
                </a:cubicBezTo>
                <a:cubicBezTo>
                  <a:pt x="39029" y="18525"/>
                  <a:pt x="38923" y="18710"/>
                  <a:pt x="38809" y="18895"/>
                </a:cubicBezTo>
                <a:cubicBezTo>
                  <a:pt x="38148" y="18780"/>
                  <a:pt x="37488" y="18639"/>
                  <a:pt x="36792" y="18525"/>
                </a:cubicBezTo>
                <a:cubicBezTo>
                  <a:pt x="36907" y="18384"/>
                  <a:pt x="37013" y="18234"/>
                  <a:pt x="37127" y="18120"/>
                </a:cubicBezTo>
                <a:close/>
                <a:moveTo>
                  <a:pt x="81552" y="17204"/>
                </a:moveTo>
                <a:cubicBezTo>
                  <a:pt x="82098" y="17459"/>
                  <a:pt x="82687" y="17680"/>
                  <a:pt x="83313" y="17864"/>
                </a:cubicBezTo>
                <a:cubicBezTo>
                  <a:pt x="83568" y="18199"/>
                  <a:pt x="83823" y="18560"/>
                  <a:pt x="84114" y="18895"/>
                </a:cubicBezTo>
                <a:cubicBezTo>
                  <a:pt x="83453" y="18674"/>
                  <a:pt x="82828" y="18454"/>
                  <a:pt x="82282" y="18199"/>
                </a:cubicBezTo>
                <a:cubicBezTo>
                  <a:pt x="82027" y="17864"/>
                  <a:pt x="81772" y="17539"/>
                  <a:pt x="81552" y="17204"/>
                </a:cubicBezTo>
                <a:close/>
                <a:moveTo>
                  <a:pt x="20065" y="16878"/>
                </a:moveTo>
                <a:cubicBezTo>
                  <a:pt x="20760" y="17099"/>
                  <a:pt x="21421" y="17389"/>
                  <a:pt x="22081" y="17724"/>
                </a:cubicBezTo>
                <a:cubicBezTo>
                  <a:pt x="21755" y="18120"/>
                  <a:pt x="21421" y="18525"/>
                  <a:pt x="21095" y="18930"/>
                </a:cubicBezTo>
                <a:cubicBezTo>
                  <a:pt x="20399" y="18639"/>
                  <a:pt x="19704" y="18384"/>
                  <a:pt x="19000" y="18120"/>
                </a:cubicBezTo>
                <a:cubicBezTo>
                  <a:pt x="19114" y="18014"/>
                  <a:pt x="19184" y="17900"/>
                  <a:pt x="19299" y="17794"/>
                </a:cubicBezTo>
                <a:cubicBezTo>
                  <a:pt x="19519" y="17539"/>
                  <a:pt x="19774" y="17204"/>
                  <a:pt x="20065" y="16878"/>
                </a:cubicBezTo>
                <a:close/>
                <a:moveTo>
                  <a:pt x="62914" y="17204"/>
                </a:moveTo>
                <a:cubicBezTo>
                  <a:pt x="63019" y="17609"/>
                  <a:pt x="63099" y="18014"/>
                  <a:pt x="63239" y="18384"/>
                </a:cubicBezTo>
                <a:cubicBezTo>
                  <a:pt x="62764" y="18525"/>
                  <a:pt x="62324" y="18710"/>
                  <a:pt x="61848" y="18930"/>
                </a:cubicBezTo>
                <a:cubicBezTo>
                  <a:pt x="61743" y="18560"/>
                  <a:pt x="61664" y="18199"/>
                  <a:pt x="61593" y="17829"/>
                </a:cubicBezTo>
                <a:cubicBezTo>
                  <a:pt x="62033" y="17574"/>
                  <a:pt x="62474" y="17389"/>
                  <a:pt x="62914" y="17204"/>
                </a:cubicBezTo>
                <a:close/>
                <a:moveTo>
                  <a:pt x="73364" y="17759"/>
                </a:moveTo>
                <a:lnTo>
                  <a:pt x="73364" y="17759"/>
                </a:lnTo>
                <a:cubicBezTo>
                  <a:pt x="74139" y="17794"/>
                  <a:pt x="74905" y="17864"/>
                  <a:pt x="75679" y="17979"/>
                </a:cubicBezTo>
                <a:cubicBezTo>
                  <a:pt x="75864" y="18305"/>
                  <a:pt x="76084" y="18604"/>
                  <a:pt x="76305" y="18930"/>
                </a:cubicBezTo>
                <a:cubicBezTo>
                  <a:pt x="75495" y="18780"/>
                  <a:pt x="74729" y="18710"/>
                  <a:pt x="73919" y="18674"/>
                </a:cubicBezTo>
                <a:cubicBezTo>
                  <a:pt x="73734" y="18384"/>
                  <a:pt x="73514" y="18085"/>
                  <a:pt x="73364" y="17759"/>
                </a:cubicBezTo>
                <a:close/>
                <a:moveTo>
                  <a:pt x="1577" y="17424"/>
                </a:moveTo>
                <a:cubicBezTo>
                  <a:pt x="2316" y="17644"/>
                  <a:pt x="3047" y="17944"/>
                  <a:pt x="3778" y="18234"/>
                </a:cubicBezTo>
                <a:cubicBezTo>
                  <a:pt x="3302" y="18490"/>
                  <a:pt x="2792" y="18745"/>
                  <a:pt x="2316" y="18965"/>
                </a:cubicBezTo>
                <a:cubicBezTo>
                  <a:pt x="1577" y="18639"/>
                  <a:pt x="846" y="18340"/>
                  <a:pt x="115" y="18085"/>
                </a:cubicBezTo>
                <a:cubicBezTo>
                  <a:pt x="626" y="17864"/>
                  <a:pt x="1101" y="17644"/>
                  <a:pt x="1577" y="17424"/>
                </a:cubicBezTo>
                <a:close/>
                <a:moveTo>
                  <a:pt x="55835" y="16984"/>
                </a:moveTo>
                <a:cubicBezTo>
                  <a:pt x="55835" y="17099"/>
                  <a:pt x="55871" y="17239"/>
                  <a:pt x="55906" y="17389"/>
                </a:cubicBezTo>
                <a:cubicBezTo>
                  <a:pt x="55941" y="17680"/>
                  <a:pt x="55976" y="17944"/>
                  <a:pt x="56020" y="18234"/>
                </a:cubicBezTo>
                <a:cubicBezTo>
                  <a:pt x="55360" y="18525"/>
                  <a:pt x="54700" y="18745"/>
                  <a:pt x="53960" y="18965"/>
                </a:cubicBezTo>
                <a:cubicBezTo>
                  <a:pt x="53925" y="18639"/>
                  <a:pt x="53925" y="18305"/>
                  <a:pt x="53890" y="17979"/>
                </a:cubicBezTo>
                <a:cubicBezTo>
                  <a:pt x="53854" y="17900"/>
                  <a:pt x="53854" y="17829"/>
                  <a:pt x="53854" y="17759"/>
                </a:cubicBezTo>
                <a:cubicBezTo>
                  <a:pt x="54515" y="17539"/>
                  <a:pt x="55175" y="17283"/>
                  <a:pt x="55835" y="16984"/>
                </a:cubicBezTo>
                <a:close/>
                <a:moveTo>
                  <a:pt x="34891" y="18085"/>
                </a:moveTo>
                <a:cubicBezTo>
                  <a:pt x="35366" y="18234"/>
                  <a:pt x="35877" y="18384"/>
                  <a:pt x="36387" y="18490"/>
                </a:cubicBezTo>
                <a:cubicBezTo>
                  <a:pt x="36502" y="18525"/>
                  <a:pt x="36608" y="18525"/>
                  <a:pt x="36722" y="18560"/>
                </a:cubicBezTo>
                <a:cubicBezTo>
                  <a:pt x="36572" y="18710"/>
                  <a:pt x="36467" y="18859"/>
                  <a:pt x="36317" y="19000"/>
                </a:cubicBezTo>
                <a:cubicBezTo>
                  <a:pt x="36247" y="19000"/>
                  <a:pt x="36211" y="18965"/>
                  <a:pt x="36132" y="18965"/>
                </a:cubicBezTo>
                <a:cubicBezTo>
                  <a:pt x="35551" y="18824"/>
                  <a:pt x="34996" y="18639"/>
                  <a:pt x="34486" y="18419"/>
                </a:cubicBezTo>
                <a:cubicBezTo>
                  <a:pt x="34627" y="18305"/>
                  <a:pt x="34741" y="18199"/>
                  <a:pt x="34891" y="18085"/>
                </a:cubicBezTo>
                <a:close/>
                <a:moveTo>
                  <a:pt x="64780" y="18049"/>
                </a:moveTo>
                <a:cubicBezTo>
                  <a:pt x="64859" y="18269"/>
                  <a:pt x="64965" y="18490"/>
                  <a:pt x="65080" y="18745"/>
                </a:cubicBezTo>
                <a:cubicBezTo>
                  <a:pt x="64675" y="18780"/>
                  <a:pt x="64270" y="18859"/>
                  <a:pt x="63900" y="18965"/>
                </a:cubicBezTo>
                <a:cubicBezTo>
                  <a:pt x="63794" y="18965"/>
                  <a:pt x="63680" y="19000"/>
                  <a:pt x="63574" y="19044"/>
                </a:cubicBezTo>
                <a:cubicBezTo>
                  <a:pt x="63460" y="18824"/>
                  <a:pt x="63389" y="18639"/>
                  <a:pt x="63319" y="18419"/>
                </a:cubicBezTo>
                <a:cubicBezTo>
                  <a:pt x="63794" y="18269"/>
                  <a:pt x="64270" y="18120"/>
                  <a:pt x="64780" y="18049"/>
                </a:cubicBezTo>
                <a:close/>
                <a:moveTo>
                  <a:pt x="5283" y="17539"/>
                </a:moveTo>
                <a:cubicBezTo>
                  <a:pt x="5979" y="17794"/>
                  <a:pt x="6674" y="18085"/>
                  <a:pt x="7334" y="18384"/>
                </a:cubicBezTo>
                <a:cubicBezTo>
                  <a:pt x="6894" y="18639"/>
                  <a:pt x="6419" y="18930"/>
                  <a:pt x="5979" y="19185"/>
                </a:cubicBezTo>
                <a:cubicBezTo>
                  <a:pt x="5283" y="18859"/>
                  <a:pt x="4623" y="18525"/>
                  <a:pt x="3927" y="18234"/>
                </a:cubicBezTo>
                <a:cubicBezTo>
                  <a:pt x="4367" y="18014"/>
                  <a:pt x="4843" y="17759"/>
                  <a:pt x="5283" y="17539"/>
                </a:cubicBezTo>
                <a:close/>
                <a:moveTo>
                  <a:pt x="29168" y="16878"/>
                </a:moveTo>
                <a:cubicBezTo>
                  <a:pt x="29274" y="16984"/>
                  <a:pt x="29423" y="17099"/>
                  <a:pt x="29529" y="17204"/>
                </a:cubicBezTo>
                <a:cubicBezTo>
                  <a:pt x="30005" y="17609"/>
                  <a:pt x="30489" y="18014"/>
                  <a:pt x="30964" y="18419"/>
                </a:cubicBezTo>
                <a:cubicBezTo>
                  <a:pt x="30709" y="18639"/>
                  <a:pt x="30410" y="18930"/>
                  <a:pt x="30189" y="19185"/>
                </a:cubicBezTo>
                <a:cubicBezTo>
                  <a:pt x="29608" y="18780"/>
                  <a:pt x="29054" y="18340"/>
                  <a:pt x="28508" y="17944"/>
                </a:cubicBezTo>
                <a:cubicBezTo>
                  <a:pt x="28429" y="17864"/>
                  <a:pt x="28323" y="17794"/>
                  <a:pt x="28209" y="17724"/>
                </a:cubicBezTo>
                <a:cubicBezTo>
                  <a:pt x="28508" y="17389"/>
                  <a:pt x="28834" y="17099"/>
                  <a:pt x="29168" y="16878"/>
                </a:cubicBezTo>
                <a:close/>
                <a:moveTo>
                  <a:pt x="78356" y="17063"/>
                </a:moveTo>
                <a:lnTo>
                  <a:pt x="78356" y="17063"/>
                </a:lnTo>
                <a:cubicBezTo>
                  <a:pt x="78911" y="17389"/>
                  <a:pt x="79456" y="17759"/>
                  <a:pt x="80011" y="18120"/>
                </a:cubicBezTo>
                <a:cubicBezTo>
                  <a:pt x="80117" y="18164"/>
                  <a:pt x="80187" y="18234"/>
                  <a:pt x="80302" y="18305"/>
                </a:cubicBezTo>
                <a:cubicBezTo>
                  <a:pt x="80522" y="18604"/>
                  <a:pt x="80742" y="18895"/>
                  <a:pt x="80997" y="19185"/>
                </a:cubicBezTo>
                <a:cubicBezTo>
                  <a:pt x="80372" y="18780"/>
                  <a:pt x="79712" y="18419"/>
                  <a:pt x="79087" y="18085"/>
                </a:cubicBezTo>
                <a:cubicBezTo>
                  <a:pt x="78831" y="17759"/>
                  <a:pt x="78611" y="17424"/>
                  <a:pt x="78356" y="17063"/>
                </a:cubicBezTo>
                <a:close/>
                <a:moveTo>
                  <a:pt x="12036" y="17354"/>
                </a:moveTo>
                <a:cubicBezTo>
                  <a:pt x="12661" y="17609"/>
                  <a:pt x="13321" y="17829"/>
                  <a:pt x="13937" y="18049"/>
                </a:cubicBezTo>
                <a:cubicBezTo>
                  <a:pt x="13682" y="18305"/>
                  <a:pt x="13391" y="18560"/>
                  <a:pt x="13136" y="18824"/>
                </a:cubicBezTo>
                <a:cubicBezTo>
                  <a:pt x="12987" y="18965"/>
                  <a:pt x="12837" y="19079"/>
                  <a:pt x="12696" y="19220"/>
                </a:cubicBezTo>
                <a:cubicBezTo>
                  <a:pt x="12000" y="18965"/>
                  <a:pt x="11296" y="18710"/>
                  <a:pt x="10601" y="18454"/>
                </a:cubicBezTo>
                <a:cubicBezTo>
                  <a:pt x="11076" y="18085"/>
                  <a:pt x="11560" y="17724"/>
                  <a:pt x="12036" y="17354"/>
                </a:cubicBezTo>
                <a:close/>
                <a:moveTo>
                  <a:pt x="32065" y="17724"/>
                </a:moveTo>
                <a:cubicBezTo>
                  <a:pt x="32646" y="18085"/>
                  <a:pt x="33271" y="18490"/>
                  <a:pt x="33896" y="18780"/>
                </a:cubicBezTo>
                <a:cubicBezTo>
                  <a:pt x="33746" y="18930"/>
                  <a:pt x="33570" y="19079"/>
                  <a:pt x="33420" y="19220"/>
                </a:cubicBezTo>
                <a:cubicBezTo>
                  <a:pt x="32795" y="18859"/>
                  <a:pt x="32170" y="18419"/>
                  <a:pt x="31589" y="17979"/>
                </a:cubicBezTo>
                <a:cubicBezTo>
                  <a:pt x="31730" y="17900"/>
                  <a:pt x="31915" y="17794"/>
                  <a:pt x="32065" y="17724"/>
                </a:cubicBezTo>
                <a:close/>
                <a:moveTo>
                  <a:pt x="39213" y="18384"/>
                </a:moveTo>
                <a:cubicBezTo>
                  <a:pt x="39909" y="18490"/>
                  <a:pt x="40613" y="18560"/>
                  <a:pt x="41309" y="18639"/>
                </a:cubicBezTo>
                <a:cubicBezTo>
                  <a:pt x="41194" y="18824"/>
                  <a:pt x="41089" y="19000"/>
                  <a:pt x="40974" y="19220"/>
                </a:cubicBezTo>
                <a:cubicBezTo>
                  <a:pt x="40279" y="19115"/>
                  <a:pt x="39583" y="19000"/>
                  <a:pt x="38888" y="18895"/>
                </a:cubicBezTo>
                <a:cubicBezTo>
                  <a:pt x="38993" y="18710"/>
                  <a:pt x="39108" y="18560"/>
                  <a:pt x="39213" y="18384"/>
                </a:cubicBezTo>
                <a:close/>
                <a:moveTo>
                  <a:pt x="49708" y="17944"/>
                </a:moveTo>
                <a:cubicBezTo>
                  <a:pt x="49708" y="18049"/>
                  <a:pt x="49708" y="18120"/>
                  <a:pt x="49673" y="18234"/>
                </a:cubicBezTo>
                <a:cubicBezTo>
                  <a:pt x="49673" y="18419"/>
                  <a:pt x="49673" y="18639"/>
                  <a:pt x="49637" y="18824"/>
                </a:cubicBezTo>
                <a:cubicBezTo>
                  <a:pt x="49303" y="18895"/>
                  <a:pt x="48933" y="18965"/>
                  <a:pt x="48572" y="19044"/>
                </a:cubicBezTo>
                <a:cubicBezTo>
                  <a:pt x="48202" y="19115"/>
                  <a:pt x="47797" y="19185"/>
                  <a:pt x="47436" y="19220"/>
                </a:cubicBezTo>
                <a:cubicBezTo>
                  <a:pt x="47436" y="19150"/>
                  <a:pt x="47472" y="19044"/>
                  <a:pt x="47472" y="18965"/>
                </a:cubicBezTo>
                <a:cubicBezTo>
                  <a:pt x="47507" y="18780"/>
                  <a:pt x="47542" y="18639"/>
                  <a:pt x="47577" y="18454"/>
                </a:cubicBezTo>
                <a:cubicBezTo>
                  <a:pt x="47982" y="18384"/>
                  <a:pt x="48387" y="18305"/>
                  <a:pt x="48827" y="18199"/>
                </a:cubicBezTo>
                <a:cubicBezTo>
                  <a:pt x="49118" y="18120"/>
                  <a:pt x="49417" y="18049"/>
                  <a:pt x="49708" y="17944"/>
                </a:cubicBezTo>
                <a:close/>
                <a:moveTo>
                  <a:pt x="77255" y="17354"/>
                </a:moveTo>
                <a:cubicBezTo>
                  <a:pt x="77845" y="17574"/>
                  <a:pt x="78470" y="17829"/>
                  <a:pt x="79016" y="18120"/>
                </a:cubicBezTo>
                <a:cubicBezTo>
                  <a:pt x="79307" y="18490"/>
                  <a:pt x="79571" y="18859"/>
                  <a:pt x="79826" y="19220"/>
                </a:cubicBezTo>
                <a:cubicBezTo>
                  <a:pt x="79236" y="18930"/>
                  <a:pt x="78576" y="18674"/>
                  <a:pt x="77916" y="18454"/>
                </a:cubicBezTo>
                <a:cubicBezTo>
                  <a:pt x="77696" y="18085"/>
                  <a:pt x="77440" y="17724"/>
                  <a:pt x="77255" y="17354"/>
                </a:cubicBezTo>
                <a:close/>
                <a:moveTo>
                  <a:pt x="80522" y="17354"/>
                </a:moveTo>
                <a:lnTo>
                  <a:pt x="80522" y="17354"/>
                </a:lnTo>
                <a:cubicBezTo>
                  <a:pt x="81032" y="17680"/>
                  <a:pt x="81622" y="17979"/>
                  <a:pt x="82247" y="18234"/>
                </a:cubicBezTo>
                <a:cubicBezTo>
                  <a:pt x="82503" y="18560"/>
                  <a:pt x="82758" y="18895"/>
                  <a:pt x="83048" y="19220"/>
                </a:cubicBezTo>
                <a:cubicBezTo>
                  <a:pt x="82388" y="18930"/>
                  <a:pt x="81807" y="18639"/>
                  <a:pt x="81252" y="18305"/>
                </a:cubicBezTo>
                <a:cubicBezTo>
                  <a:pt x="80997" y="18014"/>
                  <a:pt x="80742" y="17680"/>
                  <a:pt x="80522" y="17354"/>
                </a:cubicBezTo>
                <a:close/>
                <a:moveTo>
                  <a:pt x="8549" y="17680"/>
                </a:moveTo>
                <a:cubicBezTo>
                  <a:pt x="8875" y="17829"/>
                  <a:pt x="9210" y="17979"/>
                  <a:pt x="9535" y="18120"/>
                </a:cubicBezTo>
                <a:cubicBezTo>
                  <a:pt x="9870" y="18234"/>
                  <a:pt x="10160" y="18340"/>
                  <a:pt x="10460" y="18454"/>
                </a:cubicBezTo>
                <a:cubicBezTo>
                  <a:pt x="10090" y="18745"/>
                  <a:pt x="9755" y="19000"/>
                  <a:pt x="9394" y="19264"/>
                </a:cubicBezTo>
                <a:cubicBezTo>
                  <a:pt x="8734" y="18965"/>
                  <a:pt x="8109" y="18674"/>
                  <a:pt x="7449" y="18384"/>
                </a:cubicBezTo>
                <a:cubicBezTo>
                  <a:pt x="7819" y="18164"/>
                  <a:pt x="8180" y="17944"/>
                  <a:pt x="8549" y="17680"/>
                </a:cubicBezTo>
                <a:close/>
                <a:moveTo>
                  <a:pt x="68892" y="18674"/>
                </a:moveTo>
                <a:cubicBezTo>
                  <a:pt x="69041" y="18859"/>
                  <a:pt x="69182" y="19079"/>
                  <a:pt x="69367" y="19264"/>
                </a:cubicBezTo>
                <a:lnTo>
                  <a:pt x="67245" y="19264"/>
                </a:lnTo>
                <a:cubicBezTo>
                  <a:pt x="67096" y="19079"/>
                  <a:pt x="66946" y="18859"/>
                  <a:pt x="66840" y="18674"/>
                </a:cubicBezTo>
                <a:close/>
                <a:moveTo>
                  <a:pt x="60123" y="17204"/>
                </a:moveTo>
                <a:cubicBezTo>
                  <a:pt x="60202" y="17644"/>
                  <a:pt x="60273" y="18085"/>
                  <a:pt x="60343" y="18490"/>
                </a:cubicBezTo>
                <a:cubicBezTo>
                  <a:pt x="60088" y="18674"/>
                  <a:pt x="59832" y="18859"/>
                  <a:pt x="59577" y="19044"/>
                </a:cubicBezTo>
                <a:cubicBezTo>
                  <a:pt x="59427" y="19150"/>
                  <a:pt x="59322" y="19220"/>
                  <a:pt x="59207" y="19300"/>
                </a:cubicBezTo>
                <a:cubicBezTo>
                  <a:pt x="59137" y="18895"/>
                  <a:pt x="59058" y="18490"/>
                  <a:pt x="58987" y="18049"/>
                </a:cubicBezTo>
                <a:cubicBezTo>
                  <a:pt x="59172" y="17944"/>
                  <a:pt x="59357" y="17794"/>
                  <a:pt x="59542" y="17644"/>
                </a:cubicBezTo>
                <a:cubicBezTo>
                  <a:pt x="59718" y="17504"/>
                  <a:pt x="59938" y="17354"/>
                  <a:pt x="60123" y="17204"/>
                </a:cubicBezTo>
                <a:close/>
                <a:moveTo>
                  <a:pt x="71462" y="18639"/>
                </a:moveTo>
                <a:cubicBezTo>
                  <a:pt x="71647" y="18859"/>
                  <a:pt x="71788" y="19079"/>
                  <a:pt x="71973" y="19300"/>
                </a:cubicBezTo>
                <a:cubicBezTo>
                  <a:pt x="71163" y="19264"/>
                  <a:pt x="70362" y="19264"/>
                  <a:pt x="69552" y="19264"/>
                </a:cubicBezTo>
                <a:lnTo>
                  <a:pt x="69446" y="19264"/>
                </a:lnTo>
                <a:cubicBezTo>
                  <a:pt x="69261" y="19079"/>
                  <a:pt x="69112" y="18859"/>
                  <a:pt x="68962" y="18674"/>
                </a:cubicBezTo>
                <a:cubicBezTo>
                  <a:pt x="69182" y="18674"/>
                  <a:pt x="69402" y="18639"/>
                  <a:pt x="69587" y="18639"/>
                </a:cubicBezTo>
                <a:close/>
                <a:moveTo>
                  <a:pt x="79606" y="17319"/>
                </a:moveTo>
                <a:lnTo>
                  <a:pt x="79606" y="17319"/>
                </a:lnTo>
                <a:cubicBezTo>
                  <a:pt x="79967" y="17539"/>
                  <a:pt x="80302" y="17794"/>
                  <a:pt x="80671" y="18014"/>
                </a:cubicBezTo>
                <a:cubicBezTo>
                  <a:pt x="80847" y="18120"/>
                  <a:pt x="81032" y="18234"/>
                  <a:pt x="81217" y="18340"/>
                </a:cubicBezTo>
                <a:cubicBezTo>
                  <a:pt x="81367" y="18560"/>
                  <a:pt x="81552" y="18780"/>
                  <a:pt x="81693" y="18965"/>
                </a:cubicBezTo>
                <a:cubicBezTo>
                  <a:pt x="81807" y="19079"/>
                  <a:pt x="81877" y="19185"/>
                  <a:pt x="81992" y="19300"/>
                </a:cubicBezTo>
                <a:cubicBezTo>
                  <a:pt x="81948" y="19264"/>
                  <a:pt x="81877" y="19220"/>
                  <a:pt x="81842" y="19185"/>
                </a:cubicBezTo>
                <a:cubicBezTo>
                  <a:pt x="81332" y="18895"/>
                  <a:pt x="80812" y="18560"/>
                  <a:pt x="80337" y="18234"/>
                </a:cubicBezTo>
                <a:cubicBezTo>
                  <a:pt x="80231" y="18120"/>
                  <a:pt x="80117" y="17979"/>
                  <a:pt x="80011" y="17829"/>
                </a:cubicBezTo>
                <a:cubicBezTo>
                  <a:pt x="79897" y="17680"/>
                  <a:pt x="79747" y="17504"/>
                  <a:pt x="79606" y="17319"/>
                </a:cubicBezTo>
                <a:close/>
                <a:moveTo>
                  <a:pt x="66761" y="18674"/>
                </a:moveTo>
                <a:cubicBezTo>
                  <a:pt x="66876" y="18895"/>
                  <a:pt x="67025" y="19079"/>
                  <a:pt x="67166" y="19264"/>
                </a:cubicBezTo>
                <a:cubicBezTo>
                  <a:pt x="66655" y="19264"/>
                  <a:pt x="66101" y="19300"/>
                  <a:pt x="65555" y="19370"/>
                </a:cubicBezTo>
                <a:cubicBezTo>
                  <a:pt x="65405" y="19185"/>
                  <a:pt x="65300" y="18965"/>
                  <a:pt x="65185" y="18780"/>
                </a:cubicBezTo>
                <a:cubicBezTo>
                  <a:pt x="65705" y="18710"/>
                  <a:pt x="66215" y="18674"/>
                  <a:pt x="66761" y="18674"/>
                </a:cubicBezTo>
                <a:close/>
                <a:moveTo>
                  <a:pt x="17019" y="17539"/>
                </a:moveTo>
                <a:cubicBezTo>
                  <a:pt x="17573" y="17724"/>
                  <a:pt x="18119" y="17900"/>
                  <a:pt x="18709" y="18085"/>
                </a:cubicBezTo>
                <a:cubicBezTo>
                  <a:pt x="18780" y="18085"/>
                  <a:pt x="18859" y="18120"/>
                  <a:pt x="18929" y="18164"/>
                </a:cubicBezTo>
                <a:cubicBezTo>
                  <a:pt x="18559" y="18560"/>
                  <a:pt x="18198" y="18965"/>
                  <a:pt x="17864" y="19405"/>
                </a:cubicBezTo>
                <a:cubicBezTo>
                  <a:pt x="17723" y="19335"/>
                  <a:pt x="17538" y="19300"/>
                  <a:pt x="17388" y="19220"/>
                </a:cubicBezTo>
                <a:cubicBezTo>
                  <a:pt x="16913" y="19079"/>
                  <a:pt x="16402" y="18895"/>
                  <a:pt x="15883" y="18710"/>
                </a:cubicBezTo>
                <a:cubicBezTo>
                  <a:pt x="16253" y="18305"/>
                  <a:pt x="16623" y="17900"/>
                  <a:pt x="17019" y="17539"/>
                </a:cubicBezTo>
                <a:close/>
                <a:moveTo>
                  <a:pt x="41379" y="18639"/>
                </a:moveTo>
                <a:cubicBezTo>
                  <a:pt x="42040" y="18710"/>
                  <a:pt x="42735" y="18745"/>
                  <a:pt x="43431" y="18780"/>
                </a:cubicBezTo>
                <a:cubicBezTo>
                  <a:pt x="43360" y="18965"/>
                  <a:pt x="43255" y="19185"/>
                  <a:pt x="43140" y="19405"/>
                </a:cubicBezTo>
                <a:cubicBezTo>
                  <a:pt x="42445" y="19370"/>
                  <a:pt x="41749" y="19300"/>
                  <a:pt x="41054" y="19220"/>
                </a:cubicBezTo>
                <a:cubicBezTo>
                  <a:pt x="41159" y="19044"/>
                  <a:pt x="41274" y="18824"/>
                  <a:pt x="41379" y="18639"/>
                </a:cubicBezTo>
                <a:close/>
                <a:moveTo>
                  <a:pt x="71533" y="18639"/>
                </a:moveTo>
                <a:cubicBezTo>
                  <a:pt x="72308" y="18639"/>
                  <a:pt x="73109" y="18674"/>
                  <a:pt x="73883" y="18710"/>
                </a:cubicBezTo>
                <a:cubicBezTo>
                  <a:pt x="74068" y="18965"/>
                  <a:pt x="74244" y="19185"/>
                  <a:pt x="74465" y="19405"/>
                </a:cubicBezTo>
                <a:cubicBezTo>
                  <a:pt x="73663" y="19335"/>
                  <a:pt x="72853" y="19300"/>
                  <a:pt x="72043" y="19300"/>
                </a:cubicBezTo>
                <a:cubicBezTo>
                  <a:pt x="71867" y="19079"/>
                  <a:pt x="71682" y="18859"/>
                  <a:pt x="71533" y="18639"/>
                </a:cubicBezTo>
                <a:close/>
                <a:moveTo>
                  <a:pt x="75750" y="18014"/>
                </a:moveTo>
                <a:cubicBezTo>
                  <a:pt x="75935" y="18014"/>
                  <a:pt x="76120" y="18049"/>
                  <a:pt x="76305" y="18085"/>
                </a:cubicBezTo>
                <a:cubicBezTo>
                  <a:pt x="76850" y="18199"/>
                  <a:pt x="77370" y="18340"/>
                  <a:pt x="77880" y="18490"/>
                </a:cubicBezTo>
                <a:cubicBezTo>
                  <a:pt x="78101" y="18824"/>
                  <a:pt x="78321" y="19115"/>
                  <a:pt x="78541" y="19405"/>
                </a:cubicBezTo>
                <a:cubicBezTo>
                  <a:pt x="78171" y="19300"/>
                  <a:pt x="77810" y="19185"/>
                  <a:pt x="77405" y="19115"/>
                </a:cubicBezTo>
                <a:cubicBezTo>
                  <a:pt x="77071" y="19044"/>
                  <a:pt x="76710" y="18965"/>
                  <a:pt x="76375" y="18930"/>
                </a:cubicBezTo>
                <a:cubicBezTo>
                  <a:pt x="76155" y="18639"/>
                  <a:pt x="75935" y="18305"/>
                  <a:pt x="75750" y="18014"/>
                </a:cubicBezTo>
                <a:close/>
                <a:moveTo>
                  <a:pt x="45526" y="18710"/>
                </a:moveTo>
                <a:cubicBezTo>
                  <a:pt x="45456" y="18965"/>
                  <a:pt x="45376" y="19185"/>
                  <a:pt x="45306" y="19440"/>
                </a:cubicBezTo>
                <a:cubicBezTo>
                  <a:pt x="44610" y="19440"/>
                  <a:pt x="43915" y="19440"/>
                  <a:pt x="43210" y="19405"/>
                </a:cubicBezTo>
                <a:cubicBezTo>
                  <a:pt x="43325" y="19185"/>
                  <a:pt x="43395" y="18965"/>
                  <a:pt x="43510" y="18780"/>
                </a:cubicBezTo>
                <a:cubicBezTo>
                  <a:pt x="44170" y="18780"/>
                  <a:pt x="44866" y="18780"/>
                  <a:pt x="45526" y="18710"/>
                </a:cubicBezTo>
                <a:close/>
                <a:moveTo>
                  <a:pt x="47507" y="18490"/>
                </a:moveTo>
                <a:cubicBezTo>
                  <a:pt x="47507" y="18639"/>
                  <a:pt x="47472" y="18780"/>
                  <a:pt x="47436" y="18930"/>
                </a:cubicBezTo>
                <a:cubicBezTo>
                  <a:pt x="47392" y="19044"/>
                  <a:pt x="47392" y="19150"/>
                  <a:pt x="47357" y="19264"/>
                </a:cubicBezTo>
                <a:cubicBezTo>
                  <a:pt x="46697" y="19335"/>
                  <a:pt x="46037" y="19405"/>
                  <a:pt x="45376" y="19440"/>
                </a:cubicBezTo>
                <a:cubicBezTo>
                  <a:pt x="45456" y="19185"/>
                  <a:pt x="45526" y="18965"/>
                  <a:pt x="45596" y="18710"/>
                </a:cubicBezTo>
                <a:cubicBezTo>
                  <a:pt x="46221" y="18674"/>
                  <a:pt x="46882" y="18604"/>
                  <a:pt x="47507" y="18490"/>
                </a:cubicBezTo>
                <a:close/>
                <a:moveTo>
                  <a:pt x="53775" y="17794"/>
                </a:moveTo>
                <a:cubicBezTo>
                  <a:pt x="53819" y="17864"/>
                  <a:pt x="53819" y="17900"/>
                  <a:pt x="53819" y="17979"/>
                </a:cubicBezTo>
                <a:cubicBezTo>
                  <a:pt x="53854" y="18305"/>
                  <a:pt x="53890" y="18639"/>
                  <a:pt x="53925" y="18965"/>
                </a:cubicBezTo>
                <a:cubicBezTo>
                  <a:pt x="53300" y="19150"/>
                  <a:pt x="52640" y="19300"/>
                  <a:pt x="51979" y="19440"/>
                </a:cubicBezTo>
                <a:cubicBezTo>
                  <a:pt x="51979" y="19079"/>
                  <a:pt x="51979" y="18710"/>
                  <a:pt x="51944" y="18340"/>
                </a:cubicBezTo>
                <a:cubicBezTo>
                  <a:pt x="52569" y="18164"/>
                  <a:pt x="53194" y="17979"/>
                  <a:pt x="53775" y="17794"/>
                </a:cubicBezTo>
                <a:close/>
                <a:moveTo>
                  <a:pt x="57517" y="17539"/>
                </a:moveTo>
                <a:cubicBezTo>
                  <a:pt x="57517" y="17724"/>
                  <a:pt x="57561" y="17900"/>
                  <a:pt x="57596" y="18049"/>
                </a:cubicBezTo>
                <a:cubicBezTo>
                  <a:pt x="57631" y="18305"/>
                  <a:pt x="57667" y="18560"/>
                  <a:pt x="57702" y="18824"/>
                </a:cubicBezTo>
                <a:cubicBezTo>
                  <a:pt x="57226" y="19079"/>
                  <a:pt x="56751" y="19300"/>
                  <a:pt x="56276" y="19484"/>
                </a:cubicBezTo>
                <a:cubicBezTo>
                  <a:pt x="56276" y="19405"/>
                  <a:pt x="56240" y="19335"/>
                  <a:pt x="56240" y="19264"/>
                </a:cubicBezTo>
                <a:cubicBezTo>
                  <a:pt x="56196" y="18930"/>
                  <a:pt x="56161" y="18604"/>
                  <a:pt x="56091" y="18269"/>
                </a:cubicBezTo>
                <a:cubicBezTo>
                  <a:pt x="56566" y="18049"/>
                  <a:pt x="57042" y="17829"/>
                  <a:pt x="57517" y="17539"/>
                </a:cubicBezTo>
                <a:close/>
                <a:moveTo>
                  <a:pt x="83418" y="17900"/>
                </a:moveTo>
                <a:lnTo>
                  <a:pt x="83418" y="17900"/>
                </a:lnTo>
                <a:cubicBezTo>
                  <a:pt x="84008" y="18085"/>
                  <a:pt x="84633" y="18269"/>
                  <a:pt x="85329" y="18419"/>
                </a:cubicBezTo>
                <a:cubicBezTo>
                  <a:pt x="85584" y="18780"/>
                  <a:pt x="85874" y="19150"/>
                  <a:pt x="86174" y="19484"/>
                </a:cubicBezTo>
                <a:cubicBezTo>
                  <a:pt x="85469" y="19300"/>
                  <a:pt x="84853" y="19115"/>
                  <a:pt x="84228" y="18930"/>
                </a:cubicBezTo>
                <a:cubicBezTo>
                  <a:pt x="83929" y="18560"/>
                  <a:pt x="83673" y="18234"/>
                  <a:pt x="83418" y="17900"/>
                </a:cubicBezTo>
                <a:close/>
                <a:moveTo>
                  <a:pt x="36757" y="18560"/>
                </a:moveTo>
                <a:cubicBezTo>
                  <a:pt x="37453" y="18710"/>
                  <a:pt x="38113" y="18824"/>
                  <a:pt x="38773" y="18930"/>
                </a:cubicBezTo>
                <a:cubicBezTo>
                  <a:pt x="38632" y="19115"/>
                  <a:pt x="38483" y="19335"/>
                  <a:pt x="38333" y="19520"/>
                </a:cubicBezTo>
                <a:cubicBezTo>
                  <a:pt x="38078" y="19440"/>
                  <a:pt x="37787" y="19370"/>
                  <a:pt x="37488" y="19300"/>
                </a:cubicBezTo>
                <a:cubicBezTo>
                  <a:pt x="37127" y="19220"/>
                  <a:pt x="36757" y="19115"/>
                  <a:pt x="36387" y="19000"/>
                </a:cubicBezTo>
                <a:cubicBezTo>
                  <a:pt x="36502" y="18859"/>
                  <a:pt x="36652" y="18710"/>
                  <a:pt x="36757" y="18560"/>
                </a:cubicBezTo>
                <a:close/>
                <a:moveTo>
                  <a:pt x="34407" y="18454"/>
                </a:moveTo>
                <a:cubicBezTo>
                  <a:pt x="34961" y="18674"/>
                  <a:pt x="35551" y="18859"/>
                  <a:pt x="36132" y="19000"/>
                </a:cubicBezTo>
                <a:cubicBezTo>
                  <a:pt x="36167" y="19044"/>
                  <a:pt x="36247" y="19044"/>
                  <a:pt x="36282" y="19044"/>
                </a:cubicBezTo>
                <a:cubicBezTo>
                  <a:pt x="36132" y="19220"/>
                  <a:pt x="36026" y="19370"/>
                  <a:pt x="35877" y="19555"/>
                </a:cubicBezTo>
                <a:cubicBezTo>
                  <a:pt x="35727" y="19484"/>
                  <a:pt x="35586" y="19440"/>
                  <a:pt x="35437" y="19405"/>
                </a:cubicBezTo>
                <a:cubicBezTo>
                  <a:pt x="34926" y="19220"/>
                  <a:pt x="34486" y="19000"/>
                  <a:pt x="34010" y="18780"/>
                </a:cubicBezTo>
                <a:cubicBezTo>
                  <a:pt x="34151" y="18674"/>
                  <a:pt x="34301" y="18560"/>
                  <a:pt x="34407" y="18454"/>
                </a:cubicBezTo>
                <a:close/>
                <a:moveTo>
                  <a:pt x="61523" y="17864"/>
                </a:moveTo>
                <a:cubicBezTo>
                  <a:pt x="61593" y="18234"/>
                  <a:pt x="61699" y="18604"/>
                  <a:pt x="61813" y="18965"/>
                </a:cubicBezTo>
                <a:cubicBezTo>
                  <a:pt x="61408" y="19150"/>
                  <a:pt x="61039" y="19370"/>
                  <a:pt x="60642" y="19590"/>
                </a:cubicBezTo>
                <a:cubicBezTo>
                  <a:pt x="60563" y="19264"/>
                  <a:pt x="60493" y="18895"/>
                  <a:pt x="60422" y="18525"/>
                </a:cubicBezTo>
                <a:cubicBezTo>
                  <a:pt x="60783" y="18269"/>
                  <a:pt x="61153" y="18049"/>
                  <a:pt x="61523" y="17864"/>
                </a:cubicBezTo>
                <a:close/>
                <a:moveTo>
                  <a:pt x="63239" y="18419"/>
                </a:moveTo>
                <a:cubicBezTo>
                  <a:pt x="63319" y="18639"/>
                  <a:pt x="63424" y="18859"/>
                  <a:pt x="63504" y="19044"/>
                </a:cubicBezTo>
                <a:cubicBezTo>
                  <a:pt x="62984" y="19220"/>
                  <a:pt x="62509" y="19405"/>
                  <a:pt x="62069" y="19625"/>
                </a:cubicBezTo>
                <a:cubicBezTo>
                  <a:pt x="61998" y="19405"/>
                  <a:pt x="61919" y="19185"/>
                  <a:pt x="61884" y="19000"/>
                </a:cubicBezTo>
                <a:cubicBezTo>
                  <a:pt x="62324" y="18780"/>
                  <a:pt x="62799" y="18560"/>
                  <a:pt x="63239" y="18419"/>
                </a:cubicBezTo>
                <a:close/>
                <a:moveTo>
                  <a:pt x="65115" y="18780"/>
                </a:moveTo>
                <a:cubicBezTo>
                  <a:pt x="65220" y="19000"/>
                  <a:pt x="65335" y="19185"/>
                  <a:pt x="65485" y="19370"/>
                </a:cubicBezTo>
                <a:cubicBezTo>
                  <a:pt x="64965" y="19405"/>
                  <a:pt x="64454" y="19520"/>
                  <a:pt x="63944" y="19625"/>
                </a:cubicBezTo>
                <a:cubicBezTo>
                  <a:pt x="63900" y="19625"/>
                  <a:pt x="63900" y="19660"/>
                  <a:pt x="63865" y="19660"/>
                </a:cubicBezTo>
                <a:cubicBezTo>
                  <a:pt x="63759" y="19484"/>
                  <a:pt x="63680" y="19300"/>
                  <a:pt x="63574" y="19079"/>
                </a:cubicBezTo>
                <a:cubicBezTo>
                  <a:pt x="63680" y="19079"/>
                  <a:pt x="63794" y="19044"/>
                  <a:pt x="63900" y="19000"/>
                </a:cubicBezTo>
                <a:cubicBezTo>
                  <a:pt x="64305" y="18895"/>
                  <a:pt x="64710" y="18824"/>
                  <a:pt x="65115" y="18780"/>
                </a:cubicBezTo>
                <a:close/>
                <a:moveTo>
                  <a:pt x="31545" y="18014"/>
                </a:moveTo>
                <a:cubicBezTo>
                  <a:pt x="32135" y="18454"/>
                  <a:pt x="32760" y="18895"/>
                  <a:pt x="33385" y="19264"/>
                </a:cubicBezTo>
                <a:cubicBezTo>
                  <a:pt x="33200" y="19405"/>
                  <a:pt x="33051" y="19555"/>
                  <a:pt x="32866" y="19740"/>
                </a:cubicBezTo>
                <a:cubicBezTo>
                  <a:pt x="32250" y="19335"/>
                  <a:pt x="31624" y="18859"/>
                  <a:pt x="31070" y="18419"/>
                </a:cubicBezTo>
                <a:cubicBezTo>
                  <a:pt x="31220" y="18269"/>
                  <a:pt x="31369" y="18164"/>
                  <a:pt x="31545" y="18014"/>
                </a:cubicBezTo>
                <a:close/>
                <a:moveTo>
                  <a:pt x="73954" y="18710"/>
                </a:moveTo>
                <a:lnTo>
                  <a:pt x="73954" y="18710"/>
                </a:lnTo>
                <a:cubicBezTo>
                  <a:pt x="74764" y="18780"/>
                  <a:pt x="75565" y="18859"/>
                  <a:pt x="76340" y="18965"/>
                </a:cubicBezTo>
                <a:cubicBezTo>
                  <a:pt x="76525" y="19264"/>
                  <a:pt x="76745" y="19484"/>
                  <a:pt x="76965" y="19740"/>
                </a:cubicBezTo>
                <a:cubicBezTo>
                  <a:pt x="76155" y="19590"/>
                  <a:pt x="75345" y="19520"/>
                  <a:pt x="74544" y="19440"/>
                </a:cubicBezTo>
                <a:cubicBezTo>
                  <a:pt x="74324" y="19185"/>
                  <a:pt x="74139" y="18965"/>
                  <a:pt x="73954" y="18710"/>
                </a:cubicBezTo>
                <a:close/>
                <a:moveTo>
                  <a:pt x="51909" y="18340"/>
                </a:moveTo>
                <a:cubicBezTo>
                  <a:pt x="51909" y="18710"/>
                  <a:pt x="51944" y="19079"/>
                  <a:pt x="51944" y="19440"/>
                </a:cubicBezTo>
                <a:cubicBezTo>
                  <a:pt x="51178" y="19590"/>
                  <a:pt x="50403" y="19740"/>
                  <a:pt x="49637" y="19845"/>
                </a:cubicBezTo>
                <a:cubicBezTo>
                  <a:pt x="49637" y="19520"/>
                  <a:pt x="49673" y="19185"/>
                  <a:pt x="49708" y="18859"/>
                </a:cubicBezTo>
                <a:cubicBezTo>
                  <a:pt x="50439" y="18710"/>
                  <a:pt x="51178" y="18525"/>
                  <a:pt x="51909" y="18340"/>
                </a:cubicBezTo>
                <a:close/>
                <a:moveTo>
                  <a:pt x="14017" y="18085"/>
                </a:moveTo>
                <a:cubicBezTo>
                  <a:pt x="14122" y="18120"/>
                  <a:pt x="14201" y="18164"/>
                  <a:pt x="14307" y="18199"/>
                </a:cubicBezTo>
                <a:cubicBezTo>
                  <a:pt x="14783" y="18384"/>
                  <a:pt x="15302" y="18560"/>
                  <a:pt x="15777" y="18710"/>
                </a:cubicBezTo>
                <a:cubicBezTo>
                  <a:pt x="15557" y="18965"/>
                  <a:pt x="15337" y="19220"/>
                  <a:pt x="15117" y="19440"/>
                </a:cubicBezTo>
                <a:cubicBezTo>
                  <a:pt x="14932" y="19625"/>
                  <a:pt x="14783" y="19775"/>
                  <a:pt x="14642" y="19960"/>
                </a:cubicBezTo>
                <a:cubicBezTo>
                  <a:pt x="14017" y="19704"/>
                  <a:pt x="13391" y="19484"/>
                  <a:pt x="12766" y="19264"/>
                </a:cubicBezTo>
                <a:cubicBezTo>
                  <a:pt x="12881" y="19115"/>
                  <a:pt x="13022" y="19000"/>
                  <a:pt x="13171" y="18859"/>
                </a:cubicBezTo>
                <a:cubicBezTo>
                  <a:pt x="13462" y="18604"/>
                  <a:pt x="13717" y="18340"/>
                  <a:pt x="14017" y="18085"/>
                </a:cubicBezTo>
                <a:close/>
                <a:moveTo>
                  <a:pt x="69402" y="19335"/>
                </a:moveTo>
                <a:cubicBezTo>
                  <a:pt x="69622" y="19555"/>
                  <a:pt x="69807" y="19740"/>
                  <a:pt x="70063" y="19960"/>
                </a:cubicBezTo>
                <a:lnTo>
                  <a:pt x="69886" y="19960"/>
                </a:lnTo>
                <a:cubicBezTo>
                  <a:pt x="69226" y="19925"/>
                  <a:pt x="68566" y="19925"/>
                  <a:pt x="67906" y="19925"/>
                </a:cubicBezTo>
                <a:cubicBezTo>
                  <a:pt x="67685" y="19740"/>
                  <a:pt x="67501" y="19520"/>
                  <a:pt x="67316" y="19335"/>
                </a:cubicBezTo>
                <a:close/>
                <a:moveTo>
                  <a:pt x="22160" y="17759"/>
                </a:moveTo>
                <a:cubicBezTo>
                  <a:pt x="22856" y="18085"/>
                  <a:pt x="23516" y="18454"/>
                  <a:pt x="24212" y="18824"/>
                </a:cubicBezTo>
                <a:cubicBezTo>
                  <a:pt x="24176" y="18859"/>
                  <a:pt x="24141" y="18895"/>
                  <a:pt x="24106" y="18930"/>
                </a:cubicBezTo>
                <a:cubicBezTo>
                  <a:pt x="23842" y="19300"/>
                  <a:pt x="23622" y="19625"/>
                  <a:pt x="23402" y="19881"/>
                </a:cubicBezTo>
                <a:cubicBezTo>
                  <a:pt x="23402" y="19925"/>
                  <a:pt x="23366" y="19960"/>
                  <a:pt x="23331" y="19995"/>
                </a:cubicBezTo>
                <a:cubicBezTo>
                  <a:pt x="22636" y="19625"/>
                  <a:pt x="21905" y="19300"/>
                  <a:pt x="21130" y="18965"/>
                </a:cubicBezTo>
                <a:cubicBezTo>
                  <a:pt x="21465" y="18560"/>
                  <a:pt x="21790" y="18164"/>
                  <a:pt x="22160" y="17759"/>
                </a:cubicBezTo>
                <a:close/>
                <a:moveTo>
                  <a:pt x="25206" y="17539"/>
                </a:moveTo>
                <a:cubicBezTo>
                  <a:pt x="25902" y="17979"/>
                  <a:pt x="26562" y="18419"/>
                  <a:pt x="27187" y="18824"/>
                </a:cubicBezTo>
                <a:cubicBezTo>
                  <a:pt x="26888" y="19220"/>
                  <a:pt x="26633" y="19590"/>
                  <a:pt x="26377" y="19995"/>
                </a:cubicBezTo>
                <a:cubicBezTo>
                  <a:pt x="26192" y="19881"/>
                  <a:pt x="26008" y="19775"/>
                  <a:pt x="25823" y="19660"/>
                </a:cubicBezTo>
                <a:cubicBezTo>
                  <a:pt x="25312" y="19370"/>
                  <a:pt x="24801" y="19079"/>
                  <a:pt x="24282" y="18780"/>
                </a:cubicBezTo>
                <a:cubicBezTo>
                  <a:pt x="24581" y="18419"/>
                  <a:pt x="24872" y="17979"/>
                  <a:pt x="25206" y="17539"/>
                </a:cubicBezTo>
                <a:close/>
                <a:moveTo>
                  <a:pt x="38853" y="18930"/>
                </a:moveTo>
                <a:cubicBezTo>
                  <a:pt x="39548" y="19079"/>
                  <a:pt x="40244" y="19185"/>
                  <a:pt x="40939" y="19264"/>
                </a:cubicBezTo>
                <a:cubicBezTo>
                  <a:pt x="40789" y="19520"/>
                  <a:pt x="40649" y="19775"/>
                  <a:pt x="40464" y="19995"/>
                </a:cubicBezTo>
                <a:cubicBezTo>
                  <a:pt x="39768" y="19881"/>
                  <a:pt x="39108" y="19740"/>
                  <a:pt x="38412" y="19555"/>
                </a:cubicBezTo>
                <a:cubicBezTo>
                  <a:pt x="38553" y="19335"/>
                  <a:pt x="38703" y="19150"/>
                  <a:pt x="38853" y="18930"/>
                </a:cubicBezTo>
                <a:close/>
                <a:moveTo>
                  <a:pt x="70372" y="19319"/>
                </a:moveTo>
                <a:cubicBezTo>
                  <a:pt x="70924" y="19319"/>
                  <a:pt x="71486" y="19335"/>
                  <a:pt x="72043" y="19335"/>
                </a:cubicBezTo>
                <a:cubicBezTo>
                  <a:pt x="72228" y="19555"/>
                  <a:pt x="72448" y="19775"/>
                  <a:pt x="72704" y="19995"/>
                </a:cubicBezTo>
                <a:cubicBezTo>
                  <a:pt x="72123" y="19960"/>
                  <a:pt x="71533" y="19960"/>
                  <a:pt x="70908" y="19960"/>
                </a:cubicBezTo>
                <a:lnTo>
                  <a:pt x="70142" y="19960"/>
                </a:lnTo>
                <a:cubicBezTo>
                  <a:pt x="69922" y="19740"/>
                  <a:pt x="69702" y="19555"/>
                  <a:pt x="69481" y="19335"/>
                </a:cubicBezTo>
                <a:lnTo>
                  <a:pt x="69552" y="19335"/>
                </a:lnTo>
                <a:cubicBezTo>
                  <a:pt x="69822" y="19323"/>
                  <a:pt x="70096" y="19319"/>
                  <a:pt x="70372" y="19319"/>
                </a:cubicBezTo>
                <a:close/>
                <a:moveTo>
                  <a:pt x="82353" y="18305"/>
                </a:moveTo>
                <a:lnTo>
                  <a:pt x="82353" y="18305"/>
                </a:lnTo>
                <a:cubicBezTo>
                  <a:pt x="82908" y="18525"/>
                  <a:pt x="83533" y="18745"/>
                  <a:pt x="84193" y="18965"/>
                </a:cubicBezTo>
                <a:cubicBezTo>
                  <a:pt x="84483" y="19300"/>
                  <a:pt x="84774" y="19625"/>
                  <a:pt x="85109" y="19995"/>
                </a:cubicBezTo>
                <a:cubicBezTo>
                  <a:pt x="84413" y="19775"/>
                  <a:pt x="83788" y="19555"/>
                  <a:pt x="83198" y="19300"/>
                </a:cubicBezTo>
                <a:cubicBezTo>
                  <a:pt x="82872" y="18930"/>
                  <a:pt x="82608" y="18604"/>
                  <a:pt x="82353" y="18305"/>
                </a:cubicBezTo>
                <a:close/>
                <a:moveTo>
                  <a:pt x="58952" y="18085"/>
                </a:moveTo>
                <a:cubicBezTo>
                  <a:pt x="59022" y="18525"/>
                  <a:pt x="59058" y="18930"/>
                  <a:pt x="59137" y="19335"/>
                </a:cubicBezTo>
                <a:cubicBezTo>
                  <a:pt x="58767" y="19590"/>
                  <a:pt x="58362" y="19845"/>
                  <a:pt x="57957" y="20030"/>
                </a:cubicBezTo>
                <a:cubicBezTo>
                  <a:pt x="57887" y="19660"/>
                  <a:pt x="57851" y="19300"/>
                  <a:pt x="57781" y="18965"/>
                </a:cubicBezTo>
                <a:lnTo>
                  <a:pt x="57781" y="18859"/>
                </a:lnTo>
                <a:cubicBezTo>
                  <a:pt x="58177" y="18639"/>
                  <a:pt x="58547" y="18384"/>
                  <a:pt x="58952" y="18085"/>
                </a:cubicBezTo>
                <a:close/>
                <a:moveTo>
                  <a:pt x="67245" y="19335"/>
                </a:moveTo>
                <a:cubicBezTo>
                  <a:pt x="67386" y="19555"/>
                  <a:pt x="67606" y="19740"/>
                  <a:pt x="67826" y="19925"/>
                </a:cubicBezTo>
                <a:cubicBezTo>
                  <a:pt x="67245" y="19960"/>
                  <a:pt x="66655" y="19960"/>
                  <a:pt x="66101" y="20030"/>
                </a:cubicBezTo>
                <a:cubicBezTo>
                  <a:pt x="65925" y="19845"/>
                  <a:pt x="65740" y="19625"/>
                  <a:pt x="65590" y="19405"/>
                </a:cubicBezTo>
                <a:cubicBezTo>
                  <a:pt x="66145" y="19370"/>
                  <a:pt x="66691" y="19335"/>
                  <a:pt x="67245" y="19335"/>
                </a:cubicBezTo>
                <a:close/>
                <a:moveTo>
                  <a:pt x="3857" y="18269"/>
                </a:moveTo>
                <a:cubicBezTo>
                  <a:pt x="4552" y="18560"/>
                  <a:pt x="5248" y="18895"/>
                  <a:pt x="5908" y="19220"/>
                </a:cubicBezTo>
                <a:cubicBezTo>
                  <a:pt x="5433" y="19520"/>
                  <a:pt x="4913" y="19810"/>
                  <a:pt x="4438" y="20101"/>
                </a:cubicBezTo>
                <a:cubicBezTo>
                  <a:pt x="4033" y="19881"/>
                  <a:pt x="3637" y="19660"/>
                  <a:pt x="3232" y="19440"/>
                </a:cubicBezTo>
                <a:cubicBezTo>
                  <a:pt x="2976" y="19300"/>
                  <a:pt x="2677" y="19150"/>
                  <a:pt x="2387" y="19000"/>
                </a:cubicBezTo>
                <a:cubicBezTo>
                  <a:pt x="2862" y="18780"/>
                  <a:pt x="3337" y="18525"/>
                  <a:pt x="3857" y="18269"/>
                </a:cubicBezTo>
                <a:close/>
                <a:moveTo>
                  <a:pt x="33966" y="18824"/>
                </a:moveTo>
                <a:cubicBezTo>
                  <a:pt x="34407" y="19079"/>
                  <a:pt x="34926" y="19264"/>
                  <a:pt x="35401" y="19440"/>
                </a:cubicBezTo>
                <a:cubicBezTo>
                  <a:pt x="35551" y="19484"/>
                  <a:pt x="35692" y="19555"/>
                  <a:pt x="35842" y="19590"/>
                </a:cubicBezTo>
                <a:cubicBezTo>
                  <a:pt x="35657" y="19775"/>
                  <a:pt x="35507" y="19960"/>
                  <a:pt x="35366" y="20101"/>
                </a:cubicBezTo>
                <a:cubicBezTo>
                  <a:pt x="35146" y="20030"/>
                  <a:pt x="34926" y="19960"/>
                  <a:pt x="34706" y="19845"/>
                </a:cubicBezTo>
                <a:cubicBezTo>
                  <a:pt x="34301" y="19660"/>
                  <a:pt x="33896" y="19484"/>
                  <a:pt x="33491" y="19220"/>
                </a:cubicBezTo>
                <a:cubicBezTo>
                  <a:pt x="33641" y="19115"/>
                  <a:pt x="33790" y="18965"/>
                  <a:pt x="33966" y="18824"/>
                </a:cubicBezTo>
                <a:close/>
                <a:moveTo>
                  <a:pt x="36352" y="19079"/>
                </a:moveTo>
                <a:cubicBezTo>
                  <a:pt x="36722" y="19150"/>
                  <a:pt x="37127" y="19264"/>
                  <a:pt x="37488" y="19370"/>
                </a:cubicBezTo>
                <a:cubicBezTo>
                  <a:pt x="37752" y="19440"/>
                  <a:pt x="38043" y="19520"/>
                  <a:pt x="38298" y="19590"/>
                </a:cubicBezTo>
                <a:cubicBezTo>
                  <a:pt x="38227" y="19704"/>
                  <a:pt x="38148" y="19810"/>
                  <a:pt x="38078" y="19925"/>
                </a:cubicBezTo>
                <a:cubicBezTo>
                  <a:pt x="38007" y="19995"/>
                  <a:pt x="37972" y="20065"/>
                  <a:pt x="37893" y="20145"/>
                </a:cubicBezTo>
                <a:cubicBezTo>
                  <a:pt x="37233" y="19960"/>
                  <a:pt x="36572" y="19775"/>
                  <a:pt x="35912" y="19555"/>
                </a:cubicBezTo>
                <a:cubicBezTo>
                  <a:pt x="36062" y="19405"/>
                  <a:pt x="36211" y="19220"/>
                  <a:pt x="36352" y="19079"/>
                </a:cubicBezTo>
                <a:close/>
                <a:moveTo>
                  <a:pt x="49637" y="18895"/>
                </a:moveTo>
                <a:cubicBezTo>
                  <a:pt x="49637" y="19185"/>
                  <a:pt x="49593" y="19520"/>
                  <a:pt x="49558" y="19845"/>
                </a:cubicBezTo>
                <a:cubicBezTo>
                  <a:pt x="49197" y="19925"/>
                  <a:pt x="48792" y="19960"/>
                  <a:pt x="48387" y="19995"/>
                </a:cubicBezTo>
                <a:cubicBezTo>
                  <a:pt x="48017" y="20065"/>
                  <a:pt x="47612" y="20101"/>
                  <a:pt x="47216" y="20145"/>
                </a:cubicBezTo>
                <a:cubicBezTo>
                  <a:pt x="47287" y="19845"/>
                  <a:pt x="47357" y="19590"/>
                  <a:pt x="47392" y="19300"/>
                </a:cubicBezTo>
                <a:cubicBezTo>
                  <a:pt x="47797" y="19264"/>
                  <a:pt x="48202" y="19185"/>
                  <a:pt x="48607" y="19115"/>
                </a:cubicBezTo>
                <a:cubicBezTo>
                  <a:pt x="48933" y="19044"/>
                  <a:pt x="49303" y="18965"/>
                  <a:pt x="49637" y="18895"/>
                </a:cubicBezTo>
                <a:close/>
                <a:moveTo>
                  <a:pt x="28173" y="17759"/>
                </a:moveTo>
                <a:cubicBezTo>
                  <a:pt x="28288" y="17829"/>
                  <a:pt x="28393" y="17900"/>
                  <a:pt x="28464" y="17979"/>
                </a:cubicBezTo>
                <a:cubicBezTo>
                  <a:pt x="29019" y="18419"/>
                  <a:pt x="29564" y="18824"/>
                  <a:pt x="30154" y="19220"/>
                </a:cubicBezTo>
                <a:cubicBezTo>
                  <a:pt x="29864" y="19555"/>
                  <a:pt x="29608" y="19845"/>
                  <a:pt x="29388" y="20180"/>
                </a:cubicBezTo>
                <a:cubicBezTo>
                  <a:pt x="28649" y="19740"/>
                  <a:pt x="27953" y="19300"/>
                  <a:pt x="27258" y="18824"/>
                </a:cubicBezTo>
                <a:cubicBezTo>
                  <a:pt x="27548" y="18454"/>
                  <a:pt x="27848" y="18085"/>
                  <a:pt x="28173" y="17759"/>
                </a:cubicBezTo>
                <a:close/>
                <a:moveTo>
                  <a:pt x="56055" y="18305"/>
                </a:moveTo>
                <a:cubicBezTo>
                  <a:pt x="56091" y="18639"/>
                  <a:pt x="56126" y="18930"/>
                  <a:pt x="56196" y="19264"/>
                </a:cubicBezTo>
                <a:cubicBezTo>
                  <a:pt x="56196" y="19335"/>
                  <a:pt x="56196" y="19440"/>
                  <a:pt x="56240" y="19520"/>
                </a:cubicBezTo>
                <a:cubicBezTo>
                  <a:pt x="55536" y="19775"/>
                  <a:pt x="54805" y="19995"/>
                  <a:pt x="54075" y="20180"/>
                </a:cubicBezTo>
                <a:lnTo>
                  <a:pt x="54075" y="20030"/>
                </a:lnTo>
                <a:cubicBezTo>
                  <a:pt x="54039" y="19704"/>
                  <a:pt x="53995" y="19370"/>
                  <a:pt x="53995" y="19000"/>
                </a:cubicBezTo>
                <a:cubicBezTo>
                  <a:pt x="54700" y="18824"/>
                  <a:pt x="55395" y="18560"/>
                  <a:pt x="56055" y="18305"/>
                </a:cubicBezTo>
                <a:close/>
                <a:moveTo>
                  <a:pt x="72123" y="19335"/>
                </a:moveTo>
                <a:lnTo>
                  <a:pt x="72123" y="19335"/>
                </a:lnTo>
                <a:cubicBezTo>
                  <a:pt x="72889" y="19370"/>
                  <a:pt x="73699" y="19405"/>
                  <a:pt x="74509" y="19484"/>
                </a:cubicBezTo>
                <a:cubicBezTo>
                  <a:pt x="74729" y="19740"/>
                  <a:pt x="74984" y="19960"/>
                  <a:pt x="75239" y="20180"/>
                </a:cubicBezTo>
                <a:cubicBezTo>
                  <a:pt x="74465" y="20101"/>
                  <a:pt x="73663" y="20030"/>
                  <a:pt x="72818" y="19995"/>
                </a:cubicBezTo>
                <a:cubicBezTo>
                  <a:pt x="72563" y="19810"/>
                  <a:pt x="72308" y="19590"/>
                  <a:pt x="72123" y="19335"/>
                </a:cubicBezTo>
                <a:close/>
                <a:moveTo>
                  <a:pt x="7414" y="18419"/>
                </a:moveTo>
                <a:cubicBezTo>
                  <a:pt x="8039" y="18710"/>
                  <a:pt x="8699" y="19000"/>
                  <a:pt x="9315" y="19300"/>
                </a:cubicBezTo>
                <a:cubicBezTo>
                  <a:pt x="8875" y="19625"/>
                  <a:pt x="8435" y="19925"/>
                  <a:pt x="7995" y="20215"/>
                </a:cubicBezTo>
                <a:cubicBezTo>
                  <a:pt x="7378" y="19881"/>
                  <a:pt x="6718" y="19555"/>
                  <a:pt x="6058" y="19220"/>
                </a:cubicBezTo>
                <a:cubicBezTo>
                  <a:pt x="6498" y="18965"/>
                  <a:pt x="6938" y="18674"/>
                  <a:pt x="7414" y="18419"/>
                </a:cubicBezTo>
                <a:close/>
                <a:moveTo>
                  <a:pt x="41010" y="19264"/>
                </a:moveTo>
                <a:cubicBezTo>
                  <a:pt x="41714" y="19370"/>
                  <a:pt x="42409" y="19440"/>
                  <a:pt x="43140" y="19484"/>
                </a:cubicBezTo>
                <a:cubicBezTo>
                  <a:pt x="42990" y="19740"/>
                  <a:pt x="42885" y="19995"/>
                  <a:pt x="42735" y="20215"/>
                </a:cubicBezTo>
                <a:cubicBezTo>
                  <a:pt x="42445" y="20215"/>
                  <a:pt x="42154" y="20180"/>
                  <a:pt x="41819" y="20180"/>
                </a:cubicBezTo>
                <a:cubicBezTo>
                  <a:pt x="41379" y="20145"/>
                  <a:pt x="40974" y="20065"/>
                  <a:pt x="40534" y="20030"/>
                </a:cubicBezTo>
                <a:cubicBezTo>
                  <a:pt x="40684" y="19775"/>
                  <a:pt x="40869" y="19520"/>
                  <a:pt x="41010" y="19264"/>
                </a:cubicBezTo>
                <a:close/>
                <a:moveTo>
                  <a:pt x="63539" y="19115"/>
                </a:moveTo>
                <a:cubicBezTo>
                  <a:pt x="63609" y="19300"/>
                  <a:pt x="63724" y="19484"/>
                  <a:pt x="63829" y="19660"/>
                </a:cubicBezTo>
                <a:cubicBezTo>
                  <a:pt x="63284" y="19810"/>
                  <a:pt x="62799" y="19995"/>
                  <a:pt x="62324" y="20215"/>
                </a:cubicBezTo>
                <a:cubicBezTo>
                  <a:pt x="62253" y="20030"/>
                  <a:pt x="62183" y="19845"/>
                  <a:pt x="62104" y="19660"/>
                </a:cubicBezTo>
                <a:cubicBezTo>
                  <a:pt x="62544" y="19440"/>
                  <a:pt x="63019" y="19264"/>
                  <a:pt x="63539" y="19115"/>
                </a:cubicBezTo>
                <a:close/>
                <a:moveTo>
                  <a:pt x="18964" y="18164"/>
                </a:moveTo>
                <a:cubicBezTo>
                  <a:pt x="19660" y="18419"/>
                  <a:pt x="20364" y="18674"/>
                  <a:pt x="21060" y="18965"/>
                </a:cubicBezTo>
                <a:cubicBezTo>
                  <a:pt x="20690" y="19405"/>
                  <a:pt x="20364" y="19845"/>
                  <a:pt x="20030" y="20250"/>
                </a:cubicBezTo>
                <a:cubicBezTo>
                  <a:pt x="19334" y="19960"/>
                  <a:pt x="18639" y="19704"/>
                  <a:pt x="17899" y="19440"/>
                </a:cubicBezTo>
                <a:cubicBezTo>
                  <a:pt x="18269" y="19000"/>
                  <a:pt x="18639" y="18560"/>
                  <a:pt x="18964" y="18164"/>
                </a:cubicBezTo>
                <a:close/>
                <a:moveTo>
                  <a:pt x="47357" y="19300"/>
                </a:moveTo>
                <a:cubicBezTo>
                  <a:pt x="47287" y="19590"/>
                  <a:pt x="47216" y="19845"/>
                  <a:pt x="47172" y="20145"/>
                </a:cubicBezTo>
                <a:cubicBezTo>
                  <a:pt x="46477" y="20215"/>
                  <a:pt x="45781" y="20250"/>
                  <a:pt x="45086" y="20250"/>
                </a:cubicBezTo>
                <a:cubicBezTo>
                  <a:pt x="45156" y="19995"/>
                  <a:pt x="45271" y="19740"/>
                  <a:pt x="45341" y="19484"/>
                </a:cubicBezTo>
                <a:cubicBezTo>
                  <a:pt x="46001" y="19440"/>
                  <a:pt x="46662" y="19405"/>
                  <a:pt x="47357" y="19300"/>
                </a:cubicBezTo>
                <a:close/>
                <a:moveTo>
                  <a:pt x="77986" y="18525"/>
                </a:moveTo>
                <a:cubicBezTo>
                  <a:pt x="78646" y="18745"/>
                  <a:pt x="79307" y="19000"/>
                  <a:pt x="79932" y="19300"/>
                </a:cubicBezTo>
                <a:cubicBezTo>
                  <a:pt x="80187" y="19625"/>
                  <a:pt x="80451" y="19960"/>
                  <a:pt x="80707" y="20250"/>
                </a:cubicBezTo>
                <a:cubicBezTo>
                  <a:pt x="80046" y="19960"/>
                  <a:pt x="79386" y="19660"/>
                  <a:pt x="78646" y="19440"/>
                </a:cubicBezTo>
                <a:cubicBezTo>
                  <a:pt x="78426" y="19150"/>
                  <a:pt x="78206" y="18859"/>
                  <a:pt x="77986" y="18525"/>
                </a:cubicBezTo>
                <a:close/>
                <a:moveTo>
                  <a:pt x="43175" y="19484"/>
                </a:moveTo>
                <a:cubicBezTo>
                  <a:pt x="43523" y="19502"/>
                  <a:pt x="43873" y="19511"/>
                  <a:pt x="44223" y="19511"/>
                </a:cubicBezTo>
                <a:cubicBezTo>
                  <a:pt x="44573" y="19511"/>
                  <a:pt x="44923" y="19502"/>
                  <a:pt x="45271" y="19484"/>
                </a:cubicBezTo>
                <a:lnTo>
                  <a:pt x="45271" y="19484"/>
                </a:lnTo>
                <a:cubicBezTo>
                  <a:pt x="45191" y="19740"/>
                  <a:pt x="45121" y="19995"/>
                  <a:pt x="45015" y="20250"/>
                </a:cubicBezTo>
                <a:cubicBezTo>
                  <a:pt x="44799" y="20261"/>
                  <a:pt x="44583" y="20265"/>
                  <a:pt x="44368" y="20265"/>
                </a:cubicBezTo>
                <a:cubicBezTo>
                  <a:pt x="43848" y="20265"/>
                  <a:pt x="43331" y="20240"/>
                  <a:pt x="42814" y="20215"/>
                </a:cubicBezTo>
                <a:cubicBezTo>
                  <a:pt x="42955" y="19995"/>
                  <a:pt x="43070" y="19740"/>
                  <a:pt x="43175" y="19484"/>
                </a:cubicBezTo>
                <a:close/>
                <a:moveTo>
                  <a:pt x="10530" y="18490"/>
                </a:moveTo>
                <a:cubicBezTo>
                  <a:pt x="11226" y="18745"/>
                  <a:pt x="11921" y="19000"/>
                  <a:pt x="12661" y="19300"/>
                </a:cubicBezTo>
                <a:cubicBezTo>
                  <a:pt x="12291" y="19625"/>
                  <a:pt x="11921" y="19960"/>
                  <a:pt x="11560" y="20286"/>
                </a:cubicBezTo>
                <a:cubicBezTo>
                  <a:pt x="11076" y="20065"/>
                  <a:pt x="10601" y="19845"/>
                  <a:pt x="10125" y="19625"/>
                </a:cubicBezTo>
                <a:cubicBezTo>
                  <a:pt x="9905" y="19520"/>
                  <a:pt x="9650" y="19405"/>
                  <a:pt x="9430" y="19300"/>
                </a:cubicBezTo>
                <a:cubicBezTo>
                  <a:pt x="9799" y="19044"/>
                  <a:pt x="10160" y="18745"/>
                  <a:pt x="10530" y="18490"/>
                </a:cubicBezTo>
                <a:close/>
                <a:moveTo>
                  <a:pt x="79166" y="18199"/>
                </a:moveTo>
                <a:lnTo>
                  <a:pt x="79166" y="18199"/>
                </a:lnTo>
                <a:cubicBezTo>
                  <a:pt x="79826" y="18560"/>
                  <a:pt x="80451" y="18930"/>
                  <a:pt x="81112" y="19300"/>
                </a:cubicBezTo>
                <a:cubicBezTo>
                  <a:pt x="81367" y="19625"/>
                  <a:pt x="81622" y="19960"/>
                  <a:pt x="81913" y="20286"/>
                </a:cubicBezTo>
                <a:cubicBezTo>
                  <a:pt x="81288" y="19925"/>
                  <a:pt x="80627" y="19590"/>
                  <a:pt x="79967" y="19264"/>
                </a:cubicBezTo>
                <a:cubicBezTo>
                  <a:pt x="79712" y="18930"/>
                  <a:pt x="79421" y="18560"/>
                  <a:pt x="79166" y="18199"/>
                </a:cubicBezTo>
                <a:close/>
                <a:moveTo>
                  <a:pt x="80451" y="18384"/>
                </a:moveTo>
                <a:cubicBezTo>
                  <a:pt x="80891" y="18674"/>
                  <a:pt x="81332" y="18965"/>
                  <a:pt x="81807" y="19264"/>
                </a:cubicBezTo>
                <a:cubicBezTo>
                  <a:pt x="81913" y="19300"/>
                  <a:pt x="81992" y="19370"/>
                  <a:pt x="82098" y="19405"/>
                </a:cubicBezTo>
                <a:cubicBezTo>
                  <a:pt x="82353" y="19704"/>
                  <a:pt x="82608" y="19995"/>
                  <a:pt x="82872" y="20286"/>
                </a:cubicBezTo>
                <a:cubicBezTo>
                  <a:pt x="82573" y="20145"/>
                  <a:pt x="82318" y="19995"/>
                  <a:pt x="82062" y="19810"/>
                </a:cubicBezTo>
                <a:cubicBezTo>
                  <a:pt x="81913" y="19740"/>
                  <a:pt x="81772" y="19660"/>
                  <a:pt x="81657" y="19590"/>
                </a:cubicBezTo>
                <a:cubicBezTo>
                  <a:pt x="81472" y="19484"/>
                  <a:pt x="81288" y="19370"/>
                  <a:pt x="81147" y="19264"/>
                </a:cubicBezTo>
                <a:cubicBezTo>
                  <a:pt x="80891" y="18965"/>
                  <a:pt x="80671" y="18674"/>
                  <a:pt x="80451" y="18384"/>
                </a:cubicBezTo>
                <a:close/>
                <a:moveTo>
                  <a:pt x="81367" y="18454"/>
                </a:moveTo>
                <a:lnTo>
                  <a:pt x="81367" y="18454"/>
                </a:lnTo>
                <a:cubicBezTo>
                  <a:pt x="81913" y="18745"/>
                  <a:pt x="82503" y="19044"/>
                  <a:pt x="83163" y="19335"/>
                </a:cubicBezTo>
                <a:cubicBezTo>
                  <a:pt x="83268" y="19440"/>
                  <a:pt x="83383" y="19590"/>
                  <a:pt x="83489" y="19740"/>
                </a:cubicBezTo>
                <a:cubicBezTo>
                  <a:pt x="83673" y="19925"/>
                  <a:pt x="83858" y="20101"/>
                  <a:pt x="84043" y="20286"/>
                </a:cubicBezTo>
                <a:cubicBezTo>
                  <a:pt x="83348" y="19995"/>
                  <a:pt x="82723" y="19704"/>
                  <a:pt x="82133" y="19370"/>
                </a:cubicBezTo>
                <a:cubicBezTo>
                  <a:pt x="82027" y="19220"/>
                  <a:pt x="81877" y="19079"/>
                  <a:pt x="81772" y="18930"/>
                </a:cubicBezTo>
                <a:cubicBezTo>
                  <a:pt x="81622" y="18780"/>
                  <a:pt x="81472" y="18604"/>
                  <a:pt x="81367" y="18454"/>
                </a:cubicBezTo>
                <a:close/>
                <a:moveTo>
                  <a:pt x="65520" y="19405"/>
                </a:moveTo>
                <a:cubicBezTo>
                  <a:pt x="65661" y="19625"/>
                  <a:pt x="65845" y="19845"/>
                  <a:pt x="66030" y="20030"/>
                </a:cubicBezTo>
                <a:cubicBezTo>
                  <a:pt x="65625" y="20065"/>
                  <a:pt x="65264" y="20101"/>
                  <a:pt x="64859" y="20180"/>
                </a:cubicBezTo>
                <a:cubicBezTo>
                  <a:pt x="64675" y="20215"/>
                  <a:pt x="64490" y="20250"/>
                  <a:pt x="64340" y="20321"/>
                </a:cubicBezTo>
                <a:cubicBezTo>
                  <a:pt x="64164" y="20101"/>
                  <a:pt x="64049" y="19925"/>
                  <a:pt x="63900" y="19704"/>
                </a:cubicBezTo>
                <a:lnTo>
                  <a:pt x="63944" y="19704"/>
                </a:lnTo>
                <a:cubicBezTo>
                  <a:pt x="64454" y="19555"/>
                  <a:pt x="65000" y="19484"/>
                  <a:pt x="65520" y="19405"/>
                </a:cubicBezTo>
                <a:close/>
                <a:moveTo>
                  <a:pt x="76410" y="19000"/>
                </a:moveTo>
                <a:lnTo>
                  <a:pt x="76410" y="19000"/>
                </a:lnTo>
                <a:cubicBezTo>
                  <a:pt x="76745" y="19044"/>
                  <a:pt x="77071" y="19115"/>
                  <a:pt x="77370" y="19185"/>
                </a:cubicBezTo>
                <a:cubicBezTo>
                  <a:pt x="77810" y="19264"/>
                  <a:pt x="78206" y="19370"/>
                  <a:pt x="78611" y="19520"/>
                </a:cubicBezTo>
                <a:cubicBezTo>
                  <a:pt x="78831" y="19775"/>
                  <a:pt x="79087" y="20065"/>
                  <a:pt x="79307" y="20321"/>
                </a:cubicBezTo>
                <a:cubicBezTo>
                  <a:pt x="78726" y="20145"/>
                  <a:pt x="78101" y="19960"/>
                  <a:pt x="77440" y="19845"/>
                </a:cubicBezTo>
                <a:cubicBezTo>
                  <a:pt x="77326" y="19810"/>
                  <a:pt x="77185" y="19775"/>
                  <a:pt x="77071" y="19775"/>
                </a:cubicBezTo>
                <a:cubicBezTo>
                  <a:pt x="76850" y="19520"/>
                  <a:pt x="76630" y="19264"/>
                  <a:pt x="76410" y="19000"/>
                </a:cubicBezTo>
                <a:close/>
                <a:moveTo>
                  <a:pt x="61813" y="19000"/>
                </a:moveTo>
                <a:cubicBezTo>
                  <a:pt x="61884" y="19220"/>
                  <a:pt x="61963" y="19440"/>
                  <a:pt x="62033" y="19660"/>
                </a:cubicBezTo>
                <a:cubicBezTo>
                  <a:pt x="61593" y="19845"/>
                  <a:pt x="61188" y="20101"/>
                  <a:pt x="60783" y="20365"/>
                </a:cubicBezTo>
                <a:cubicBezTo>
                  <a:pt x="60748" y="20145"/>
                  <a:pt x="60678" y="19881"/>
                  <a:pt x="60642" y="19660"/>
                </a:cubicBezTo>
                <a:cubicBezTo>
                  <a:pt x="61039" y="19405"/>
                  <a:pt x="61443" y="19220"/>
                  <a:pt x="61813" y="19000"/>
                </a:cubicBezTo>
                <a:close/>
                <a:moveTo>
                  <a:pt x="60343" y="18560"/>
                </a:moveTo>
                <a:cubicBezTo>
                  <a:pt x="60422" y="18930"/>
                  <a:pt x="60493" y="19300"/>
                  <a:pt x="60563" y="19625"/>
                </a:cubicBezTo>
                <a:cubicBezTo>
                  <a:pt x="60308" y="19775"/>
                  <a:pt x="60088" y="19960"/>
                  <a:pt x="59832" y="20145"/>
                </a:cubicBezTo>
                <a:cubicBezTo>
                  <a:pt x="59647" y="20250"/>
                  <a:pt x="59498" y="20321"/>
                  <a:pt x="59322" y="20435"/>
                </a:cubicBezTo>
                <a:cubicBezTo>
                  <a:pt x="59278" y="20101"/>
                  <a:pt x="59242" y="19740"/>
                  <a:pt x="59207" y="19370"/>
                </a:cubicBezTo>
                <a:cubicBezTo>
                  <a:pt x="59322" y="19300"/>
                  <a:pt x="59463" y="19185"/>
                  <a:pt x="59612" y="19079"/>
                </a:cubicBezTo>
                <a:cubicBezTo>
                  <a:pt x="59868" y="18895"/>
                  <a:pt x="60123" y="18710"/>
                  <a:pt x="60343" y="18560"/>
                </a:cubicBezTo>
                <a:close/>
                <a:moveTo>
                  <a:pt x="30999" y="18454"/>
                </a:moveTo>
                <a:cubicBezTo>
                  <a:pt x="31589" y="18930"/>
                  <a:pt x="32206" y="19370"/>
                  <a:pt x="32831" y="19775"/>
                </a:cubicBezTo>
                <a:cubicBezTo>
                  <a:pt x="32611" y="19995"/>
                  <a:pt x="32390" y="20250"/>
                  <a:pt x="32170" y="20470"/>
                </a:cubicBezTo>
                <a:cubicBezTo>
                  <a:pt x="31475" y="20101"/>
                  <a:pt x="30850" y="19660"/>
                  <a:pt x="30225" y="19220"/>
                </a:cubicBezTo>
                <a:cubicBezTo>
                  <a:pt x="30489" y="18965"/>
                  <a:pt x="30744" y="18674"/>
                  <a:pt x="30999" y="18454"/>
                </a:cubicBezTo>
                <a:close/>
                <a:moveTo>
                  <a:pt x="70142" y="19995"/>
                </a:moveTo>
                <a:cubicBezTo>
                  <a:pt x="70327" y="20145"/>
                  <a:pt x="70503" y="20286"/>
                  <a:pt x="70688" y="20400"/>
                </a:cubicBezTo>
                <a:cubicBezTo>
                  <a:pt x="70723" y="20435"/>
                  <a:pt x="70802" y="20470"/>
                  <a:pt x="70837" y="20506"/>
                </a:cubicBezTo>
                <a:cubicBezTo>
                  <a:pt x="70605" y="20494"/>
                  <a:pt x="70369" y="20490"/>
                  <a:pt x="70130" y="20490"/>
                </a:cubicBezTo>
                <a:cubicBezTo>
                  <a:pt x="69654" y="20490"/>
                  <a:pt x="69170" y="20506"/>
                  <a:pt x="68707" y="20506"/>
                </a:cubicBezTo>
                <a:cubicBezTo>
                  <a:pt x="68416" y="20365"/>
                  <a:pt x="68196" y="20180"/>
                  <a:pt x="67976" y="19995"/>
                </a:cubicBezTo>
                <a:close/>
                <a:moveTo>
                  <a:pt x="53925" y="19044"/>
                </a:moveTo>
                <a:cubicBezTo>
                  <a:pt x="53960" y="19370"/>
                  <a:pt x="53995" y="19740"/>
                  <a:pt x="53995" y="20065"/>
                </a:cubicBezTo>
                <a:cubicBezTo>
                  <a:pt x="53995" y="20101"/>
                  <a:pt x="53995" y="20145"/>
                  <a:pt x="54039" y="20215"/>
                </a:cubicBezTo>
                <a:cubicBezTo>
                  <a:pt x="53335" y="20365"/>
                  <a:pt x="52640" y="20506"/>
                  <a:pt x="51944" y="20585"/>
                </a:cubicBezTo>
                <a:cubicBezTo>
                  <a:pt x="51979" y="20250"/>
                  <a:pt x="51979" y="19881"/>
                  <a:pt x="51979" y="19484"/>
                </a:cubicBezTo>
                <a:cubicBezTo>
                  <a:pt x="52640" y="19370"/>
                  <a:pt x="53300" y="19220"/>
                  <a:pt x="53925" y="19044"/>
                </a:cubicBezTo>
                <a:close/>
                <a:moveTo>
                  <a:pt x="74614" y="19484"/>
                </a:moveTo>
                <a:lnTo>
                  <a:pt x="74614" y="19484"/>
                </a:lnTo>
                <a:cubicBezTo>
                  <a:pt x="75424" y="19555"/>
                  <a:pt x="76225" y="19660"/>
                  <a:pt x="77035" y="19810"/>
                </a:cubicBezTo>
                <a:cubicBezTo>
                  <a:pt x="77255" y="20065"/>
                  <a:pt x="77511" y="20321"/>
                  <a:pt x="77766" y="20585"/>
                </a:cubicBezTo>
                <a:cubicBezTo>
                  <a:pt x="77000" y="20435"/>
                  <a:pt x="76190" y="20286"/>
                  <a:pt x="75310" y="20215"/>
                </a:cubicBezTo>
                <a:cubicBezTo>
                  <a:pt x="75054" y="19995"/>
                  <a:pt x="74834" y="19740"/>
                  <a:pt x="74614" y="19484"/>
                </a:cubicBezTo>
                <a:close/>
                <a:moveTo>
                  <a:pt x="38368" y="19590"/>
                </a:moveTo>
                <a:cubicBezTo>
                  <a:pt x="39073" y="19775"/>
                  <a:pt x="39733" y="19925"/>
                  <a:pt x="40428" y="20065"/>
                </a:cubicBezTo>
                <a:cubicBezTo>
                  <a:pt x="40314" y="20250"/>
                  <a:pt x="40208" y="20400"/>
                  <a:pt x="40059" y="20585"/>
                </a:cubicBezTo>
                <a:lnTo>
                  <a:pt x="40059" y="20620"/>
                </a:lnTo>
                <a:cubicBezTo>
                  <a:pt x="39363" y="20470"/>
                  <a:pt x="38668" y="20321"/>
                  <a:pt x="37972" y="20145"/>
                </a:cubicBezTo>
                <a:cubicBezTo>
                  <a:pt x="38007" y="20065"/>
                  <a:pt x="38078" y="20030"/>
                  <a:pt x="38113" y="19960"/>
                </a:cubicBezTo>
                <a:cubicBezTo>
                  <a:pt x="38192" y="19845"/>
                  <a:pt x="38298" y="19740"/>
                  <a:pt x="38368" y="19590"/>
                </a:cubicBezTo>
                <a:close/>
                <a:moveTo>
                  <a:pt x="70212" y="19995"/>
                </a:moveTo>
                <a:cubicBezTo>
                  <a:pt x="70432" y="19995"/>
                  <a:pt x="70688" y="19995"/>
                  <a:pt x="70908" y="20030"/>
                </a:cubicBezTo>
                <a:cubicBezTo>
                  <a:pt x="71533" y="20030"/>
                  <a:pt x="72193" y="20030"/>
                  <a:pt x="72783" y="20065"/>
                </a:cubicBezTo>
                <a:cubicBezTo>
                  <a:pt x="73003" y="20250"/>
                  <a:pt x="73258" y="20435"/>
                  <a:pt x="73514" y="20620"/>
                </a:cubicBezTo>
                <a:cubicBezTo>
                  <a:pt x="72783" y="20541"/>
                  <a:pt x="72008" y="20506"/>
                  <a:pt x="71207" y="20506"/>
                </a:cubicBezTo>
                <a:lnTo>
                  <a:pt x="70943" y="20506"/>
                </a:lnTo>
                <a:cubicBezTo>
                  <a:pt x="70873" y="20435"/>
                  <a:pt x="70802" y="20400"/>
                  <a:pt x="70723" y="20365"/>
                </a:cubicBezTo>
                <a:cubicBezTo>
                  <a:pt x="70547" y="20250"/>
                  <a:pt x="70397" y="20145"/>
                  <a:pt x="70212" y="19995"/>
                </a:cubicBezTo>
                <a:close/>
                <a:moveTo>
                  <a:pt x="67862" y="19995"/>
                </a:moveTo>
                <a:cubicBezTo>
                  <a:pt x="68082" y="20180"/>
                  <a:pt x="68346" y="20365"/>
                  <a:pt x="68601" y="20506"/>
                </a:cubicBezTo>
                <a:cubicBezTo>
                  <a:pt x="68011" y="20541"/>
                  <a:pt x="67421" y="20585"/>
                  <a:pt x="66840" y="20655"/>
                </a:cubicBezTo>
                <a:cubicBezTo>
                  <a:pt x="66726" y="20541"/>
                  <a:pt x="66620" y="20470"/>
                  <a:pt x="66506" y="20365"/>
                </a:cubicBezTo>
                <a:cubicBezTo>
                  <a:pt x="66365" y="20286"/>
                  <a:pt x="66250" y="20180"/>
                  <a:pt x="66145" y="20065"/>
                </a:cubicBezTo>
                <a:cubicBezTo>
                  <a:pt x="66726" y="20030"/>
                  <a:pt x="67316" y="19995"/>
                  <a:pt x="67862" y="19995"/>
                </a:cubicBezTo>
                <a:close/>
                <a:moveTo>
                  <a:pt x="57702" y="18895"/>
                </a:moveTo>
                <a:cubicBezTo>
                  <a:pt x="57702" y="18895"/>
                  <a:pt x="57702" y="18930"/>
                  <a:pt x="57737" y="18965"/>
                </a:cubicBezTo>
                <a:cubicBezTo>
                  <a:pt x="57781" y="19335"/>
                  <a:pt x="57851" y="19704"/>
                  <a:pt x="57887" y="20065"/>
                </a:cubicBezTo>
                <a:cubicBezTo>
                  <a:pt x="57411" y="20321"/>
                  <a:pt x="56936" y="20541"/>
                  <a:pt x="56416" y="20691"/>
                </a:cubicBezTo>
                <a:cubicBezTo>
                  <a:pt x="56381" y="20365"/>
                  <a:pt x="56346" y="19995"/>
                  <a:pt x="56311" y="19625"/>
                </a:cubicBezTo>
                <a:cubicBezTo>
                  <a:pt x="56276" y="19590"/>
                  <a:pt x="56276" y="19590"/>
                  <a:pt x="56276" y="19555"/>
                </a:cubicBezTo>
                <a:cubicBezTo>
                  <a:pt x="56786" y="19335"/>
                  <a:pt x="57262" y="19115"/>
                  <a:pt x="57702" y="18895"/>
                </a:cubicBezTo>
                <a:close/>
                <a:moveTo>
                  <a:pt x="15848" y="18745"/>
                </a:moveTo>
                <a:cubicBezTo>
                  <a:pt x="16358" y="18930"/>
                  <a:pt x="16878" y="19115"/>
                  <a:pt x="17388" y="19300"/>
                </a:cubicBezTo>
                <a:cubicBezTo>
                  <a:pt x="17538" y="19335"/>
                  <a:pt x="17679" y="19405"/>
                  <a:pt x="17829" y="19440"/>
                </a:cubicBezTo>
                <a:cubicBezTo>
                  <a:pt x="17609" y="19704"/>
                  <a:pt x="17388" y="19960"/>
                  <a:pt x="17204" y="20215"/>
                </a:cubicBezTo>
                <a:cubicBezTo>
                  <a:pt x="17063" y="20365"/>
                  <a:pt x="16913" y="20541"/>
                  <a:pt x="16763" y="20726"/>
                </a:cubicBezTo>
                <a:cubicBezTo>
                  <a:pt x="16623" y="20655"/>
                  <a:pt x="16438" y="20585"/>
                  <a:pt x="16253" y="20541"/>
                </a:cubicBezTo>
                <a:lnTo>
                  <a:pt x="15478" y="20250"/>
                </a:lnTo>
                <a:cubicBezTo>
                  <a:pt x="15223" y="20145"/>
                  <a:pt x="14967" y="20065"/>
                  <a:pt x="14712" y="19960"/>
                </a:cubicBezTo>
                <a:cubicBezTo>
                  <a:pt x="14862" y="19810"/>
                  <a:pt x="15003" y="19660"/>
                  <a:pt x="15152" y="19520"/>
                </a:cubicBezTo>
                <a:cubicBezTo>
                  <a:pt x="15372" y="19264"/>
                  <a:pt x="15592" y="19000"/>
                  <a:pt x="15848" y="18745"/>
                </a:cubicBezTo>
                <a:close/>
                <a:moveTo>
                  <a:pt x="33420" y="19300"/>
                </a:moveTo>
                <a:cubicBezTo>
                  <a:pt x="33825" y="19520"/>
                  <a:pt x="34266" y="19740"/>
                  <a:pt x="34706" y="19925"/>
                </a:cubicBezTo>
                <a:cubicBezTo>
                  <a:pt x="34891" y="19995"/>
                  <a:pt x="35111" y="20065"/>
                  <a:pt x="35331" y="20180"/>
                </a:cubicBezTo>
                <a:cubicBezTo>
                  <a:pt x="35146" y="20365"/>
                  <a:pt x="34996" y="20541"/>
                  <a:pt x="34812" y="20726"/>
                </a:cubicBezTo>
                <a:cubicBezTo>
                  <a:pt x="34706" y="20655"/>
                  <a:pt x="34591" y="20620"/>
                  <a:pt x="34486" y="20585"/>
                </a:cubicBezTo>
                <a:cubicBezTo>
                  <a:pt x="33931" y="20321"/>
                  <a:pt x="33420" y="20065"/>
                  <a:pt x="32945" y="19740"/>
                </a:cubicBezTo>
                <a:cubicBezTo>
                  <a:pt x="33086" y="19590"/>
                  <a:pt x="33271" y="19440"/>
                  <a:pt x="33420" y="19300"/>
                </a:cubicBezTo>
                <a:close/>
                <a:moveTo>
                  <a:pt x="35877" y="19590"/>
                </a:moveTo>
                <a:cubicBezTo>
                  <a:pt x="36537" y="19810"/>
                  <a:pt x="37197" y="20030"/>
                  <a:pt x="37858" y="20180"/>
                </a:cubicBezTo>
                <a:cubicBezTo>
                  <a:pt x="37708" y="20400"/>
                  <a:pt x="37567" y="20585"/>
                  <a:pt x="37417" y="20805"/>
                </a:cubicBezTo>
                <a:cubicBezTo>
                  <a:pt x="36722" y="20620"/>
                  <a:pt x="36062" y="20400"/>
                  <a:pt x="35401" y="20145"/>
                </a:cubicBezTo>
                <a:cubicBezTo>
                  <a:pt x="35586" y="19960"/>
                  <a:pt x="35727" y="19775"/>
                  <a:pt x="35877" y="19590"/>
                </a:cubicBezTo>
                <a:close/>
                <a:moveTo>
                  <a:pt x="63865" y="19740"/>
                </a:moveTo>
                <a:cubicBezTo>
                  <a:pt x="63979" y="19925"/>
                  <a:pt x="64120" y="20145"/>
                  <a:pt x="64270" y="20321"/>
                </a:cubicBezTo>
                <a:cubicBezTo>
                  <a:pt x="63724" y="20470"/>
                  <a:pt x="63169" y="20655"/>
                  <a:pt x="62658" y="20840"/>
                </a:cubicBezTo>
                <a:cubicBezTo>
                  <a:pt x="62544" y="20655"/>
                  <a:pt x="62438" y="20470"/>
                  <a:pt x="62359" y="20250"/>
                </a:cubicBezTo>
                <a:cubicBezTo>
                  <a:pt x="62843" y="20030"/>
                  <a:pt x="63319" y="19845"/>
                  <a:pt x="63865" y="19740"/>
                </a:cubicBezTo>
                <a:close/>
                <a:moveTo>
                  <a:pt x="51944" y="19520"/>
                </a:moveTo>
                <a:cubicBezTo>
                  <a:pt x="51944" y="19881"/>
                  <a:pt x="51909" y="20250"/>
                  <a:pt x="51909" y="20620"/>
                </a:cubicBezTo>
                <a:cubicBezTo>
                  <a:pt x="51099" y="20726"/>
                  <a:pt x="50298" y="20805"/>
                  <a:pt x="49488" y="20875"/>
                </a:cubicBezTo>
                <a:cubicBezTo>
                  <a:pt x="49523" y="20541"/>
                  <a:pt x="49558" y="20215"/>
                  <a:pt x="49593" y="19881"/>
                </a:cubicBezTo>
                <a:cubicBezTo>
                  <a:pt x="50403" y="19775"/>
                  <a:pt x="51178" y="19660"/>
                  <a:pt x="51944" y="19520"/>
                </a:cubicBezTo>
                <a:close/>
                <a:moveTo>
                  <a:pt x="72889" y="20065"/>
                </a:moveTo>
                <a:cubicBezTo>
                  <a:pt x="73734" y="20101"/>
                  <a:pt x="74544" y="20180"/>
                  <a:pt x="75310" y="20250"/>
                </a:cubicBezTo>
                <a:cubicBezTo>
                  <a:pt x="75530" y="20470"/>
                  <a:pt x="75785" y="20655"/>
                  <a:pt x="76049" y="20840"/>
                </a:cubicBezTo>
                <a:lnTo>
                  <a:pt x="76084" y="20875"/>
                </a:lnTo>
                <a:cubicBezTo>
                  <a:pt x="75275" y="20761"/>
                  <a:pt x="74465" y="20655"/>
                  <a:pt x="73628" y="20620"/>
                </a:cubicBezTo>
                <a:cubicBezTo>
                  <a:pt x="73364" y="20435"/>
                  <a:pt x="73109" y="20250"/>
                  <a:pt x="72889" y="20065"/>
                </a:cubicBezTo>
                <a:close/>
                <a:moveTo>
                  <a:pt x="2316" y="19044"/>
                </a:moveTo>
                <a:cubicBezTo>
                  <a:pt x="2607" y="19185"/>
                  <a:pt x="2897" y="19335"/>
                  <a:pt x="3232" y="19520"/>
                </a:cubicBezTo>
                <a:cubicBezTo>
                  <a:pt x="3593" y="19740"/>
                  <a:pt x="3998" y="19925"/>
                  <a:pt x="4367" y="20145"/>
                </a:cubicBezTo>
                <a:cubicBezTo>
                  <a:pt x="3927" y="20400"/>
                  <a:pt x="3452" y="20655"/>
                  <a:pt x="3012" y="20911"/>
                </a:cubicBezTo>
                <a:cubicBezTo>
                  <a:pt x="2607" y="20655"/>
                  <a:pt x="2202" y="20435"/>
                  <a:pt x="1832" y="20215"/>
                </a:cubicBezTo>
                <a:cubicBezTo>
                  <a:pt x="1541" y="20030"/>
                  <a:pt x="1251" y="19881"/>
                  <a:pt x="952" y="19740"/>
                </a:cubicBezTo>
                <a:cubicBezTo>
                  <a:pt x="1392" y="19520"/>
                  <a:pt x="1876" y="19264"/>
                  <a:pt x="2316" y="19044"/>
                </a:cubicBezTo>
                <a:close/>
                <a:moveTo>
                  <a:pt x="40499" y="20065"/>
                </a:moveTo>
                <a:cubicBezTo>
                  <a:pt x="40939" y="20145"/>
                  <a:pt x="41379" y="20215"/>
                  <a:pt x="41819" y="20215"/>
                </a:cubicBezTo>
                <a:cubicBezTo>
                  <a:pt x="42110" y="20250"/>
                  <a:pt x="42445" y="20286"/>
                  <a:pt x="42700" y="20286"/>
                </a:cubicBezTo>
                <a:cubicBezTo>
                  <a:pt x="42665" y="20365"/>
                  <a:pt x="42629" y="20470"/>
                  <a:pt x="42594" y="20541"/>
                </a:cubicBezTo>
                <a:cubicBezTo>
                  <a:pt x="42515" y="20655"/>
                  <a:pt x="42445" y="20805"/>
                  <a:pt x="42374" y="20911"/>
                </a:cubicBezTo>
                <a:cubicBezTo>
                  <a:pt x="41599" y="20840"/>
                  <a:pt x="40869" y="20726"/>
                  <a:pt x="40129" y="20620"/>
                </a:cubicBezTo>
                <a:cubicBezTo>
                  <a:pt x="40279" y="20435"/>
                  <a:pt x="40393" y="20250"/>
                  <a:pt x="40499" y="20065"/>
                </a:cubicBezTo>
                <a:close/>
                <a:moveTo>
                  <a:pt x="62033" y="19704"/>
                </a:moveTo>
                <a:cubicBezTo>
                  <a:pt x="62104" y="19881"/>
                  <a:pt x="62183" y="20065"/>
                  <a:pt x="62253" y="20250"/>
                </a:cubicBezTo>
                <a:cubicBezTo>
                  <a:pt x="61813" y="20435"/>
                  <a:pt x="61373" y="20691"/>
                  <a:pt x="60933" y="20911"/>
                </a:cubicBezTo>
                <a:cubicBezTo>
                  <a:pt x="60898" y="20761"/>
                  <a:pt x="60862" y="20585"/>
                  <a:pt x="60783" y="20400"/>
                </a:cubicBezTo>
                <a:cubicBezTo>
                  <a:pt x="61223" y="20145"/>
                  <a:pt x="61628" y="19925"/>
                  <a:pt x="62033" y="19704"/>
                </a:cubicBezTo>
                <a:close/>
                <a:moveTo>
                  <a:pt x="66066" y="20065"/>
                </a:moveTo>
                <a:cubicBezTo>
                  <a:pt x="66215" y="20215"/>
                  <a:pt x="66321" y="20321"/>
                  <a:pt x="66471" y="20435"/>
                </a:cubicBezTo>
                <a:cubicBezTo>
                  <a:pt x="66541" y="20506"/>
                  <a:pt x="66655" y="20585"/>
                  <a:pt x="66761" y="20655"/>
                </a:cubicBezTo>
                <a:cubicBezTo>
                  <a:pt x="66145" y="20726"/>
                  <a:pt x="65520" y="20805"/>
                  <a:pt x="64895" y="20946"/>
                </a:cubicBezTo>
                <a:cubicBezTo>
                  <a:pt x="64859" y="20911"/>
                  <a:pt x="64859" y="20875"/>
                  <a:pt x="64824" y="20875"/>
                </a:cubicBezTo>
                <a:cubicBezTo>
                  <a:pt x="64639" y="20691"/>
                  <a:pt x="64490" y="20541"/>
                  <a:pt x="64384" y="20365"/>
                </a:cubicBezTo>
                <a:cubicBezTo>
                  <a:pt x="64525" y="20321"/>
                  <a:pt x="64710" y="20286"/>
                  <a:pt x="64895" y="20250"/>
                </a:cubicBezTo>
                <a:cubicBezTo>
                  <a:pt x="65300" y="20180"/>
                  <a:pt x="65661" y="20145"/>
                  <a:pt x="66066" y="20065"/>
                </a:cubicBezTo>
                <a:close/>
                <a:moveTo>
                  <a:pt x="70943" y="20541"/>
                </a:moveTo>
                <a:cubicBezTo>
                  <a:pt x="71207" y="20691"/>
                  <a:pt x="71427" y="20840"/>
                  <a:pt x="71682" y="20981"/>
                </a:cubicBezTo>
                <a:cubicBezTo>
                  <a:pt x="71313" y="20963"/>
                  <a:pt x="70945" y="20955"/>
                  <a:pt x="70583" y="20955"/>
                </a:cubicBezTo>
                <a:cubicBezTo>
                  <a:pt x="70221" y="20955"/>
                  <a:pt x="69864" y="20963"/>
                  <a:pt x="69517" y="20981"/>
                </a:cubicBezTo>
                <a:cubicBezTo>
                  <a:pt x="69261" y="20840"/>
                  <a:pt x="69041" y="20726"/>
                  <a:pt x="68821" y="20585"/>
                </a:cubicBezTo>
                <a:cubicBezTo>
                  <a:pt x="69517" y="20541"/>
                  <a:pt x="70212" y="20541"/>
                  <a:pt x="70943" y="20541"/>
                </a:cubicBezTo>
                <a:close/>
                <a:moveTo>
                  <a:pt x="24247" y="18824"/>
                </a:moveTo>
                <a:cubicBezTo>
                  <a:pt x="24766" y="19115"/>
                  <a:pt x="25277" y="19405"/>
                  <a:pt x="25787" y="19704"/>
                </a:cubicBezTo>
                <a:cubicBezTo>
                  <a:pt x="25972" y="19810"/>
                  <a:pt x="26157" y="19925"/>
                  <a:pt x="26342" y="20030"/>
                </a:cubicBezTo>
                <a:cubicBezTo>
                  <a:pt x="26087" y="20365"/>
                  <a:pt x="25867" y="20691"/>
                  <a:pt x="25647" y="20981"/>
                </a:cubicBezTo>
                <a:cubicBezTo>
                  <a:pt x="25603" y="21025"/>
                  <a:pt x="25603" y="21060"/>
                  <a:pt x="25567" y="21060"/>
                </a:cubicBezTo>
                <a:cubicBezTo>
                  <a:pt x="25206" y="20875"/>
                  <a:pt x="24801" y="20691"/>
                  <a:pt x="24432" y="20506"/>
                </a:cubicBezTo>
                <a:cubicBezTo>
                  <a:pt x="24106" y="20365"/>
                  <a:pt x="23736" y="20180"/>
                  <a:pt x="23402" y="19995"/>
                </a:cubicBezTo>
                <a:cubicBezTo>
                  <a:pt x="23402" y="19960"/>
                  <a:pt x="23446" y="19960"/>
                  <a:pt x="23481" y="19925"/>
                </a:cubicBezTo>
                <a:cubicBezTo>
                  <a:pt x="23666" y="19660"/>
                  <a:pt x="23886" y="19335"/>
                  <a:pt x="24176" y="18965"/>
                </a:cubicBezTo>
                <a:cubicBezTo>
                  <a:pt x="24212" y="18930"/>
                  <a:pt x="24212" y="18895"/>
                  <a:pt x="24247" y="18824"/>
                </a:cubicBezTo>
                <a:close/>
                <a:moveTo>
                  <a:pt x="42770" y="20286"/>
                </a:moveTo>
                <a:cubicBezTo>
                  <a:pt x="43545" y="20321"/>
                  <a:pt x="44276" y="20321"/>
                  <a:pt x="44971" y="20321"/>
                </a:cubicBezTo>
                <a:cubicBezTo>
                  <a:pt x="44936" y="20435"/>
                  <a:pt x="44901" y="20506"/>
                  <a:pt x="44866" y="20620"/>
                </a:cubicBezTo>
                <a:cubicBezTo>
                  <a:pt x="44830" y="20761"/>
                  <a:pt x="44751" y="20911"/>
                  <a:pt x="44681" y="21060"/>
                </a:cubicBezTo>
                <a:cubicBezTo>
                  <a:pt x="43915" y="21060"/>
                  <a:pt x="43175" y="21025"/>
                  <a:pt x="42445" y="20911"/>
                </a:cubicBezTo>
                <a:cubicBezTo>
                  <a:pt x="42480" y="20805"/>
                  <a:pt x="42550" y="20691"/>
                  <a:pt x="42629" y="20585"/>
                </a:cubicBezTo>
                <a:cubicBezTo>
                  <a:pt x="42700" y="20470"/>
                  <a:pt x="42735" y="20400"/>
                  <a:pt x="42770" y="20286"/>
                </a:cubicBezTo>
                <a:close/>
                <a:moveTo>
                  <a:pt x="49558" y="19925"/>
                </a:moveTo>
                <a:lnTo>
                  <a:pt x="49558" y="19925"/>
                </a:lnTo>
                <a:cubicBezTo>
                  <a:pt x="49523" y="20250"/>
                  <a:pt x="49488" y="20541"/>
                  <a:pt x="49417" y="20875"/>
                </a:cubicBezTo>
                <a:cubicBezTo>
                  <a:pt x="49048" y="20911"/>
                  <a:pt x="48643" y="20946"/>
                  <a:pt x="48238" y="20981"/>
                </a:cubicBezTo>
                <a:cubicBezTo>
                  <a:pt x="47833" y="21025"/>
                  <a:pt x="47392" y="21025"/>
                  <a:pt x="46996" y="21060"/>
                </a:cubicBezTo>
                <a:cubicBezTo>
                  <a:pt x="47067" y="20761"/>
                  <a:pt x="47137" y="20470"/>
                  <a:pt x="47216" y="20215"/>
                </a:cubicBezTo>
                <a:cubicBezTo>
                  <a:pt x="47612" y="20180"/>
                  <a:pt x="48017" y="20101"/>
                  <a:pt x="48422" y="20065"/>
                </a:cubicBezTo>
                <a:cubicBezTo>
                  <a:pt x="48792" y="20030"/>
                  <a:pt x="49153" y="19960"/>
                  <a:pt x="49558" y="19925"/>
                </a:cubicBezTo>
                <a:close/>
                <a:moveTo>
                  <a:pt x="47137" y="20215"/>
                </a:moveTo>
                <a:lnTo>
                  <a:pt x="47137" y="20215"/>
                </a:lnTo>
                <a:cubicBezTo>
                  <a:pt x="47067" y="20470"/>
                  <a:pt x="46996" y="20761"/>
                  <a:pt x="46917" y="21060"/>
                </a:cubicBezTo>
                <a:cubicBezTo>
                  <a:pt x="46552" y="21078"/>
                  <a:pt x="46186" y="21087"/>
                  <a:pt x="45824" y="21087"/>
                </a:cubicBezTo>
                <a:cubicBezTo>
                  <a:pt x="45462" y="21087"/>
                  <a:pt x="45103" y="21078"/>
                  <a:pt x="44751" y="21060"/>
                </a:cubicBezTo>
                <a:cubicBezTo>
                  <a:pt x="44830" y="20911"/>
                  <a:pt x="44866" y="20805"/>
                  <a:pt x="44936" y="20620"/>
                </a:cubicBezTo>
                <a:cubicBezTo>
                  <a:pt x="44971" y="20541"/>
                  <a:pt x="45015" y="20435"/>
                  <a:pt x="45051" y="20321"/>
                </a:cubicBezTo>
                <a:cubicBezTo>
                  <a:pt x="45746" y="20286"/>
                  <a:pt x="46442" y="20250"/>
                  <a:pt x="47137" y="20215"/>
                </a:cubicBezTo>
                <a:close/>
                <a:moveTo>
                  <a:pt x="68707" y="20585"/>
                </a:moveTo>
                <a:cubicBezTo>
                  <a:pt x="68927" y="20726"/>
                  <a:pt x="69147" y="20840"/>
                  <a:pt x="69402" y="20981"/>
                </a:cubicBezTo>
                <a:cubicBezTo>
                  <a:pt x="68742" y="21025"/>
                  <a:pt x="68082" y="21060"/>
                  <a:pt x="67465" y="21096"/>
                </a:cubicBezTo>
                <a:cubicBezTo>
                  <a:pt x="67281" y="20981"/>
                  <a:pt x="67096" y="20840"/>
                  <a:pt x="66911" y="20691"/>
                </a:cubicBezTo>
                <a:cubicBezTo>
                  <a:pt x="67501" y="20655"/>
                  <a:pt x="68082" y="20620"/>
                  <a:pt x="68707" y="20585"/>
                </a:cubicBezTo>
                <a:close/>
                <a:moveTo>
                  <a:pt x="83268" y="19370"/>
                </a:moveTo>
                <a:lnTo>
                  <a:pt x="83268" y="19370"/>
                </a:lnTo>
                <a:cubicBezTo>
                  <a:pt x="83858" y="19625"/>
                  <a:pt x="84483" y="19845"/>
                  <a:pt x="85179" y="20065"/>
                </a:cubicBezTo>
                <a:cubicBezTo>
                  <a:pt x="85364" y="20286"/>
                  <a:pt x="85549" y="20506"/>
                  <a:pt x="85769" y="20691"/>
                </a:cubicBezTo>
                <a:cubicBezTo>
                  <a:pt x="85910" y="20840"/>
                  <a:pt x="86024" y="20946"/>
                  <a:pt x="86174" y="21096"/>
                </a:cubicBezTo>
                <a:cubicBezTo>
                  <a:pt x="85434" y="20875"/>
                  <a:pt x="84774" y="20620"/>
                  <a:pt x="84149" y="20365"/>
                </a:cubicBezTo>
                <a:cubicBezTo>
                  <a:pt x="83929" y="20145"/>
                  <a:pt x="83753" y="19925"/>
                  <a:pt x="83533" y="19704"/>
                </a:cubicBezTo>
                <a:cubicBezTo>
                  <a:pt x="83453" y="19590"/>
                  <a:pt x="83348" y="19484"/>
                  <a:pt x="83268" y="19370"/>
                </a:cubicBezTo>
                <a:close/>
                <a:moveTo>
                  <a:pt x="59137" y="19405"/>
                </a:moveTo>
                <a:cubicBezTo>
                  <a:pt x="59207" y="19775"/>
                  <a:pt x="59242" y="20101"/>
                  <a:pt x="59278" y="20470"/>
                </a:cubicBezTo>
                <a:cubicBezTo>
                  <a:pt x="58882" y="20726"/>
                  <a:pt x="58477" y="20946"/>
                  <a:pt x="58036" y="21131"/>
                </a:cubicBezTo>
                <a:cubicBezTo>
                  <a:pt x="58036" y="20805"/>
                  <a:pt x="58001" y="20470"/>
                  <a:pt x="57957" y="20101"/>
                </a:cubicBezTo>
                <a:cubicBezTo>
                  <a:pt x="58362" y="19881"/>
                  <a:pt x="58767" y="19660"/>
                  <a:pt x="59137" y="19405"/>
                </a:cubicBezTo>
                <a:close/>
                <a:moveTo>
                  <a:pt x="71207" y="20541"/>
                </a:moveTo>
                <a:cubicBezTo>
                  <a:pt x="72043" y="20585"/>
                  <a:pt x="72853" y="20620"/>
                  <a:pt x="73628" y="20655"/>
                </a:cubicBezTo>
                <a:cubicBezTo>
                  <a:pt x="73628" y="20691"/>
                  <a:pt x="73663" y="20691"/>
                  <a:pt x="73663" y="20691"/>
                </a:cubicBezTo>
                <a:cubicBezTo>
                  <a:pt x="73883" y="20840"/>
                  <a:pt x="74139" y="20981"/>
                  <a:pt x="74359" y="21131"/>
                </a:cubicBezTo>
                <a:cubicBezTo>
                  <a:pt x="73919" y="21096"/>
                  <a:pt x="73443" y="21060"/>
                  <a:pt x="72968" y="21025"/>
                </a:cubicBezTo>
                <a:cubicBezTo>
                  <a:pt x="72563" y="20981"/>
                  <a:pt x="72193" y="20981"/>
                  <a:pt x="71823" y="20981"/>
                </a:cubicBezTo>
                <a:cubicBezTo>
                  <a:pt x="71568" y="20840"/>
                  <a:pt x="71313" y="20691"/>
                  <a:pt x="71057" y="20541"/>
                </a:cubicBezTo>
                <a:close/>
                <a:moveTo>
                  <a:pt x="12696" y="19300"/>
                </a:moveTo>
                <a:cubicBezTo>
                  <a:pt x="13356" y="19520"/>
                  <a:pt x="13981" y="19775"/>
                  <a:pt x="14598" y="19995"/>
                </a:cubicBezTo>
                <a:cubicBezTo>
                  <a:pt x="14237" y="20400"/>
                  <a:pt x="13867" y="20761"/>
                  <a:pt x="13462" y="21166"/>
                </a:cubicBezTo>
                <a:cubicBezTo>
                  <a:pt x="12837" y="20911"/>
                  <a:pt x="12221" y="20620"/>
                  <a:pt x="11595" y="20321"/>
                </a:cubicBezTo>
                <a:cubicBezTo>
                  <a:pt x="11956" y="19995"/>
                  <a:pt x="12326" y="19625"/>
                  <a:pt x="12696" y="19300"/>
                </a:cubicBezTo>
                <a:close/>
                <a:moveTo>
                  <a:pt x="60598" y="19704"/>
                </a:moveTo>
                <a:cubicBezTo>
                  <a:pt x="60642" y="19925"/>
                  <a:pt x="60678" y="20145"/>
                  <a:pt x="60748" y="20365"/>
                </a:cubicBezTo>
                <a:cubicBezTo>
                  <a:pt x="60598" y="20435"/>
                  <a:pt x="60493" y="20506"/>
                  <a:pt x="60378" y="20585"/>
                </a:cubicBezTo>
                <a:cubicBezTo>
                  <a:pt x="60202" y="20726"/>
                  <a:pt x="59982" y="20840"/>
                  <a:pt x="59797" y="20946"/>
                </a:cubicBezTo>
                <a:cubicBezTo>
                  <a:pt x="59647" y="21025"/>
                  <a:pt x="59542" y="21096"/>
                  <a:pt x="59392" y="21166"/>
                </a:cubicBezTo>
                <a:cubicBezTo>
                  <a:pt x="59392" y="20946"/>
                  <a:pt x="59357" y="20726"/>
                  <a:pt x="59357" y="20506"/>
                </a:cubicBezTo>
                <a:cubicBezTo>
                  <a:pt x="59498" y="20400"/>
                  <a:pt x="59683" y="20286"/>
                  <a:pt x="59868" y="20180"/>
                </a:cubicBezTo>
                <a:cubicBezTo>
                  <a:pt x="60088" y="19995"/>
                  <a:pt x="60343" y="19845"/>
                  <a:pt x="60598" y="19704"/>
                </a:cubicBezTo>
                <a:close/>
                <a:moveTo>
                  <a:pt x="27223" y="18859"/>
                </a:moveTo>
                <a:cubicBezTo>
                  <a:pt x="27918" y="19335"/>
                  <a:pt x="28614" y="19810"/>
                  <a:pt x="29344" y="20250"/>
                </a:cubicBezTo>
                <a:cubicBezTo>
                  <a:pt x="29203" y="20435"/>
                  <a:pt x="29054" y="20620"/>
                  <a:pt x="28904" y="20840"/>
                </a:cubicBezTo>
                <a:cubicBezTo>
                  <a:pt x="28798" y="20946"/>
                  <a:pt x="28728" y="21096"/>
                  <a:pt x="28614" y="21201"/>
                </a:cubicBezTo>
                <a:cubicBezTo>
                  <a:pt x="27883" y="20840"/>
                  <a:pt x="27143" y="20435"/>
                  <a:pt x="26413" y="19995"/>
                </a:cubicBezTo>
                <a:cubicBezTo>
                  <a:pt x="26668" y="19625"/>
                  <a:pt x="26967" y="19264"/>
                  <a:pt x="27223" y="18859"/>
                </a:cubicBezTo>
                <a:close/>
                <a:moveTo>
                  <a:pt x="5979" y="19264"/>
                </a:moveTo>
                <a:lnTo>
                  <a:pt x="7959" y="20250"/>
                </a:lnTo>
                <a:cubicBezTo>
                  <a:pt x="7484" y="20585"/>
                  <a:pt x="6973" y="20911"/>
                  <a:pt x="6498" y="21245"/>
                </a:cubicBezTo>
                <a:cubicBezTo>
                  <a:pt x="6058" y="20981"/>
                  <a:pt x="5618" y="20761"/>
                  <a:pt x="5177" y="20506"/>
                </a:cubicBezTo>
                <a:cubicBezTo>
                  <a:pt x="4957" y="20400"/>
                  <a:pt x="4693" y="20250"/>
                  <a:pt x="4473" y="20145"/>
                </a:cubicBezTo>
                <a:cubicBezTo>
                  <a:pt x="4993" y="19845"/>
                  <a:pt x="5503" y="19555"/>
                  <a:pt x="5979" y="19264"/>
                </a:cubicBezTo>
                <a:close/>
                <a:moveTo>
                  <a:pt x="21095" y="19000"/>
                </a:moveTo>
                <a:cubicBezTo>
                  <a:pt x="21861" y="19335"/>
                  <a:pt x="22565" y="19660"/>
                  <a:pt x="23296" y="20030"/>
                </a:cubicBezTo>
                <a:cubicBezTo>
                  <a:pt x="22961" y="20435"/>
                  <a:pt x="22671" y="20840"/>
                  <a:pt x="22345" y="21245"/>
                </a:cubicBezTo>
                <a:cubicBezTo>
                  <a:pt x="22301" y="21201"/>
                  <a:pt x="22266" y="21201"/>
                  <a:pt x="22231" y="21166"/>
                </a:cubicBezTo>
                <a:cubicBezTo>
                  <a:pt x="21500" y="20875"/>
                  <a:pt x="20804" y="20585"/>
                  <a:pt x="20100" y="20286"/>
                </a:cubicBezTo>
                <a:cubicBezTo>
                  <a:pt x="20435" y="19845"/>
                  <a:pt x="20760" y="19440"/>
                  <a:pt x="21095" y="19000"/>
                </a:cubicBezTo>
                <a:close/>
                <a:moveTo>
                  <a:pt x="77106" y="19845"/>
                </a:moveTo>
                <a:cubicBezTo>
                  <a:pt x="77220" y="19845"/>
                  <a:pt x="77326" y="19881"/>
                  <a:pt x="77440" y="19881"/>
                </a:cubicBezTo>
                <a:cubicBezTo>
                  <a:pt x="78101" y="20030"/>
                  <a:pt x="78761" y="20215"/>
                  <a:pt x="79386" y="20435"/>
                </a:cubicBezTo>
                <a:cubicBezTo>
                  <a:pt x="79641" y="20691"/>
                  <a:pt x="79897" y="20946"/>
                  <a:pt x="80152" y="21245"/>
                </a:cubicBezTo>
                <a:cubicBezTo>
                  <a:pt x="79676" y="21060"/>
                  <a:pt x="79201" y="20911"/>
                  <a:pt x="78726" y="20805"/>
                </a:cubicBezTo>
                <a:cubicBezTo>
                  <a:pt x="78470" y="20726"/>
                  <a:pt x="78171" y="20655"/>
                  <a:pt x="77880" y="20620"/>
                </a:cubicBezTo>
                <a:cubicBezTo>
                  <a:pt x="77625" y="20365"/>
                  <a:pt x="77370" y="20101"/>
                  <a:pt x="77106" y="19845"/>
                </a:cubicBezTo>
                <a:close/>
                <a:moveTo>
                  <a:pt x="78726" y="19520"/>
                </a:moveTo>
                <a:cubicBezTo>
                  <a:pt x="79456" y="19775"/>
                  <a:pt x="80117" y="20065"/>
                  <a:pt x="80812" y="20365"/>
                </a:cubicBezTo>
                <a:cubicBezTo>
                  <a:pt x="81068" y="20691"/>
                  <a:pt x="81332" y="20981"/>
                  <a:pt x="81587" y="21245"/>
                </a:cubicBezTo>
                <a:cubicBezTo>
                  <a:pt x="80891" y="20911"/>
                  <a:pt x="80152" y="20620"/>
                  <a:pt x="79421" y="20365"/>
                </a:cubicBezTo>
                <a:cubicBezTo>
                  <a:pt x="79166" y="20101"/>
                  <a:pt x="78946" y="19810"/>
                  <a:pt x="78726" y="19520"/>
                </a:cubicBezTo>
                <a:close/>
                <a:moveTo>
                  <a:pt x="30189" y="19264"/>
                </a:moveTo>
                <a:cubicBezTo>
                  <a:pt x="30815" y="19704"/>
                  <a:pt x="31440" y="20145"/>
                  <a:pt x="32135" y="20506"/>
                </a:cubicBezTo>
                <a:cubicBezTo>
                  <a:pt x="31880" y="20761"/>
                  <a:pt x="31660" y="21060"/>
                  <a:pt x="31404" y="21316"/>
                </a:cubicBezTo>
                <a:cubicBezTo>
                  <a:pt x="30744" y="20981"/>
                  <a:pt x="30084" y="20620"/>
                  <a:pt x="29423" y="20215"/>
                </a:cubicBezTo>
                <a:cubicBezTo>
                  <a:pt x="29679" y="19881"/>
                  <a:pt x="29934" y="19590"/>
                  <a:pt x="30189" y="19264"/>
                </a:cubicBezTo>
                <a:close/>
                <a:moveTo>
                  <a:pt x="37928" y="20215"/>
                </a:moveTo>
                <a:cubicBezTo>
                  <a:pt x="38632" y="20365"/>
                  <a:pt x="39328" y="20541"/>
                  <a:pt x="40023" y="20655"/>
                </a:cubicBezTo>
                <a:cubicBezTo>
                  <a:pt x="39874" y="20875"/>
                  <a:pt x="39733" y="21096"/>
                  <a:pt x="39583" y="21316"/>
                </a:cubicBezTo>
                <a:cubicBezTo>
                  <a:pt x="38853" y="21166"/>
                  <a:pt x="38148" y="21025"/>
                  <a:pt x="37453" y="20805"/>
                </a:cubicBezTo>
                <a:cubicBezTo>
                  <a:pt x="37602" y="20620"/>
                  <a:pt x="37787" y="20400"/>
                  <a:pt x="37928" y="20215"/>
                </a:cubicBezTo>
                <a:close/>
                <a:moveTo>
                  <a:pt x="75424" y="20286"/>
                </a:moveTo>
                <a:cubicBezTo>
                  <a:pt x="76269" y="20365"/>
                  <a:pt x="77071" y="20506"/>
                  <a:pt x="77845" y="20655"/>
                </a:cubicBezTo>
                <a:cubicBezTo>
                  <a:pt x="78101" y="20911"/>
                  <a:pt x="78356" y="21131"/>
                  <a:pt x="78646" y="21316"/>
                </a:cubicBezTo>
                <a:cubicBezTo>
                  <a:pt x="77845" y="21131"/>
                  <a:pt x="77035" y="20981"/>
                  <a:pt x="76190" y="20875"/>
                </a:cubicBezTo>
                <a:cubicBezTo>
                  <a:pt x="76155" y="20840"/>
                  <a:pt x="76120" y="20840"/>
                  <a:pt x="76084" y="20805"/>
                </a:cubicBezTo>
                <a:cubicBezTo>
                  <a:pt x="75864" y="20620"/>
                  <a:pt x="75644" y="20470"/>
                  <a:pt x="75424" y="20286"/>
                </a:cubicBezTo>
                <a:close/>
                <a:moveTo>
                  <a:pt x="82247" y="19484"/>
                </a:moveTo>
                <a:lnTo>
                  <a:pt x="82247" y="19484"/>
                </a:lnTo>
                <a:cubicBezTo>
                  <a:pt x="82828" y="19810"/>
                  <a:pt x="83453" y="20101"/>
                  <a:pt x="84114" y="20400"/>
                </a:cubicBezTo>
                <a:cubicBezTo>
                  <a:pt x="84413" y="20726"/>
                  <a:pt x="84704" y="21025"/>
                  <a:pt x="84994" y="21316"/>
                </a:cubicBezTo>
                <a:cubicBezTo>
                  <a:pt x="84299" y="21025"/>
                  <a:pt x="83638" y="20726"/>
                  <a:pt x="83013" y="20365"/>
                </a:cubicBezTo>
                <a:cubicBezTo>
                  <a:pt x="82758" y="20065"/>
                  <a:pt x="82503" y="19810"/>
                  <a:pt x="82247" y="19484"/>
                </a:cubicBezTo>
                <a:close/>
                <a:moveTo>
                  <a:pt x="56240" y="19555"/>
                </a:moveTo>
                <a:lnTo>
                  <a:pt x="56240" y="19625"/>
                </a:lnTo>
                <a:cubicBezTo>
                  <a:pt x="56276" y="19995"/>
                  <a:pt x="56346" y="20365"/>
                  <a:pt x="56381" y="20726"/>
                </a:cubicBezTo>
                <a:cubicBezTo>
                  <a:pt x="55650" y="20981"/>
                  <a:pt x="54876" y="21166"/>
                  <a:pt x="54145" y="21351"/>
                </a:cubicBezTo>
                <a:cubicBezTo>
                  <a:pt x="54110" y="20981"/>
                  <a:pt x="54110" y="20620"/>
                  <a:pt x="54075" y="20250"/>
                </a:cubicBezTo>
                <a:cubicBezTo>
                  <a:pt x="54805" y="20065"/>
                  <a:pt x="55536" y="19845"/>
                  <a:pt x="56240" y="19555"/>
                </a:cubicBezTo>
                <a:close/>
                <a:moveTo>
                  <a:pt x="80081" y="19370"/>
                </a:moveTo>
                <a:lnTo>
                  <a:pt x="80081" y="19370"/>
                </a:lnTo>
                <a:cubicBezTo>
                  <a:pt x="80742" y="19704"/>
                  <a:pt x="81367" y="20065"/>
                  <a:pt x="82027" y="20435"/>
                </a:cubicBezTo>
                <a:cubicBezTo>
                  <a:pt x="82282" y="20726"/>
                  <a:pt x="82573" y="21060"/>
                  <a:pt x="82828" y="21351"/>
                </a:cubicBezTo>
                <a:cubicBezTo>
                  <a:pt x="82168" y="20981"/>
                  <a:pt x="81552" y="20655"/>
                  <a:pt x="80891" y="20321"/>
                </a:cubicBezTo>
                <a:cubicBezTo>
                  <a:pt x="80592" y="20030"/>
                  <a:pt x="80337" y="19704"/>
                  <a:pt x="80081" y="19370"/>
                </a:cubicBezTo>
                <a:close/>
                <a:moveTo>
                  <a:pt x="64305" y="20365"/>
                </a:moveTo>
                <a:cubicBezTo>
                  <a:pt x="64454" y="20541"/>
                  <a:pt x="64604" y="20726"/>
                  <a:pt x="64780" y="20911"/>
                </a:cubicBezTo>
                <a:lnTo>
                  <a:pt x="64824" y="20946"/>
                </a:lnTo>
                <a:cubicBezTo>
                  <a:pt x="64234" y="21060"/>
                  <a:pt x="63609" y="21201"/>
                  <a:pt x="62984" y="21386"/>
                </a:cubicBezTo>
                <a:cubicBezTo>
                  <a:pt x="62949" y="21316"/>
                  <a:pt x="62914" y="21280"/>
                  <a:pt x="62914" y="21245"/>
                </a:cubicBezTo>
                <a:cubicBezTo>
                  <a:pt x="62843" y="21131"/>
                  <a:pt x="62764" y="21025"/>
                  <a:pt x="62694" y="20911"/>
                </a:cubicBezTo>
                <a:cubicBezTo>
                  <a:pt x="63204" y="20691"/>
                  <a:pt x="63724" y="20506"/>
                  <a:pt x="64305" y="20365"/>
                </a:cubicBezTo>
                <a:close/>
                <a:moveTo>
                  <a:pt x="66805" y="20691"/>
                </a:moveTo>
                <a:cubicBezTo>
                  <a:pt x="67025" y="20840"/>
                  <a:pt x="67201" y="20981"/>
                  <a:pt x="67386" y="21131"/>
                </a:cubicBezTo>
                <a:cubicBezTo>
                  <a:pt x="66691" y="21166"/>
                  <a:pt x="66030" y="21280"/>
                  <a:pt x="65370" y="21386"/>
                </a:cubicBezTo>
                <a:cubicBezTo>
                  <a:pt x="65220" y="21245"/>
                  <a:pt x="65080" y="21131"/>
                  <a:pt x="64930" y="20981"/>
                </a:cubicBezTo>
                <a:cubicBezTo>
                  <a:pt x="65555" y="20875"/>
                  <a:pt x="66180" y="20761"/>
                  <a:pt x="66805" y="20691"/>
                </a:cubicBezTo>
                <a:close/>
                <a:moveTo>
                  <a:pt x="9394" y="19335"/>
                </a:moveTo>
                <a:cubicBezTo>
                  <a:pt x="9615" y="19440"/>
                  <a:pt x="9870" y="19555"/>
                  <a:pt x="10090" y="19660"/>
                </a:cubicBezTo>
                <a:cubicBezTo>
                  <a:pt x="10565" y="19881"/>
                  <a:pt x="11041" y="20101"/>
                  <a:pt x="11516" y="20321"/>
                </a:cubicBezTo>
                <a:cubicBezTo>
                  <a:pt x="11120" y="20691"/>
                  <a:pt x="10715" y="21060"/>
                  <a:pt x="10275" y="21421"/>
                </a:cubicBezTo>
                <a:cubicBezTo>
                  <a:pt x="9685" y="21096"/>
                  <a:pt x="9095" y="20805"/>
                  <a:pt x="8514" y="20506"/>
                </a:cubicBezTo>
                <a:cubicBezTo>
                  <a:pt x="8364" y="20435"/>
                  <a:pt x="8215" y="20321"/>
                  <a:pt x="8074" y="20250"/>
                </a:cubicBezTo>
                <a:cubicBezTo>
                  <a:pt x="8514" y="19960"/>
                  <a:pt x="8954" y="19625"/>
                  <a:pt x="9394" y="19335"/>
                </a:cubicBezTo>
                <a:close/>
                <a:moveTo>
                  <a:pt x="32910" y="19810"/>
                </a:moveTo>
                <a:cubicBezTo>
                  <a:pt x="33385" y="20101"/>
                  <a:pt x="33896" y="20400"/>
                  <a:pt x="34451" y="20620"/>
                </a:cubicBezTo>
                <a:cubicBezTo>
                  <a:pt x="34556" y="20655"/>
                  <a:pt x="34671" y="20726"/>
                  <a:pt x="34776" y="20761"/>
                </a:cubicBezTo>
                <a:cubicBezTo>
                  <a:pt x="34591" y="20981"/>
                  <a:pt x="34407" y="21201"/>
                  <a:pt x="34186" y="21421"/>
                </a:cubicBezTo>
                <a:cubicBezTo>
                  <a:pt x="34010" y="21351"/>
                  <a:pt x="33790" y="21280"/>
                  <a:pt x="33605" y="21201"/>
                </a:cubicBezTo>
                <a:cubicBezTo>
                  <a:pt x="33130" y="20981"/>
                  <a:pt x="32646" y="20761"/>
                  <a:pt x="32206" y="20506"/>
                </a:cubicBezTo>
                <a:cubicBezTo>
                  <a:pt x="32426" y="20250"/>
                  <a:pt x="32646" y="20030"/>
                  <a:pt x="32910" y="19810"/>
                </a:cubicBezTo>
                <a:close/>
                <a:moveTo>
                  <a:pt x="71788" y="21025"/>
                </a:moveTo>
                <a:cubicBezTo>
                  <a:pt x="72043" y="21166"/>
                  <a:pt x="72308" y="21280"/>
                  <a:pt x="72563" y="21421"/>
                </a:cubicBezTo>
                <a:cubicBezTo>
                  <a:pt x="71788" y="21386"/>
                  <a:pt x="71057" y="21386"/>
                  <a:pt x="70283" y="21386"/>
                </a:cubicBezTo>
                <a:cubicBezTo>
                  <a:pt x="70212" y="21351"/>
                  <a:pt x="70142" y="21316"/>
                  <a:pt x="70027" y="21245"/>
                </a:cubicBezTo>
                <a:cubicBezTo>
                  <a:pt x="69922" y="21166"/>
                  <a:pt x="69772" y="21096"/>
                  <a:pt x="69622" y="21025"/>
                </a:cubicBezTo>
                <a:close/>
                <a:moveTo>
                  <a:pt x="81252" y="19405"/>
                </a:moveTo>
                <a:lnTo>
                  <a:pt x="81252" y="19405"/>
                </a:lnTo>
                <a:cubicBezTo>
                  <a:pt x="81367" y="19484"/>
                  <a:pt x="81472" y="19555"/>
                  <a:pt x="81622" y="19625"/>
                </a:cubicBezTo>
                <a:cubicBezTo>
                  <a:pt x="81728" y="19704"/>
                  <a:pt x="81877" y="19775"/>
                  <a:pt x="82027" y="19881"/>
                </a:cubicBezTo>
                <a:cubicBezTo>
                  <a:pt x="82318" y="20065"/>
                  <a:pt x="82652" y="20250"/>
                  <a:pt x="82978" y="20435"/>
                </a:cubicBezTo>
                <a:cubicBezTo>
                  <a:pt x="83268" y="20761"/>
                  <a:pt x="83603" y="21096"/>
                  <a:pt x="83894" y="21421"/>
                </a:cubicBezTo>
                <a:cubicBezTo>
                  <a:pt x="83753" y="21316"/>
                  <a:pt x="83568" y="21245"/>
                  <a:pt x="83383" y="21131"/>
                </a:cubicBezTo>
                <a:cubicBezTo>
                  <a:pt x="83198" y="21025"/>
                  <a:pt x="83013" y="20911"/>
                  <a:pt x="82828" y="20805"/>
                </a:cubicBezTo>
                <a:cubicBezTo>
                  <a:pt x="82573" y="20655"/>
                  <a:pt x="82318" y="20506"/>
                  <a:pt x="82062" y="20365"/>
                </a:cubicBezTo>
                <a:cubicBezTo>
                  <a:pt x="81772" y="20065"/>
                  <a:pt x="81508" y="19740"/>
                  <a:pt x="81252" y="19405"/>
                </a:cubicBezTo>
                <a:close/>
                <a:moveTo>
                  <a:pt x="35366" y="20180"/>
                </a:moveTo>
                <a:cubicBezTo>
                  <a:pt x="36026" y="20435"/>
                  <a:pt x="36687" y="20655"/>
                  <a:pt x="37347" y="20840"/>
                </a:cubicBezTo>
                <a:cubicBezTo>
                  <a:pt x="37197" y="21060"/>
                  <a:pt x="37048" y="21245"/>
                  <a:pt x="36907" y="21465"/>
                </a:cubicBezTo>
                <a:cubicBezTo>
                  <a:pt x="36211" y="21245"/>
                  <a:pt x="35551" y="21025"/>
                  <a:pt x="34891" y="20726"/>
                </a:cubicBezTo>
                <a:cubicBezTo>
                  <a:pt x="35032" y="20541"/>
                  <a:pt x="35217" y="20365"/>
                  <a:pt x="35366" y="20180"/>
                </a:cubicBezTo>
                <a:close/>
                <a:moveTo>
                  <a:pt x="73734" y="20691"/>
                </a:moveTo>
                <a:cubicBezTo>
                  <a:pt x="74579" y="20726"/>
                  <a:pt x="75389" y="20840"/>
                  <a:pt x="76155" y="20946"/>
                </a:cubicBezTo>
                <a:cubicBezTo>
                  <a:pt x="76410" y="21096"/>
                  <a:pt x="76710" y="21280"/>
                  <a:pt x="76965" y="21465"/>
                </a:cubicBezTo>
                <a:cubicBezTo>
                  <a:pt x="76155" y="21316"/>
                  <a:pt x="75345" y="21201"/>
                  <a:pt x="74509" y="21131"/>
                </a:cubicBezTo>
                <a:cubicBezTo>
                  <a:pt x="74244" y="20981"/>
                  <a:pt x="73989" y="20840"/>
                  <a:pt x="73734" y="20691"/>
                </a:cubicBezTo>
                <a:close/>
                <a:moveTo>
                  <a:pt x="62289" y="20286"/>
                </a:moveTo>
                <a:cubicBezTo>
                  <a:pt x="62403" y="20470"/>
                  <a:pt x="62474" y="20691"/>
                  <a:pt x="62579" y="20875"/>
                </a:cubicBezTo>
                <a:cubicBezTo>
                  <a:pt x="62104" y="21096"/>
                  <a:pt x="61593" y="21316"/>
                  <a:pt x="61083" y="21536"/>
                </a:cubicBezTo>
                <a:cubicBezTo>
                  <a:pt x="61039" y="21351"/>
                  <a:pt x="60968" y="21166"/>
                  <a:pt x="60933" y="20981"/>
                </a:cubicBezTo>
                <a:cubicBezTo>
                  <a:pt x="61373" y="20726"/>
                  <a:pt x="61848" y="20506"/>
                  <a:pt x="62289" y="20286"/>
                </a:cubicBezTo>
                <a:close/>
                <a:moveTo>
                  <a:pt x="69517" y="21025"/>
                </a:moveTo>
                <a:cubicBezTo>
                  <a:pt x="69666" y="21131"/>
                  <a:pt x="69842" y="21201"/>
                  <a:pt x="70027" y="21316"/>
                </a:cubicBezTo>
                <a:cubicBezTo>
                  <a:pt x="70063" y="21351"/>
                  <a:pt x="70142" y="21351"/>
                  <a:pt x="70177" y="21386"/>
                </a:cubicBezTo>
                <a:cubicBezTo>
                  <a:pt x="69481" y="21421"/>
                  <a:pt x="68786" y="21465"/>
                  <a:pt x="68082" y="21536"/>
                </a:cubicBezTo>
                <a:cubicBezTo>
                  <a:pt x="68011" y="21500"/>
                  <a:pt x="67976" y="21465"/>
                  <a:pt x="67941" y="21421"/>
                </a:cubicBezTo>
                <a:cubicBezTo>
                  <a:pt x="67791" y="21351"/>
                  <a:pt x="67685" y="21245"/>
                  <a:pt x="67536" y="21166"/>
                </a:cubicBezTo>
                <a:cubicBezTo>
                  <a:pt x="68161" y="21096"/>
                  <a:pt x="68821" y="21060"/>
                  <a:pt x="69517" y="21025"/>
                </a:cubicBezTo>
                <a:close/>
                <a:moveTo>
                  <a:pt x="17864" y="19484"/>
                </a:moveTo>
                <a:cubicBezTo>
                  <a:pt x="18559" y="19740"/>
                  <a:pt x="19299" y="19995"/>
                  <a:pt x="19994" y="20286"/>
                </a:cubicBezTo>
                <a:cubicBezTo>
                  <a:pt x="19845" y="20470"/>
                  <a:pt x="19739" y="20655"/>
                  <a:pt x="19589" y="20805"/>
                </a:cubicBezTo>
                <a:cubicBezTo>
                  <a:pt x="19405" y="21060"/>
                  <a:pt x="19220" y="21280"/>
                  <a:pt x="19044" y="21536"/>
                </a:cubicBezTo>
                <a:cubicBezTo>
                  <a:pt x="19000" y="21536"/>
                  <a:pt x="19000" y="21536"/>
                  <a:pt x="19000" y="21571"/>
                </a:cubicBezTo>
                <a:cubicBezTo>
                  <a:pt x="18269" y="21280"/>
                  <a:pt x="17538" y="21025"/>
                  <a:pt x="16843" y="20726"/>
                </a:cubicBezTo>
                <a:cubicBezTo>
                  <a:pt x="16948" y="20585"/>
                  <a:pt x="17098" y="20400"/>
                  <a:pt x="17239" y="20250"/>
                </a:cubicBezTo>
                <a:cubicBezTo>
                  <a:pt x="17459" y="19995"/>
                  <a:pt x="17644" y="19740"/>
                  <a:pt x="17864" y="19484"/>
                </a:cubicBezTo>
                <a:close/>
                <a:moveTo>
                  <a:pt x="71938" y="21025"/>
                </a:moveTo>
                <a:lnTo>
                  <a:pt x="71938" y="21025"/>
                </a:lnTo>
                <a:cubicBezTo>
                  <a:pt x="72264" y="21060"/>
                  <a:pt x="72598" y="21060"/>
                  <a:pt x="72968" y="21096"/>
                </a:cubicBezTo>
                <a:cubicBezTo>
                  <a:pt x="73478" y="21096"/>
                  <a:pt x="73989" y="21131"/>
                  <a:pt x="74509" y="21201"/>
                </a:cubicBezTo>
                <a:cubicBezTo>
                  <a:pt x="74729" y="21316"/>
                  <a:pt x="74984" y="21465"/>
                  <a:pt x="75204" y="21606"/>
                </a:cubicBezTo>
                <a:cubicBezTo>
                  <a:pt x="75239" y="21606"/>
                  <a:pt x="75275" y="21606"/>
                  <a:pt x="75275" y="21641"/>
                </a:cubicBezTo>
                <a:cubicBezTo>
                  <a:pt x="74649" y="21571"/>
                  <a:pt x="74024" y="21500"/>
                  <a:pt x="73408" y="21465"/>
                </a:cubicBezTo>
                <a:cubicBezTo>
                  <a:pt x="73144" y="21465"/>
                  <a:pt x="72924" y="21421"/>
                  <a:pt x="72669" y="21421"/>
                </a:cubicBezTo>
                <a:lnTo>
                  <a:pt x="72633" y="21386"/>
                </a:lnTo>
                <a:cubicBezTo>
                  <a:pt x="72378" y="21280"/>
                  <a:pt x="72158" y="21166"/>
                  <a:pt x="71938" y="21025"/>
                </a:cubicBezTo>
                <a:close/>
                <a:moveTo>
                  <a:pt x="40094" y="20655"/>
                </a:moveTo>
                <a:cubicBezTo>
                  <a:pt x="40833" y="20805"/>
                  <a:pt x="41564" y="20911"/>
                  <a:pt x="42330" y="20981"/>
                </a:cubicBezTo>
                <a:cubicBezTo>
                  <a:pt x="42189" y="21201"/>
                  <a:pt x="42075" y="21421"/>
                  <a:pt x="41934" y="21685"/>
                </a:cubicBezTo>
                <a:cubicBezTo>
                  <a:pt x="41124" y="21571"/>
                  <a:pt x="40349" y="21465"/>
                  <a:pt x="39618" y="21316"/>
                </a:cubicBezTo>
                <a:cubicBezTo>
                  <a:pt x="39803" y="21096"/>
                  <a:pt x="39953" y="20875"/>
                  <a:pt x="40094" y="20655"/>
                </a:cubicBezTo>
                <a:close/>
                <a:moveTo>
                  <a:pt x="54039" y="20250"/>
                </a:moveTo>
                <a:cubicBezTo>
                  <a:pt x="54039" y="20620"/>
                  <a:pt x="54075" y="20981"/>
                  <a:pt x="54075" y="21351"/>
                </a:cubicBezTo>
                <a:cubicBezTo>
                  <a:pt x="53335" y="21500"/>
                  <a:pt x="52604" y="21606"/>
                  <a:pt x="51838" y="21685"/>
                </a:cubicBezTo>
                <a:cubicBezTo>
                  <a:pt x="51874" y="21351"/>
                  <a:pt x="51909" y="20981"/>
                  <a:pt x="51944" y="20655"/>
                </a:cubicBezTo>
                <a:cubicBezTo>
                  <a:pt x="52640" y="20541"/>
                  <a:pt x="53335" y="20435"/>
                  <a:pt x="54039" y="20250"/>
                </a:cubicBezTo>
                <a:close/>
                <a:moveTo>
                  <a:pt x="60748" y="20435"/>
                </a:moveTo>
                <a:cubicBezTo>
                  <a:pt x="60783" y="20620"/>
                  <a:pt x="60818" y="20761"/>
                  <a:pt x="60862" y="20946"/>
                </a:cubicBezTo>
                <a:cubicBezTo>
                  <a:pt x="60748" y="21025"/>
                  <a:pt x="60598" y="21096"/>
                  <a:pt x="60457" y="21166"/>
                </a:cubicBezTo>
                <a:cubicBezTo>
                  <a:pt x="60202" y="21316"/>
                  <a:pt x="59938" y="21465"/>
                  <a:pt x="59683" y="21606"/>
                </a:cubicBezTo>
                <a:cubicBezTo>
                  <a:pt x="59577" y="21641"/>
                  <a:pt x="59498" y="21685"/>
                  <a:pt x="59427" y="21721"/>
                </a:cubicBezTo>
                <a:cubicBezTo>
                  <a:pt x="59427" y="21571"/>
                  <a:pt x="59427" y="21386"/>
                  <a:pt x="59392" y="21245"/>
                </a:cubicBezTo>
                <a:cubicBezTo>
                  <a:pt x="59542" y="21166"/>
                  <a:pt x="59683" y="21096"/>
                  <a:pt x="59797" y="21025"/>
                </a:cubicBezTo>
                <a:cubicBezTo>
                  <a:pt x="60017" y="20875"/>
                  <a:pt x="60237" y="20761"/>
                  <a:pt x="60422" y="20655"/>
                </a:cubicBezTo>
                <a:cubicBezTo>
                  <a:pt x="60528" y="20585"/>
                  <a:pt x="60642" y="20506"/>
                  <a:pt x="60748" y="20435"/>
                </a:cubicBezTo>
                <a:close/>
                <a:moveTo>
                  <a:pt x="57887" y="20145"/>
                </a:moveTo>
                <a:cubicBezTo>
                  <a:pt x="57957" y="20470"/>
                  <a:pt x="57957" y="20840"/>
                  <a:pt x="58001" y="21166"/>
                </a:cubicBezTo>
                <a:cubicBezTo>
                  <a:pt x="57482" y="21386"/>
                  <a:pt x="56971" y="21606"/>
                  <a:pt x="56460" y="21756"/>
                </a:cubicBezTo>
                <a:cubicBezTo>
                  <a:pt x="56496" y="21421"/>
                  <a:pt x="56460" y="21096"/>
                  <a:pt x="56416" y="20761"/>
                </a:cubicBezTo>
                <a:cubicBezTo>
                  <a:pt x="56936" y="20585"/>
                  <a:pt x="57411" y="20365"/>
                  <a:pt x="57887" y="20145"/>
                </a:cubicBezTo>
                <a:close/>
                <a:moveTo>
                  <a:pt x="59278" y="20541"/>
                </a:moveTo>
                <a:cubicBezTo>
                  <a:pt x="59322" y="20761"/>
                  <a:pt x="59322" y="20981"/>
                  <a:pt x="59357" y="21201"/>
                </a:cubicBezTo>
                <a:cubicBezTo>
                  <a:pt x="58917" y="21465"/>
                  <a:pt x="58477" y="21641"/>
                  <a:pt x="58036" y="21826"/>
                </a:cubicBezTo>
                <a:lnTo>
                  <a:pt x="58036" y="21201"/>
                </a:lnTo>
                <a:cubicBezTo>
                  <a:pt x="58477" y="21025"/>
                  <a:pt x="58882" y="20805"/>
                  <a:pt x="59278" y="20541"/>
                </a:cubicBezTo>
                <a:close/>
                <a:moveTo>
                  <a:pt x="64859" y="20981"/>
                </a:moveTo>
                <a:cubicBezTo>
                  <a:pt x="65000" y="21131"/>
                  <a:pt x="65150" y="21280"/>
                  <a:pt x="65300" y="21386"/>
                </a:cubicBezTo>
                <a:cubicBezTo>
                  <a:pt x="64639" y="21536"/>
                  <a:pt x="63944" y="21641"/>
                  <a:pt x="63284" y="21826"/>
                </a:cubicBezTo>
                <a:cubicBezTo>
                  <a:pt x="63204" y="21685"/>
                  <a:pt x="63099" y="21571"/>
                  <a:pt x="63019" y="21421"/>
                </a:cubicBezTo>
                <a:cubicBezTo>
                  <a:pt x="63644" y="21245"/>
                  <a:pt x="64270" y="21096"/>
                  <a:pt x="64859" y="20981"/>
                </a:cubicBezTo>
                <a:close/>
                <a:moveTo>
                  <a:pt x="67465" y="21166"/>
                </a:moveTo>
                <a:cubicBezTo>
                  <a:pt x="67606" y="21280"/>
                  <a:pt x="67756" y="21386"/>
                  <a:pt x="67906" y="21465"/>
                </a:cubicBezTo>
                <a:cubicBezTo>
                  <a:pt x="67906" y="21500"/>
                  <a:pt x="67941" y="21536"/>
                  <a:pt x="67976" y="21536"/>
                </a:cubicBezTo>
                <a:cubicBezTo>
                  <a:pt x="67281" y="21606"/>
                  <a:pt x="66585" y="21721"/>
                  <a:pt x="65845" y="21826"/>
                </a:cubicBezTo>
                <a:cubicBezTo>
                  <a:pt x="65775" y="21756"/>
                  <a:pt x="65705" y="21685"/>
                  <a:pt x="65661" y="21641"/>
                </a:cubicBezTo>
                <a:cubicBezTo>
                  <a:pt x="65590" y="21571"/>
                  <a:pt x="65520" y="21500"/>
                  <a:pt x="65440" y="21421"/>
                </a:cubicBezTo>
                <a:cubicBezTo>
                  <a:pt x="66101" y="21316"/>
                  <a:pt x="66761" y="21245"/>
                  <a:pt x="67465" y="21166"/>
                </a:cubicBezTo>
                <a:close/>
                <a:moveTo>
                  <a:pt x="42409" y="20981"/>
                </a:moveTo>
                <a:cubicBezTo>
                  <a:pt x="43140" y="21060"/>
                  <a:pt x="43915" y="21096"/>
                  <a:pt x="44646" y="21131"/>
                </a:cubicBezTo>
                <a:cubicBezTo>
                  <a:pt x="44575" y="21386"/>
                  <a:pt x="44425" y="21606"/>
                  <a:pt x="44311" y="21861"/>
                </a:cubicBezTo>
                <a:cubicBezTo>
                  <a:pt x="43510" y="21826"/>
                  <a:pt x="42735" y="21756"/>
                  <a:pt x="42004" y="21685"/>
                </a:cubicBezTo>
                <a:cubicBezTo>
                  <a:pt x="42110" y="21465"/>
                  <a:pt x="42260" y="21201"/>
                  <a:pt x="42409" y="20981"/>
                </a:cubicBezTo>
                <a:close/>
                <a:moveTo>
                  <a:pt x="51874" y="20655"/>
                </a:moveTo>
                <a:cubicBezTo>
                  <a:pt x="51874" y="21025"/>
                  <a:pt x="51838" y="21351"/>
                  <a:pt x="51759" y="21685"/>
                </a:cubicBezTo>
                <a:cubicBezTo>
                  <a:pt x="50958" y="21756"/>
                  <a:pt x="50148" y="21826"/>
                  <a:pt x="49303" y="21861"/>
                </a:cubicBezTo>
                <a:cubicBezTo>
                  <a:pt x="49373" y="21536"/>
                  <a:pt x="49417" y="21245"/>
                  <a:pt x="49488" y="20946"/>
                </a:cubicBezTo>
                <a:cubicBezTo>
                  <a:pt x="50298" y="20875"/>
                  <a:pt x="51099" y="20761"/>
                  <a:pt x="51874" y="20655"/>
                </a:cubicBezTo>
                <a:close/>
                <a:moveTo>
                  <a:pt x="46917" y="21131"/>
                </a:moveTo>
                <a:cubicBezTo>
                  <a:pt x="46847" y="21386"/>
                  <a:pt x="46776" y="21641"/>
                  <a:pt x="46697" y="21905"/>
                </a:cubicBezTo>
                <a:cubicBezTo>
                  <a:pt x="45896" y="21905"/>
                  <a:pt x="45121" y="21905"/>
                  <a:pt x="44390" y="21861"/>
                </a:cubicBezTo>
                <a:cubicBezTo>
                  <a:pt x="44496" y="21606"/>
                  <a:pt x="44610" y="21386"/>
                  <a:pt x="44716" y="21131"/>
                </a:cubicBezTo>
                <a:close/>
                <a:moveTo>
                  <a:pt x="49417" y="20946"/>
                </a:moveTo>
                <a:lnTo>
                  <a:pt x="49417" y="20946"/>
                </a:lnTo>
                <a:cubicBezTo>
                  <a:pt x="49373" y="21245"/>
                  <a:pt x="49303" y="21536"/>
                  <a:pt x="49232" y="21861"/>
                </a:cubicBezTo>
                <a:cubicBezTo>
                  <a:pt x="48863" y="21861"/>
                  <a:pt x="48458" y="21861"/>
                  <a:pt x="48053" y="21905"/>
                </a:cubicBezTo>
                <a:lnTo>
                  <a:pt x="46732" y="21905"/>
                </a:lnTo>
                <a:cubicBezTo>
                  <a:pt x="46847" y="21641"/>
                  <a:pt x="46917" y="21386"/>
                  <a:pt x="46996" y="21096"/>
                </a:cubicBezTo>
                <a:cubicBezTo>
                  <a:pt x="47392" y="21096"/>
                  <a:pt x="47833" y="21060"/>
                  <a:pt x="48238" y="21060"/>
                </a:cubicBezTo>
                <a:cubicBezTo>
                  <a:pt x="48643" y="21025"/>
                  <a:pt x="49012" y="20981"/>
                  <a:pt x="49417" y="20946"/>
                </a:cubicBezTo>
                <a:close/>
                <a:moveTo>
                  <a:pt x="71156" y="21446"/>
                </a:moveTo>
                <a:cubicBezTo>
                  <a:pt x="71659" y="21446"/>
                  <a:pt x="72158" y="21465"/>
                  <a:pt x="72669" y="21465"/>
                </a:cubicBezTo>
                <a:cubicBezTo>
                  <a:pt x="72968" y="21606"/>
                  <a:pt x="73258" y="21756"/>
                  <a:pt x="73514" y="21905"/>
                </a:cubicBezTo>
                <a:cubicBezTo>
                  <a:pt x="72748" y="21861"/>
                  <a:pt x="71938" y="21861"/>
                  <a:pt x="71163" y="21861"/>
                </a:cubicBezTo>
                <a:cubicBezTo>
                  <a:pt x="70908" y="21721"/>
                  <a:pt x="70652" y="21571"/>
                  <a:pt x="70397" y="21465"/>
                </a:cubicBezTo>
                <a:cubicBezTo>
                  <a:pt x="70652" y="21451"/>
                  <a:pt x="70905" y="21446"/>
                  <a:pt x="71156" y="21446"/>
                </a:cubicBezTo>
                <a:close/>
                <a:moveTo>
                  <a:pt x="62623" y="20911"/>
                </a:moveTo>
                <a:cubicBezTo>
                  <a:pt x="62694" y="21060"/>
                  <a:pt x="62764" y="21166"/>
                  <a:pt x="62843" y="21280"/>
                </a:cubicBezTo>
                <a:cubicBezTo>
                  <a:pt x="62879" y="21316"/>
                  <a:pt x="62914" y="21351"/>
                  <a:pt x="62914" y="21386"/>
                </a:cubicBezTo>
                <a:cubicBezTo>
                  <a:pt x="62359" y="21536"/>
                  <a:pt x="61778" y="21721"/>
                  <a:pt x="61188" y="21941"/>
                </a:cubicBezTo>
                <a:cubicBezTo>
                  <a:pt x="61188" y="21905"/>
                  <a:pt x="61153" y="21826"/>
                  <a:pt x="61153" y="21791"/>
                </a:cubicBezTo>
                <a:cubicBezTo>
                  <a:pt x="61153" y="21721"/>
                  <a:pt x="61118" y="21685"/>
                  <a:pt x="61118" y="21606"/>
                </a:cubicBezTo>
                <a:cubicBezTo>
                  <a:pt x="61593" y="21351"/>
                  <a:pt x="62104" y="21131"/>
                  <a:pt x="62623" y="20911"/>
                </a:cubicBezTo>
                <a:close/>
                <a:moveTo>
                  <a:pt x="37417" y="20875"/>
                </a:moveTo>
                <a:cubicBezTo>
                  <a:pt x="38113" y="21060"/>
                  <a:pt x="38809" y="21201"/>
                  <a:pt x="39548" y="21351"/>
                </a:cubicBezTo>
                <a:cubicBezTo>
                  <a:pt x="39398" y="21571"/>
                  <a:pt x="39249" y="21791"/>
                  <a:pt x="39108" y="21976"/>
                </a:cubicBezTo>
                <a:cubicBezTo>
                  <a:pt x="38368" y="21826"/>
                  <a:pt x="37673" y="21685"/>
                  <a:pt x="36977" y="21465"/>
                </a:cubicBezTo>
                <a:cubicBezTo>
                  <a:pt x="37127" y="21280"/>
                  <a:pt x="37268" y="21060"/>
                  <a:pt x="37417" y="20875"/>
                </a:cubicBezTo>
                <a:close/>
                <a:moveTo>
                  <a:pt x="70283" y="21465"/>
                </a:moveTo>
                <a:cubicBezTo>
                  <a:pt x="70547" y="21606"/>
                  <a:pt x="70802" y="21721"/>
                  <a:pt x="71057" y="21861"/>
                </a:cubicBezTo>
                <a:cubicBezTo>
                  <a:pt x="70283" y="21905"/>
                  <a:pt x="69517" y="21941"/>
                  <a:pt x="68742" y="22011"/>
                </a:cubicBezTo>
                <a:cubicBezTo>
                  <a:pt x="68522" y="21861"/>
                  <a:pt x="68346" y="21721"/>
                  <a:pt x="68161" y="21571"/>
                </a:cubicBezTo>
                <a:cubicBezTo>
                  <a:pt x="68856" y="21500"/>
                  <a:pt x="69552" y="21465"/>
                  <a:pt x="70283" y="21465"/>
                </a:cubicBezTo>
                <a:close/>
                <a:moveTo>
                  <a:pt x="76305" y="20946"/>
                </a:moveTo>
                <a:lnTo>
                  <a:pt x="76305" y="20946"/>
                </a:lnTo>
                <a:cubicBezTo>
                  <a:pt x="77150" y="21060"/>
                  <a:pt x="77951" y="21245"/>
                  <a:pt x="78726" y="21421"/>
                </a:cubicBezTo>
                <a:cubicBezTo>
                  <a:pt x="78761" y="21421"/>
                  <a:pt x="78761" y="21465"/>
                  <a:pt x="78796" y="21465"/>
                </a:cubicBezTo>
                <a:cubicBezTo>
                  <a:pt x="79051" y="21641"/>
                  <a:pt x="79307" y="21826"/>
                  <a:pt x="79527" y="22011"/>
                </a:cubicBezTo>
                <a:cubicBezTo>
                  <a:pt x="78761" y="21826"/>
                  <a:pt x="77951" y="21641"/>
                  <a:pt x="77106" y="21500"/>
                </a:cubicBezTo>
                <a:cubicBezTo>
                  <a:pt x="76815" y="21316"/>
                  <a:pt x="76560" y="21131"/>
                  <a:pt x="76305" y="20946"/>
                </a:cubicBezTo>
                <a:close/>
                <a:moveTo>
                  <a:pt x="14677" y="20030"/>
                </a:moveTo>
                <a:cubicBezTo>
                  <a:pt x="14932" y="20101"/>
                  <a:pt x="15188" y="20215"/>
                  <a:pt x="15443" y="20286"/>
                </a:cubicBezTo>
                <a:lnTo>
                  <a:pt x="16253" y="20585"/>
                </a:lnTo>
                <a:cubicBezTo>
                  <a:pt x="16402" y="20655"/>
                  <a:pt x="16579" y="20691"/>
                  <a:pt x="16728" y="20761"/>
                </a:cubicBezTo>
                <a:cubicBezTo>
                  <a:pt x="16402" y="21201"/>
                  <a:pt x="16033" y="21606"/>
                  <a:pt x="15663" y="22046"/>
                </a:cubicBezTo>
                <a:cubicBezTo>
                  <a:pt x="15557" y="22011"/>
                  <a:pt x="15443" y="21941"/>
                  <a:pt x="15337" y="21905"/>
                </a:cubicBezTo>
                <a:cubicBezTo>
                  <a:pt x="14747" y="21685"/>
                  <a:pt x="14122" y="21465"/>
                  <a:pt x="13541" y="21201"/>
                </a:cubicBezTo>
                <a:cubicBezTo>
                  <a:pt x="13902" y="20805"/>
                  <a:pt x="14272" y="20400"/>
                  <a:pt x="14677" y="20030"/>
                </a:cubicBezTo>
                <a:close/>
                <a:moveTo>
                  <a:pt x="74649" y="21201"/>
                </a:moveTo>
                <a:lnTo>
                  <a:pt x="74649" y="21201"/>
                </a:lnTo>
                <a:cubicBezTo>
                  <a:pt x="75459" y="21280"/>
                  <a:pt x="76305" y="21386"/>
                  <a:pt x="77071" y="21536"/>
                </a:cubicBezTo>
                <a:cubicBezTo>
                  <a:pt x="77326" y="21721"/>
                  <a:pt x="77625" y="21861"/>
                  <a:pt x="77880" y="22046"/>
                </a:cubicBezTo>
                <a:cubicBezTo>
                  <a:pt x="77071" y="21905"/>
                  <a:pt x="76269" y="21756"/>
                  <a:pt x="75424" y="21641"/>
                </a:cubicBezTo>
                <a:cubicBezTo>
                  <a:pt x="75389" y="21606"/>
                  <a:pt x="75310" y="21571"/>
                  <a:pt x="75239" y="21536"/>
                </a:cubicBezTo>
                <a:cubicBezTo>
                  <a:pt x="75054" y="21421"/>
                  <a:pt x="74834" y="21316"/>
                  <a:pt x="74649" y="21201"/>
                </a:cubicBezTo>
                <a:close/>
                <a:moveTo>
                  <a:pt x="77986" y="20691"/>
                </a:moveTo>
                <a:lnTo>
                  <a:pt x="77986" y="20691"/>
                </a:lnTo>
                <a:cubicBezTo>
                  <a:pt x="78206" y="20726"/>
                  <a:pt x="78470" y="20805"/>
                  <a:pt x="78726" y="20875"/>
                </a:cubicBezTo>
                <a:cubicBezTo>
                  <a:pt x="79236" y="20981"/>
                  <a:pt x="79747" y="21131"/>
                  <a:pt x="80231" y="21316"/>
                </a:cubicBezTo>
                <a:cubicBezTo>
                  <a:pt x="80486" y="21571"/>
                  <a:pt x="80742" y="21791"/>
                  <a:pt x="80997" y="22011"/>
                </a:cubicBezTo>
                <a:lnTo>
                  <a:pt x="81032" y="22046"/>
                </a:lnTo>
                <a:cubicBezTo>
                  <a:pt x="80707" y="21905"/>
                  <a:pt x="80372" y="21791"/>
                  <a:pt x="80046" y="21721"/>
                </a:cubicBezTo>
                <a:cubicBezTo>
                  <a:pt x="79606" y="21571"/>
                  <a:pt x="79201" y="21465"/>
                  <a:pt x="78761" y="21351"/>
                </a:cubicBezTo>
                <a:cubicBezTo>
                  <a:pt x="78506" y="21131"/>
                  <a:pt x="78206" y="20911"/>
                  <a:pt x="77986" y="20691"/>
                </a:cubicBezTo>
                <a:close/>
                <a:moveTo>
                  <a:pt x="34847" y="20805"/>
                </a:moveTo>
                <a:cubicBezTo>
                  <a:pt x="35507" y="21060"/>
                  <a:pt x="36167" y="21280"/>
                  <a:pt x="36872" y="21500"/>
                </a:cubicBezTo>
                <a:cubicBezTo>
                  <a:pt x="36687" y="21721"/>
                  <a:pt x="36537" y="21941"/>
                  <a:pt x="36352" y="22126"/>
                </a:cubicBezTo>
                <a:cubicBezTo>
                  <a:pt x="35657" y="21941"/>
                  <a:pt x="34961" y="21721"/>
                  <a:pt x="34266" y="21465"/>
                </a:cubicBezTo>
                <a:cubicBezTo>
                  <a:pt x="34451" y="21245"/>
                  <a:pt x="34627" y="21025"/>
                  <a:pt x="34812" y="20840"/>
                </a:cubicBezTo>
                <a:cubicBezTo>
                  <a:pt x="34812" y="20805"/>
                  <a:pt x="34847" y="20805"/>
                  <a:pt x="34847" y="20805"/>
                </a:cubicBezTo>
                <a:close/>
                <a:moveTo>
                  <a:pt x="4438" y="20180"/>
                </a:moveTo>
                <a:cubicBezTo>
                  <a:pt x="4658" y="20286"/>
                  <a:pt x="4913" y="20435"/>
                  <a:pt x="5133" y="20585"/>
                </a:cubicBezTo>
                <a:cubicBezTo>
                  <a:pt x="5574" y="20805"/>
                  <a:pt x="6014" y="21060"/>
                  <a:pt x="6454" y="21280"/>
                </a:cubicBezTo>
                <a:cubicBezTo>
                  <a:pt x="5979" y="21571"/>
                  <a:pt x="5538" y="21861"/>
                  <a:pt x="5063" y="22161"/>
                </a:cubicBezTo>
                <a:cubicBezTo>
                  <a:pt x="4772" y="21976"/>
                  <a:pt x="4473" y="21791"/>
                  <a:pt x="4218" y="21641"/>
                </a:cubicBezTo>
                <a:cubicBezTo>
                  <a:pt x="3813" y="21386"/>
                  <a:pt x="3452" y="21166"/>
                  <a:pt x="3047" y="20946"/>
                </a:cubicBezTo>
                <a:cubicBezTo>
                  <a:pt x="3522" y="20691"/>
                  <a:pt x="3962" y="20435"/>
                  <a:pt x="4438" y="20180"/>
                </a:cubicBezTo>
                <a:close/>
                <a:moveTo>
                  <a:pt x="26377" y="20065"/>
                </a:moveTo>
                <a:cubicBezTo>
                  <a:pt x="27108" y="20470"/>
                  <a:pt x="27848" y="20875"/>
                  <a:pt x="28578" y="21280"/>
                </a:cubicBezTo>
                <a:cubicBezTo>
                  <a:pt x="28429" y="21465"/>
                  <a:pt x="28288" y="21641"/>
                  <a:pt x="28138" y="21826"/>
                </a:cubicBezTo>
                <a:cubicBezTo>
                  <a:pt x="28068" y="21941"/>
                  <a:pt x="27988" y="22046"/>
                  <a:pt x="27883" y="22161"/>
                </a:cubicBezTo>
                <a:cubicBezTo>
                  <a:pt x="27108" y="21826"/>
                  <a:pt x="26377" y="21465"/>
                  <a:pt x="25603" y="21096"/>
                </a:cubicBezTo>
                <a:cubicBezTo>
                  <a:pt x="25647" y="21060"/>
                  <a:pt x="25682" y="21060"/>
                  <a:pt x="25682" y="21025"/>
                </a:cubicBezTo>
                <a:cubicBezTo>
                  <a:pt x="25902" y="20726"/>
                  <a:pt x="26122" y="20400"/>
                  <a:pt x="26377" y="20065"/>
                </a:cubicBezTo>
                <a:close/>
                <a:moveTo>
                  <a:pt x="32170" y="20541"/>
                </a:moveTo>
                <a:cubicBezTo>
                  <a:pt x="32611" y="20805"/>
                  <a:pt x="33086" y="21025"/>
                  <a:pt x="33570" y="21245"/>
                </a:cubicBezTo>
                <a:cubicBezTo>
                  <a:pt x="33790" y="21316"/>
                  <a:pt x="33966" y="21386"/>
                  <a:pt x="34151" y="21465"/>
                </a:cubicBezTo>
                <a:cubicBezTo>
                  <a:pt x="33966" y="21685"/>
                  <a:pt x="33790" y="21941"/>
                  <a:pt x="33570" y="22161"/>
                </a:cubicBezTo>
                <a:cubicBezTo>
                  <a:pt x="33456" y="22126"/>
                  <a:pt x="33306" y="22082"/>
                  <a:pt x="33200" y="22046"/>
                </a:cubicBezTo>
                <a:cubicBezTo>
                  <a:pt x="32611" y="21826"/>
                  <a:pt x="32029" y="21606"/>
                  <a:pt x="31475" y="21351"/>
                </a:cubicBezTo>
                <a:cubicBezTo>
                  <a:pt x="31695" y="21060"/>
                  <a:pt x="31950" y="20805"/>
                  <a:pt x="32170" y="20541"/>
                </a:cubicBezTo>
                <a:close/>
                <a:moveTo>
                  <a:pt x="29388" y="20250"/>
                </a:moveTo>
                <a:cubicBezTo>
                  <a:pt x="30049" y="20655"/>
                  <a:pt x="30709" y="21025"/>
                  <a:pt x="31369" y="21351"/>
                </a:cubicBezTo>
                <a:cubicBezTo>
                  <a:pt x="31149" y="21641"/>
                  <a:pt x="30929" y="21905"/>
                  <a:pt x="30709" y="22196"/>
                </a:cubicBezTo>
                <a:cubicBezTo>
                  <a:pt x="30005" y="21905"/>
                  <a:pt x="29344" y="21571"/>
                  <a:pt x="28649" y="21245"/>
                </a:cubicBezTo>
                <a:cubicBezTo>
                  <a:pt x="28763" y="21131"/>
                  <a:pt x="28869" y="20981"/>
                  <a:pt x="28948" y="20875"/>
                </a:cubicBezTo>
                <a:cubicBezTo>
                  <a:pt x="29089" y="20655"/>
                  <a:pt x="29239" y="20470"/>
                  <a:pt x="29388" y="20250"/>
                </a:cubicBezTo>
                <a:close/>
                <a:moveTo>
                  <a:pt x="72818" y="21500"/>
                </a:moveTo>
                <a:cubicBezTo>
                  <a:pt x="73003" y="21500"/>
                  <a:pt x="73188" y="21500"/>
                  <a:pt x="73408" y="21536"/>
                </a:cubicBezTo>
                <a:cubicBezTo>
                  <a:pt x="74068" y="21571"/>
                  <a:pt x="74764" y="21606"/>
                  <a:pt x="75424" y="21721"/>
                </a:cubicBezTo>
                <a:cubicBezTo>
                  <a:pt x="75715" y="21861"/>
                  <a:pt x="76005" y="22046"/>
                  <a:pt x="76269" y="22196"/>
                </a:cubicBezTo>
                <a:cubicBezTo>
                  <a:pt x="75565" y="22082"/>
                  <a:pt x="74834" y="22011"/>
                  <a:pt x="74068" y="21941"/>
                </a:cubicBezTo>
                <a:lnTo>
                  <a:pt x="73663" y="21941"/>
                </a:lnTo>
                <a:cubicBezTo>
                  <a:pt x="73408" y="21791"/>
                  <a:pt x="73109" y="21641"/>
                  <a:pt x="72818" y="21500"/>
                </a:cubicBezTo>
                <a:close/>
                <a:moveTo>
                  <a:pt x="79492" y="20470"/>
                </a:moveTo>
                <a:lnTo>
                  <a:pt x="79492" y="20470"/>
                </a:lnTo>
                <a:cubicBezTo>
                  <a:pt x="80266" y="20726"/>
                  <a:pt x="80997" y="21025"/>
                  <a:pt x="81693" y="21351"/>
                </a:cubicBezTo>
                <a:cubicBezTo>
                  <a:pt x="81992" y="21641"/>
                  <a:pt x="82247" y="21941"/>
                  <a:pt x="82503" y="22196"/>
                </a:cubicBezTo>
                <a:cubicBezTo>
                  <a:pt x="81772" y="21826"/>
                  <a:pt x="81032" y="21536"/>
                  <a:pt x="80266" y="21280"/>
                </a:cubicBezTo>
                <a:cubicBezTo>
                  <a:pt x="80011" y="21025"/>
                  <a:pt x="79747" y="20726"/>
                  <a:pt x="79492" y="20470"/>
                </a:cubicBezTo>
                <a:close/>
                <a:moveTo>
                  <a:pt x="23366" y="20065"/>
                </a:moveTo>
                <a:cubicBezTo>
                  <a:pt x="23701" y="20215"/>
                  <a:pt x="24062" y="20400"/>
                  <a:pt x="24396" y="20585"/>
                </a:cubicBezTo>
                <a:cubicBezTo>
                  <a:pt x="24766" y="20761"/>
                  <a:pt x="25162" y="20946"/>
                  <a:pt x="25532" y="21131"/>
                </a:cubicBezTo>
                <a:cubicBezTo>
                  <a:pt x="25242" y="21500"/>
                  <a:pt x="24986" y="21861"/>
                  <a:pt x="24687" y="22231"/>
                </a:cubicBezTo>
                <a:cubicBezTo>
                  <a:pt x="23921" y="21905"/>
                  <a:pt x="23146" y="21571"/>
                  <a:pt x="22416" y="21245"/>
                </a:cubicBezTo>
                <a:cubicBezTo>
                  <a:pt x="22706" y="20840"/>
                  <a:pt x="23041" y="20435"/>
                  <a:pt x="23366" y="20065"/>
                </a:cubicBezTo>
                <a:close/>
                <a:moveTo>
                  <a:pt x="80962" y="20435"/>
                </a:moveTo>
                <a:lnTo>
                  <a:pt x="80962" y="20435"/>
                </a:lnTo>
                <a:cubicBezTo>
                  <a:pt x="81622" y="20761"/>
                  <a:pt x="82282" y="21131"/>
                  <a:pt x="82943" y="21465"/>
                </a:cubicBezTo>
                <a:cubicBezTo>
                  <a:pt x="83198" y="21756"/>
                  <a:pt x="83453" y="22011"/>
                  <a:pt x="83709" y="22266"/>
                </a:cubicBezTo>
                <a:cubicBezTo>
                  <a:pt x="83048" y="21941"/>
                  <a:pt x="82388" y="21606"/>
                  <a:pt x="81772" y="21316"/>
                </a:cubicBezTo>
                <a:cubicBezTo>
                  <a:pt x="81508" y="21060"/>
                  <a:pt x="81252" y="20761"/>
                  <a:pt x="80962" y="20435"/>
                </a:cubicBezTo>
                <a:close/>
                <a:moveTo>
                  <a:pt x="65370" y="21465"/>
                </a:moveTo>
                <a:cubicBezTo>
                  <a:pt x="65440" y="21536"/>
                  <a:pt x="65520" y="21606"/>
                  <a:pt x="65625" y="21685"/>
                </a:cubicBezTo>
                <a:cubicBezTo>
                  <a:pt x="65661" y="21721"/>
                  <a:pt x="65740" y="21791"/>
                  <a:pt x="65775" y="21826"/>
                </a:cubicBezTo>
                <a:cubicBezTo>
                  <a:pt x="65080" y="21976"/>
                  <a:pt x="64340" y="22126"/>
                  <a:pt x="63574" y="22302"/>
                </a:cubicBezTo>
                <a:cubicBezTo>
                  <a:pt x="63504" y="22161"/>
                  <a:pt x="63424" y="22011"/>
                  <a:pt x="63319" y="21861"/>
                </a:cubicBezTo>
                <a:cubicBezTo>
                  <a:pt x="64014" y="21721"/>
                  <a:pt x="64675" y="21571"/>
                  <a:pt x="65370" y="21465"/>
                </a:cubicBezTo>
                <a:close/>
                <a:moveTo>
                  <a:pt x="68046" y="21606"/>
                </a:moveTo>
                <a:cubicBezTo>
                  <a:pt x="68267" y="21721"/>
                  <a:pt x="68451" y="21861"/>
                  <a:pt x="68636" y="22011"/>
                </a:cubicBezTo>
                <a:cubicBezTo>
                  <a:pt x="67906" y="22082"/>
                  <a:pt x="67131" y="22161"/>
                  <a:pt x="66365" y="22302"/>
                </a:cubicBezTo>
                <a:cubicBezTo>
                  <a:pt x="66215" y="22161"/>
                  <a:pt x="66066" y="22011"/>
                  <a:pt x="65925" y="21861"/>
                </a:cubicBezTo>
                <a:cubicBezTo>
                  <a:pt x="66620" y="21756"/>
                  <a:pt x="67351" y="21641"/>
                  <a:pt x="68046" y="21606"/>
                </a:cubicBezTo>
                <a:close/>
                <a:moveTo>
                  <a:pt x="56381" y="20805"/>
                </a:moveTo>
                <a:cubicBezTo>
                  <a:pt x="56416" y="21131"/>
                  <a:pt x="56416" y="21465"/>
                  <a:pt x="56416" y="21791"/>
                </a:cubicBezTo>
                <a:cubicBezTo>
                  <a:pt x="55650" y="22011"/>
                  <a:pt x="54876" y="22196"/>
                  <a:pt x="54075" y="22346"/>
                </a:cubicBezTo>
                <a:cubicBezTo>
                  <a:pt x="54110" y="22046"/>
                  <a:pt x="54145" y="21721"/>
                  <a:pt x="54145" y="21386"/>
                </a:cubicBezTo>
                <a:cubicBezTo>
                  <a:pt x="54920" y="21245"/>
                  <a:pt x="55650" y="21060"/>
                  <a:pt x="56381" y="20805"/>
                </a:cubicBezTo>
                <a:close/>
                <a:moveTo>
                  <a:pt x="60898" y="21025"/>
                </a:moveTo>
                <a:cubicBezTo>
                  <a:pt x="60933" y="21201"/>
                  <a:pt x="60968" y="21386"/>
                  <a:pt x="61039" y="21571"/>
                </a:cubicBezTo>
                <a:cubicBezTo>
                  <a:pt x="60862" y="21641"/>
                  <a:pt x="60678" y="21756"/>
                  <a:pt x="60528" y="21826"/>
                </a:cubicBezTo>
                <a:cubicBezTo>
                  <a:pt x="60237" y="21976"/>
                  <a:pt x="59903" y="22126"/>
                  <a:pt x="59612" y="22266"/>
                </a:cubicBezTo>
                <a:cubicBezTo>
                  <a:pt x="59577" y="22266"/>
                  <a:pt x="59498" y="22302"/>
                  <a:pt x="59463" y="22346"/>
                </a:cubicBezTo>
                <a:cubicBezTo>
                  <a:pt x="59463" y="22161"/>
                  <a:pt x="59463" y="21976"/>
                  <a:pt x="59427" y="21791"/>
                </a:cubicBezTo>
                <a:cubicBezTo>
                  <a:pt x="59542" y="21756"/>
                  <a:pt x="59612" y="21721"/>
                  <a:pt x="59683" y="21641"/>
                </a:cubicBezTo>
                <a:cubicBezTo>
                  <a:pt x="59982" y="21536"/>
                  <a:pt x="60237" y="21386"/>
                  <a:pt x="60493" y="21245"/>
                </a:cubicBezTo>
                <a:cubicBezTo>
                  <a:pt x="60598" y="21166"/>
                  <a:pt x="60748" y="21096"/>
                  <a:pt x="60898" y="21025"/>
                </a:cubicBezTo>
                <a:close/>
                <a:moveTo>
                  <a:pt x="11560" y="20365"/>
                </a:moveTo>
                <a:cubicBezTo>
                  <a:pt x="12177" y="20655"/>
                  <a:pt x="12802" y="20946"/>
                  <a:pt x="13427" y="21201"/>
                </a:cubicBezTo>
                <a:cubicBezTo>
                  <a:pt x="13057" y="21606"/>
                  <a:pt x="12661" y="21976"/>
                  <a:pt x="12291" y="22381"/>
                </a:cubicBezTo>
                <a:cubicBezTo>
                  <a:pt x="11631" y="22082"/>
                  <a:pt x="10970" y="21756"/>
                  <a:pt x="10345" y="21421"/>
                </a:cubicBezTo>
                <a:cubicBezTo>
                  <a:pt x="10750" y="21096"/>
                  <a:pt x="11155" y="20726"/>
                  <a:pt x="11560" y="20365"/>
                </a:cubicBezTo>
                <a:close/>
                <a:moveTo>
                  <a:pt x="39583" y="21386"/>
                </a:moveTo>
                <a:cubicBezTo>
                  <a:pt x="40349" y="21500"/>
                  <a:pt x="41089" y="21641"/>
                  <a:pt x="41890" y="21721"/>
                </a:cubicBezTo>
                <a:cubicBezTo>
                  <a:pt x="41749" y="21941"/>
                  <a:pt x="41635" y="22161"/>
                  <a:pt x="41494" y="22381"/>
                </a:cubicBezTo>
                <a:cubicBezTo>
                  <a:pt x="40719" y="22266"/>
                  <a:pt x="39953" y="22161"/>
                  <a:pt x="39178" y="22011"/>
                </a:cubicBezTo>
                <a:cubicBezTo>
                  <a:pt x="39328" y="21791"/>
                  <a:pt x="39434" y="21571"/>
                  <a:pt x="39583" y="21386"/>
                </a:cubicBezTo>
                <a:close/>
                <a:moveTo>
                  <a:pt x="58001" y="21245"/>
                </a:moveTo>
                <a:cubicBezTo>
                  <a:pt x="58001" y="21465"/>
                  <a:pt x="58001" y="21641"/>
                  <a:pt x="57957" y="21861"/>
                </a:cubicBezTo>
                <a:cubicBezTo>
                  <a:pt x="57446" y="22082"/>
                  <a:pt x="56936" y="22266"/>
                  <a:pt x="56416" y="22416"/>
                </a:cubicBezTo>
                <a:cubicBezTo>
                  <a:pt x="56460" y="22231"/>
                  <a:pt x="56460" y="22011"/>
                  <a:pt x="56460" y="21826"/>
                </a:cubicBezTo>
                <a:cubicBezTo>
                  <a:pt x="56971" y="21641"/>
                  <a:pt x="57482" y="21465"/>
                  <a:pt x="58001" y="21245"/>
                </a:cubicBezTo>
                <a:close/>
                <a:moveTo>
                  <a:pt x="59357" y="21280"/>
                </a:moveTo>
                <a:cubicBezTo>
                  <a:pt x="59357" y="21421"/>
                  <a:pt x="59357" y="21606"/>
                  <a:pt x="59392" y="21756"/>
                </a:cubicBezTo>
                <a:cubicBezTo>
                  <a:pt x="58917" y="22011"/>
                  <a:pt x="58441" y="22196"/>
                  <a:pt x="57957" y="22416"/>
                </a:cubicBezTo>
                <a:cubicBezTo>
                  <a:pt x="58001" y="22231"/>
                  <a:pt x="58001" y="22082"/>
                  <a:pt x="58036" y="21905"/>
                </a:cubicBezTo>
                <a:cubicBezTo>
                  <a:pt x="58477" y="21721"/>
                  <a:pt x="58917" y="21500"/>
                  <a:pt x="59357" y="21280"/>
                </a:cubicBezTo>
                <a:close/>
                <a:moveTo>
                  <a:pt x="62949" y="21421"/>
                </a:moveTo>
                <a:cubicBezTo>
                  <a:pt x="63063" y="21571"/>
                  <a:pt x="63134" y="21721"/>
                  <a:pt x="63239" y="21826"/>
                </a:cubicBezTo>
                <a:cubicBezTo>
                  <a:pt x="62579" y="22011"/>
                  <a:pt x="61963" y="22196"/>
                  <a:pt x="61338" y="22416"/>
                </a:cubicBezTo>
                <a:cubicBezTo>
                  <a:pt x="61303" y="22266"/>
                  <a:pt x="61259" y="22126"/>
                  <a:pt x="61223" y="22011"/>
                </a:cubicBezTo>
                <a:cubicBezTo>
                  <a:pt x="61813" y="21791"/>
                  <a:pt x="62403" y="21606"/>
                  <a:pt x="62949" y="21421"/>
                </a:cubicBezTo>
                <a:close/>
                <a:moveTo>
                  <a:pt x="82168" y="20506"/>
                </a:moveTo>
                <a:cubicBezTo>
                  <a:pt x="82388" y="20620"/>
                  <a:pt x="82573" y="20726"/>
                  <a:pt x="82793" y="20875"/>
                </a:cubicBezTo>
                <a:cubicBezTo>
                  <a:pt x="82978" y="20981"/>
                  <a:pt x="83163" y="21096"/>
                  <a:pt x="83383" y="21201"/>
                </a:cubicBezTo>
                <a:cubicBezTo>
                  <a:pt x="83568" y="21316"/>
                  <a:pt x="83823" y="21421"/>
                  <a:pt x="84043" y="21571"/>
                </a:cubicBezTo>
                <a:cubicBezTo>
                  <a:pt x="84299" y="21861"/>
                  <a:pt x="84589" y="22161"/>
                  <a:pt x="84888" y="22451"/>
                </a:cubicBezTo>
                <a:cubicBezTo>
                  <a:pt x="84774" y="22381"/>
                  <a:pt x="84668" y="22346"/>
                  <a:pt x="84554" y="22266"/>
                </a:cubicBezTo>
                <a:cubicBezTo>
                  <a:pt x="84149" y="22046"/>
                  <a:pt x="83753" y="21826"/>
                  <a:pt x="83348" y="21606"/>
                </a:cubicBezTo>
                <a:cubicBezTo>
                  <a:pt x="83233" y="21571"/>
                  <a:pt x="83092" y="21500"/>
                  <a:pt x="82978" y="21421"/>
                </a:cubicBezTo>
                <a:cubicBezTo>
                  <a:pt x="82723" y="21131"/>
                  <a:pt x="82432" y="20840"/>
                  <a:pt x="82168" y="20506"/>
                </a:cubicBezTo>
                <a:close/>
                <a:moveTo>
                  <a:pt x="20065" y="20321"/>
                </a:moveTo>
                <a:cubicBezTo>
                  <a:pt x="20760" y="20620"/>
                  <a:pt x="21500" y="20911"/>
                  <a:pt x="22195" y="21245"/>
                </a:cubicBezTo>
                <a:cubicBezTo>
                  <a:pt x="22231" y="21245"/>
                  <a:pt x="22266" y="21280"/>
                  <a:pt x="22301" y="21280"/>
                </a:cubicBezTo>
                <a:cubicBezTo>
                  <a:pt x="22125" y="21536"/>
                  <a:pt x="21940" y="21756"/>
                  <a:pt x="21755" y="22011"/>
                </a:cubicBezTo>
                <a:cubicBezTo>
                  <a:pt x="21641" y="22161"/>
                  <a:pt x="21535" y="22302"/>
                  <a:pt x="21385" y="22487"/>
                </a:cubicBezTo>
                <a:cubicBezTo>
                  <a:pt x="20690" y="22231"/>
                  <a:pt x="20030" y="21941"/>
                  <a:pt x="19334" y="21685"/>
                </a:cubicBezTo>
                <a:cubicBezTo>
                  <a:pt x="19264" y="21641"/>
                  <a:pt x="19149" y="21606"/>
                  <a:pt x="19079" y="21571"/>
                </a:cubicBezTo>
                <a:cubicBezTo>
                  <a:pt x="19264" y="21316"/>
                  <a:pt x="19440" y="21096"/>
                  <a:pt x="19625" y="20840"/>
                </a:cubicBezTo>
                <a:cubicBezTo>
                  <a:pt x="19774" y="20655"/>
                  <a:pt x="19924" y="20506"/>
                  <a:pt x="20065" y="20321"/>
                </a:cubicBezTo>
                <a:close/>
                <a:moveTo>
                  <a:pt x="71948" y="21926"/>
                </a:moveTo>
                <a:cubicBezTo>
                  <a:pt x="72518" y="21926"/>
                  <a:pt x="73091" y="21951"/>
                  <a:pt x="73663" y="21976"/>
                </a:cubicBezTo>
                <a:cubicBezTo>
                  <a:pt x="73954" y="22161"/>
                  <a:pt x="74209" y="22302"/>
                  <a:pt x="74509" y="22487"/>
                </a:cubicBezTo>
                <a:cubicBezTo>
                  <a:pt x="73663" y="22416"/>
                  <a:pt x="72818" y="22416"/>
                  <a:pt x="71973" y="22416"/>
                </a:cubicBezTo>
                <a:cubicBezTo>
                  <a:pt x="71753" y="22231"/>
                  <a:pt x="71498" y="22082"/>
                  <a:pt x="71242" y="21941"/>
                </a:cubicBezTo>
                <a:cubicBezTo>
                  <a:pt x="71477" y="21930"/>
                  <a:pt x="71712" y="21926"/>
                  <a:pt x="71948" y="21926"/>
                </a:cubicBezTo>
                <a:close/>
                <a:moveTo>
                  <a:pt x="83128" y="20506"/>
                </a:moveTo>
                <a:cubicBezTo>
                  <a:pt x="83753" y="20840"/>
                  <a:pt x="84413" y="21131"/>
                  <a:pt x="85109" y="21421"/>
                </a:cubicBezTo>
                <a:cubicBezTo>
                  <a:pt x="85469" y="21791"/>
                  <a:pt x="85804" y="22126"/>
                  <a:pt x="86174" y="22487"/>
                </a:cubicBezTo>
                <a:cubicBezTo>
                  <a:pt x="85434" y="22161"/>
                  <a:pt x="84704" y="21861"/>
                  <a:pt x="84078" y="21500"/>
                </a:cubicBezTo>
                <a:cubicBezTo>
                  <a:pt x="83753" y="21166"/>
                  <a:pt x="83453" y="20840"/>
                  <a:pt x="83128" y="20506"/>
                </a:cubicBezTo>
                <a:close/>
                <a:moveTo>
                  <a:pt x="7995" y="20286"/>
                </a:moveTo>
                <a:cubicBezTo>
                  <a:pt x="8180" y="20400"/>
                  <a:pt x="8329" y="20470"/>
                  <a:pt x="8514" y="20541"/>
                </a:cubicBezTo>
                <a:cubicBezTo>
                  <a:pt x="9060" y="20840"/>
                  <a:pt x="9650" y="21166"/>
                  <a:pt x="10240" y="21465"/>
                </a:cubicBezTo>
                <a:cubicBezTo>
                  <a:pt x="9799" y="21826"/>
                  <a:pt x="9359" y="22196"/>
                  <a:pt x="8919" y="22522"/>
                </a:cubicBezTo>
                <a:cubicBezTo>
                  <a:pt x="8109" y="22126"/>
                  <a:pt x="7334" y="21721"/>
                  <a:pt x="6568" y="21280"/>
                </a:cubicBezTo>
                <a:cubicBezTo>
                  <a:pt x="7044" y="20946"/>
                  <a:pt x="7519" y="20620"/>
                  <a:pt x="7995" y="20286"/>
                </a:cubicBezTo>
                <a:close/>
                <a:moveTo>
                  <a:pt x="71128" y="21941"/>
                </a:moveTo>
                <a:cubicBezTo>
                  <a:pt x="71383" y="22082"/>
                  <a:pt x="71647" y="22231"/>
                  <a:pt x="71903" y="22416"/>
                </a:cubicBezTo>
                <a:cubicBezTo>
                  <a:pt x="71057" y="22416"/>
                  <a:pt x="70212" y="22451"/>
                  <a:pt x="69402" y="22522"/>
                </a:cubicBezTo>
                <a:cubicBezTo>
                  <a:pt x="69226" y="22381"/>
                  <a:pt x="69006" y="22196"/>
                  <a:pt x="68786" y="22046"/>
                </a:cubicBezTo>
                <a:cubicBezTo>
                  <a:pt x="69587" y="21976"/>
                  <a:pt x="70362" y="21941"/>
                  <a:pt x="71128" y="21941"/>
                </a:cubicBezTo>
                <a:close/>
                <a:moveTo>
                  <a:pt x="41969" y="21721"/>
                </a:moveTo>
                <a:cubicBezTo>
                  <a:pt x="42700" y="21826"/>
                  <a:pt x="43510" y="21861"/>
                  <a:pt x="44311" y="21905"/>
                </a:cubicBezTo>
                <a:cubicBezTo>
                  <a:pt x="44170" y="22161"/>
                  <a:pt x="44056" y="22381"/>
                  <a:pt x="43950" y="22601"/>
                </a:cubicBezTo>
                <a:cubicBezTo>
                  <a:pt x="43140" y="22522"/>
                  <a:pt x="42374" y="22451"/>
                  <a:pt x="41564" y="22381"/>
                </a:cubicBezTo>
                <a:cubicBezTo>
                  <a:pt x="41670" y="22161"/>
                  <a:pt x="41819" y="21941"/>
                  <a:pt x="41969" y="21721"/>
                </a:cubicBezTo>
                <a:close/>
                <a:moveTo>
                  <a:pt x="54075" y="21421"/>
                </a:moveTo>
                <a:cubicBezTo>
                  <a:pt x="54075" y="21721"/>
                  <a:pt x="54075" y="22046"/>
                  <a:pt x="53995" y="22346"/>
                </a:cubicBezTo>
                <a:cubicBezTo>
                  <a:pt x="53229" y="22487"/>
                  <a:pt x="52419" y="22566"/>
                  <a:pt x="51618" y="22636"/>
                </a:cubicBezTo>
                <a:cubicBezTo>
                  <a:pt x="51689" y="22346"/>
                  <a:pt x="51759" y="22046"/>
                  <a:pt x="51838" y="21721"/>
                </a:cubicBezTo>
                <a:cubicBezTo>
                  <a:pt x="52569" y="21641"/>
                  <a:pt x="53335" y="21571"/>
                  <a:pt x="54075" y="21421"/>
                </a:cubicBezTo>
                <a:close/>
                <a:moveTo>
                  <a:pt x="61039" y="21641"/>
                </a:moveTo>
                <a:cubicBezTo>
                  <a:pt x="61083" y="21685"/>
                  <a:pt x="61083" y="21756"/>
                  <a:pt x="61118" y="21791"/>
                </a:cubicBezTo>
                <a:cubicBezTo>
                  <a:pt x="61118" y="21861"/>
                  <a:pt x="61118" y="21905"/>
                  <a:pt x="61153" y="21976"/>
                </a:cubicBezTo>
                <a:cubicBezTo>
                  <a:pt x="60783" y="22082"/>
                  <a:pt x="60457" y="22231"/>
                  <a:pt x="60088" y="22381"/>
                </a:cubicBezTo>
                <a:cubicBezTo>
                  <a:pt x="59868" y="22487"/>
                  <a:pt x="59683" y="22566"/>
                  <a:pt x="59463" y="22636"/>
                </a:cubicBezTo>
                <a:lnTo>
                  <a:pt x="59463" y="22381"/>
                </a:lnTo>
                <a:cubicBezTo>
                  <a:pt x="59498" y="22381"/>
                  <a:pt x="59577" y="22346"/>
                  <a:pt x="59647" y="22302"/>
                </a:cubicBezTo>
                <a:cubicBezTo>
                  <a:pt x="59938" y="22161"/>
                  <a:pt x="60237" y="22011"/>
                  <a:pt x="60528" y="21861"/>
                </a:cubicBezTo>
                <a:cubicBezTo>
                  <a:pt x="60713" y="21791"/>
                  <a:pt x="60898" y="21721"/>
                  <a:pt x="61039" y="21641"/>
                </a:cubicBezTo>
                <a:close/>
                <a:moveTo>
                  <a:pt x="36942" y="21500"/>
                </a:moveTo>
                <a:cubicBezTo>
                  <a:pt x="37638" y="21721"/>
                  <a:pt x="38333" y="21905"/>
                  <a:pt x="39073" y="22046"/>
                </a:cubicBezTo>
                <a:cubicBezTo>
                  <a:pt x="38923" y="22231"/>
                  <a:pt x="38773" y="22451"/>
                  <a:pt x="38632" y="22671"/>
                </a:cubicBezTo>
                <a:cubicBezTo>
                  <a:pt x="37893" y="22522"/>
                  <a:pt x="37162" y="22346"/>
                  <a:pt x="36431" y="22161"/>
                </a:cubicBezTo>
                <a:cubicBezTo>
                  <a:pt x="36608" y="21941"/>
                  <a:pt x="36757" y="21721"/>
                  <a:pt x="36942" y="21500"/>
                </a:cubicBezTo>
                <a:close/>
                <a:moveTo>
                  <a:pt x="44355" y="21905"/>
                </a:moveTo>
                <a:cubicBezTo>
                  <a:pt x="45121" y="21941"/>
                  <a:pt x="45896" y="21976"/>
                  <a:pt x="46662" y="21976"/>
                </a:cubicBezTo>
                <a:cubicBezTo>
                  <a:pt x="46591" y="22196"/>
                  <a:pt x="46512" y="22451"/>
                  <a:pt x="46406" y="22707"/>
                </a:cubicBezTo>
                <a:cubicBezTo>
                  <a:pt x="45632" y="22671"/>
                  <a:pt x="44830" y="22636"/>
                  <a:pt x="44020" y="22601"/>
                </a:cubicBezTo>
                <a:cubicBezTo>
                  <a:pt x="44135" y="22381"/>
                  <a:pt x="44241" y="22161"/>
                  <a:pt x="44355" y="21905"/>
                </a:cubicBezTo>
                <a:close/>
                <a:moveTo>
                  <a:pt x="49232" y="21905"/>
                </a:moveTo>
                <a:lnTo>
                  <a:pt x="49232" y="21905"/>
                </a:lnTo>
                <a:cubicBezTo>
                  <a:pt x="49153" y="22196"/>
                  <a:pt x="49083" y="22451"/>
                  <a:pt x="49012" y="22707"/>
                </a:cubicBezTo>
                <a:lnTo>
                  <a:pt x="46477" y="22707"/>
                </a:lnTo>
                <a:cubicBezTo>
                  <a:pt x="46556" y="22451"/>
                  <a:pt x="46662" y="22231"/>
                  <a:pt x="46732" y="21976"/>
                </a:cubicBezTo>
                <a:cubicBezTo>
                  <a:pt x="47172" y="21976"/>
                  <a:pt x="47612" y="21976"/>
                  <a:pt x="48053" y="21941"/>
                </a:cubicBezTo>
                <a:cubicBezTo>
                  <a:pt x="48458" y="21941"/>
                  <a:pt x="48827" y="21941"/>
                  <a:pt x="49232" y="21905"/>
                </a:cubicBezTo>
                <a:close/>
                <a:moveTo>
                  <a:pt x="51759" y="21756"/>
                </a:moveTo>
                <a:cubicBezTo>
                  <a:pt x="51724" y="22046"/>
                  <a:pt x="51653" y="22346"/>
                  <a:pt x="51539" y="22636"/>
                </a:cubicBezTo>
                <a:cubicBezTo>
                  <a:pt x="50738" y="22707"/>
                  <a:pt x="49893" y="22707"/>
                  <a:pt x="49048" y="22707"/>
                </a:cubicBezTo>
                <a:cubicBezTo>
                  <a:pt x="49153" y="22451"/>
                  <a:pt x="49232" y="22196"/>
                  <a:pt x="49303" y="21905"/>
                </a:cubicBezTo>
                <a:cubicBezTo>
                  <a:pt x="50113" y="21861"/>
                  <a:pt x="50958" y="21826"/>
                  <a:pt x="51759" y="21756"/>
                </a:cubicBezTo>
                <a:close/>
                <a:moveTo>
                  <a:pt x="75565" y="21721"/>
                </a:moveTo>
                <a:cubicBezTo>
                  <a:pt x="76410" y="21826"/>
                  <a:pt x="77220" y="21976"/>
                  <a:pt x="78030" y="22126"/>
                </a:cubicBezTo>
                <a:cubicBezTo>
                  <a:pt x="78321" y="22302"/>
                  <a:pt x="78576" y="22487"/>
                  <a:pt x="78867" y="22707"/>
                </a:cubicBezTo>
                <a:cubicBezTo>
                  <a:pt x="78065" y="22487"/>
                  <a:pt x="77255" y="22346"/>
                  <a:pt x="76410" y="22231"/>
                </a:cubicBezTo>
                <a:cubicBezTo>
                  <a:pt x="76155" y="22046"/>
                  <a:pt x="75864" y="21905"/>
                  <a:pt x="75565" y="21721"/>
                </a:cubicBezTo>
                <a:close/>
                <a:moveTo>
                  <a:pt x="77220" y="21571"/>
                </a:moveTo>
                <a:lnTo>
                  <a:pt x="77220" y="21571"/>
                </a:lnTo>
                <a:cubicBezTo>
                  <a:pt x="78065" y="21721"/>
                  <a:pt x="78867" y="21905"/>
                  <a:pt x="79676" y="22126"/>
                </a:cubicBezTo>
                <a:cubicBezTo>
                  <a:pt x="79932" y="22302"/>
                  <a:pt x="80187" y="22522"/>
                  <a:pt x="80451" y="22707"/>
                </a:cubicBezTo>
                <a:cubicBezTo>
                  <a:pt x="79676" y="22451"/>
                  <a:pt x="78867" y="22266"/>
                  <a:pt x="78030" y="22082"/>
                </a:cubicBezTo>
                <a:cubicBezTo>
                  <a:pt x="77986" y="22046"/>
                  <a:pt x="77951" y="22046"/>
                  <a:pt x="77916" y="22011"/>
                </a:cubicBezTo>
                <a:cubicBezTo>
                  <a:pt x="77696" y="21861"/>
                  <a:pt x="77475" y="21721"/>
                  <a:pt x="77220" y="21571"/>
                </a:cubicBezTo>
                <a:close/>
                <a:moveTo>
                  <a:pt x="34230" y="21500"/>
                </a:moveTo>
                <a:cubicBezTo>
                  <a:pt x="34926" y="21756"/>
                  <a:pt x="35621" y="21976"/>
                  <a:pt x="36317" y="22196"/>
                </a:cubicBezTo>
                <a:cubicBezTo>
                  <a:pt x="36167" y="22381"/>
                  <a:pt x="36026" y="22601"/>
                  <a:pt x="35877" y="22786"/>
                </a:cubicBezTo>
                <a:cubicBezTo>
                  <a:pt x="35111" y="22601"/>
                  <a:pt x="34371" y="22416"/>
                  <a:pt x="33641" y="22161"/>
                </a:cubicBezTo>
                <a:cubicBezTo>
                  <a:pt x="33825" y="21941"/>
                  <a:pt x="34046" y="21721"/>
                  <a:pt x="34230" y="21500"/>
                </a:cubicBezTo>
                <a:close/>
                <a:moveTo>
                  <a:pt x="65845" y="21905"/>
                </a:moveTo>
                <a:cubicBezTo>
                  <a:pt x="65995" y="22011"/>
                  <a:pt x="66145" y="22161"/>
                  <a:pt x="66286" y="22302"/>
                </a:cubicBezTo>
                <a:cubicBezTo>
                  <a:pt x="65520" y="22451"/>
                  <a:pt x="64710" y="22601"/>
                  <a:pt x="63900" y="22786"/>
                </a:cubicBezTo>
                <a:cubicBezTo>
                  <a:pt x="63794" y="22636"/>
                  <a:pt x="63724" y="22487"/>
                  <a:pt x="63609" y="22346"/>
                </a:cubicBezTo>
                <a:cubicBezTo>
                  <a:pt x="64384" y="22161"/>
                  <a:pt x="65115" y="22011"/>
                  <a:pt x="65845" y="21905"/>
                </a:cubicBezTo>
                <a:close/>
                <a:moveTo>
                  <a:pt x="74068" y="22011"/>
                </a:moveTo>
                <a:cubicBezTo>
                  <a:pt x="74870" y="22082"/>
                  <a:pt x="75644" y="22161"/>
                  <a:pt x="76410" y="22266"/>
                </a:cubicBezTo>
                <a:cubicBezTo>
                  <a:pt x="76710" y="22451"/>
                  <a:pt x="76965" y="22636"/>
                  <a:pt x="77255" y="22821"/>
                </a:cubicBezTo>
                <a:cubicBezTo>
                  <a:pt x="76666" y="22707"/>
                  <a:pt x="76049" y="22636"/>
                  <a:pt x="75459" y="22566"/>
                </a:cubicBezTo>
                <a:cubicBezTo>
                  <a:pt x="75169" y="22522"/>
                  <a:pt x="74905" y="22522"/>
                  <a:pt x="74614" y="22487"/>
                </a:cubicBezTo>
                <a:cubicBezTo>
                  <a:pt x="74359" y="22302"/>
                  <a:pt x="74068" y="22161"/>
                  <a:pt x="73769" y="22011"/>
                </a:cubicBezTo>
                <a:close/>
                <a:moveTo>
                  <a:pt x="78867" y="21465"/>
                </a:moveTo>
                <a:cubicBezTo>
                  <a:pt x="79271" y="21536"/>
                  <a:pt x="79641" y="21641"/>
                  <a:pt x="80011" y="21756"/>
                </a:cubicBezTo>
                <a:cubicBezTo>
                  <a:pt x="80407" y="21861"/>
                  <a:pt x="80777" y="22011"/>
                  <a:pt x="81147" y="22161"/>
                </a:cubicBezTo>
                <a:cubicBezTo>
                  <a:pt x="81402" y="22381"/>
                  <a:pt x="81657" y="22601"/>
                  <a:pt x="81948" y="22821"/>
                </a:cubicBezTo>
                <a:cubicBezTo>
                  <a:pt x="81472" y="22636"/>
                  <a:pt x="81032" y="22451"/>
                  <a:pt x="80557" y="22302"/>
                </a:cubicBezTo>
                <a:cubicBezTo>
                  <a:pt x="80266" y="22231"/>
                  <a:pt x="79967" y="22161"/>
                  <a:pt x="79676" y="22046"/>
                </a:cubicBezTo>
                <a:cubicBezTo>
                  <a:pt x="79421" y="21861"/>
                  <a:pt x="79131" y="21641"/>
                  <a:pt x="78867" y="21465"/>
                </a:cubicBezTo>
                <a:close/>
                <a:moveTo>
                  <a:pt x="3012" y="20981"/>
                </a:moveTo>
                <a:cubicBezTo>
                  <a:pt x="3417" y="21201"/>
                  <a:pt x="3778" y="21465"/>
                  <a:pt x="4183" y="21685"/>
                </a:cubicBezTo>
                <a:cubicBezTo>
                  <a:pt x="4438" y="21861"/>
                  <a:pt x="4737" y="22011"/>
                  <a:pt x="5028" y="22196"/>
                </a:cubicBezTo>
                <a:cubicBezTo>
                  <a:pt x="4623" y="22416"/>
                  <a:pt x="4253" y="22636"/>
                  <a:pt x="3892" y="22856"/>
                </a:cubicBezTo>
                <a:cubicBezTo>
                  <a:pt x="3557" y="22671"/>
                  <a:pt x="3232" y="22487"/>
                  <a:pt x="2897" y="22266"/>
                </a:cubicBezTo>
                <a:cubicBezTo>
                  <a:pt x="2536" y="22046"/>
                  <a:pt x="2166" y="21826"/>
                  <a:pt x="1797" y="21606"/>
                </a:cubicBezTo>
                <a:cubicBezTo>
                  <a:pt x="2202" y="21386"/>
                  <a:pt x="2607" y="21201"/>
                  <a:pt x="3012" y="20981"/>
                </a:cubicBezTo>
                <a:close/>
                <a:moveTo>
                  <a:pt x="16799" y="20805"/>
                </a:moveTo>
                <a:cubicBezTo>
                  <a:pt x="17503" y="21060"/>
                  <a:pt x="18234" y="21351"/>
                  <a:pt x="18964" y="21606"/>
                </a:cubicBezTo>
                <a:cubicBezTo>
                  <a:pt x="18639" y="22011"/>
                  <a:pt x="18304" y="22451"/>
                  <a:pt x="17978" y="22856"/>
                </a:cubicBezTo>
                <a:cubicBezTo>
                  <a:pt x="17239" y="22601"/>
                  <a:pt x="16473" y="22346"/>
                  <a:pt x="15742" y="22046"/>
                </a:cubicBezTo>
                <a:cubicBezTo>
                  <a:pt x="16103" y="21641"/>
                  <a:pt x="16438" y="21201"/>
                  <a:pt x="16799" y="20805"/>
                </a:cubicBezTo>
                <a:close/>
                <a:moveTo>
                  <a:pt x="63284" y="21905"/>
                </a:moveTo>
                <a:cubicBezTo>
                  <a:pt x="63354" y="22046"/>
                  <a:pt x="63424" y="22161"/>
                  <a:pt x="63539" y="22302"/>
                </a:cubicBezTo>
                <a:cubicBezTo>
                  <a:pt x="62843" y="22451"/>
                  <a:pt x="62183" y="22636"/>
                  <a:pt x="61479" y="22856"/>
                </a:cubicBezTo>
                <a:cubicBezTo>
                  <a:pt x="61443" y="22707"/>
                  <a:pt x="61408" y="22601"/>
                  <a:pt x="61338" y="22451"/>
                </a:cubicBezTo>
                <a:cubicBezTo>
                  <a:pt x="61998" y="22231"/>
                  <a:pt x="62623" y="22046"/>
                  <a:pt x="63284" y="21905"/>
                </a:cubicBezTo>
                <a:close/>
                <a:moveTo>
                  <a:pt x="68707" y="22046"/>
                </a:moveTo>
                <a:cubicBezTo>
                  <a:pt x="68927" y="22231"/>
                  <a:pt x="69112" y="22381"/>
                  <a:pt x="69332" y="22522"/>
                </a:cubicBezTo>
                <a:cubicBezTo>
                  <a:pt x="68487" y="22601"/>
                  <a:pt x="67685" y="22707"/>
                  <a:pt x="66911" y="22856"/>
                </a:cubicBezTo>
                <a:cubicBezTo>
                  <a:pt x="66726" y="22671"/>
                  <a:pt x="66585" y="22522"/>
                  <a:pt x="66435" y="22346"/>
                </a:cubicBezTo>
                <a:cubicBezTo>
                  <a:pt x="67201" y="22231"/>
                  <a:pt x="67976" y="22126"/>
                  <a:pt x="68707" y="22046"/>
                </a:cubicBezTo>
                <a:close/>
                <a:moveTo>
                  <a:pt x="31440" y="21386"/>
                </a:moveTo>
                <a:cubicBezTo>
                  <a:pt x="31985" y="21641"/>
                  <a:pt x="32575" y="21905"/>
                  <a:pt x="33165" y="22082"/>
                </a:cubicBezTo>
                <a:cubicBezTo>
                  <a:pt x="33306" y="22126"/>
                  <a:pt x="33420" y="22161"/>
                  <a:pt x="33526" y="22196"/>
                </a:cubicBezTo>
                <a:cubicBezTo>
                  <a:pt x="33350" y="22416"/>
                  <a:pt x="33130" y="22671"/>
                  <a:pt x="32945" y="22892"/>
                </a:cubicBezTo>
                <a:cubicBezTo>
                  <a:pt x="32910" y="22892"/>
                  <a:pt x="32866" y="22892"/>
                  <a:pt x="32831" y="22856"/>
                </a:cubicBezTo>
                <a:cubicBezTo>
                  <a:pt x="32135" y="22707"/>
                  <a:pt x="31440" y="22451"/>
                  <a:pt x="30779" y="22196"/>
                </a:cubicBezTo>
                <a:cubicBezTo>
                  <a:pt x="30999" y="21941"/>
                  <a:pt x="31220" y="21641"/>
                  <a:pt x="31440" y="21386"/>
                </a:cubicBezTo>
                <a:close/>
                <a:moveTo>
                  <a:pt x="28614" y="21280"/>
                </a:moveTo>
                <a:cubicBezTo>
                  <a:pt x="29309" y="21641"/>
                  <a:pt x="29969" y="21941"/>
                  <a:pt x="30665" y="22231"/>
                </a:cubicBezTo>
                <a:cubicBezTo>
                  <a:pt x="30489" y="22487"/>
                  <a:pt x="30269" y="22707"/>
                  <a:pt x="30084" y="22962"/>
                </a:cubicBezTo>
                <a:cubicBezTo>
                  <a:pt x="29344" y="22742"/>
                  <a:pt x="28649" y="22451"/>
                  <a:pt x="27953" y="22161"/>
                </a:cubicBezTo>
                <a:cubicBezTo>
                  <a:pt x="28024" y="22082"/>
                  <a:pt x="28103" y="21976"/>
                  <a:pt x="28173" y="21861"/>
                </a:cubicBezTo>
                <a:cubicBezTo>
                  <a:pt x="28323" y="21685"/>
                  <a:pt x="28464" y="21500"/>
                  <a:pt x="28614" y="21280"/>
                </a:cubicBezTo>
                <a:close/>
                <a:moveTo>
                  <a:pt x="56416" y="21826"/>
                </a:moveTo>
                <a:cubicBezTo>
                  <a:pt x="56416" y="22046"/>
                  <a:pt x="56381" y="22231"/>
                  <a:pt x="56346" y="22451"/>
                </a:cubicBezTo>
                <a:cubicBezTo>
                  <a:pt x="55580" y="22671"/>
                  <a:pt x="54770" y="22856"/>
                  <a:pt x="53925" y="22962"/>
                </a:cubicBezTo>
                <a:cubicBezTo>
                  <a:pt x="53995" y="22786"/>
                  <a:pt x="54039" y="22601"/>
                  <a:pt x="54075" y="22416"/>
                </a:cubicBezTo>
                <a:cubicBezTo>
                  <a:pt x="54841" y="22266"/>
                  <a:pt x="55650" y="22082"/>
                  <a:pt x="56416" y="21826"/>
                </a:cubicBezTo>
                <a:close/>
                <a:moveTo>
                  <a:pt x="57957" y="21941"/>
                </a:moveTo>
                <a:cubicBezTo>
                  <a:pt x="57957" y="22082"/>
                  <a:pt x="57922" y="22266"/>
                  <a:pt x="57887" y="22416"/>
                </a:cubicBezTo>
                <a:cubicBezTo>
                  <a:pt x="57376" y="22636"/>
                  <a:pt x="56821" y="22821"/>
                  <a:pt x="56276" y="22962"/>
                </a:cubicBezTo>
                <a:cubicBezTo>
                  <a:pt x="56346" y="22821"/>
                  <a:pt x="56381" y="22636"/>
                  <a:pt x="56381" y="22487"/>
                </a:cubicBezTo>
                <a:cubicBezTo>
                  <a:pt x="56936" y="22346"/>
                  <a:pt x="57446" y="22161"/>
                  <a:pt x="57957" y="21941"/>
                </a:cubicBezTo>
                <a:close/>
                <a:moveTo>
                  <a:pt x="59392" y="21826"/>
                </a:moveTo>
                <a:lnTo>
                  <a:pt x="59392" y="22346"/>
                </a:lnTo>
                <a:cubicBezTo>
                  <a:pt x="58882" y="22601"/>
                  <a:pt x="58362" y="22786"/>
                  <a:pt x="57816" y="22962"/>
                </a:cubicBezTo>
                <a:cubicBezTo>
                  <a:pt x="57887" y="22821"/>
                  <a:pt x="57922" y="22636"/>
                  <a:pt x="57957" y="22451"/>
                </a:cubicBezTo>
                <a:cubicBezTo>
                  <a:pt x="58441" y="22266"/>
                  <a:pt x="58917" y="22046"/>
                  <a:pt x="59392" y="21826"/>
                </a:cubicBezTo>
                <a:close/>
                <a:moveTo>
                  <a:pt x="39143" y="22046"/>
                </a:moveTo>
                <a:cubicBezTo>
                  <a:pt x="39909" y="22196"/>
                  <a:pt x="40684" y="22302"/>
                  <a:pt x="41450" y="22416"/>
                </a:cubicBezTo>
                <a:cubicBezTo>
                  <a:pt x="41344" y="22636"/>
                  <a:pt x="41194" y="22821"/>
                  <a:pt x="41089" y="23041"/>
                </a:cubicBezTo>
                <a:cubicBezTo>
                  <a:pt x="40279" y="22927"/>
                  <a:pt x="39469" y="22821"/>
                  <a:pt x="38703" y="22671"/>
                </a:cubicBezTo>
                <a:cubicBezTo>
                  <a:pt x="38853" y="22451"/>
                  <a:pt x="38993" y="22266"/>
                  <a:pt x="39143" y="22046"/>
                </a:cubicBezTo>
                <a:close/>
                <a:moveTo>
                  <a:pt x="61153" y="22011"/>
                </a:moveTo>
                <a:cubicBezTo>
                  <a:pt x="61188" y="22161"/>
                  <a:pt x="61223" y="22302"/>
                  <a:pt x="61259" y="22416"/>
                </a:cubicBezTo>
                <a:cubicBezTo>
                  <a:pt x="60933" y="22522"/>
                  <a:pt x="60563" y="22671"/>
                  <a:pt x="60202" y="22786"/>
                </a:cubicBezTo>
                <a:cubicBezTo>
                  <a:pt x="59982" y="22892"/>
                  <a:pt x="59718" y="22962"/>
                  <a:pt x="59463" y="23076"/>
                </a:cubicBezTo>
                <a:lnTo>
                  <a:pt x="59463" y="22786"/>
                </a:lnTo>
                <a:lnTo>
                  <a:pt x="59463" y="22707"/>
                </a:lnTo>
                <a:cubicBezTo>
                  <a:pt x="59683" y="22601"/>
                  <a:pt x="59903" y="22522"/>
                  <a:pt x="60123" y="22451"/>
                </a:cubicBezTo>
                <a:cubicBezTo>
                  <a:pt x="60457" y="22302"/>
                  <a:pt x="60818" y="22161"/>
                  <a:pt x="61153" y="22011"/>
                </a:cubicBezTo>
                <a:close/>
                <a:moveTo>
                  <a:pt x="80372" y="21351"/>
                </a:moveTo>
                <a:lnTo>
                  <a:pt x="80372" y="21351"/>
                </a:lnTo>
                <a:cubicBezTo>
                  <a:pt x="81147" y="21641"/>
                  <a:pt x="81877" y="21976"/>
                  <a:pt x="82608" y="22302"/>
                </a:cubicBezTo>
                <a:cubicBezTo>
                  <a:pt x="82908" y="22601"/>
                  <a:pt x="83163" y="22821"/>
                  <a:pt x="83348" y="23006"/>
                </a:cubicBezTo>
                <a:cubicBezTo>
                  <a:pt x="83383" y="23041"/>
                  <a:pt x="83383" y="23041"/>
                  <a:pt x="83418" y="23076"/>
                </a:cubicBezTo>
                <a:cubicBezTo>
                  <a:pt x="82687" y="22707"/>
                  <a:pt x="81948" y="22381"/>
                  <a:pt x="81182" y="22082"/>
                </a:cubicBezTo>
                <a:cubicBezTo>
                  <a:pt x="81147" y="22046"/>
                  <a:pt x="81112" y="22011"/>
                  <a:pt x="81032" y="21976"/>
                </a:cubicBezTo>
                <a:cubicBezTo>
                  <a:pt x="80812" y="21791"/>
                  <a:pt x="80592" y="21571"/>
                  <a:pt x="80372" y="21351"/>
                </a:cubicBezTo>
                <a:close/>
                <a:moveTo>
                  <a:pt x="25567" y="21131"/>
                </a:moveTo>
                <a:cubicBezTo>
                  <a:pt x="26342" y="21500"/>
                  <a:pt x="27073" y="21861"/>
                  <a:pt x="27848" y="22196"/>
                </a:cubicBezTo>
                <a:cubicBezTo>
                  <a:pt x="27627" y="22522"/>
                  <a:pt x="27363" y="22821"/>
                  <a:pt x="27143" y="23147"/>
                </a:cubicBezTo>
                <a:cubicBezTo>
                  <a:pt x="26342" y="22856"/>
                  <a:pt x="25532" y="22566"/>
                  <a:pt x="24766" y="22231"/>
                </a:cubicBezTo>
                <a:cubicBezTo>
                  <a:pt x="25022" y="21861"/>
                  <a:pt x="25312" y="21500"/>
                  <a:pt x="25567" y="21131"/>
                </a:cubicBezTo>
                <a:close/>
                <a:moveTo>
                  <a:pt x="72087" y="22451"/>
                </a:moveTo>
                <a:cubicBezTo>
                  <a:pt x="72889" y="22451"/>
                  <a:pt x="73734" y="22487"/>
                  <a:pt x="74579" y="22566"/>
                </a:cubicBezTo>
                <a:cubicBezTo>
                  <a:pt x="74870" y="22742"/>
                  <a:pt x="75169" y="22962"/>
                  <a:pt x="75424" y="23182"/>
                </a:cubicBezTo>
                <a:cubicBezTo>
                  <a:pt x="74544" y="23112"/>
                  <a:pt x="73663" y="23112"/>
                  <a:pt x="72818" y="23112"/>
                </a:cubicBezTo>
                <a:cubicBezTo>
                  <a:pt x="72563" y="22856"/>
                  <a:pt x="72343" y="22671"/>
                  <a:pt x="72087" y="22451"/>
                </a:cubicBezTo>
                <a:close/>
                <a:moveTo>
                  <a:pt x="41529" y="22416"/>
                </a:moveTo>
                <a:cubicBezTo>
                  <a:pt x="42330" y="22522"/>
                  <a:pt x="43140" y="22601"/>
                  <a:pt x="43915" y="22636"/>
                </a:cubicBezTo>
                <a:cubicBezTo>
                  <a:pt x="43800" y="22856"/>
                  <a:pt x="43695" y="23041"/>
                  <a:pt x="43580" y="23226"/>
                </a:cubicBezTo>
                <a:cubicBezTo>
                  <a:pt x="42770" y="23182"/>
                  <a:pt x="41969" y="23112"/>
                  <a:pt x="41124" y="23041"/>
                </a:cubicBezTo>
                <a:cubicBezTo>
                  <a:pt x="41274" y="22821"/>
                  <a:pt x="41379" y="22636"/>
                  <a:pt x="41529" y="22416"/>
                </a:cubicBezTo>
                <a:close/>
                <a:moveTo>
                  <a:pt x="71973" y="22451"/>
                </a:moveTo>
                <a:cubicBezTo>
                  <a:pt x="72228" y="22671"/>
                  <a:pt x="72484" y="22856"/>
                  <a:pt x="72704" y="23112"/>
                </a:cubicBezTo>
                <a:cubicBezTo>
                  <a:pt x="71867" y="23112"/>
                  <a:pt x="70987" y="23147"/>
                  <a:pt x="70107" y="23226"/>
                </a:cubicBezTo>
                <a:cubicBezTo>
                  <a:pt x="69922" y="23006"/>
                  <a:pt x="69702" y="22786"/>
                  <a:pt x="69481" y="22601"/>
                </a:cubicBezTo>
                <a:cubicBezTo>
                  <a:pt x="70283" y="22522"/>
                  <a:pt x="71128" y="22487"/>
                  <a:pt x="71973" y="22451"/>
                </a:cubicBezTo>
                <a:close/>
                <a:moveTo>
                  <a:pt x="36387" y="22196"/>
                </a:moveTo>
                <a:cubicBezTo>
                  <a:pt x="37127" y="22416"/>
                  <a:pt x="37858" y="22566"/>
                  <a:pt x="38588" y="22707"/>
                </a:cubicBezTo>
                <a:cubicBezTo>
                  <a:pt x="38483" y="22892"/>
                  <a:pt x="38333" y="23076"/>
                  <a:pt x="38227" y="23261"/>
                </a:cubicBezTo>
                <a:cubicBezTo>
                  <a:pt x="37453" y="23112"/>
                  <a:pt x="36687" y="22962"/>
                  <a:pt x="35947" y="22786"/>
                </a:cubicBezTo>
                <a:cubicBezTo>
                  <a:pt x="36097" y="22601"/>
                  <a:pt x="36247" y="22416"/>
                  <a:pt x="36387" y="22196"/>
                </a:cubicBezTo>
                <a:close/>
                <a:moveTo>
                  <a:pt x="53995" y="22416"/>
                </a:moveTo>
                <a:cubicBezTo>
                  <a:pt x="53960" y="22601"/>
                  <a:pt x="53925" y="22786"/>
                  <a:pt x="53890" y="23006"/>
                </a:cubicBezTo>
                <a:cubicBezTo>
                  <a:pt x="53045" y="23112"/>
                  <a:pt x="52235" y="23182"/>
                  <a:pt x="51398" y="23261"/>
                </a:cubicBezTo>
                <a:cubicBezTo>
                  <a:pt x="51469" y="23076"/>
                  <a:pt x="51539" y="22892"/>
                  <a:pt x="51618" y="22707"/>
                </a:cubicBezTo>
                <a:cubicBezTo>
                  <a:pt x="52419" y="22636"/>
                  <a:pt x="53194" y="22566"/>
                  <a:pt x="53995" y="22416"/>
                </a:cubicBezTo>
                <a:close/>
                <a:moveTo>
                  <a:pt x="59392" y="22416"/>
                </a:moveTo>
                <a:lnTo>
                  <a:pt x="59392" y="22671"/>
                </a:lnTo>
                <a:cubicBezTo>
                  <a:pt x="58838" y="22892"/>
                  <a:pt x="58292" y="23076"/>
                  <a:pt x="57702" y="23261"/>
                </a:cubicBezTo>
                <a:cubicBezTo>
                  <a:pt x="57737" y="23182"/>
                  <a:pt x="57781" y="23112"/>
                  <a:pt x="57781" y="23041"/>
                </a:cubicBezTo>
                <a:cubicBezTo>
                  <a:pt x="58327" y="22856"/>
                  <a:pt x="58882" y="22636"/>
                  <a:pt x="59392" y="22416"/>
                </a:cubicBezTo>
                <a:close/>
                <a:moveTo>
                  <a:pt x="81877" y="21421"/>
                </a:moveTo>
                <a:cubicBezTo>
                  <a:pt x="82503" y="21756"/>
                  <a:pt x="83163" y="22082"/>
                  <a:pt x="83823" y="22416"/>
                </a:cubicBezTo>
                <a:cubicBezTo>
                  <a:pt x="84078" y="22671"/>
                  <a:pt x="84369" y="22962"/>
                  <a:pt x="84668" y="23261"/>
                </a:cubicBezTo>
                <a:cubicBezTo>
                  <a:pt x="83973" y="22892"/>
                  <a:pt x="83313" y="22566"/>
                  <a:pt x="82652" y="22266"/>
                </a:cubicBezTo>
                <a:cubicBezTo>
                  <a:pt x="82432" y="22011"/>
                  <a:pt x="82168" y="21756"/>
                  <a:pt x="81877" y="21421"/>
                </a:cubicBezTo>
                <a:close/>
                <a:moveTo>
                  <a:pt x="13497" y="21245"/>
                </a:moveTo>
                <a:cubicBezTo>
                  <a:pt x="14087" y="21500"/>
                  <a:pt x="14712" y="21756"/>
                  <a:pt x="15337" y="21976"/>
                </a:cubicBezTo>
                <a:cubicBezTo>
                  <a:pt x="15408" y="22011"/>
                  <a:pt x="15522" y="22046"/>
                  <a:pt x="15628" y="22082"/>
                </a:cubicBezTo>
                <a:cubicBezTo>
                  <a:pt x="15258" y="22487"/>
                  <a:pt x="14897" y="22927"/>
                  <a:pt x="14527" y="23296"/>
                </a:cubicBezTo>
                <a:cubicBezTo>
                  <a:pt x="14272" y="23226"/>
                  <a:pt x="14017" y="23112"/>
                  <a:pt x="13761" y="23006"/>
                </a:cubicBezTo>
                <a:cubicBezTo>
                  <a:pt x="13277" y="22821"/>
                  <a:pt x="12802" y="22601"/>
                  <a:pt x="12326" y="22416"/>
                </a:cubicBezTo>
                <a:cubicBezTo>
                  <a:pt x="12731" y="22011"/>
                  <a:pt x="13101" y="21606"/>
                  <a:pt x="13497" y="21245"/>
                </a:cubicBezTo>
                <a:close/>
                <a:moveTo>
                  <a:pt x="43985" y="22636"/>
                </a:moveTo>
                <a:cubicBezTo>
                  <a:pt x="44795" y="22707"/>
                  <a:pt x="45596" y="22742"/>
                  <a:pt x="46406" y="22742"/>
                </a:cubicBezTo>
                <a:cubicBezTo>
                  <a:pt x="46336" y="22962"/>
                  <a:pt x="46257" y="23147"/>
                  <a:pt x="46151" y="23332"/>
                </a:cubicBezTo>
                <a:cubicBezTo>
                  <a:pt x="45341" y="23332"/>
                  <a:pt x="44496" y="23296"/>
                  <a:pt x="43651" y="23226"/>
                </a:cubicBezTo>
                <a:cubicBezTo>
                  <a:pt x="43765" y="23041"/>
                  <a:pt x="43871" y="22856"/>
                  <a:pt x="43985" y="22636"/>
                </a:cubicBezTo>
                <a:close/>
                <a:moveTo>
                  <a:pt x="46442" y="22742"/>
                </a:moveTo>
                <a:cubicBezTo>
                  <a:pt x="46917" y="22786"/>
                  <a:pt x="47357" y="22786"/>
                  <a:pt x="47797" y="22786"/>
                </a:cubicBezTo>
                <a:lnTo>
                  <a:pt x="48977" y="22786"/>
                </a:lnTo>
                <a:cubicBezTo>
                  <a:pt x="48898" y="22962"/>
                  <a:pt x="48827" y="23147"/>
                  <a:pt x="48757" y="23332"/>
                </a:cubicBezTo>
                <a:lnTo>
                  <a:pt x="46221" y="23332"/>
                </a:lnTo>
                <a:cubicBezTo>
                  <a:pt x="46292" y="23147"/>
                  <a:pt x="46371" y="22962"/>
                  <a:pt x="46442" y="22742"/>
                </a:cubicBezTo>
                <a:close/>
                <a:moveTo>
                  <a:pt x="51539" y="22707"/>
                </a:moveTo>
                <a:lnTo>
                  <a:pt x="51539" y="22707"/>
                </a:lnTo>
                <a:cubicBezTo>
                  <a:pt x="51469" y="22892"/>
                  <a:pt x="51398" y="23076"/>
                  <a:pt x="51319" y="23261"/>
                </a:cubicBezTo>
                <a:cubicBezTo>
                  <a:pt x="50518" y="23332"/>
                  <a:pt x="49673" y="23332"/>
                  <a:pt x="48827" y="23332"/>
                </a:cubicBezTo>
                <a:cubicBezTo>
                  <a:pt x="48898" y="23147"/>
                  <a:pt x="48977" y="22962"/>
                  <a:pt x="49048" y="22786"/>
                </a:cubicBezTo>
                <a:cubicBezTo>
                  <a:pt x="49857" y="22786"/>
                  <a:pt x="50694" y="22742"/>
                  <a:pt x="51539" y="22707"/>
                </a:cubicBezTo>
                <a:close/>
                <a:moveTo>
                  <a:pt x="63574" y="22346"/>
                </a:moveTo>
                <a:cubicBezTo>
                  <a:pt x="63644" y="22487"/>
                  <a:pt x="63759" y="22636"/>
                  <a:pt x="63829" y="22786"/>
                </a:cubicBezTo>
                <a:cubicBezTo>
                  <a:pt x="63134" y="22962"/>
                  <a:pt x="62403" y="23147"/>
                  <a:pt x="61628" y="23332"/>
                </a:cubicBezTo>
                <a:cubicBezTo>
                  <a:pt x="61593" y="23182"/>
                  <a:pt x="61558" y="23041"/>
                  <a:pt x="61479" y="22927"/>
                </a:cubicBezTo>
                <a:cubicBezTo>
                  <a:pt x="62183" y="22707"/>
                  <a:pt x="62879" y="22522"/>
                  <a:pt x="63574" y="22346"/>
                </a:cubicBezTo>
                <a:close/>
                <a:moveTo>
                  <a:pt x="66365" y="22381"/>
                </a:moveTo>
                <a:cubicBezTo>
                  <a:pt x="66506" y="22522"/>
                  <a:pt x="66655" y="22671"/>
                  <a:pt x="66840" y="22856"/>
                </a:cubicBezTo>
                <a:cubicBezTo>
                  <a:pt x="65925" y="23006"/>
                  <a:pt x="65080" y="23147"/>
                  <a:pt x="64234" y="23332"/>
                </a:cubicBezTo>
                <a:cubicBezTo>
                  <a:pt x="64120" y="23147"/>
                  <a:pt x="64014" y="23006"/>
                  <a:pt x="63944" y="22821"/>
                </a:cubicBezTo>
                <a:cubicBezTo>
                  <a:pt x="64745" y="22636"/>
                  <a:pt x="65555" y="22487"/>
                  <a:pt x="66365" y="22381"/>
                </a:cubicBezTo>
                <a:close/>
                <a:moveTo>
                  <a:pt x="83128" y="21571"/>
                </a:moveTo>
                <a:cubicBezTo>
                  <a:pt x="83163" y="21606"/>
                  <a:pt x="83233" y="21641"/>
                  <a:pt x="83313" y="21685"/>
                </a:cubicBezTo>
                <a:cubicBezTo>
                  <a:pt x="83709" y="21905"/>
                  <a:pt x="84114" y="22126"/>
                  <a:pt x="84519" y="22346"/>
                </a:cubicBezTo>
                <a:cubicBezTo>
                  <a:pt x="84704" y="22416"/>
                  <a:pt x="84853" y="22487"/>
                  <a:pt x="85029" y="22566"/>
                </a:cubicBezTo>
                <a:cubicBezTo>
                  <a:pt x="85293" y="22821"/>
                  <a:pt x="85549" y="23076"/>
                  <a:pt x="85804" y="23332"/>
                </a:cubicBezTo>
                <a:cubicBezTo>
                  <a:pt x="85619" y="23261"/>
                  <a:pt x="85469" y="23182"/>
                  <a:pt x="85329" y="23112"/>
                </a:cubicBezTo>
                <a:cubicBezTo>
                  <a:pt x="84888" y="22892"/>
                  <a:pt x="84483" y="22671"/>
                  <a:pt x="84114" y="22487"/>
                </a:cubicBezTo>
                <a:cubicBezTo>
                  <a:pt x="84008" y="22451"/>
                  <a:pt x="83929" y="22416"/>
                  <a:pt x="83858" y="22346"/>
                </a:cubicBezTo>
                <a:cubicBezTo>
                  <a:pt x="83603" y="22082"/>
                  <a:pt x="83348" y="21826"/>
                  <a:pt x="83128" y="21571"/>
                </a:cubicBezTo>
                <a:close/>
                <a:moveTo>
                  <a:pt x="22380" y="21316"/>
                </a:moveTo>
                <a:cubicBezTo>
                  <a:pt x="23111" y="21641"/>
                  <a:pt x="23886" y="21941"/>
                  <a:pt x="24652" y="22266"/>
                </a:cubicBezTo>
                <a:cubicBezTo>
                  <a:pt x="24546" y="22451"/>
                  <a:pt x="24396" y="22636"/>
                  <a:pt x="24247" y="22821"/>
                </a:cubicBezTo>
                <a:cubicBezTo>
                  <a:pt x="24141" y="23006"/>
                  <a:pt x="23991" y="23182"/>
                  <a:pt x="23842" y="23367"/>
                </a:cubicBezTo>
                <a:cubicBezTo>
                  <a:pt x="23041" y="23076"/>
                  <a:pt x="22231" y="22786"/>
                  <a:pt x="21465" y="22487"/>
                </a:cubicBezTo>
                <a:cubicBezTo>
                  <a:pt x="21570" y="22346"/>
                  <a:pt x="21685" y="22196"/>
                  <a:pt x="21790" y="22046"/>
                </a:cubicBezTo>
                <a:cubicBezTo>
                  <a:pt x="21975" y="21791"/>
                  <a:pt x="22195" y="21571"/>
                  <a:pt x="22380" y="21316"/>
                </a:cubicBezTo>
                <a:close/>
                <a:moveTo>
                  <a:pt x="76560" y="22302"/>
                </a:moveTo>
                <a:cubicBezTo>
                  <a:pt x="77405" y="22416"/>
                  <a:pt x="78206" y="22601"/>
                  <a:pt x="79016" y="22786"/>
                </a:cubicBezTo>
                <a:cubicBezTo>
                  <a:pt x="79307" y="22962"/>
                  <a:pt x="79606" y="23182"/>
                  <a:pt x="79861" y="23367"/>
                </a:cubicBezTo>
                <a:cubicBezTo>
                  <a:pt x="79051" y="23147"/>
                  <a:pt x="78206" y="22962"/>
                  <a:pt x="77370" y="22821"/>
                </a:cubicBezTo>
                <a:cubicBezTo>
                  <a:pt x="77106" y="22636"/>
                  <a:pt x="76815" y="22451"/>
                  <a:pt x="76560" y="22302"/>
                </a:cubicBezTo>
                <a:close/>
                <a:moveTo>
                  <a:pt x="33605" y="22231"/>
                </a:moveTo>
                <a:cubicBezTo>
                  <a:pt x="34336" y="22451"/>
                  <a:pt x="35067" y="22636"/>
                  <a:pt x="35842" y="22821"/>
                </a:cubicBezTo>
                <a:cubicBezTo>
                  <a:pt x="35842" y="22856"/>
                  <a:pt x="35842" y="22856"/>
                  <a:pt x="35806" y="22856"/>
                </a:cubicBezTo>
                <a:cubicBezTo>
                  <a:pt x="35657" y="23041"/>
                  <a:pt x="35507" y="23261"/>
                  <a:pt x="35366" y="23446"/>
                </a:cubicBezTo>
                <a:cubicBezTo>
                  <a:pt x="34591" y="23296"/>
                  <a:pt x="33790" y="23112"/>
                  <a:pt x="33016" y="22927"/>
                </a:cubicBezTo>
                <a:cubicBezTo>
                  <a:pt x="33200" y="22671"/>
                  <a:pt x="33385" y="22451"/>
                  <a:pt x="33605" y="22231"/>
                </a:cubicBezTo>
                <a:close/>
                <a:moveTo>
                  <a:pt x="78171" y="22161"/>
                </a:moveTo>
                <a:lnTo>
                  <a:pt x="78171" y="22161"/>
                </a:lnTo>
                <a:cubicBezTo>
                  <a:pt x="79016" y="22346"/>
                  <a:pt x="79826" y="22566"/>
                  <a:pt x="80592" y="22821"/>
                </a:cubicBezTo>
                <a:cubicBezTo>
                  <a:pt x="80891" y="23006"/>
                  <a:pt x="81182" y="23226"/>
                  <a:pt x="81472" y="23446"/>
                </a:cubicBezTo>
                <a:cubicBezTo>
                  <a:pt x="80671" y="23147"/>
                  <a:pt x="79861" y="22927"/>
                  <a:pt x="79051" y="22742"/>
                </a:cubicBezTo>
                <a:cubicBezTo>
                  <a:pt x="78761" y="22522"/>
                  <a:pt x="78470" y="22346"/>
                  <a:pt x="78171" y="22161"/>
                </a:cubicBezTo>
                <a:close/>
                <a:moveTo>
                  <a:pt x="1726" y="21641"/>
                </a:moveTo>
                <a:cubicBezTo>
                  <a:pt x="2131" y="21861"/>
                  <a:pt x="2492" y="22082"/>
                  <a:pt x="2862" y="22346"/>
                </a:cubicBezTo>
                <a:cubicBezTo>
                  <a:pt x="3197" y="22522"/>
                  <a:pt x="3487" y="22707"/>
                  <a:pt x="3813" y="22892"/>
                </a:cubicBezTo>
                <a:cubicBezTo>
                  <a:pt x="3487" y="23076"/>
                  <a:pt x="3117" y="23261"/>
                  <a:pt x="2792" y="23481"/>
                </a:cubicBezTo>
                <a:cubicBezTo>
                  <a:pt x="2422" y="23261"/>
                  <a:pt x="2052" y="23041"/>
                  <a:pt x="1691" y="22856"/>
                </a:cubicBezTo>
                <a:cubicBezTo>
                  <a:pt x="1321" y="22636"/>
                  <a:pt x="952" y="22416"/>
                  <a:pt x="591" y="22231"/>
                </a:cubicBezTo>
                <a:cubicBezTo>
                  <a:pt x="996" y="22011"/>
                  <a:pt x="1356" y="21826"/>
                  <a:pt x="1726" y="21641"/>
                </a:cubicBezTo>
                <a:close/>
                <a:moveTo>
                  <a:pt x="61303" y="22487"/>
                </a:moveTo>
                <a:cubicBezTo>
                  <a:pt x="61338" y="22601"/>
                  <a:pt x="61373" y="22742"/>
                  <a:pt x="61408" y="22856"/>
                </a:cubicBezTo>
                <a:cubicBezTo>
                  <a:pt x="60968" y="23006"/>
                  <a:pt x="60528" y="23147"/>
                  <a:pt x="60052" y="23296"/>
                </a:cubicBezTo>
                <a:cubicBezTo>
                  <a:pt x="59868" y="23367"/>
                  <a:pt x="59683" y="23446"/>
                  <a:pt x="59463" y="23481"/>
                </a:cubicBezTo>
                <a:lnTo>
                  <a:pt x="59463" y="23112"/>
                </a:lnTo>
                <a:cubicBezTo>
                  <a:pt x="59718" y="23041"/>
                  <a:pt x="59982" y="22927"/>
                  <a:pt x="60237" y="22856"/>
                </a:cubicBezTo>
                <a:cubicBezTo>
                  <a:pt x="60598" y="22707"/>
                  <a:pt x="60933" y="22601"/>
                  <a:pt x="61303" y="22487"/>
                </a:cubicBezTo>
                <a:close/>
                <a:moveTo>
                  <a:pt x="56346" y="22487"/>
                </a:moveTo>
                <a:cubicBezTo>
                  <a:pt x="56311" y="22671"/>
                  <a:pt x="56276" y="22821"/>
                  <a:pt x="56240" y="22962"/>
                </a:cubicBezTo>
                <a:cubicBezTo>
                  <a:pt x="55395" y="23182"/>
                  <a:pt x="54585" y="23367"/>
                  <a:pt x="53740" y="23517"/>
                </a:cubicBezTo>
                <a:cubicBezTo>
                  <a:pt x="53819" y="23367"/>
                  <a:pt x="53890" y="23182"/>
                  <a:pt x="53925" y="23041"/>
                </a:cubicBezTo>
                <a:cubicBezTo>
                  <a:pt x="54735" y="22892"/>
                  <a:pt x="55536" y="22742"/>
                  <a:pt x="56346" y="22487"/>
                </a:cubicBezTo>
                <a:close/>
                <a:moveTo>
                  <a:pt x="57887" y="22487"/>
                </a:moveTo>
                <a:lnTo>
                  <a:pt x="57887" y="22487"/>
                </a:lnTo>
                <a:cubicBezTo>
                  <a:pt x="57851" y="22671"/>
                  <a:pt x="57816" y="22821"/>
                  <a:pt x="57737" y="23006"/>
                </a:cubicBezTo>
                <a:cubicBezTo>
                  <a:pt x="57191" y="23182"/>
                  <a:pt x="56637" y="23367"/>
                  <a:pt x="56091" y="23517"/>
                </a:cubicBezTo>
                <a:cubicBezTo>
                  <a:pt x="56161" y="23332"/>
                  <a:pt x="56196" y="23182"/>
                  <a:pt x="56276" y="23041"/>
                </a:cubicBezTo>
                <a:cubicBezTo>
                  <a:pt x="56821" y="22892"/>
                  <a:pt x="57341" y="22707"/>
                  <a:pt x="57887" y="22487"/>
                </a:cubicBezTo>
                <a:close/>
                <a:moveTo>
                  <a:pt x="69402" y="22601"/>
                </a:moveTo>
                <a:cubicBezTo>
                  <a:pt x="69622" y="22786"/>
                  <a:pt x="69842" y="23006"/>
                  <a:pt x="70027" y="23226"/>
                </a:cubicBezTo>
                <a:cubicBezTo>
                  <a:pt x="69182" y="23296"/>
                  <a:pt x="68302" y="23402"/>
                  <a:pt x="67465" y="23517"/>
                </a:cubicBezTo>
                <a:cubicBezTo>
                  <a:pt x="67316" y="23296"/>
                  <a:pt x="67131" y="23076"/>
                  <a:pt x="66946" y="22892"/>
                </a:cubicBezTo>
                <a:cubicBezTo>
                  <a:pt x="67756" y="22786"/>
                  <a:pt x="68566" y="22671"/>
                  <a:pt x="69402" y="22601"/>
                </a:cubicBezTo>
                <a:close/>
                <a:moveTo>
                  <a:pt x="6498" y="21316"/>
                </a:moveTo>
                <a:cubicBezTo>
                  <a:pt x="7264" y="21756"/>
                  <a:pt x="8074" y="22161"/>
                  <a:pt x="8875" y="22566"/>
                </a:cubicBezTo>
                <a:cubicBezTo>
                  <a:pt x="8400" y="22927"/>
                  <a:pt x="7959" y="23261"/>
                  <a:pt x="7484" y="23552"/>
                </a:cubicBezTo>
                <a:cubicBezTo>
                  <a:pt x="6674" y="23112"/>
                  <a:pt x="5908" y="22636"/>
                  <a:pt x="5133" y="22196"/>
                </a:cubicBezTo>
                <a:cubicBezTo>
                  <a:pt x="5574" y="21905"/>
                  <a:pt x="6058" y="21606"/>
                  <a:pt x="6498" y="21316"/>
                </a:cubicBezTo>
                <a:close/>
                <a:moveTo>
                  <a:pt x="10310" y="21500"/>
                </a:moveTo>
                <a:cubicBezTo>
                  <a:pt x="10935" y="21791"/>
                  <a:pt x="11595" y="22126"/>
                  <a:pt x="12221" y="22416"/>
                </a:cubicBezTo>
                <a:cubicBezTo>
                  <a:pt x="11816" y="22821"/>
                  <a:pt x="11411" y="23182"/>
                  <a:pt x="11006" y="23552"/>
                </a:cubicBezTo>
                <a:cubicBezTo>
                  <a:pt x="10530" y="23332"/>
                  <a:pt x="10055" y="23112"/>
                  <a:pt x="9615" y="22892"/>
                </a:cubicBezTo>
                <a:lnTo>
                  <a:pt x="8954" y="22566"/>
                </a:lnTo>
                <a:cubicBezTo>
                  <a:pt x="9430" y="22231"/>
                  <a:pt x="9870" y="21861"/>
                  <a:pt x="10310" y="21500"/>
                </a:cubicBezTo>
                <a:close/>
                <a:moveTo>
                  <a:pt x="74729" y="22566"/>
                </a:moveTo>
                <a:cubicBezTo>
                  <a:pt x="74949" y="22566"/>
                  <a:pt x="75204" y="22601"/>
                  <a:pt x="75459" y="22636"/>
                </a:cubicBezTo>
                <a:cubicBezTo>
                  <a:pt x="76084" y="22671"/>
                  <a:pt x="76745" y="22786"/>
                  <a:pt x="77370" y="22892"/>
                </a:cubicBezTo>
                <a:cubicBezTo>
                  <a:pt x="77660" y="23076"/>
                  <a:pt x="77916" y="23296"/>
                  <a:pt x="78206" y="23552"/>
                </a:cubicBezTo>
                <a:cubicBezTo>
                  <a:pt x="77291" y="23367"/>
                  <a:pt x="76410" y="23261"/>
                  <a:pt x="75530" y="23226"/>
                </a:cubicBezTo>
                <a:cubicBezTo>
                  <a:pt x="75275" y="22962"/>
                  <a:pt x="74984" y="22742"/>
                  <a:pt x="74729" y="22566"/>
                </a:cubicBezTo>
                <a:close/>
                <a:moveTo>
                  <a:pt x="79826" y="22161"/>
                </a:moveTo>
                <a:lnTo>
                  <a:pt x="79826" y="22161"/>
                </a:lnTo>
                <a:cubicBezTo>
                  <a:pt x="80081" y="22231"/>
                  <a:pt x="80302" y="22302"/>
                  <a:pt x="80557" y="22381"/>
                </a:cubicBezTo>
                <a:cubicBezTo>
                  <a:pt x="81068" y="22522"/>
                  <a:pt x="81587" y="22742"/>
                  <a:pt x="82098" y="22927"/>
                </a:cubicBezTo>
                <a:cubicBezTo>
                  <a:pt x="82353" y="23147"/>
                  <a:pt x="82608" y="23367"/>
                  <a:pt x="82828" y="23552"/>
                </a:cubicBezTo>
                <a:cubicBezTo>
                  <a:pt x="82538" y="23446"/>
                  <a:pt x="82247" y="23296"/>
                  <a:pt x="81948" y="23182"/>
                </a:cubicBezTo>
                <a:cubicBezTo>
                  <a:pt x="81508" y="23041"/>
                  <a:pt x="81068" y="22892"/>
                  <a:pt x="80627" y="22742"/>
                </a:cubicBezTo>
                <a:cubicBezTo>
                  <a:pt x="80592" y="22742"/>
                  <a:pt x="80557" y="22707"/>
                  <a:pt x="80557" y="22671"/>
                </a:cubicBezTo>
                <a:cubicBezTo>
                  <a:pt x="80302" y="22522"/>
                  <a:pt x="80081" y="22346"/>
                  <a:pt x="79826" y="22161"/>
                </a:cubicBezTo>
                <a:close/>
                <a:moveTo>
                  <a:pt x="30709" y="22231"/>
                </a:moveTo>
                <a:cubicBezTo>
                  <a:pt x="31404" y="22522"/>
                  <a:pt x="32100" y="22742"/>
                  <a:pt x="32795" y="22927"/>
                </a:cubicBezTo>
                <a:cubicBezTo>
                  <a:pt x="32831" y="22927"/>
                  <a:pt x="32866" y="22927"/>
                  <a:pt x="32910" y="22962"/>
                </a:cubicBezTo>
                <a:cubicBezTo>
                  <a:pt x="32725" y="23182"/>
                  <a:pt x="32540" y="23402"/>
                  <a:pt x="32355" y="23622"/>
                </a:cubicBezTo>
                <a:cubicBezTo>
                  <a:pt x="32065" y="23552"/>
                  <a:pt x="31809" y="23481"/>
                  <a:pt x="31510" y="23402"/>
                </a:cubicBezTo>
                <a:cubicBezTo>
                  <a:pt x="31035" y="23296"/>
                  <a:pt x="30594" y="23147"/>
                  <a:pt x="30119" y="23006"/>
                </a:cubicBezTo>
                <a:cubicBezTo>
                  <a:pt x="30339" y="22742"/>
                  <a:pt x="30524" y="22487"/>
                  <a:pt x="30709" y="22231"/>
                </a:cubicBezTo>
                <a:close/>
                <a:moveTo>
                  <a:pt x="38668" y="22707"/>
                </a:moveTo>
                <a:cubicBezTo>
                  <a:pt x="39434" y="22856"/>
                  <a:pt x="40244" y="22962"/>
                  <a:pt x="41054" y="23076"/>
                </a:cubicBezTo>
                <a:cubicBezTo>
                  <a:pt x="40904" y="23261"/>
                  <a:pt x="40789" y="23446"/>
                  <a:pt x="40684" y="23622"/>
                </a:cubicBezTo>
                <a:cubicBezTo>
                  <a:pt x="39874" y="23517"/>
                  <a:pt x="39073" y="23402"/>
                  <a:pt x="38298" y="23261"/>
                </a:cubicBezTo>
                <a:cubicBezTo>
                  <a:pt x="38412" y="23076"/>
                  <a:pt x="38518" y="22892"/>
                  <a:pt x="38668" y="22707"/>
                </a:cubicBezTo>
                <a:close/>
                <a:moveTo>
                  <a:pt x="59392" y="22707"/>
                </a:moveTo>
                <a:lnTo>
                  <a:pt x="59392" y="22786"/>
                </a:lnTo>
                <a:lnTo>
                  <a:pt x="59392" y="23076"/>
                </a:lnTo>
                <a:cubicBezTo>
                  <a:pt x="58802" y="23296"/>
                  <a:pt x="58177" y="23481"/>
                  <a:pt x="57561" y="23666"/>
                </a:cubicBezTo>
                <a:cubicBezTo>
                  <a:pt x="57596" y="23552"/>
                  <a:pt x="57631" y="23446"/>
                  <a:pt x="57702" y="23332"/>
                </a:cubicBezTo>
                <a:lnTo>
                  <a:pt x="57702" y="23296"/>
                </a:lnTo>
                <a:cubicBezTo>
                  <a:pt x="58256" y="23147"/>
                  <a:pt x="58838" y="22927"/>
                  <a:pt x="59392" y="22707"/>
                </a:cubicBezTo>
                <a:close/>
                <a:moveTo>
                  <a:pt x="19044" y="21641"/>
                </a:moveTo>
                <a:cubicBezTo>
                  <a:pt x="19114" y="21685"/>
                  <a:pt x="19220" y="21721"/>
                  <a:pt x="19334" y="21756"/>
                </a:cubicBezTo>
                <a:cubicBezTo>
                  <a:pt x="19994" y="22011"/>
                  <a:pt x="20690" y="22266"/>
                  <a:pt x="21350" y="22522"/>
                </a:cubicBezTo>
                <a:cubicBezTo>
                  <a:pt x="21060" y="22927"/>
                  <a:pt x="20760" y="23332"/>
                  <a:pt x="20435" y="23701"/>
                </a:cubicBezTo>
                <a:cubicBezTo>
                  <a:pt x="19625" y="23446"/>
                  <a:pt x="18824" y="23182"/>
                  <a:pt x="18049" y="22892"/>
                </a:cubicBezTo>
                <a:cubicBezTo>
                  <a:pt x="18383" y="22487"/>
                  <a:pt x="18709" y="22046"/>
                  <a:pt x="19044" y="21641"/>
                </a:cubicBezTo>
                <a:close/>
                <a:moveTo>
                  <a:pt x="57737" y="23076"/>
                </a:moveTo>
                <a:lnTo>
                  <a:pt x="57737" y="23076"/>
                </a:lnTo>
                <a:cubicBezTo>
                  <a:pt x="57702" y="23147"/>
                  <a:pt x="57667" y="23182"/>
                  <a:pt x="57667" y="23261"/>
                </a:cubicBezTo>
                <a:cubicBezTo>
                  <a:pt x="57077" y="23446"/>
                  <a:pt x="56531" y="23587"/>
                  <a:pt x="55941" y="23737"/>
                </a:cubicBezTo>
                <a:cubicBezTo>
                  <a:pt x="55976" y="23701"/>
                  <a:pt x="56020" y="23622"/>
                  <a:pt x="56055" y="23587"/>
                </a:cubicBezTo>
                <a:cubicBezTo>
                  <a:pt x="56601" y="23446"/>
                  <a:pt x="57156" y="23261"/>
                  <a:pt x="57737" y="23076"/>
                </a:cubicBezTo>
                <a:close/>
                <a:moveTo>
                  <a:pt x="53854" y="23041"/>
                </a:moveTo>
                <a:lnTo>
                  <a:pt x="53854" y="23041"/>
                </a:lnTo>
                <a:cubicBezTo>
                  <a:pt x="53819" y="23226"/>
                  <a:pt x="53740" y="23367"/>
                  <a:pt x="53705" y="23517"/>
                </a:cubicBezTo>
                <a:cubicBezTo>
                  <a:pt x="52860" y="23666"/>
                  <a:pt x="51979" y="23737"/>
                  <a:pt x="51134" y="23807"/>
                </a:cubicBezTo>
                <a:cubicBezTo>
                  <a:pt x="51249" y="23622"/>
                  <a:pt x="51319" y="23481"/>
                  <a:pt x="51354" y="23332"/>
                </a:cubicBezTo>
                <a:cubicBezTo>
                  <a:pt x="52199" y="23261"/>
                  <a:pt x="53045" y="23182"/>
                  <a:pt x="53854" y="23041"/>
                </a:cubicBezTo>
                <a:close/>
                <a:moveTo>
                  <a:pt x="27918" y="22231"/>
                </a:moveTo>
                <a:cubicBezTo>
                  <a:pt x="28614" y="22522"/>
                  <a:pt x="29309" y="22786"/>
                  <a:pt x="30049" y="23041"/>
                </a:cubicBezTo>
                <a:cubicBezTo>
                  <a:pt x="29828" y="23296"/>
                  <a:pt x="29608" y="23587"/>
                  <a:pt x="29388" y="23842"/>
                </a:cubicBezTo>
                <a:cubicBezTo>
                  <a:pt x="28649" y="23666"/>
                  <a:pt x="27918" y="23402"/>
                  <a:pt x="27187" y="23182"/>
                </a:cubicBezTo>
                <a:cubicBezTo>
                  <a:pt x="27443" y="22856"/>
                  <a:pt x="27663" y="22522"/>
                  <a:pt x="27918" y="22231"/>
                </a:cubicBezTo>
                <a:close/>
                <a:moveTo>
                  <a:pt x="41089" y="23076"/>
                </a:moveTo>
                <a:cubicBezTo>
                  <a:pt x="41934" y="23182"/>
                  <a:pt x="42735" y="23261"/>
                  <a:pt x="43545" y="23296"/>
                </a:cubicBezTo>
                <a:cubicBezTo>
                  <a:pt x="43475" y="23481"/>
                  <a:pt x="43360" y="23666"/>
                  <a:pt x="43255" y="23842"/>
                </a:cubicBezTo>
                <a:cubicBezTo>
                  <a:pt x="42374" y="23772"/>
                  <a:pt x="41564" y="23701"/>
                  <a:pt x="40754" y="23622"/>
                </a:cubicBezTo>
                <a:cubicBezTo>
                  <a:pt x="40869" y="23446"/>
                  <a:pt x="40974" y="23261"/>
                  <a:pt x="41089" y="23076"/>
                </a:cubicBezTo>
                <a:close/>
                <a:moveTo>
                  <a:pt x="35912" y="22856"/>
                </a:moveTo>
                <a:cubicBezTo>
                  <a:pt x="36652" y="23041"/>
                  <a:pt x="37417" y="23182"/>
                  <a:pt x="38192" y="23332"/>
                </a:cubicBezTo>
                <a:cubicBezTo>
                  <a:pt x="38043" y="23517"/>
                  <a:pt x="37928" y="23701"/>
                  <a:pt x="37787" y="23886"/>
                </a:cubicBezTo>
                <a:cubicBezTo>
                  <a:pt x="37013" y="23772"/>
                  <a:pt x="36211" y="23622"/>
                  <a:pt x="35437" y="23446"/>
                </a:cubicBezTo>
                <a:cubicBezTo>
                  <a:pt x="35586" y="23261"/>
                  <a:pt x="35727" y="23076"/>
                  <a:pt x="35877" y="22892"/>
                </a:cubicBezTo>
                <a:cubicBezTo>
                  <a:pt x="35877" y="22892"/>
                  <a:pt x="35877" y="22856"/>
                  <a:pt x="35912" y="22856"/>
                </a:cubicBezTo>
                <a:close/>
                <a:moveTo>
                  <a:pt x="63865" y="22856"/>
                </a:moveTo>
                <a:cubicBezTo>
                  <a:pt x="63979" y="23006"/>
                  <a:pt x="64049" y="23182"/>
                  <a:pt x="64164" y="23332"/>
                </a:cubicBezTo>
                <a:cubicBezTo>
                  <a:pt x="63354" y="23517"/>
                  <a:pt x="62579" y="23701"/>
                  <a:pt x="61848" y="23886"/>
                </a:cubicBezTo>
                <a:cubicBezTo>
                  <a:pt x="61778" y="23737"/>
                  <a:pt x="61699" y="23552"/>
                  <a:pt x="61664" y="23402"/>
                </a:cubicBezTo>
                <a:cubicBezTo>
                  <a:pt x="62403" y="23182"/>
                  <a:pt x="63134" y="23006"/>
                  <a:pt x="63865" y="22856"/>
                </a:cubicBezTo>
                <a:close/>
                <a:moveTo>
                  <a:pt x="43615" y="23296"/>
                </a:moveTo>
                <a:cubicBezTo>
                  <a:pt x="44461" y="23332"/>
                  <a:pt x="45306" y="23367"/>
                  <a:pt x="46116" y="23402"/>
                </a:cubicBezTo>
                <a:cubicBezTo>
                  <a:pt x="46037" y="23552"/>
                  <a:pt x="45966" y="23737"/>
                  <a:pt x="45852" y="23922"/>
                </a:cubicBezTo>
                <a:cubicBezTo>
                  <a:pt x="45015" y="23922"/>
                  <a:pt x="44135" y="23886"/>
                  <a:pt x="43325" y="23842"/>
                </a:cubicBezTo>
                <a:cubicBezTo>
                  <a:pt x="43395" y="23666"/>
                  <a:pt x="43510" y="23481"/>
                  <a:pt x="43615" y="23296"/>
                </a:cubicBezTo>
                <a:close/>
                <a:moveTo>
                  <a:pt x="48713" y="23402"/>
                </a:moveTo>
                <a:cubicBezTo>
                  <a:pt x="48643" y="23587"/>
                  <a:pt x="48572" y="23737"/>
                  <a:pt x="48493" y="23922"/>
                </a:cubicBezTo>
                <a:lnTo>
                  <a:pt x="45931" y="23922"/>
                </a:lnTo>
                <a:cubicBezTo>
                  <a:pt x="46037" y="23737"/>
                  <a:pt x="46116" y="23587"/>
                  <a:pt x="46186" y="23402"/>
                </a:cubicBezTo>
                <a:close/>
                <a:moveTo>
                  <a:pt x="51319" y="23332"/>
                </a:moveTo>
                <a:lnTo>
                  <a:pt x="51319" y="23332"/>
                </a:lnTo>
                <a:cubicBezTo>
                  <a:pt x="51249" y="23481"/>
                  <a:pt x="51178" y="23622"/>
                  <a:pt x="51099" y="23807"/>
                </a:cubicBezTo>
                <a:cubicBezTo>
                  <a:pt x="50218" y="23842"/>
                  <a:pt x="49373" y="23886"/>
                  <a:pt x="48572" y="23922"/>
                </a:cubicBezTo>
                <a:cubicBezTo>
                  <a:pt x="48643" y="23737"/>
                  <a:pt x="48713" y="23587"/>
                  <a:pt x="48792" y="23402"/>
                </a:cubicBezTo>
                <a:cubicBezTo>
                  <a:pt x="49637" y="23402"/>
                  <a:pt x="50474" y="23367"/>
                  <a:pt x="51319" y="23332"/>
                </a:cubicBezTo>
                <a:close/>
                <a:moveTo>
                  <a:pt x="81288" y="22196"/>
                </a:moveTo>
                <a:cubicBezTo>
                  <a:pt x="82098" y="22487"/>
                  <a:pt x="82828" y="22856"/>
                  <a:pt x="83568" y="23226"/>
                </a:cubicBezTo>
                <a:cubicBezTo>
                  <a:pt x="83823" y="23446"/>
                  <a:pt x="84078" y="23666"/>
                  <a:pt x="84334" y="23922"/>
                </a:cubicBezTo>
                <a:cubicBezTo>
                  <a:pt x="83603" y="23552"/>
                  <a:pt x="82872" y="23182"/>
                  <a:pt x="82133" y="22892"/>
                </a:cubicBezTo>
                <a:cubicBezTo>
                  <a:pt x="81842" y="22671"/>
                  <a:pt x="81587" y="22416"/>
                  <a:pt x="81288" y="22196"/>
                </a:cubicBezTo>
                <a:close/>
                <a:moveTo>
                  <a:pt x="61443" y="22927"/>
                </a:moveTo>
                <a:cubicBezTo>
                  <a:pt x="61479" y="23076"/>
                  <a:pt x="61523" y="23226"/>
                  <a:pt x="61593" y="23367"/>
                </a:cubicBezTo>
                <a:cubicBezTo>
                  <a:pt x="61153" y="23481"/>
                  <a:pt x="60678" y="23622"/>
                  <a:pt x="60237" y="23737"/>
                </a:cubicBezTo>
                <a:cubicBezTo>
                  <a:pt x="59982" y="23807"/>
                  <a:pt x="59762" y="23886"/>
                  <a:pt x="59498" y="23957"/>
                </a:cubicBezTo>
                <a:cubicBezTo>
                  <a:pt x="59498" y="23807"/>
                  <a:pt x="59498" y="23701"/>
                  <a:pt x="59463" y="23552"/>
                </a:cubicBezTo>
                <a:cubicBezTo>
                  <a:pt x="59683" y="23481"/>
                  <a:pt x="59868" y="23402"/>
                  <a:pt x="60088" y="23367"/>
                </a:cubicBezTo>
                <a:cubicBezTo>
                  <a:pt x="60528" y="23182"/>
                  <a:pt x="61003" y="23076"/>
                  <a:pt x="61443" y="22927"/>
                </a:cubicBezTo>
                <a:close/>
                <a:moveTo>
                  <a:pt x="72783" y="23147"/>
                </a:moveTo>
                <a:cubicBezTo>
                  <a:pt x="72853" y="23261"/>
                  <a:pt x="72924" y="23332"/>
                  <a:pt x="73003" y="23446"/>
                </a:cubicBezTo>
                <a:cubicBezTo>
                  <a:pt x="73144" y="23552"/>
                  <a:pt x="73258" y="23701"/>
                  <a:pt x="73364" y="23886"/>
                </a:cubicBezTo>
                <a:cubicBezTo>
                  <a:pt x="72783" y="23886"/>
                  <a:pt x="72193" y="23886"/>
                  <a:pt x="71603" y="23922"/>
                </a:cubicBezTo>
                <a:cubicBezTo>
                  <a:pt x="71313" y="23922"/>
                  <a:pt x="70987" y="23957"/>
                  <a:pt x="70688" y="23957"/>
                </a:cubicBezTo>
                <a:lnTo>
                  <a:pt x="70652" y="23957"/>
                </a:lnTo>
                <a:cubicBezTo>
                  <a:pt x="70503" y="23701"/>
                  <a:pt x="70362" y="23481"/>
                  <a:pt x="70177" y="23296"/>
                </a:cubicBezTo>
                <a:cubicBezTo>
                  <a:pt x="71022" y="23226"/>
                  <a:pt x="71903" y="23182"/>
                  <a:pt x="72783" y="23147"/>
                </a:cubicBezTo>
                <a:close/>
                <a:moveTo>
                  <a:pt x="66876" y="22892"/>
                </a:moveTo>
                <a:cubicBezTo>
                  <a:pt x="67060" y="23112"/>
                  <a:pt x="67245" y="23296"/>
                  <a:pt x="67386" y="23517"/>
                </a:cubicBezTo>
                <a:cubicBezTo>
                  <a:pt x="66471" y="23666"/>
                  <a:pt x="65520" y="23807"/>
                  <a:pt x="64604" y="23992"/>
                </a:cubicBezTo>
                <a:cubicBezTo>
                  <a:pt x="64490" y="23772"/>
                  <a:pt x="64384" y="23587"/>
                  <a:pt x="64270" y="23367"/>
                </a:cubicBezTo>
                <a:cubicBezTo>
                  <a:pt x="65115" y="23182"/>
                  <a:pt x="65995" y="23041"/>
                  <a:pt x="66876" y="22892"/>
                </a:cubicBezTo>
                <a:close/>
                <a:moveTo>
                  <a:pt x="72853" y="23147"/>
                </a:moveTo>
                <a:cubicBezTo>
                  <a:pt x="73734" y="23147"/>
                  <a:pt x="74614" y="23182"/>
                  <a:pt x="75495" y="23261"/>
                </a:cubicBezTo>
                <a:cubicBezTo>
                  <a:pt x="75644" y="23402"/>
                  <a:pt x="75785" y="23552"/>
                  <a:pt x="75935" y="23701"/>
                </a:cubicBezTo>
                <a:cubicBezTo>
                  <a:pt x="76005" y="23807"/>
                  <a:pt x="76084" y="23886"/>
                  <a:pt x="76155" y="23992"/>
                </a:cubicBezTo>
                <a:cubicBezTo>
                  <a:pt x="75275" y="23922"/>
                  <a:pt x="74359" y="23886"/>
                  <a:pt x="73443" y="23886"/>
                </a:cubicBezTo>
                <a:cubicBezTo>
                  <a:pt x="73294" y="23701"/>
                  <a:pt x="73188" y="23552"/>
                  <a:pt x="73038" y="23367"/>
                </a:cubicBezTo>
                <a:cubicBezTo>
                  <a:pt x="73003" y="23296"/>
                  <a:pt x="72924" y="23226"/>
                  <a:pt x="72853" y="23147"/>
                </a:cubicBezTo>
                <a:close/>
                <a:moveTo>
                  <a:pt x="56196" y="23041"/>
                </a:moveTo>
                <a:cubicBezTo>
                  <a:pt x="56161" y="23226"/>
                  <a:pt x="56091" y="23367"/>
                  <a:pt x="56020" y="23517"/>
                </a:cubicBezTo>
                <a:cubicBezTo>
                  <a:pt x="55175" y="23737"/>
                  <a:pt x="54330" y="23922"/>
                  <a:pt x="53485" y="24027"/>
                </a:cubicBezTo>
                <a:cubicBezTo>
                  <a:pt x="53555" y="23886"/>
                  <a:pt x="53670" y="23737"/>
                  <a:pt x="53740" y="23552"/>
                </a:cubicBezTo>
                <a:cubicBezTo>
                  <a:pt x="54550" y="23446"/>
                  <a:pt x="55395" y="23261"/>
                  <a:pt x="56196" y="23041"/>
                </a:cubicBezTo>
                <a:close/>
                <a:moveTo>
                  <a:pt x="59392" y="23147"/>
                </a:moveTo>
                <a:cubicBezTo>
                  <a:pt x="59392" y="23261"/>
                  <a:pt x="59392" y="23367"/>
                  <a:pt x="59427" y="23517"/>
                </a:cubicBezTo>
                <a:cubicBezTo>
                  <a:pt x="58767" y="23701"/>
                  <a:pt x="58107" y="23922"/>
                  <a:pt x="57446" y="24106"/>
                </a:cubicBezTo>
                <a:cubicBezTo>
                  <a:pt x="57446" y="23957"/>
                  <a:pt x="57482" y="23842"/>
                  <a:pt x="57561" y="23737"/>
                </a:cubicBezTo>
                <a:cubicBezTo>
                  <a:pt x="58177" y="23552"/>
                  <a:pt x="58802" y="23367"/>
                  <a:pt x="59392" y="23147"/>
                </a:cubicBezTo>
                <a:close/>
                <a:moveTo>
                  <a:pt x="24722" y="22302"/>
                </a:moveTo>
                <a:cubicBezTo>
                  <a:pt x="25497" y="22601"/>
                  <a:pt x="26307" y="22927"/>
                  <a:pt x="27108" y="23182"/>
                </a:cubicBezTo>
                <a:cubicBezTo>
                  <a:pt x="26888" y="23481"/>
                  <a:pt x="26703" y="23737"/>
                  <a:pt x="26483" y="23992"/>
                </a:cubicBezTo>
                <a:cubicBezTo>
                  <a:pt x="26448" y="24062"/>
                  <a:pt x="26413" y="24106"/>
                  <a:pt x="26377" y="24142"/>
                </a:cubicBezTo>
                <a:cubicBezTo>
                  <a:pt x="25567" y="23922"/>
                  <a:pt x="24722" y="23666"/>
                  <a:pt x="23921" y="23367"/>
                </a:cubicBezTo>
                <a:cubicBezTo>
                  <a:pt x="24027" y="23182"/>
                  <a:pt x="24176" y="23041"/>
                  <a:pt x="24326" y="22856"/>
                </a:cubicBezTo>
                <a:cubicBezTo>
                  <a:pt x="24432" y="22671"/>
                  <a:pt x="24581" y="22487"/>
                  <a:pt x="24722" y="22302"/>
                </a:cubicBezTo>
                <a:close/>
                <a:moveTo>
                  <a:pt x="32980" y="22962"/>
                </a:moveTo>
                <a:cubicBezTo>
                  <a:pt x="33746" y="23147"/>
                  <a:pt x="34556" y="23332"/>
                  <a:pt x="35331" y="23481"/>
                </a:cubicBezTo>
                <a:cubicBezTo>
                  <a:pt x="35181" y="23701"/>
                  <a:pt x="34996" y="23922"/>
                  <a:pt x="34847" y="24106"/>
                </a:cubicBezTo>
                <a:lnTo>
                  <a:pt x="34847" y="24142"/>
                </a:lnTo>
                <a:cubicBezTo>
                  <a:pt x="34046" y="23992"/>
                  <a:pt x="33236" y="23807"/>
                  <a:pt x="32426" y="23622"/>
                </a:cubicBezTo>
                <a:cubicBezTo>
                  <a:pt x="32611" y="23402"/>
                  <a:pt x="32795" y="23182"/>
                  <a:pt x="32980" y="22962"/>
                </a:cubicBezTo>
                <a:close/>
                <a:moveTo>
                  <a:pt x="57631" y="23332"/>
                </a:moveTo>
                <a:cubicBezTo>
                  <a:pt x="57596" y="23446"/>
                  <a:pt x="57517" y="23552"/>
                  <a:pt x="57482" y="23701"/>
                </a:cubicBezTo>
                <a:cubicBezTo>
                  <a:pt x="56901" y="23842"/>
                  <a:pt x="56311" y="23992"/>
                  <a:pt x="55686" y="24142"/>
                </a:cubicBezTo>
                <a:cubicBezTo>
                  <a:pt x="55721" y="24106"/>
                  <a:pt x="55756" y="24062"/>
                  <a:pt x="55800" y="23992"/>
                </a:cubicBezTo>
                <a:cubicBezTo>
                  <a:pt x="55835" y="23922"/>
                  <a:pt x="55871" y="23886"/>
                  <a:pt x="55906" y="23807"/>
                </a:cubicBezTo>
                <a:cubicBezTo>
                  <a:pt x="56496" y="23666"/>
                  <a:pt x="57042" y="23517"/>
                  <a:pt x="57631" y="23332"/>
                </a:cubicBezTo>
                <a:close/>
                <a:moveTo>
                  <a:pt x="77475" y="22892"/>
                </a:moveTo>
                <a:cubicBezTo>
                  <a:pt x="78321" y="23041"/>
                  <a:pt x="79166" y="23261"/>
                  <a:pt x="80011" y="23481"/>
                </a:cubicBezTo>
                <a:cubicBezTo>
                  <a:pt x="80302" y="23701"/>
                  <a:pt x="80557" y="23922"/>
                  <a:pt x="80812" y="24142"/>
                </a:cubicBezTo>
                <a:cubicBezTo>
                  <a:pt x="79967" y="23886"/>
                  <a:pt x="79131" y="23701"/>
                  <a:pt x="78321" y="23552"/>
                </a:cubicBezTo>
                <a:cubicBezTo>
                  <a:pt x="78030" y="23332"/>
                  <a:pt x="77766" y="23112"/>
                  <a:pt x="77475" y="22892"/>
                </a:cubicBezTo>
                <a:close/>
                <a:moveTo>
                  <a:pt x="82793" y="22381"/>
                </a:moveTo>
                <a:lnTo>
                  <a:pt x="84774" y="23367"/>
                </a:lnTo>
                <a:cubicBezTo>
                  <a:pt x="85029" y="23622"/>
                  <a:pt x="85329" y="23886"/>
                  <a:pt x="85584" y="24142"/>
                </a:cubicBezTo>
                <a:cubicBezTo>
                  <a:pt x="85584" y="24151"/>
                  <a:pt x="85586" y="24158"/>
                  <a:pt x="85590" y="24163"/>
                </a:cubicBezTo>
                <a:lnTo>
                  <a:pt x="85590" y="24163"/>
                </a:lnTo>
                <a:cubicBezTo>
                  <a:pt x="85451" y="24096"/>
                  <a:pt x="85319" y="24023"/>
                  <a:pt x="85179" y="23957"/>
                </a:cubicBezTo>
                <a:cubicBezTo>
                  <a:pt x="84668" y="23701"/>
                  <a:pt x="84149" y="23402"/>
                  <a:pt x="83603" y="23147"/>
                </a:cubicBezTo>
                <a:cubicBezTo>
                  <a:pt x="83533" y="23076"/>
                  <a:pt x="83453" y="23041"/>
                  <a:pt x="83383" y="22962"/>
                </a:cubicBezTo>
                <a:cubicBezTo>
                  <a:pt x="83268" y="22856"/>
                  <a:pt x="83048" y="22671"/>
                  <a:pt x="82793" y="22381"/>
                </a:cubicBezTo>
                <a:close/>
                <a:moveTo>
                  <a:pt x="15698" y="22126"/>
                </a:moveTo>
                <a:cubicBezTo>
                  <a:pt x="16438" y="22381"/>
                  <a:pt x="17204" y="22636"/>
                  <a:pt x="17943" y="22927"/>
                </a:cubicBezTo>
                <a:cubicBezTo>
                  <a:pt x="17609" y="23332"/>
                  <a:pt x="17283" y="23737"/>
                  <a:pt x="16913" y="24177"/>
                </a:cubicBezTo>
                <a:cubicBezTo>
                  <a:pt x="16138" y="23922"/>
                  <a:pt x="15372" y="23622"/>
                  <a:pt x="14598" y="23332"/>
                </a:cubicBezTo>
                <a:cubicBezTo>
                  <a:pt x="14967" y="22927"/>
                  <a:pt x="15337" y="22522"/>
                  <a:pt x="15698" y="22126"/>
                </a:cubicBezTo>
                <a:close/>
                <a:moveTo>
                  <a:pt x="38263" y="23332"/>
                </a:moveTo>
                <a:cubicBezTo>
                  <a:pt x="39029" y="23446"/>
                  <a:pt x="39839" y="23587"/>
                  <a:pt x="40649" y="23666"/>
                </a:cubicBezTo>
                <a:cubicBezTo>
                  <a:pt x="40534" y="23842"/>
                  <a:pt x="40393" y="24027"/>
                  <a:pt x="40279" y="24212"/>
                </a:cubicBezTo>
                <a:cubicBezTo>
                  <a:pt x="39469" y="24142"/>
                  <a:pt x="38668" y="24027"/>
                  <a:pt x="37858" y="23886"/>
                </a:cubicBezTo>
                <a:cubicBezTo>
                  <a:pt x="38007" y="23701"/>
                  <a:pt x="38113" y="23517"/>
                  <a:pt x="38263" y="23332"/>
                </a:cubicBezTo>
                <a:close/>
                <a:moveTo>
                  <a:pt x="79201" y="22821"/>
                </a:moveTo>
                <a:cubicBezTo>
                  <a:pt x="80011" y="23041"/>
                  <a:pt x="80812" y="23261"/>
                  <a:pt x="81622" y="23552"/>
                </a:cubicBezTo>
                <a:cubicBezTo>
                  <a:pt x="81913" y="23772"/>
                  <a:pt x="82212" y="23992"/>
                  <a:pt x="82467" y="24212"/>
                </a:cubicBezTo>
                <a:cubicBezTo>
                  <a:pt x="81657" y="23922"/>
                  <a:pt x="80847" y="23622"/>
                  <a:pt x="80046" y="23402"/>
                </a:cubicBezTo>
                <a:cubicBezTo>
                  <a:pt x="79747" y="23226"/>
                  <a:pt x="79492" y="23006"/>
                  <a:pt x="79201" y="22821"/>
                </a:cubicBezTo>
                <a:close/>
                <a:moveTo>
                  <a:pt x="70107" y="23296"/>
                </a:moveTo>
                <a:cubicBezTo>
                  <a:pt x="70283" y="23481"/>
                  <a:pt x="70468" y="23737"/>
                  <a:pt x="70617" y="23957"/>
                </a:cubicBezTo>
                <a:cubicBezTo>
                  <a:pt x="69737" y="24027"/>
                  <a:pt x="68821" y="24106"/>
                  <a:pt x="67941" y="24247"/>
                </a:cubicBezTo>
                <a:cubicBezTo>
                  <a:pt x="67906" y="24177"/>
                  <a:pt x="67862" y="24106"/>
                  <a:pt x="67826" y="24027"/>
                </a:cubicBezTo>
                <a:cubicBezTo>
                  <a:pt x="67721" y="23886"/>
                  <a:pt x="67606" y="23701"/>
                  <a:pt x="67501" y="23552"/>
                </a:cubicBezTo>
                <a:cubicBezTo>
                  <a:pt x="68381" y="23446"/>
                  <a:pt x="69226" y="23367"/>
                  <a:pt x="70107" y="23296"/>
                </a:cubicBezTo>
                <a:close/>
                <a:moveTo>
                  <a:pt x="5063" y="22231"/>
                </a:moveTo>
                <a:cubicBezTo>
                  <a:pt x="5838" y="22671"/>
                  <a:pt x="6639" y="23147"/>
                  <a:pt x="7414" y="23587"/>
                </a:cubicBezTo>
                <a:cubicBezTo>
                  <a:pt x="7378" y="23622"/>
                  <a:pt x="7334" y="23666"/>
                  <a:pt x="7299" y="23666"/>
                </a:cubicBezTo>
                <a:cubicBezTo>
                  <a:pt x="6973" y="23886"/>
                  <a:pt x="6639" y="24062"/>
                  <a:pt x="6313" y="24283"/>
                </a:cubicBezTo>
                <a:cubicBezTo>
                  <a:pt x="5503" y="23807"/>
                  <a:pt x="4737" y="23367"/>
                  <a:pt x="3927" y="22892"/>
                </a:cubicBezTo>
                <a:cubicBezTo>
                  <a:pt x="4332" y="22671"/>
                  <a:pt x="4693" y="22451"/>
                  <a:pt x="5063" y="22231"/>
                </a:cubicBezTo>
                <a:close/>
                <a:moveTo>
                  <a:pt x="55976" y="23587"/>
                </a:moveTo>
                <a:lnTo>
                  <a:pt x="55976" y="23587"/>
                </a:lnTo>
                <a:cubicBezTo>
                  <a:pt x="55941" y="23666"/>
                  <a:pt x="55906" y="23701"/>
                  <a:pt x="55871" y="23772"/>
                </a:cubicBezTo>
                <a:cubicBezTo>
                  <a:pt x="55025" y="23957"/>
                  <a:pt x="54145" y="24142"/>
                  <a:pt x="53300" y="24283"/>
                </a:cubicBezTo>
                <a:cubicBezTo>
                  <a:pt x="53379" y="24212"/>
                  <a:pt x="53414" y="24142"/>
                  <a:pt x="53449" y="24106"/>
                </a:cubicBezTo>
                <a:cubicBezTo>
                  <a:pt x="54295" y="23957"/>
                  <a:pt x="55140" y="23807"/>
                  <a:pt x="55976" y="23587"/>
                </a:cubicBezTo>
                <a:close/>
                <a:moveTo>
                  <a:pt x="53670" y="23587"/>
                </a:moveTo>
                <a:lnTo>
                  <a:pt x="53670" y="23587"/>
                </a:lnTo>
                <a:cubicBezTo>
                  <a:pt x="53599" y="23737"/>
                  <a:pt x="53485" y="23886"/>
                  <a:pt x="53414" y="24027"/>
                </a:cubicBezTo>
                <a:cubicBezTo>
                  <a:pt x="52534" y="24177"/>
                  <a:pt x="51689" y="24247"/>
                  <a:pt x="50844" y="24327"/>
                </a:cubicBezTo>
                <a:cubicBezTo>
                  <a:pt x="50958" y="24177"/>
                  <a:pt x="51028" y="24027"/>
                  <a:pt x="51134" y="23842"/>
                </a:cubicBezTo>
                <a:cubicBezTo>
                  <a:pt x="51979" y="23807"/>
                  <a:pt x="52824" y="23701"/>
                  <a:pt x="53670" y="23587"/>
                </a:cubicBezTo>
                <a:close/>
                <a:moveTo>
                  <a:pt x="30084" y="23041"/>
                </a:moveTo>
                <a:cubicBezTo>
                  <a:pt x="30559" y="23182"/>
                  <a:pt x="31035" y="23332"/>
                  <a:pt x="31510" y="23446"/>
                </a:cubicBezTo>
                <a:cubicBezTo>
                  <a:pt x="31765" y="23517"/>
                  <a:pt x="32065" y="23587"/>
                  <a:pt x="32320" y="23666"/>
                </a:cubicBezTo>
                <a:cubicBezTo>
                  <a:pt x="32285" y="23737"/>
                  <a:pt x="32250" y="23772"/>
                  <a:pt x="32170" y="23842"/>
                </a:cubicBezTo>
                <a:cubicBezTo>
                  <a:pt x="32065" y="23992"/>
                  <a:pt x="31915" y="24177"/>
                  <a:pt x="31765" y="24362"/>
                </a:cubicBezTo>
                <a:cubicBezTo>
                  <a:pt x="31624" y="24327"/>
                  <a:pt x="31440" y="24327"/>
                  <a:pt x="31290" y="24283"/>
                </a:cubicBezTo>
                <a:cubicBezTo>
                  <a:pt x="30665" y="24177"/>
                  <a:pt x="30084" y="24027"/>
                  <a:pt x="29459" y="23886"/>
                </a:cubicBezTo>
                <a:cubicBezTo>
                  <a:pt x="29679" y="23587"/>
                  <a:pt x="29864" y="23332"/>
                  <a:pt x="30084" y="23041"/>
                </a:cubicBezTo>
                <a:close/>
                <a:moveTo>
                  <a:pt x="75609" y="23261"/>
                </a:moveTo>
                <a:lnTo>
                  <a:pt x="75609" y="23261"/>
                </a:lnTo>
                <a:cubicBezTo>
                  <a:pt x="76489" y="23332"/>
                  <a:pt x="77405" y="23446"/>
                  <a:pt x="78285" y="23622"/>
                </a:cubicBezTo>
                <a:cubicBezTo>
                  <a:pt x="78506" y="23807"/>
                  <a:pt x="78690" y="24027"/>
                  <a:pt x="78911" y="24247"/>
                </a:cubicBezTo>
                <a:cubicBezTo>
                  <a:pt x="78946" y="24283"/>
                  <a:pt x="78946" y="24327"/>
                  <a:pt x="78981" y="24362"/>
                </a:cubicBezTo>
                <a:cubicBezTo>
                  <a:pt x="78101" y="24177"/>
                  <a:pt x="77185" y="24062"/>
                  <a:pt x="76269" y="23992"/>
                </a:cubicBezTo>
                <a:cubicBezTo>
                  <a:pt x="76155" y="23886"/>
                  <a:pt x="76084" y="23772"/>
                  <a:pt x="75970" y="23666"/>
                </a:cubicBezTo>
                <a:cubicBezTo>
                  <a:pt x="75864" y="23517"/>
                  <a:pt x="75715" y="23402"/>
                  <a:pt x="75609" y="23261"/>
                </a:cubicBezTo>
                <a:close/>
                <a:moveTo>
                  <a:pt x="83973" y="22487"/>
                </a:moveTo>
                <a:cubicBezTo>
                  <a:pt x="84008" y="22487"/>
                  <a:pt x="84043" y="22522"/>
                  <a:pt x="84078" y="22522"/>
                </a:cubicBezTo>
                <a:cubicBezTo>
                  <a:pt x="84483" y="22742"/>
                  <a:pt x="84888" y="22927"/>
                  <a:pt x="85293" y="23147"/>
                </a:cubicBezTo>
                <a:cubicBezTo>
                  <a:pt x="85514" y="23261"/>
                  <a:pt x="85690" y="23367"/>
                  <a:pt x="85910" y="23446"/>
                </a:cubicBezTo>
                <a:cubicBezTo>
                  <a:pt x="86244" y="23772"/>
                  <a:pt x="86535" y="24062"/>
                  <a:pt x="86869" y="24362"/>
                </a:cubicBezTo>
                <a:cubicBezTo>
                  <a:pt x="86570" y="24212"/>
                  <a:pt x="86279" y="24062"/>
                  <a:pt x="85989" y="23922"/>
                </a:cubicBezTo>
                <a:cubicBezTo>
                  <a:pt x="85619" y="23737"/>
                  <a:pt x="85214" y="23552"/>
                  <a:pt x="84853" y="23367"/>
                </a:cubicBezTo>
                <a:cubicBezTo>
                  <a:pt x="84853" y="23332"/>
                  <a:pt x="84809" y="23332"/>
                  <a:pt x="84809" y="23332"/>
                </a:cubicBezTo>
                <a:cubicBezTo>
                  <a:pt x="84519" y="23041"/>
                  <a:pt x="84263" y="22786"/>
                  <a:pt x="83973" y="22487"/>
                </a:cubicBezTo>
                <a:close/>
                <a:moveTo>
                  <a:pt x="80777" y="22856"/>
                </a:moveTo>
                <a:lnTo>
                  <a:pt x="80777" y="22856"/>
                </a:lnTo>
                <a:cubicBezTo>
                  <a:pt x="81182" y="22962"/>
                  <a:pt x="81552" y="23112"/>
                  <a:pt x="81948" y="23261"/>
                </a:cubicBezTo>
                <a:cubicBezTo>
                  <a:pt x="82318" y="23402"/>
                  <a:pt x="82652" y="23552"/>
                  <a:pt x="83013" y="23701"/>
                </a:cubicBezTo>
                <a:cubicBezTo>
                  <a:pt x="83048" y="23737"/>
                  <a:pt x="83128" y="23772"/>
                  <a:pt x="83163" y="23807"/>
                </a:cubicBezTo>
                <a:cubicBezTo>
                  <a:pt x="83418" y="23992"/>
                  <a:pt x="83638" y="24212"/>
                  <a:pt x="83858" y="24397"/>
                </a:cubicBezTo>
                <a:cubicBezTo>
                  <a:pt x="83418" y="24177"/>
                  <a:pt x="82978" y="23992"/>
                  <a:pt x="82503" y="23807"/>
                </a:cubicBezTo>
                <a:cubicBezTo>
                  <a:pt x="82212" y="23701"/>
                  <a:pt x="81913" y="23587"/>
                  <a:pt x="81657" y="23481"/>
                </a:cubicBezTo>
                <a:cubicBezTo>
                  <a:pt x="81367" y="23296"/>
                  <a:pt x="81068" y="23076"/>
                  <a:pt x="80777" y="22856"/>
                </a:cubicBezTo>
                <a:close/>
                <a:moveTo>
                  <a:pt x="40719" y="23666"/>
                </a:moveTo>
                <a:cubicBezTo>
                  <a:pt x="41529" y="23772"/>
                  <a:pt x="42374" y="23842"/>
                  <a:pt x="43210" y="23886"/>
                </a:cubicBezTo>
                <a:cubicBezTo>
                  <a:pt x="43105" y="24062"/>
                  <a:pt x="42990" y="24247"/>
                  <a:pt x="42850" y="24432"/>
                </a:cubicBezTo>
                <a:cubicBezTo>
                  <a:pt x="42040" y="24397"/>
                  <a:pt x="41194" y="24327"/>
                  <a:pt x="40349" y="24212"/>
                </a:cubicBezTo>
                <a:cubicBezTo>
                  <a:pt x="40464" y="24027"/>
                  <a:pt x="40569" y="23842"/>
                  <a:pt x="40719" y="23666"/>
                </a:cubicBezTo>
                <a:close/>
                <a:moveTo>
                  <a:pt x="51064" y="23842"/>
                </a:moveTo>
                <a:lnTo>
                  <a:pt x="51064" y="23842"/>
                </a:lnTo>
                <a:cubicBezTo>
                  <a:pt x="50958" y="24027"/>
                  <a:pt x="50879" y="24177"/>
                  <a:pt x="50773" y="24327"/>
                </a:cubicBezTo>
                <a:cubicBezTo>
                  <a:pt x="49893" y="24397"/>
                  <a:pt x="49048" y="24432"/>
                  <a:pt x="48238" y="24467"/>
                </a:cubicBezTo>
                <a:cubicBezTo>
                  <a:pt x="48352" y="24327"/>
                  <a:pt x="48422" y="24142"/>
                  <a:pt x="48537" y="23957"/>
                </a:cubicBezTo>
                <a:cubicBezTo>
                  <a:pt x="49373" y="23957"/>
                  <a:pt x="50218" y="23922"/>
                  <a:pt x="51064" y="23842"/>
                </a:cubicBezTo>
                <a:close/>
                <a:moveTo>
                  <a:pt x="12291" y="22451"/>
                </a:moveTo>
                <a:cubicBezTo>
                  <a:pt x="12766" y="22671"/>
                  <a:pt x="13242" y="22856"/>
                  <a:pt x="13717" y="23076"/>
                </a:cubicBezTo>
                <a:cubicBezTo>
                  <a:pt x="13981" y="23147"/>
                  <a:pt x="14237" y="23261"/>
                  <a:pt x="14492" y="23367"/>
                </a:cubicBezTo>
                <a:cubicBezTo>
                  <a:pt x="14122" y="23772"/>
                  <a:pt x="13761" y="24142"/>
                  <a:pt x="13356" y="24503"/>
                </a:cubicBezTo>
                <a:cubicBezTo>
                  <a:pt x="12582" y="24212"/>
                  <a:pt x="11816" y="23922"/>
                  <a:pt x="11041" y="23587"/>
                </a:cubicBezTo>
                <a:cubicBezTo>
                  <a:pt x="11481" y="23226"/>
                  <a:pt x="11886" y="22821"/>
                  <a:pt x="12291" y="22451"/>
                </a:cubicBezTo>
                <a:close/>
                <a:moveTo>
                  <a:pt x="21421" y="22566"/>
                </a:moveTo>
                <a:cubicBezTo>
                  <a:pt x="22195" y="22856"/>
                  <a:pt x="23005" y="23147"/>
                  <a:pt x="23807" y="23402"/>
                </a:cubicBezTo>
                <a:cubicBezTo>
                  <a:pt x="23551" y="23772"/>
                  <a:pt x="23261" y="24142"/>
                  <a:pt x="23005" y="24503"/>
                </a:cubicBezTo>
                <a:cubicBezTo>
                  <a:pt x="22160" y="24247"/>
                  <a:pt x="21315" y="23992"/>
                  <a:pt x="20505" y="23737"/>
                </a:cubicBezTo>
                <a:cubicBezTo>
                  <a:pt x="20804" y="23332"/>
                  <a:pt x="21130" y="22927"/>
                  <a:pt x="21421" y="22566"/>
                </a:cubicBezTo>
                <a:close/>
                <a:moveTo>
                  <a:pt x="35401" y="23517"/>
                </a:moveTo>
                <a:cubicBezTo>
                  <a:pt x="36167" y="23666"/>
                  <a:pt x="36977" y="23807"/>
                  <a:pt x="37752" y="23922"/>
                </a:cubicBezTo>
                <a:cubicBezTo>
                  <a:pt x="37638" y="24142"/>
                  <a:pt x="37488" y="24327"/>
                  <a:pt x="37347" y="24503"/>
                </a:cubicBezTo>
                <a:cubicBezTo>
                  <a:pt x="36537" y="24397"/>
                  <a:pt x="35727" y="24283"/>
                  <a:pt x="34926" y="24142"/>
                </a:cubicBezTo>
                <a:cubicBezTo>
                  <a:pt x="35067" y="23922"/>
                  <a:pt x="35217" y="23737"/>
                  <a:pt x="35401" y="23517"/>
                </a:cubicBezTo>
                <a:close/>
                <a:moveTo>
                  <a:pt x="61593" y="23402"/>
                </a:moveTo>
                <a:cubicBezTo>
                  <a:pt x="61664" y="23587"/>
                  <a:pt x="61699" y="23737"/>
                  <a:pt x="61778" y="23922"/>
                </a:cubicBezTo>
                <a:cubicBezTo>
                  <a:pt x="61223" y="24062"/>
                  <a:pt x="60642" y="24212"/>
                  <a:pt x="60123" y="24362"/>
                </a:cubicBezTo>
                <a:cubicBezTo>
                  <a:pt x="59938" y="24397"/>
                  <a:pt x="59762" y="24467"/>
                  <a:pt x="59577" y="24503"/>
                </a:cubicBezTo>
                <a:cubicBezTo>
                  <a:pt x="59542" y="24362"/>
                  <a:pt x="59542" y="24177"/>
                  <a:pt x="59498" y="24027"/>
                </a:cubicBezTo>
                <a:cubicBezTo>
                  <a:pt x="59762" y="23957"/>
                  <a:pt x="60017" y="23886"/>
                  <a:pt x="60237" y="23807"/>
                </a:cubicBezTo>
                <a:cubicBezTo>
                  <a:pt x="60713" y="23666"/>
                  <a:pt x="61153" y="23552"/>
                  <a:pt x="61593" y="23402"/>
                </a:cubicBezTo>
                <a:close/>
                <a:moveTo>
                  <a:pt x="64199" y="23402"/>
                </a:moveTo>
                <a:cubicBezTo>
                  <a:pt x="64305" y="23587"/>
                  <a:pt x="64419" y="23807"/>
                  <a:pt x="64525" y="23992"/>
                </a:cubicBezTo>
                <a:cubicBezTo>
                  <a:pt x="63724" y="24142"/>
                  <a:pt x="62879" y="24327"/>
                  <a:pt x="62033" y="24503"/>
                </a:cubicBezTo>
                <a:cubicBezTo>
                  <a:pt x="61998" y="24327"/>
                  <a:pt x="61919" y="24142"/>
                  <a:pt x="61848" y="23957"/>
                </a:cubicBezTo>
                <a:cubicBezTo>
                  <a:pt x="62623" y="23772"/>
                  <a:pt x="63389" y="23552"/>
                  <a:pt x="64199" y="23402"/>
                </a:cubicBezTo>
                <a:close/>
                <a:moveTo>
                  <a:pt x="43290" y="23886"/>
                </a:moveTo>
                <a:cubicBezTo>
                  <a:pt x="44091" y="23957"/>
                  <a:pt x="44971" y="23957"/>
                  <a:pt x="45852" y="23992"/>
                </a:cubicBezTo>
                <a:cubicBezTo>
                  <a:pt x="45746" y="24177"/>
                  <a:pt x="45632" y="24362"/>
                  <a:pt x="45526" y="24547"/>
                </a:cubicBezTo>
                <a:cubicBezTo>
                  <a:pt x="44681" y="24503"/>
                  <a:pt x="43800" y="24503"/>
                  <a:pt x="42920" y="24432"/>
                </a:cubicBezTo>
                <a:cubicBezTo>
                  <a:pt x="43034" y="24247"/>
                  <a:pt x="43175" y="24062"/>
                  <a:pt x="43290" y="23886"/>
                </a:cubicBezTo>
                <a:close/>
                <a:moveTo>
                  <a:pt x="48458" y="23957"/>
                </a:moveTo>
                <a:lnTo>
                  <a:pt x="48458" y="23957"/>
                </a:lnTo>
                <a:cubicBezTo>
                  <a:pt x="48352" y="24142"/>
                  <a:pt x="48273" y="24327"/>
                  <a:pt x="48167" y="24467"/>
                </a:cubicBezTo>
                <a:cubicBezTo>
                  <a:pt x="47762" y="24503"/>
                  <a:pt x="47357" y="24503"/>
                  <a:pt x="46952" y="24503"/>
                </a:cubicBezTo>
                <a:cubicBezTo>
                  <a:pt x="46512" y="24547"/>
                  <a:pt x="46037" y="24547"/>
                  <a:pt x="45596" y="24547"/>
                </a:cubicBezTo>
                <a:cubicBezTo>
                  <a:pt x="45711" y="24362"/>
                  <a:pt x="45816" y="24177"/>
                  <a:pt x="45896" y="23992"/>
                </a:cubicBezTo>
                <a:lnTo>
                  <a:pt x="47252" y="23992"/>
                </a:lnTo>
                <a:cubicBezTo>
                  <a:pt x="47656" y="23992"/>
                  <a:pt x="48053" y="23992"/>
                  <a:pt x="48458" y="23957"/>
                </a:cubicBezTo>
                <a:close/>
                <a:moveTo>
                  <a:pt x="59427" y="23552"/>
                </a:moveTo>
                <a:cubicBezTo>
                  <a:pt x="59427" y="23701"/>
                  <a:pt x="59427" y="23842"/>
                  <a:pt x="59463" y="23992"/>
                </a:cubicBezTo>
                <a:cubicBezTo>
                  <a:pt x="58767" y="24177"/>
                  <a:pt x="58036" y="24362"/>
                  <a:pt x="57341" y="24547"/>
                </a:cubicBezTo>
                <a:cubicBezTo>
                  <a:pt x="57341" y="24432"/>
                  <a:pt x="57376" y="24283"/>
                  <a:pt x="57411" y="24142"/>
                </a:cubicBezTo>
                <a:cubicBezTo>
                  <a:pt x="58107" y="23957"/>
                  <a:pt x="58767" y="23772"/>
                  <a:pt x="59427" y="23552"/>
                </a:cubicBezTo>
                <a:close/>
                <a:moveTo>
                  <a:pt x="57482" y="23737"/>
                </a:moveTo>
                <a:lnTo>
                  <a:pt x="57482" y="23737"/>
                </a:lnTo>
                <a:cubicBezTo>
                  <a:pt x="57446" y="23886"/>
                  <a:pt x="57411" y="23992"/>
                  <a:pt x="57376" y="24106"/>
                </a:cubicBezTo>
                <a:cubicBezTo>
                  <a:pt x="56729" y="24279"/>
                  <a:pt x="56081" y="24426"/>
                  <a:pt x="55401" y="24573"/>
                </a:cubicBezTo>
                <a:lnTo>
                  <a:pt x="55401" y="24573"/>
                </a:lnTo>
                <a:cubicBezTo>
                  <a:pt x="55469" y="24462"/>
                  <a:pt x="55539" y="24358"/>
                  <a:pt x="55650" y="24212"/>
                </a:cubicBezTo>
                <a:cubicBezTo>
                  <a:pt x="56276" y="24062"/>
                  <a:pt x="56857" y="23922"/>
                  <a:pt x="57482" y="23737"/>
                </a:cubicBezTo>
                <a:close/>
                <a:moveTo>
                  <a:pt x="53379" y="24106"/>
                </a:moveTo>
                <a:lnTo>
                  <a:pt x="53379" y="24106"/>
                </a:lnTo>
                <a:cubicBezTo>
                  <a:pt x="53335" y="24142"/>
                  <a:pt x="53300" y="24212"/>
                  <a:pt x="53265" y="24247"/>
                </a:cubicBezTo>
                <a:lnTo>
                  <a:pt x="53229" y="24283"/>
                </a:lnTo>
                <a:cubicBezTo>
                  <a:pt x="52349" y="24432"/>
                  <a:pt x="51469" y="24547"/>
                  <a:pt x="50623" y="24652"/>
                </a:cubicBezTo>
                <a:cubicBezTo>
                  <a:pt x="50659" y="24547"/>
                  <a:pt x="50738" y="24467"/>
                  <a:pt x="50808" y="24397"/>
                </a:cubicBezTo>
                <a:cubicBezTo>
                  <a:pt x="51653" y="24327"/>
                  <a:pt x="52499" y="24247"/>
                  <a:pt x="53379" y="24106"/>
                </a:cubicBezTo>
                <a:close/>
                <a:moveTo>
                  <a:pt x="82282" y="23006"/>
                </a:moveTo>
                <a:lnTo>
                  <a:pt x="82282" y="23006"/>
                </a:lnTo>
                <a:cubicBezTo>
                  <a:pt x="83013" y="23332"/>
                  <a:pt x="83753" y="23701"/>
                  <a:pt x="84483" y="24062"/>
                </a:cubicBezTo>
                <a:cubicBezTo>
                  <a:pt x="84704" y="24247"/>
                  <a:pt x="84924" y="24467"/>
                  <a:pt x="85144" y="24652"/>
                </a:cubicBezTo>
                <a:cubicBezTo>
                  <a:pt x="84448" y="24283"/>
                  <a:pt x="83753" y="23957"/>
                  <a:pt x="83048" y="23622"/>
                </a:cubicBezTo>
                <a:cubicBezTo>
                  <a:pt x="82793" y="23446"/>
                  <a:pt x="82538" y="23226"/>
                  <a:pt x="82282" y="23006"/>
                </a:cubicBezTo>
                <a:close/>
                <a:moveTo>
                  <a:pt x="8919" y="22601"/>
                </a:moveTo>
                <a:cubicBezTo>
                  <a:pt x="9139" y="22707"/>
                  <a:pt x="9359" y="22821"/>
                  <a:pt x="9579" y="22962"/>
                </a:cubicBezTo>
                <a:cubicBezTo>
                  <a:pt x="10055" y="23182"/>
                  <a:pt x="10495" y="23402"/>
                  <a:pt x="10970" y="23587"/>
                </a:cubicBezTo>
                <a:cubicBezTo>
                  <a:pt x="10636" y="23886"/>
                  <a:pt x="10310" y="24142"/>
                  <a:pt x="9976" y="24397"/>
                </a:cubicBezTo>
                <a:cubicBezTo>
                  <a:pt x="9870" y="24503"/>
                  <a:pt x="9720" y="24582"/>
                  <a:pt x="9615" y="24688"/>
                </a:cubicBezTo>
                <a:cubicBezTo>
                  <a:pt x="9095" y="24432"/>
                  <a:pt x="8620" y="24177"/>
                  <a:pt x="8109" y="23922"/>
                </a:cubicBezTo>
                <a:cubicBezTo>
                  <a:pt x="7924" y="23807"/>
                  <a:pt x="7739" y="23701"/>
                  <a:pt x="7519" y="23587"/>
                </a:cubicBezTo>
                <a:cubicBezTo>
                  <a:pt x="7995" y="23296"/>
                  <a:pt x="8479" y="22962"/>
                  <a:pt x="8919" y="22601"/>
                </a:cubicBezTo>
                <a:close/>
                <a:moveTo>
                  <a:pt x="55835" y="23807"/>
                </a:moveTo>
                <a:cubicBezTo>
                  <a:pt x="55800" y="23886"/>
                  <a:pt x="55756" y="23922"/>
                  <a:pt x="55756" y="23957"/>
                </a:cubicBezTo>
                <a:cubicBezTo>
                  <a:pt x="55686" y="24027"/>
                  <a:pt x="55650" y="24106"/>
                  <a:pt x="55615" y="24177"/>
                </a:cubicBezTo>
                <a:cubicBezTo>
                  <a:pt x="54770" y="24362"/>
                  <a:pt x="53890" y="24547"/>
                  <a:pt x="53009" y="24688"/>
                </a:cubicBezTo>
                <a:cubicBezTo>
                  <a:pt x="53080" y="24582"/>
                  <a:pt x="53194" y="24467"/>
                  <a:pt x="53265" y="24362"/>
                </a:cubicBezTo>
                <a:cubicBezTo>
                  <a:pt x="54110" y="24212"/>
                  <a:pt x="54990" y="24027"/>
                  <a:pt x="55835" y="23807"/>
                </a:cubicBezTo>
                <a:close/>
                <a:moveTo>
                  <a:pt x="67421" y="23587"/>
                </a:moveTo>
                <a:cubicBezTo>
                  <a:pt x="67571" y="23737"/>
                  <a:pt x="67685" y="23886"/>
                  <a:pt x="67791" y="24062"/>
                </a:cubicBezTo>
                <a:cubicBezTo>
                  <a:pt x="67826" y="24142"/>
                  <a:pt x="67826" y="24177"/>
                  <a:pt x="67862" y="24247"/>
                </a:cubicBezTo>
                <a:cubicBezTo>
                  <a:pt x="66911" y="24362"/>
                  <a:pt x="65960" y="24503"/>
                  <a:pt x="64965" y="24688"/>
                </a:cubicBezTo>
                <a:lnTo>
                  <a:pt x="64639" y="24027"/>
                </a:lnTo>
                <a:cubicBezTo>
                  <a:pt x="65555" y="23842"/>
                  <a:pt x="66506" y="23701"/>
                  <a:pt x="67421" y="23587"/>
                </a:cubicBezTo>
                <a:close/>
                <a:moveTo>
                  <a:pt x="27143" y="23226"/>
                </a:moveTo>
                <a:cubicBezTo>
                  <a:pt x="27883" y="23481"/>
                  <a:pt x="28614" y="23701"/>
                  <a:pt x="29344" y="23922"/>
                </a:cubicBezTo>
                <a:cubicBezTo>
                  <a:pt x="29168" y="24177"/>
                  <a:pt x="28948" y="24467"/>
                  <a:pt x="28763" y="24723"/>
                </a:cubicBezTo>
                <a:cubicBezTo>
                  <a:pt x="27988" y="24582"/>
                  <a:pt x="27223" y="24397"/>
                  <a:pt x="26448" y="24177"/>
                </a:cubicBezTo>
                <a:cubicBezTo>
                  <a:pt x="26483" y="24142"/>
                  <a:pt x="26527" y="24062"/>
                  <a:pt x="26562" y="24027"/>
                </a:cubicBezTo>
                <a:cubicBezTo>
                  <a:pt x="26747" y="23772"/>
                  <a:pt x="26967" y="23481"/>
                  <a:pt x="27143" y="23226"/>
                </a:cubicBezTo>
                <a:close/>
                <a:moveTo>
                  <a:pt x="32390" y="23666"/>
                </a:moveTo>
                <a:cubicBezTo>
                  <a:pt x="33200" y="23842"/>
                  <a:pt x="34010" y="24027"/>
                  <a:pt x="34812" y="24177"/>
                </a:cubicBezTo>
                <a:cubicBezTo>
                  <a:pt x="34671" y="24397"/>
                  <a:pt x="34521" y="24582"/>
                  <a:pt x="34371" y="24802"/>
                </a:cubicBezTo>
                <a:cubicBezTo>
                  <a:pt x="33491" y="24652"/>
                  <a:pt x="32690" y="24503"/>
                  <a:pt x="31845" y="24362"/>
                </a:cubicBezTo>
                <a:cubicBezTo>
                  <a:pt x="31985" y="24212"/>
                  <a:pt x="32100" y="24027"/>
                  <a:pt x="32250" y="23886"/>
                </a:cubicBezTo>
                <a:cubicBezTo>
                  <a:pt x="32285" y="23807"/>
                  <a:pt x="32320" y="23737"/>
                  <a:pt x="32390" y="23666"/>
                </a:cubicBezTo>
                <a:close/>
                <a:moveTo>
                  <a:pt x="37822" y="23957"/>
                </a:moveTo>
                <a:cubicBezTo>
                  <a:pt x="38632" y="24062"/>
                  <a:pt x="39434" y="24177"/>
                  <a:pt x="40244" y="24283"/>
                </a:cubicBezTo>
                <a:cubicBezTo>
                  <a:pt x="40208" y="24327"/>
                  <a:pt x="40173" y="24397"/>
                  <a:pt x="40129" y="24432"/>
                </a:cubicBezTo>
                <a:lnTo>
                  <a:pt x="39874" y="24802"/>
                </a:lnTo>
                <a:cubicBezTo>
                  <a:pt x="39073" y="24723"/>
                  <a:pt x="38227" y="24652"/>
                  <a:pt x="37417" y="24547"/>
                </a:cubicBezTo>
                <a:cubicBezTo>
                  <a:pt x="37567" y="24327"/>
                  <a:pt x="37673" y="24142"/>
                  <a:pt x="37822" y="23957"/>
                </a:cubicBezTo>
                <a:close/>
                <a:moveTo>
                  <a:pt x="3892" y="22927"/>
                </a:moveTo>
                <a:cubicBezTo>
                  <a:pt x="4658" y="23402"/>
                  <a:pt x="5468" y="23842"/>
                  <a:pt x="6234" y="24283"/>
                </a:cubicBezTo>
                <a:cubicBezTo>
                  <a:pt x="5943" y="24467"/>
                  <a:pt x="5618" y="24652"/>
                  <a:pt x="5283" y="24837"/>
                </a:cubicBezTo>
                <a:cubicBezTo>
                  <a:pt x="4473" y="24397"/>
                  <a:pt x="3637" y="23957"/>
                  <a:pt x="2827" y="23481"/>
                </a:cubicBezTo>
                <a:cubicBezTo>
                  <a:pt x="3197" y="23296"/>
                  <a:pt x="3522" y="23112"/>
                  <a:pt x="3892" y="22927"/>
                </a:cubicBezTo>
                <a:close/>
                <a:moveTo>
                  <a:pt x="50738" y="24397"/>
                </a:moveTo>
                <a:lnTo>
                  <a:pt x="50738" y="24397"/>
                </a:lnTo>
                <a:cubicBezTo>
                  <a:pt x="50659" y="24467"/>
                  <a:pt x="50588" y="24582"/>
                  <a:pt x="50553" y="24652"/>
                </a:cubicBezTo>
                <a:cubicBezTo>
                  <a:pt x="49673" y="24723"/>
                  <a:pt x="48792" y="24802"/>
                  <a:pt x="47982" y="24837"/>
                </a:cubicBezTo>
                <a:cubicBezTo>
                  <a:pt x="48053" y="24767"/>
                  <a:pt x="48132" y="24652"/>
                  <a:pt x="48202" y="24547"/>
                </a:cubicBezTo>
                <a:cubicBezTo>
                  <a:pt x="49012" y="24503"/>
                  <a:pt x="49857" y="24467"/>
                  <a:pt x="50738" y="24397"/>
                </a:cubicBezTo>
                <a:close/>
                <a:moveTo>
                  <a:pt x="73408" y="23922"/>
                </a:moveTo>
                <a:cubicBezTo>
                  <a:pt x="73628" y="24212"/>
                  <a:pt x="73804" y="24503"/>
                  <a:pt x="73989" y="24802"/>
                </a:cubicBezTo>
                <a:cubicBezTo>
                  <a:pt x="73074" y="24802"/>
                  <a:pt x="72158" y="24837"/>
                  <a:pt x="71207" y="24872"/>
                </a:cubicBezTo>
                <a:cubicBezTo>
                  <a:pt x="71057" y="24582"/>
                  <a:pt x="70908" y="24283"/>
                  <a:pt x="70723" y="24027"/>
                </a:cubicBezTo>
                <a:cubicBezTo>
                  <a:pt x="71603" y="23957"/>
                  <a:pt x="72528" y="23922"/>
                  <a:pt x="73408" y="23922"/>
                </a:cubicBezTo>
                <a:close/>
                <a:moveTo>
                  <a:pt x="18014" y="22927"/>
                </a:moveTo>
                <a:cubicBezTo>
                  <a:pt x="18780" y="23226"/>
                  <a:pt x="19589" y="23481"/>
                  <a:pt x="20399" y="23772"/>
                </a:cubicBezTo>
                <a:cubicBezTo>
                  <a:pt x="20100" y="24142"/>
                  <a:pt x="19774" y="24547"/>
                  <a:pt x="19440" y="24943"/>
                </a:cubicBezTo>
                <a:cubicBezTo>
                  <a:pt x="18639" y="24688"/>
                  <a:pt x="17793" y="24467"/>
                  <a:pt x="16984" y="24177"/>
                </a:cubicBezTo>
                <a:cubicBezTo>
                  <a:pt x="17318" y="23772"/>
                  <a:pt x="17644" y="23367"/>
                  <a:pt x="18014" y="22927"/>
                </a:cubicBezTo>
                <a:close/>
                <a:moveTo>
                  <a:pt x="40314" y="24283"/>
                </a:moveTo>
                <a:cubicBezTo>
                  <a:pt x="41159" y="24362"/>
                  <a:pt x="42004" y="24432"/>
                  <a:pt x="42850" y="24503"/>
                </a:cubicBezTo>
                <a:cubicBezTo>
                  <a:pt x="42735" y="24652"/>
                  <a:pt x="42629" y="24802"/>
                  <a:pt x="42550" y="24943"/>
                </a:cubicBezTo>
                <a:cubicBezTo>
                  <a:pt x="41670" y="24908"/>
                  <a:pt x="40833" y="24872"/>
                  <a:pt x="39953" y="24802"/>
                </a:cubicBezTo>
                <a:lnTo>
                  <a:pt x="40173" y="24467"/>
                </a:lnTo>
                <a:cubicBezTo>
                  <a:pt x="40208" y="24397"/>
                  <a:pt x="40279" y="24362"/>
                  <a:pt x="40314" y="24283"/>
                </a:cubicBezTo>
                <a:close/>
                <a:moveTo>
                  <a:pt x="48132" y="24547"/>
                </a:moveTo>
                <a:cubicBezTo>
                  <a:pt x="48053" y="24652"/>
                  <a:pt x="47982" y="24767"/>
                  <a:pt x="47877" y="24872"/>
                </a:cubicBezTo>
                <a:cubicBezTo>
                  <a:pt x="47436" y="24872"/>
                  <a:pt x="46952" y="24908"/>
                  <a:pt x="46512" y="24908"/>
                </a:cubicBezTo>
                <a:cubicBezTo>
                  <a:pt x="46116" y="24943"/>
                  <a:pt x="45711" y="24943"/>
                  <a:pt x="45306" y="24943"/>
                </a:cubicBezTo>
                <a:cubicBezTo>
                  <a:pt x="45411" y="24837"/>
                  <a:pt x="45491" y="24723"/>
                  <a:pt x="45561" y="24582"/>
                </a:cubicBezTo>
                <a:lnTo>
                  <a:pt x="46952" y="24582"/>
                </a:lnTo>
                <a:cubicBezTo>
                  <a:pt x="47322" y="24582"/>
                  <a:pt x="47727" y="24547"/>
                  <a:pt x="48132" y="24547"/>
                </a:cubicBezTo>
                <a:close/>
                <a:moveTo>
                  <a:pt x="73478" y="23922"/>
                </a:moveTo>
                <a:cubicBezTo>
                  <a:pt x="74394" y="23922"/>
                  <a:pt x="75310" y="23957"/>
                  <a:pt x="76225" y="24027"/>
                </a:cubicBezTo>
                <a:cubicBezTo>
                  <a:pt x="76445" y="24327"/>
                  <a:pt x="76666" y="24617"/>
                  <a:pt x="76886" y="24943"/>
                </a:cubicBezTo>
                <a:cubicBezTo>
                  <a:pt x="75970" y="24872"/>
                  <a:pt x="75019" y="24802"/>
                  <a:pt x="74068" y="24802"/>
                </a:cubicBezTo>
                <a:cubicBezTo>
                  <a:pt x="73883" y="24503"/>
                  <a:pt x="73699" y="24212"/>
                  <a:pt x="73478" y="23922"/>
                </a:cubicBezTo>
                <a:close/>
                <a:moveTo>
                  <a:pt x="78391" y="23622"/>
                </a:moveTo>
                <a:cubicBezTo>
                  <a:pt x="79236" y="23772"/>
                  <a:pt x="80081" y="23992"/>
                  <a:pt x="80927" y="24212"/>
                </a:cubicBezTo>
                <a:cubicBezTo>
                  <a:pt x="81182" y="24467"/>
                  <a:pt x="81437" y="24688"/>
                  <a:pt x="81657" y="24943"/>
                </a:cubicBezTo>
                <a:cubicBezTo>
                  <a:pt x="80812" y="24723"/>
                  <a:pt x="79967" y="24503"/>
                  <a:pt x="79087" y="24362"/>
                </a:cubicBezTo>
                <a:cubicBezTo>
                  <a:pt x="79016" y="24283"/>
                  <a:pt x="78981" y="24247"/>
                  <a:pt x="78946" y="24177"/>
                </a:cubicBezTo>
                <a:cubicBezTo>
                  <a:pt x="78761" y="23992"/>
                  <a:pt x="78576" y="23807"/>
                  <a:pt x="78391" y="23622"/>
                </a:cubicBezTo>
                <a:close/>
                <a:moveTo>
                  <a:pt x="42885" y="24503"/>
                </a:moveTo>
                <a:cubicBezTo>
                  <a:pt x="43765" y="24547"/>
                  <a:pt x="44646" y="24582"/>
                  <a:pt x="45491" y="24582"/>
                </a:cubicBezTo>
                <a:cubicBezTo>
                  <a:pt x="45411" y="24723"/>
                  <a:pt x="45341" y="24837"/>
                  <a:pt x="45235" y="24943"/>
                </a:cubicBezTo>
                <a:cubicBezTo>
                  <a:pt x="44795" y="24965"/>
                  <a:pt x="44355" y="24976"/>
                  <a:pt x="43915" y="24976"/>
                </a:cubicBezTo>
                <a:cubicBezTo>
                  <a:pt x="43475" y="24976"/>
                  <a:pt x="43034" y="24965"/>
                  <a:pt x="42594" y="24943"/>
                </a:cubicBezTo>
                <a:cubicBezTo>
                  <a:pt x="42700" y="24802"/>
                  <a:pt x="42814" y="24652"/>
                  <a:pt x="42885" y="24503"/>
                </a:cubicBezTo>
                <a:close/>
                <a:moveTo>
                  <a:pt x="80152" y="23517"/>
                </a:moveTo>
                <a:lnTo>
                  <a:pt x="80152" y="23517"/>
                </a:lnTo>
                <a:cubicBezTo>
                  <a:pt x="80997" y="23737"/>
                  <a:pt x="81807" y="24027"/>
                  <a:pt x="82608" y="24327"/>
                </a:cubicBezTo>
                <a:cubicBezTo>
                  <a:pt x="82908" y="24547"/>
                  <a:pt x="83163" y="24767"/>
                  <a:pt x="83418" y="25022"/>
                </a:cubicBezTo>
                <a:cubicBezTo>
                  <a:pt x="82608" y="24688"/>
                  <a:pt x="81772" y="24397"/>
                  <a:pt x="80962" y="24177"/>
                </a:cubicBezTo>
                <a:cubicBezTo>
                  <a:pt x="80707" y="23957"/>
                  <a:pt x="80451" y="23737"/>
                  <a:pt x="80152" y="23517"/>
                </a:cubicBezTo>
                <a:close/>
                <a:moveTo>
                  <a:pt x="61813" y="23957"/>
                </a:moveTo>
                <a:cubicBezTo>
                  <a:pt x="61848" y="24142"/>
                  <a:pt x="61919" y="24327"/>
                  <a:pt x="61998" y="24503"/>
                </a:cubicBezTo>
                <a:cubicBezTo>
                  <a:pt x="61223" y="24688"/>
                  <a:pt x="60457" y="24872"/>
                  <a:pt x="59647" y="25057"/>
                </a:cubicBezTo>
                <a:cubicBezTo>
                  <a:pt x="59647" y="24872"/>
                  <a:pt x="59612" y="24723"/>
                  <a:pt x="59577" y="24582"/>
                </a:cubicBezTo>
                <a:cubicBezTo>
                  <a:pt x="59762" y="24503"/>
                  <a:pt x="59938" y="24467"/>
                  <a:pt x="60123" y="24432"/>
                </a:cubicBezTo>
                <a:cubicBezTo>
                  <a:pt x="60678" y="24247"/>
                  <a:pt x="61223" y="24106"/>
                  <a:pt x="61813" y="23957"/>
                </a:cubicBezTo>
                <a:close/>
                <a:moveTo>
                  <a:pt x="83753" y="23296"/>
                </a:moveTo>
                <a:lnTo>
                  <a:pt x="83753" y="23296"/>
                </a:lnTo>
                <a:cubicBezTo>
                  <a:pt x="84228" y="23517"/>
                  <a:pt x="84704" y="23772"/>
                  <a:pt x="85144" y="23992"/>
                </a:cubicBezTo>
                <a:cubicBezTo>
                  <a:pt x="85364" y="24106"/>
                  <a:pt x="85584" y="24212"/>
                  <a:pt x="85769" y="24327"/>
                </a:cubicBezTo>
                <a:cubicBezTo>
                  <a:pt x="86059" y="24582"/>
                  <a:pt x="86315" y="24837"/>
                  <a:pt x="86570" y="25057"/>
                </a:cubicBezTo>
                <a:cubicBezTo>
                  <a:pt x="86279" y="24908"/>
                  <a:pt x="85954" y="24767"/>
                  <a:pt x="85654" y="24582"/>
                </a:cubicBezTo>
                <a:cubicBezTo>
                  <a:pt x="85293" y="24397"/>
                  <a:pt x="84924" y="24212"/>
                  <a:pt x="84519" y="23992"/>
                </a:cubicBezTo>
                <a:cubicBezTo>
                  <a:pt x="84263" y="23772"/>
                  <a:pt x="84008" y="23517"/>
                  <a:pt x="83753" y="23296"/>
                </a:cubicBezTo>
                <a:close/>
                <a:moveTo>
                  <a:pt x="53194" y="24362"/>
                </a:moveTo>
                <a:lnTo>
                  <a:pt x="53194" y="24362"/>
                </a:lnTo>
                <a:cubicBezTo>
                  <a:pt x="53080" y="24467"/>
                  <a:pt x="53009" y="24582"/>
                  <a:pt x="52939" y="24723"/>
                </a:cubicBezTo>
                <a:cubicBezTo>
                  <a:pt x="52058" y="24872"/>
                  <a:pt x="51178" y="24987"/>
                  <a:pt x="50254" y="25092"/>
                </a:cubicBezTo>
                <a:cubicBezTo>
                  <a:pt x="50298" y="25022"/>
                  <a:pt x="50368" y="24943"/>
                  <a:pt x="50439" y="24837"/>
                </a:cubicBezTo>
                <a:cubicBezTo>
                  <a:pt x="50474" y="24802"/>
                  <a:pt x="50518" y="24767"/>
                  <a:pt x="50553" y="24688"/>
                </a:cubicBezTo>
                <a:cubicBezTo>
                  <a:pt x="51433" y="24617"/>
                  <a:pt x="52314" y="24503"/>
                  <a:pt x="53194" y="24362"/>
                </a:cubicBezTo>
                <a:close/>
                <a:moveTo>
                  <a:pt x="57341" y="24177"/>
                </a:moveTo>
                <a:cubicBezTo>
                  <a:pt x="57297" y="24283"/>
                  <a:pt x="57297" y="24432"/>
                  <a:pt x="57262" y="24582"/>
                </a:cubicBezTo>
                <a:cubicBezTo>
                  <a:pt x="56531" y="24767"/>
                  <a:pt x="55756" y="24943"/>
                  <a:pt x="54990" y="25092"/>
                </a:cubicBezTo>
                <a:cubicBezTo>
                  <a:pt x="55096" y="24943"/>
                  <a:pt x="55210" y="24837"/>
                  <a:pt x="55316" y="24652"/>
                </a:cubicBezTo>
                <a:cubicBezTo>
                  <a:pt x="56020" y="24503"/>
                  <a:pt x="56681" y="24362"/>
                  <a:pt x="57341" y="24177"/>
                </a:cubicBezTo>
                <a:close/>
                <a:moveTo>
                  <a:pt x="59463" y="24027"/>
                </a:moveTo>
                <a:cubicBezTo>
                  <a:pt x="59463" y="24212"/>
                  <a:pt x="59498" y="24362"/>
                  <a:pt x="59498" y="24503"/>
                </a:cubicBezTo>
                <a:cubicBezTo>
                  <a:pt x="58767" y="24723"/>
                  <a:pt x="58001" y="24908"/>
                  <a:pt x="57262" y="25092"/>
                </a:cubicBezTo>
                <a:cubicBezTo>
                  <a:pt x="57262" y="24943"/>
                  <a:pt x="57297" y="24802"/>
                  <a:pt x="57297" y="24617"/>
                </a:cubicBezTo>
                <a:cubicBezTo>
                  <a:pt x="58036" y="24432"/>
                  <a:pt x="58767" y="24247"/>
                  <a:pt x="59463" y="24027"/>
                </a:cubicBezTo>
                <a:close/>
                <a:moveTo>
                  <a:pt x="34891" y="24177"/>
                </a:moveTo>
                <a:cubicBezTo>
                  <a:pt x="35692" y="24327"/>
                  <a:pt x="36502" y="24467"/>
                  <a:pt x="37312" y="24582"/>
                </a:cubicBezTo>
                <a:cubicBezTo>
                  <a:pt x="37268" y="24652"/>
                  <a:pt x="37233" y="24723"/>
                  <a:pt x="37162" y="24802"/>
                </a:cubicBezTo>
                <a:cubicBezTo>
                  <a:pt x="37092" y="24908"/>
                  <a:pt x="37013" y="25022"/>
                  <a:pt x="36942" y="25128"/>
                </a:cubicBezTo>
                <a:cubicBezTo>
                  <a:pt x="36097" y="25057"/>
                  <a:pt x="35252" y="24908"/>
                  <a:pt x="34407" y="24802"/>
                </a:cubicBezTo>
                <a:cubicBezTo>
                  <a:pt x="34556" y="24582"/>
                  <a:pt x="34706" y="24397"/>
                  <a:pt x="34891" y="24177"/>
                </a:cubicBezTo>
                <a:close/>
                <a:moveTo>
                  <a:pt x="55536" y="24247"/>
                </a:moveTo>
                <a:lnTo>
                  <a:pt x="55536" y="24247"/>
                </a:lnTo>
                <a:cubicBezTo>
                  <a:pt x="55466" y="24362"/>
                  <a:pt x="55395" y="24432"/>
                  <a:pt x="55360" y="24547"/>
                </a:cubicBezTo>
                <a:cubicBezTo>
                  <a:pt x="55316" y="24547"/>
                  <a:pt x="55281" y="24582"/>
                  <a:pt x="55281" y="24617"/>
                </a:cubicBezTo>
                <a:cubicBezTo>
                  <a:pt x="54436" y="24802"/>
                  <a:pt x="53555" y="24987"/>
                  <a:pt x="52675" y="25128"/>
                </a:cubicBezTo>
                <a:cubicBezTo>
                  <a:pt x="52754" y="25057"/>
                  <a:pt x="52824" y="24943"/>
                  <a:pt x="52895" y="24872"/>
                </a:cubicBezTo>
                <a:cubicBezTo>
                  <a:pt x="52895" y="24837"/>
                  <a:pt x="52939" y="24802"/>
                  <a:pt x="52939" y="24767"/>
                </a:cubicBezTo>
                <a:cubicBezTo>
                  <a:pt x="53854" y="24617"/>
                  <a:pt x="54700" y="24432"/>
                  <a:pt x="55536" y="24247"/>
                </a:cubicBezTo>
                <a:close/>
                <a:moveTo>
                  <a:pt x="70652" y="24027"/>
                </a:moveTo>
                <a:cubicBezTo>
                  <a:pt x="70837" y="24327"/>
                  <a:pt x="70987" y="24582"/>
                  <a:pt x="71163" y="24872"/>
                </a:cubicBezTo>
                <a:cubicBezTo>
                  <a:pt x="70247" y="24943"/>
                  <a:pt x="69332" y="25022"/>
                  <a:pt x="68416" y="25128"/>
                </a:cubicBezTo>
                <a:cubicBezTo>
                  <a:pt x="68267" y="24837"/>
                  <a:pt x="68126" y="24582"/>
                  <a:pt x="67976" y="24283"/>
                </a:cubicBezTo>
                <a:cubicBezTo>
                  <a:pt x="68892" y="24177"/>
                  <a:pt x="69772" y="24106"/>
                  <a:pt x="70652" y="24027"/>
                </a:cubicBezTo>
                <a:close/>
                <a:moveTo>
                  <a:pt x="23886" y="23446"/>
                </a:moveTo>
                <a:cubicBezTo>
                  <a:pt x="24687" y="23701"/>
                  <a:pt x="25532" y="23957"/>
                  <a:pt x="26342" y="24212"/>
                </a:cubicBezTo>
                <a:cubicBezTo>
                  <a:pt x="26122" y="24503"/>
                  <a:pt x="25867" y="24837"/>
                  <a:pt x="25647" y="25163"/>
                </a:cubicBezTo>
                <a:cubicBezTo>
                  <a:pt x="24766" y="24987"/>
                  <a:pt x="23921" y="24767"/>
                  <a:pt x="23041" y="24503"/>
                </a:cubicBezTo>
                <a:cubicBezTo>
                  <a:pt x="23331" y="24142"/>
                  <a:pt x="23586" y="23772"/>
                  <a:pt x="23886" y="23446"/>
                </a:cubicBezTo>
                <a:close/>
                <a:moveTo>
                  <a:pt x="29423" y="23922"/>
                </a:moveTo>
                <a:cubicBezTo>
                  <a:pt x="30049" y="24062"/>
                  <a:pt x="30665" y="24212"/>
                  <a:pt x="31290" y="24327"/>
                </a:cubicBezTo>
                <a:cubicBezTo>
                  <a:pt x="31440" y="24362"/>
                  <a:pt x="31589" y="24397"/>
                  <a:pt x="31730" y="24432"/>
                </a:cubicBezTo>
                <a:cubicBezTo>
                  <a:pt x="31589" y="24652"/>
                  <a:pt x="31404" y="24908"/>
                  <a:pt x="31220" y="25163"/>
                </a:cubicBezTo>
                <a:cubicBezTo>
                  <a:pt x="30964" y="25128"/>
                  <a:pt x="30744" y="25092"/>
                  <a:pt x="30489" y="25057"/>
                </a:cubicBezTo>
                <a:cubicBezTo>
                  <a:pt x="29934" y="24987"/>
                  <a:pt x="29344" y="24872"/>
                  <a:pt x="28798" y="24767"/>
                </a:cubicBezTo>
                <a:cubicBezTo>
                  <a:pt x="29019" y="24467"/>
                  <a:pt x="29203" y="24212"/>
                  <a:pt x="29423" y="23922"/>
                </a:cubicBezTo>
                <a:close/>
                <a:moveTo>
                  <a:pt x="64560" y="24027"/>
                </a:moveTo>
                <a:cubicBezTo>
                  <a:pt x="64675" y="24247"/>
                  <a:pt x="64824" y="24467"/>
                  <a:pt x="64930" y="24688"/>
                </a:cubicBezTo>
                <a:cubicBezTo>
                  <a:pt x="64049" y="24837"/>
                  <a:pt x="63169" y="24987"/>
                  <a:pt x="62289" y="25163"/>
                </a:cubicBezTo>
                <a:cubicBezTo>
                  <a:pt x="62218" y="24943"/>
                  <a:pt x="62139" y="24767"/>
                  <a:pt x="62069" y="24547"/>
                </a:cubicBezTo>
                <a:cubicBezTo>
                  <a:pt x="62914" y="24362"/>
                  <a:pt x="63724" y="24212"/>
                  <a:pt x="64560" y="24027"/>
                </a:cubicBezTo>
                <a:close/>
                <a:moveTo>
                  <a:pt x="81807" y="23587"/>
                </a:moveTo>
                <a:cubicBezTo>
                  <a:pt x="82027" y="23701"/>
                  <a:pt x="82247" y="23772"/>
                  <a:pt x="82467" y="23842"/>
                </a:cubicBezTo>
                <a:cubicBezTo>
                  <a:pt x="83013" y="24062"/>
                  <a:pt x="83533" y="24283"/>
                  <a:pt x="84043" y="24547"/>
                </a:cubicBezTo>
                <a:cubicBezTo>
                  <a:pt x="84334" y="24767"/>
                  <a:pt x="84633" y="25022"/>
                  <a:pt x="84888" y="25242"/>
                </a:cubicBezTo>
                <a:cubicBezTo>
                  <a:pt x="84519" y="25057"/>
                  <a:pt x="84149" y="24872"/>
                  <a:pt x="83788" y="24723"/>
                </a:cubicBezTo>
                <a:cubicBezTo>
                  <a:pt x="83418" y="24582"/>
                  <a:pt x="83048" y="24432"/>
                  <a:pt x="82652" y="24283"/>
                </a:cubicBezTo>
                <a:cubicBezTo>
                  <a:pt x="82353" y="24027"/>
                  <a:pt x="82098" y="23807"/>
                  <a:pt x="81807" y="23587"/>
                </a:cubicBezTo>
                <a:close/>
                <a:moveTo>
                  <a:pt x="76305" y="24027"/>
                </a:moveTo>
                <a:cubicBezTo>
                  <a:pt x="77220" y="24142"/>
                  <a:pt x="78136" y="24247"/>
                  <a:pt x="79051" y="24397"/>
                </a:cubicBezTo>
                <a:cubicBezTo>
                  <a:pt x="79307" y="24688"/>
                  <a:pt x="79527" y="25022"/>
                  <a:pt x="79791" y="25313"/>
                </a:cubicBezTo>
                <a:cubicBezTo>
                  <a:pt x="78831" y="25163"/>
                  <a:pt x="77916" y="25022"/>
                  <a:pt x="76965" y="24943"/>
                </a:cubicBezTo>
                <a:cubicBezTo>
                  <a:pt x="76780" y="24652"/>
                  <a:pt x="76525" y="24327"/>
                  <a:pt x="76305" y="24027"/>
                </a:cubicBezTo>
                <a:close/>
                <a:moveTo>
                  <a:pt x="14562" y="23367"/>
                </a:moveTo>
                <a:cubicBezTo>
                  <a:pt x="15337" y="23666"/>
                  <a:pt x="16103" y="23957"/>
                  <a:pt x="16878" y="24212"/>
                </a:cubicBezTo>
                <a:cubicBezTo>
                  <a:pt x="16543" y="24582"/>
                  <a:pt x="16182" y="24987"/>
                  <a:pt x="15848" y="25348"/>
                </a:cubicBezTo>
                <a:cubicBezTo>
                  <a:pt x="15003" y="25092"/>
                  <a:pt x="14201" y="24837"/>
                  <a:pt x="13427" y="24547"/>
                </a:cubicBezTo>
                <a:cubicBezTo>
                  <a:pt x="13796" y="24177"/>
                  <a:pt x="14201" y="23772"/>
                  <a:pt x="14562" y="23367"/>
                </a:cubicBezTo>
                <a:close/>
                <a:moveTo>
                  <a:pt x="50467" y="24723"/>
                </a:moveTo>
                <a:lnTo>
                  <a:pt x="50467" y="24723"/>
                </a:lnTo>
                <a:cubicBezTo>
                  <a:pt x="50438" y="24729"/>
                  <a:pt x="50436" y="24769"/>
                  <a:pt x="50403" y="24802"/>
                </a:cubicBezTo>
                <a:cubicBezTo>
                  <a:pt x="50333" y="24908"/>
                  <a:pt x="50254" y="25022"/>
                  <a:pt x="50148" y="25092"/>
                </a:cubicBezTo>
                <a:cubicBezTo>
                  <a:pt x="49338" y="25207"/>
                  <a:pt x="48493" y="25277"/>
                  <a:pt x="47612" y="25348"/>
                </a:cubicBezTo>
                <a:cubicBezTo>
                  <a:pt x="47692" y="25242"/>
                  <a:pt x="47797" y="25092"/>
                  <a:pt x="47912" y="24943"/>
                </a:cubicBezTo>
                <a:lnTo>
                  <a:pt x="47912" y="24908"/>
                </a:lnTo>
                <a:cubicBezTo>
                  <a:pt x="48755" y="24872"/>
                  <a:pt x="49589" y="24802"/>
                  <a:pt x="50467" y="24723"/>
                </a:cubicBezTo>
                <a:close/>
                <a:moveTo>
                  <a:pt x="2792" y="23517"/>
                </a:moveTo>
                <a:cubicBezTo>
                  <a:pt x="3593" y="23992"/>
                  <a:pt x="4403" y="24432"/>
                  <a:pt x="5213" y="24872"/>
                </a:cubicBezTo>
                <a:cubicBezTo>
                  <a:pt x="4878" y="25057"/>
                  <a:pt x="4517" y="25207"/>
                  <a:pt x="4147" y="25383"/>
                </a:cubicBezTo>
                <a:cubicBezTo>
                  <a:pt x="3337" y="24943"/>
                  <a:pt x="2492" y="24547"/>
                  <a:pt x="1691" y="24106"/>
                </a:cubicBezTo>
                <a:cubicBezTo>
                  <a:pt x="2052" y="23922"/>
                  <a:pt x="2422" y="23737"/>
                  <a:pt x="2792" y="23517"/>
                </a:cubicBezTo>
                <a:close/>
                <a:moveTo>
                  <a:pt x="37382" y="24582"/>
                </a:moveTo>
                <a:cubicBezTo>
                  <a:pt x="38192" y="24688"/>
                  <a:pt x="39029" y="24802"/>
                  <a:pt x="39839" y="24837"/>
                </a:cubicBezTo>
                <a:cubicBezTo>
                  <a:pt x="39733" y="25022"/>
                  <a:pt x="39618" y="25207"/>
                  <a:pt x="39513" y="25383"/>
                </a:cubicBezTo>
                <a:cubicBezTo>
                  <a:pt x="38668" y="25348"/>
                  <a:pt x="37822" y="25242"/>
                  <a:pt x="37013" y="25163"/>
                </a:cubicBezTo>
                <a:cubicBezTo>
                  <a:pt x="37092" y="25057"/>
                  <a:pt x="37162" y="24908"/>
                  <a:pt x="37233" y="24802"/>
                </a:cubicBezTo>
                <a:cubicBezTo>
                  <a:pt x="37268" y="24723"/>
                  <a:pt x="37347" y="24652"/>
                  <a:pt x="37382" y="24582"/>
                </a:cubicBezTo>
                <a:close/>
                <a:moveTo>
                  <a:pt x="7484" y="23622"/>
                </a:moveTo>
                <a:cubicBezTo>
                  <a:pt x="7669" y="23737"/>
                  <a:pt x="7889" y="23842"/>
                  <a:pt x="8074" y="23957"/>
                </a:cubicBezTo>
                <a:cubicBezTo>
                  <a:pt x="8585" y="24212"/>
                  <a:pt x="9060" y="24467"/>
                  <a:pt x="9579" y="24723"/>
                </a:cubicBezTo>
                <a:cubicBezTo>
                  <a:pt x="9245" y="24987"/>
                  <a:pt x="8875" y="25207"/>
                  <a:pt x="8549" y="25427"/>
                </a:cubicBezTo>
                <a:cubicBezTo>
                  <a:pt x="7995" y="25163"/>
                  <a:pt x="7484" y="24908"/>
                  <a:pt x="7009" y="24652"/>
                </a:cubicBezTo>
                <a:cubicBezTo>
                  <a:pt x="6789" y="24547"/>
                  <a:pt x="6568" y="24432"/>
                  <a:pt x="6384" y="24283"/>
                </a:cubicBezTo>
                <a:cubicBezTo>
                  <a:pt x="6718" y="24106"/>
                  <a:pt x="7009" y="23922"/>
                  <a:pt x="7334" y="23737"/>
                </a:cubicBezTo>
                <a:cubicBezTo>
                  <a:pt x="7378" y="23701"/>
                  <a:pt x="7449" y="23666"/>
                  <a:pt x="7484" y="23622"/>
                </a:cubicBezTo>
                <a:close/>
                <a:moveTo>
                  <a:pt x="31809" y="24432"/>
                </a:moveTo>
                <a:cubicBezTo>
                  <a:pt x="32646" y="24582"/>
                  <a:pt x="33456" y="24723"/>
                  <a:pt x="34301" y="24837"/>
                </a:cubicBezTo>
                <a:cubicBezTo>
                  <a:pt x="34151" y="25057"/>
                  <a:pt x="34010" y="25277"/>
                  <a:pt x="33861" y="25497"/>
                </a:cubicBezTo>
                <a:cubicBezTo>
                  <a:pt x="32980" y="25383"/>
                  <a:pt x="32135" y="25277"/>
                  <a:pt x="31290" y="25163"/>
                </a:cubicBezTo>
                <a:cubicBezTo>
                  <a:pt x="31475" y="24908"/>
                  <a:pt x="31624" y="24652"/>
                  <a:pt x="31809" y="24432"/>
                </a:cubicBezTo>
                <a:close/>
                <a:moveTo>
                  <a:pt x="39909" y="24872"/>
                </a:moveTo>
                <a:cubicBezTo>
                  <a:pt x="40789" y="24908"/>
                  <a:pt x="41635" y="24987"/>
                  <a:pt x="42515" y="25022"/>
                </a:cubicBezTo>
                <a:cubicBezTo>
                  <a:pt x="42374" y="25163"/>
                  <a:pt x="42260" y="25348"/>
                  <a:pt x="42189" y="25533"/>
                </a:cubicBezTo>
                <a:cubicBezTo>
                  <a:pt x="41309" y="25533"/>
                  <a:pt x="40428" y="25462"/>
                  <a:pt x="39583" y="25383"/>
                </a:cubicBezTo>
                <a:cubicBezTo>
                  <a:pt x="39689" y="25207"/>
                  <a:pt x="39803" y="25057"/>
                  <a:pt x="39909" y="24872"/>
                </a:cubicBezTo>
                <a:close/>
                <a:moveTo>
                  <a:pt x="47833" y="24908"/>
                </a:moveTo>
                <a:lnTo>
                  <a:pt x="47833" y="24908"/>
                </a:lnTo>
                <a:cubicBezTo>
                  <a:pt x="47727" y="25057"/>
                  <a:pt x="47612" y="25207"/>
                  <a:pt x="47542" y="25348"/>
                </a:cubicBezTo>
                <a:cubicBezTo>
                  <a:pt x="47067" y="25383"/>
                  <a:pt x="46626" y="25427"/>
                  <a:pt x="46151" y="25462"/>
                </a:cubicBezTo>
                <a:cubicBezTo>
                  <a:pt x="45746" y="25497"/>
                  <a:pt x="45341" y="25497"/>
                  <a:pt x="44936" y="25533"/>
                </a:cubicBezTo>
                <a:cubicBezTo>
                  <a:pt x="45015" y="25427"/>
                  <a:pt x="45051" y="25313"/>
                  <a:pt x="45121" y="25242"/>
                </a:cubicBezTo>
                <a:cubicBezTo>
                  <a:pt x="45191" y="25163"/>
                  <a:pt x="45235" y="25092"/>
                  <a:pt x="45271" y="25022"/>
                </a:cubicBezTo>
                <a:cubicBezTo>
                  <a:pt x="45711" y="25022"/>
                  <a:pt x="46116" y="25022"/>
                  <a:pt x="46512" y="24987"/>
                </a:cubicBezTo>
                <a:cubicBezTo>
                  <a:pt x="46952" y="24987"/>
                  <a:pt x="47392" y="24943"/>
                  <a:pt x="47833" y="24908"/>
                </a:cubicBezTo>
                <a:close/>
                <a:moveTo>
                  <a:pt x="67906" y="24283"/>
                </a:moveTo>
                <a:cubicBezTo>
                  <a:pt x="68082" y="24582"/>
                  <a:pt x="68231" y="24837"/>
                  <a:pt x="68381" y="25128"/>
                </a:cubicBezTo>
                <a:cubicBezTo>
                  <a:pt x="67386" y="25242"/>
                  <a:pt x="66400" y="25383"/>
                  <a:pt x="65405" y="25533"/>
                </a:cubicBezTo>
                <a:cubicBezTo>
                  <a:pt x="65300" y="25277"/>
                  <a:pt x="65150" y="24987"/>
                  <a:pt x="65000" y="24723"/>
                </a:cubicBezTo>
                <a:cubicBezTo>
                  <a:pt x="65995" y="24582"/>
                  <a:pt x="66946" y="24432"/>
                  <a:pt x="67906" y="24283"/>
                </a:cubicBezTo>
                <a:close/>
                <a:moveTo>
                  <a:pt x="83198" y="23772"/>
                </a:moveTo>
                <a:lnTo>
                  <a:pt x="83198" y="23772"/>
                </a:lnTo>
                <a:cubicBezTo>
                  <a:pt x="83929" y="24106"/>
                  <a:pt x="84633" y="24432"/>
                  <a:pt x="85293" y="24802"/>
                </a:cubicBezTo>
                <a:cubicBezTo>
                  <a:pt x="85549" y="25057"/>
                  <a:pt x="85839" y="25277"/>
                  <a:pt x="86095" y="25533"/>
                </a:cubicBezTo>
                <a:cubicBezTo>
                  <a:pt x="85434" y="25163"/>
                  <a:pt x="84774" y="24837"/>
                  <a:pt x="84078" y="24503"/>
                </a:cubicBezTo>
                <a:cubicBezTo>
                  <a:pt x="83788" y="24247"/>
                  <a:pt x="83489" y="24027"/>
                  <a:pt x="83198" y="23772"/>
                </a:cubicBezTo>
                <a:close/>
                <a:moveTo>
                  <a:pt x="42550" y="25022"/>
                </a:moveTo>
                <a:cubicBezTo>
                  <a:pt x="43137" y="25022"/>
                  <a:pt x="43724" y="25038"/>
                  <a:pt x="44311" y="25038"/>
                </a:cubicBezTo>
                <a:cubicBezTo>
                  <a:pt x="44604" y="25038"/>
                  <a:pt x="44898" y="25034"/>
                  <a:pt x="45191" y="25022"/>
                </a:cubicBezTo>
                <a:lnTo>
                  <a:pt x="45191" y="25022"/>
                </a:lnTo>
                <a:cubicBezTo>
                  <a:pt x="45156" y="25092"/>
                  <a:pt x="45121" y="25128"/>
                  <a:pt x="45086" y="25207"/>
                </a:cubicBezTo>
                <a:cubicBezTo>
                  <a:pt x="45015" y="25313"/>
                  <a:pt x="44936" y="25427"/>
                  <a:pt x="44866" y="25533"/>
                </a:cubicBezTo>
                <a:cubicBezTo>
                  <a:pt x="44425" y="25550"/>
                  <a:pt x="43985" y="25559"/>
                  <a:pt x="43545" y="25559"/>
                </a:cubicBezTo>
                <a:cubicBezTo>
                  <a:pt x="43105" y="25559"/>
                  <a:pt x="42665" y="25550"/>
                  <a:pt x="42224" y="25533"/>
                </a:cubicBezTo>
                <a:cubicBezTo>
                  <a:pt x="42330" y="25348"/>
                  <a:pt x="42445" y="25207"/>
                  <a:pt x="42550" y="25022"/>
                </a:cubicBezTo>
                <a:close/>
                <a:moveTo>
                  <a:pt x="52860" y="24767"/>
                </a:moveTo>
                <a:cubicBezTo>
                  <a:pt x="52860" y="24802"/>
                  <a:pt x="52860" y="24802"/>
                  <a:pt x="52824" y="24837"/>
                </a:cubicBezTo>
                <a:cubicBezTo>
                  <a:pt x="52754" y="24943"/>
                  <a:pt x="52675" y="25057"/>
                  <a:pt x="52604" y="25163"/>
                </a:cubicBezTo>
                <a:cubicBezTo>
                  <a:pt x="51724" y="25313"/>
                  <a:pt x="50808" y="25427"/>
                  <a:pt x="49893" y="25568"/>
                </a:cubicBezTo>
                <a:cubicBezTo>
                  <a:pt x="49963" y="25427"/>
                  <a:pt x="50078" y="25313"/>
                  <a:pt x="50183" y="25163"/>
                </a:cubicBezTo>
                <a:cubicBezTo>
                  <a:pt x="51134" y="25057"/>
                  <a:pt x="52014" y="24908"/>
                  <a:pt x="52860" y="24767"/>
                </a:cubicBezTo>
                <a:close/>
                <a:moveTo>
                  <a:pt x="20470" y="23772"/>
                </a:moveTo>
                <a:cubicBezTo>
                  <a:pt x="21280" y="24062"/>
                  <a:pt x="22125" y="24283"/>
                  <a:pt x="22961" y="24547"/>
                </a:cubicBezTo>
                <a:cubicBezTo>
                  <a:pt x="22671" y="24908"/>
                  <a:pt x="22416" y="25277"/>
                  <a:pt x="22125" y="25603"/>
                </a:cubicBezTo>
                <a:cubicBezTo>
                  <a:pt x="21245" y="25427"/>
                  <a:pt x="20364" y="25207"/>
                  <a:pt x="19519" y="24943"/>
                </a:cubicBezTo>
                <a:cubicBezTo>
                  <a:pt x="19810" y="24582"/>
                  <a:pt x="20144" y="24177"/>
                  <a:pt x="20470" y="23772"/>
                </a:cubicBezTo>
                <a:close/>
                <a:moveTo>
                  <a:pt x="26413" y="24212"/>
                </a:moveTo>
                <a:cubicBezTo>
                  <a:pt x="27187" y="24432"/>
                  <a:pt x="27953" y="24617"/>
                  <a:pt x="28728" y="24802"/>
                </a:cubicBezTo>
                <a:cubicBezTo>
                  <a:pt x="28543" y="25022"/>
                  <a:pt x="28393" y="25242"/>
                  <a:pt x="28244" y="25462"/>
                </a:cubicBezTo>
                <a:cubicBezTo>
                  <a:pt x="28173" y="25497"/>
                  <a:pt x="28138" y="25568"/>
                  <a:pt x="28103" y="25647"/>
                </a:cubicBezTo>
                <a:cubicBezTo>
                  <a:pt x="27293" y="25497"/>
                  <a:pt x="26483" y="25348"/>
                  <a:pt x="25682" y="25163"/>
                </a:cubicBezTo>
                <a:cubicBezTo>
                  <a:pt x="25937" y="24872"/>
                  <a:pt x="26157" y="24547"/>
                  <a:pt x="26413" y="24212"/>
                </a:cubicBezTo>
                <a:close/>
                <a:moveTo>
                  <a:pt x="55210" y="24688"/>
                </a:moveTo>
                <a:lnTo>
                  <a:pt x="55210" y="24688"/>
                </a:lnTo>
                <a:cubicBezTo>
                  <a:pt x="55096" y="24837"/>
                  <a:pt x="55025" y="24987"/>
                  <a:pt x="54920" y="25128"/>
                </a:cubicBezTo>
                <a:cubicBezTo>
                  <a:pt x="54075" y="25313"/>
                  <a:pt x="53194" y="25462"/>
                  <a:pt x="52314" y="25647"/>
                </a:cubicBezTo>
                <a:cubicBezTo>
                  <a:pt x="52419" y="25497"/>
                  <a:pt x="52499" y="25348"/>
                  <a:pt x="52604" y="25207"/>
                </a:cubicBezTo>
                <a:cubicBezTo>
                  <a:pt x="53520" y="25057"/>
                  <a:pt x="54365" y="24872"/>
                  <a:pt x="55210" y="24688"/>
                </a:cubicBezTo>
                <a:close/>
                <a:moveTo>
                  <a:pt x="59542" y="24582"/>
                </a:moveTo>
                <a:cubicBezTo>
                  <a:pt x="59542" y="24723"/>
                  <a:pt x="59577" y="24908"/>
                  <a:pt x="59612" y="25057"/>
                </a:cubicBezTo>
                <a:cubicBezTo>
                  <a:pt x="59278" y="25128"/>
                  <a:pt x="58987" y="25207"/>
                  <a:pt x="58661" y="25277"/>
                </a:cubicBezTo>
                <a:cubicBezTo>
                  <a:pt x="58177" y="25383"/>
                  <a:pt x="57702" y="25497"/>
                  <a:pt x="57226" y="25647"/>
                </a:cubicBezTo>
                <a:cubicBezTo>
                  <a:pt x="57226" y="25462"/>
                  <a:pt x="57226" y="25313"/>
                  <a:pt x="57262" y="25163"/>
                </a:cubicBezTo>
                <a:cubicBezTo>
                  <a:pt x="58001" y="24987"/>
                  <a:pt x="58767" y="24802"/>
                  <a:pt x="59542" y="24582"/>
                </a:cubicBezTo>
                <a:close/>
                <a:moveTo>
                  <a:pt x="11006" y="23622"/>
                </a:moveTo>
                <a:cubicBezTo>
                  <a:pt x="11736" y="23957"/>
                  <a:pt x="12511" y="24247"/>
                  <a:pt x="13321" y="24547"/>
                </a:cubicBezTo>
                <a:cubicBezTo>
                  <a:pt x="12881" y="24943"/>
                  <a:pt x="12441" y="25348"/>
                  <a:pt x="12000" y="25682"/>
                </a:cubicBezTo>
                <a:cubicBezTo>
                  <a:pt x="11191" y="25383"/>
                  <a:pt x="10416" y="25057"/>
                  <a:pt x="9685" y="24723"/>
                </a:cubicBezTo>
                <a:cubicBezTo>
                  <a:pt x="9799" y="24617"/>
                  <a:pt x="9905" y="24547"/>
                  <a:pt x="10020" y="24467"/>
                </a:cubicBezTo>
                <a:cubicBezTo>
                  <a:pt x="10345" y="24177"/>
                  <a:pt x="10680" y="23922"/>
                  <a:pt x="11006" y="23622"/>
                </a:cubicBezTo>
                <a:close/>
                <a:moveTo>
                  <a:pt x="57262" y="24652"/>
                </a:moveTo>
                <a:cubicBezTo>
                  <a:pt x="57226" y="24802"/>
                  <a:pt x="57191" y="24943"/>
                  <a:pt x="57191" y="25128"/>
                </a:cubicBezTo>
                <a:cubicBezTo>
                  <a:pt x="56381" y="25313"/>
                  <a:pt x="55536" y="25497"/>
                  <a:pt x="54700" y="25682"/>
                </a:cubicBezTo>
                <a:cubicBezTo>
                  <a:pt x="54770" y="25497"/>
                  <a:pt x="54841" y="25348"/>
                  <a:pt x="54955" y="25163"/>
                </a:cubicBezTo>
                <a:cubicBezTo>
                  <a:pt x="55721" y="25022"/>
                  <a:pt x="56496" y="24837"/>
                  <a:pt x="57262" y="24652"/>
                </a:cubicBezTo>
                <a:close/>
                <a:moveTo>
                  <a:pt x="61998" y="24582"/>
                </a:moveTo>
                <a:cubicBezTo>
                  <a:pt x="62104" y="24767"/>
                  <a:pt x="62183" y="24987"/>
                  <a:pt x="62253" y="25163"/>
                </a:cubicBezTo>
                <a:cubicBezTo>
                  <a:pt x="61408" y="25348"/>
                  <a:pt x="60598" y="25533"/>
                  <a:pt x="59797" y="25682"/>
                </a:cubicBezTo>
                <a:cubicBezTo>
                  <a:pt x="59762" y="25497"/>
                  <a:pt x="59718" y="25313"/>
                  <a:pt x="59683" y="25092"/>
                </a:cubicBezTo>
                <a:cubicBezTo>
                  <a:pt x="60457" y="24908"/>
                  <a:pt x="61223" y="24723"/>
                  <a:pt x="61998" y="24582"/>
                </a:cubicBezTo>
                <a:close/>
                <a:moveTo>
                  <a:pt x="34371" y="24837"/>
                </a:moveTo>
                <a:cubicBezTo>
                  <a:pt x="35217" y="24987"/>
                  <a:pt x="36062" y="25092"/>
                  <a:pt x="36907" y="25207"/>
                </a:cubicBezTo>
                <a:cubicBezTo>
                  <a:pt x="36757" y="25383"/>
                  <a:pt x="36608" y="25603"/>
                  <a:pt x="36502" y="25823"/>
                </a:cubicBezTo>
                <a:cubicBezTo>
                  <a:pt x="35621" y="25718"/>
                  <a:pt x="34776" y="25647"/>
                  <a:pt x="33931" y="25533"/>
                </a:cubicBezTo>
                <a:cubicBezTo>
                  <a:pt x="34081" y="25313"/>
                  <a:pt x="34230" y="25057"/>
                  <a:pt x="34371" y="24837"/>
                </a:cubicBezTo>
                <a:close/>
                <a:moveTo>
                  <a:pt x="74024" y="24872"/>
                </a:moveTo>
                <a:cubicBezTo>
                  <a:pt x="74209" y="25163"/>
                  <a:pt x="74394" y="25462"/>
                  <a:pt x="74579" y="25788"/>
                </a:cubicBezTo>
                <a:lnTo>
                  <a:pt x="72598" y="25788"/>
                </a:lnTo>
                <a:cubicBezTo>
                  <a:pt x="72308" y="25823"/>
                  <a:pt x="72008" y="25823"/>
                  <a:pt x="71718" y="25823"/>
                </a:cubicBezTo>
                <a:cubicBezTo>
                  <a:pt x="71568" y="25533"/>
                  <a:pt x="71427" y="25242"/>
                  <a:pt x="71242" y="24943"/>
                </a:cubicBezTo>
                <a:cubicBezTo>
                  <a:pt x="72193" y="24872"/>
                  <a:pt x="73109" y="24872"/>
                  <a:pt x="74024" y="24872"/>
                </a:cubicBezTo>
                <a:close/>
                <a:moveTo>
                  <a:pt x="50113" y="25163"/>
                </a:moveTo>
                <a:lnTo>
                  <a:pt x="50113" y="25163"/>
                </a:lnTo>
                <a:cubicBezTo>
                  <a:pt x="49998" y="25313"/>
                  <a:pt x="49893" y="25427"/>
                  <a:pt x="49813" y="25568"/>
                </a:cubicBezTo>
                <a:cubicBezTo>
                  <a:pt x="48977" y="25682"/>
                  <a:pt x="48132" y="25788"/>
                  <a:pt x="47287" y="25867"/>
                </a:cubicBezTo>
                <a:cubicBezTo>
                  <a:pt x="47357" y="25718"/>
                  <a:pt x="47472" y="25568"/>
                  <a:pt x="47542" y="25427"/>
                </a:cubicBezTo>
                <a:cubicBezTo>
                  <a:pt x="48422" y="25348"/>
                  <a:pt x="49303" y="25277"/>
                  <a:pt x="50113" y="25163"/>
                </a:cubicBezTo>
                <a:close/>
                <a:moveTo>
                  <a:pt x="81068" y="24247"/>
                </a:moveTo>
                <a:cubicBezTo>
                  <a:pt x="81877" y="24503"/>
                  <a:pt x="82723" y="24802"/>
                  <a:pt x="83568" y="25128"/>
                </a:cubicBezTo>
                <a:cubicBezTo>
                  <a:pt x="83823" y="25348"/>
                  <a:pt x="84078" y="25603"/>
                  <a:pt x="84299" y="25867"/>
                </a:cubicBezTo>
                <a:cubicBezTo>
                  <a:pt x="83489" y="25533"/>
                  <a:pt x="82652" y="25242"/>
                  <a:pt x="81772" y="24987"/>
                </a:cubicBezTo>
                <a:cubicBezTo>
                  <a:pt x="81772" y="24987"/>
                  <a:pt x="81728" y="24987"/>
                  <a:pt x="81728" y="24943"/>
                </a:cubicBezTo>
                <a:cubicBezTo>
                  <a:pt x="81508" y="24723"/>
                  <a:pt x="81288" y="24467"/>
                  <a:pt x="81068" y="24247"/>
                </a:cubicBezTo>
                <a:close/>
                <a:moveTo>
                  <a:pt x="1612" y="24106"/>
                </a:moveTo>
                <a:cubicBezTo>
                  <a:pt x="2422" y="24547"/>
                  <a:pt x="3267" y="24987"/>
                  <a:pt x="4077" y="25427"/>
                </a:cubicBezTo>
                <a:cubicBezTo>
                  <a:pt x="3707" y="25568"/>
                  <a:pt x="3337" y="25753"/>
                  <a:pt x="2976" y="25902"/>
                </a:cubicBezTo>
                <a:cubicBezTo>
                  <a:pt x="2131" y="25497"/>
                  <a:pt x="1286" y="25092"/>
                  <a:pt x="476" y="24652"/>
                </a:cubicBezTo>
                <a:cubicBezTo>
                  <a:pt x="846" y="24467"/>
                  <a:pt x="1251" y="24327"/>
                  <a:pt x="1612" y="24106"/>
                </a:cubicBezTo>
                <a:close/>
                <a:moveTo>
                  <a:pt x="28763" y="24802"/>
                </a:moveTo>
                <a:cubicBezTo>
                  <a:pt x="29344" y="24908"/>
                  <a:pt x="29899" y="25022"/>
                  <a:pt x="30489" y="25092"/>
                </a:cubicBezTo>
                <a:cubicBezTo>
                  <a:pt x="30709" y="25128"/>
                  <a:pt x="30964" y="25163"/>
                  <a:pt x="31184" y="25207"/>
                </a:cubicBezTo>
                <a:cubicBezTo>
                  <a:pt x="30999" y="25462"/>
                  <a:pt x="30850" y="25718"/>
                  <a:pt x="30665" y="25938"/>
                </a:cubicBezTo>
                <a:cubicBezTo>
                  <a:pt x="30374" y="25902"/>
                  <a:pt x="30084" y="25867"/>
                  <a:pt x="29784" y="25867"/>
                </a:cubicBezTo>
                <a:cubicBezTo>
                  <a:pt x="29239" y="25788"/>
                  <a:pt x="28684" y="25718"/>
                  <a:pt x="28173" y="25647"/>
                </a:cubicBezTo>
                <a:cubicBezTo>
                  <a:pt x="28209" y="25603"/>
                  <a:pt x="28244" y="25533"/>
                  <a:pt x="28288" y="25497"/>
                </a:cubicBezTo>
                <a:cubicBezTo>
                  <a:pt x="28429" y="25277"/>
                  <a:pt x="28614" y="25022"/>
                  <a:pt x="28763" y="24802"/>
                </a:cubicBezTo>
                <a:close/>
                <a:moveTo>
                  <a:pt x="74104" y="24872"/>
                </a:moveTo>
                <a:cubicBezTo>
                  <a:pt x="75054" y="24872"/>
                  <a:pt x="76005" y="24908"/>
                  <a:pt x="76930" y="25022"/>
                </a:cubicBezTo>
                <a:cubicBezTo>
                  <a:pt x="77150" y="25313"/>
                  <a:pt x="77326" y="25603"/>
                  <a:pt x="77511" y="25938"/>
                </a:cubicBezTo>
                <a:cubicBezTo>
                  <a:pt x="76595" y="25867"/>
                  <a:pt x="75644" y="25788"/>
                  <a:pt x="74649" y="25788"/>
                </a:cubicBezTo>
                <a:cubicBezTo>
                  <a:pt x="74465" y="25462"/>
                  <a:pt x="74288" y="25163"/>
                  <a:pt x="74104" y="24872"/>
                </a:cubicBezTo>
                <a:close/>
                <a:moveTo>
                  <a:pt x="6313" y="24327"/>
                </a:moveTo>
                <a:cubicBezTo>
                  <a:pt x="6533" y="24467"/>
                  <a:pt x="6753" y="24582"/>
                  <a:pt x="6973" y="24688"/>
                </a:cubicBezTo>
                <a:cubicBezTo>
                  <a:pt x="7449" y="24987"/>
                  <a:pt x="7959" y="25207"/>
                  <a:pt x="8479" y="25462"/>
                </a:cubicBezTo>
                <a:cubicBezTo>
                  <a:pt x="8180" y="25647"/>
                  <a:pt x="7889" y="25788"/>
                  <a:pt x="7598" y="25973"/>
                </a:cubicBezTo>
                <a:cubicBezTo>
                  <a:pt x="6973" y="25718"/>
                  <a:pt x="6384" y="25427"/>
                  <a:pt x="5794" y="25092"/>
                </a:cubicBezTo>
                <a:cubicBezTo>
                  <a:pt x="5653" y="25022"/>
                  <a:pt x="5503" y="24943"/>
                  <a:pt x="5353" y="24872"/>
                </a:cubicBezTo>
                <a:cubicBezTo>
                  <a:pt x="5688" y="24688"/>
                  <a:pt x="5979" y="24503"/>
                  <a:pt x="6313" y="24327"/>
                </a:cubicBezTo>
                <a:close/>
                <a:moveTo>
                  <a:pt x="79131" y="24432"/>
                </a:moveTo>
                <a:cubicBezTo>
                  <a:pt x="80011" y="24582"/>
                  <a:pt x="80847" y="24802"/>
                  <a:pt x="81728" y="25022"/>
                </a:cubicBezTo>
                <a:cubicBezTo>
                  <a:pt x="81992" y="25348"/>
                  <a:pt x="82247" y="25647"/>
                  <a:pt x="82503" y="25973"/>
                </a:cubicBezTo>
                <a:cubicBezTo>
                  <a:pt x="81622" y="25718"/>
                  <a:pt x="80742" y="25497"/>
                  <a:pt x="79861" y="25348"/>
                </a:cubicBezTo>
                <a:cubicBezTo>
                  <a:pt x="79641" y="25022"/>
                  <a:pt x="79386" y="24723"/>
                  <a:pt x="79131" y="24432"/>
                </a:cubicBezTo>
                <a:close/>
                <a:moveTo>
                  <a:pt x="64965" y="24723"/>
                </a:moveTo>
                <a:cubicBezTo>
                  <a:pt x="65080" y="25022"/>
                  <a:pt x="65220" y="25277"/>
                  <a:pt x="65370" y="25533"/>
                </a:cubicBezTo>
                <a:cubicBezTo>
                  <a:pt x="64454" y="25682"/>
                  <a:pt x="63539" y="25823"/>
                  <a:pt x="62623" y="26008"/>
                </a:cubicBezTo>
                <a:cubicBezTo>
                  <a:pt x="62509" y="25753"/>
                  <a:pt x="62438" y="25497"/>
                  <a:pt x="62324" y="25242"/>
                </a:cubicBezTo>
                <a:cubicBezTo>
                  <a:pt x="63204" y="25057"/>
                  <a:pt x="64085" y="24872"/>
                  <a:pt x="64965" y="24723"/>
                </a:cubicBezTo>
                <a:close/>
                <a:moveTo>
                  <a:pt x="16913" y="24212"/>
                </a:moveTo>
                <a:cubicBezTo>
                  <a:pt x="17758" y="24503"/>
                  <a:pt x="18559" y="24767"/>
                  <a:pt x="19405" y="24987"/>
                </a:cubicBezTo>
                <a:cubicBezTo>
                  <a:pt x="19114" y="25348"/>
                  <a:pt x="18780" y="25682"/>
                  <a:pt x="18489" y="26043"/>
                </a:cubicBezTo>
                <a:cubicBezTo>
                  <a:pt x="17573" y="25823"/>
                  <a:pt x="16728" y="25603"/>
                  <a:pt x="15883" y="25348"/>
                </a:cubicBezTo>
                <a:cubicBezTo>
                  <a:pt x="16253" y="24987"/>
                  <a:pt x="16579" y="24617"/>
                  <a:pt x="16913" y="24212"/>
                </a:cubicBezTo>
                <a:close/>
                <a:moveTo>
                  <a:pt x="36977" y="25207"/>
                </a:moveTo>
                <a:cubicBezTo>
                  <a:pt x="37787" y="25313"/>
                  <a:pt x="38632" y="25383"/>
                  <a:pt x="39469" y="25462"/>
                </a:cubicBezTo>
                <a:cubicBezTo>
                  <a:pt x="39363" y="25647"/>
                  <a:pt x="39249" y="25823"/>
                  <a:pt x="39143" y="26043"/>
                </a:cubicBezTo>
                <a:cubicBezTo>
                  <a:pt x="38263" y="25973"/>
                  <a:pt x="37417" y="25902"/>
                  <a:pt x="36537" y="25823"/>
                </a:cubicBezTo>
                <a:cubicBezTo>
                  <a:pt x="36687" y="25603"/>
                  <a:pt x="36828" y="25427"/>
                  <a:pt x="36977" y="25207"/>
                </a:cubicBezTo>
                <a:close/>
                <a:moveTo>
                  <a:pt x="71207" y="24943"/>
                </a:moveTo>
                <a:cubicBezTo>
                  <a:pt x="71348" y="25242"/>
                  <a:pt x="71498" y="25533"/>
                  <a:pt x="71647" y="25823"/>
                </a:cubicBezTo>
                <a:cubicBezTo>
                  <a:pt x="70723" y="25902"/>
                  <a:pt x="69807" y="25973"/>
                  <a:pt x="68856" y="26043"/>
                </a:cubicBezTo>
                <a:cubicBezTo>
                  <a:pt x="68742" y="25753"/>
                  <a:pt x="68601" y="25462"/>
                  <a:pt x="68451" y="25163"/>
                </a:cubicBezTo>
                <a:cubicBezTo>
                  <a:pt x="69367" y="25057"/>
                  <a:pt x="70283" y="24987"/>
                  <a:pt x="71207" y="24943"/>
                </a:cubicBezTo>
                <a:close/>
                <a:moveTo>
                  <a:pt x="47472" y="25427"/>
                </a:moveTo>
                <a:cubicBezTo>
                  <a:pt x="47392" y="25568"/>
                  <a:pt x="47287" y="25718"/>
                  <a:pt x="47216" y="25867"/>
                </a:cubicBezTo>
                <a:cubicBezTo>
                  <a:pt x="46732" y="25902"/>
                  <a:pt x="46221" y="25973"/>
                  <a:pt x="45746" y="26008"/>
                </a:cubicBezTo>
                <a:cubicBezTo>
                  <a:pt x="45341" y="26043"/>
                  <a:pt x="44971" y="26043"/>
                  <a:pt x="44575" y="26087"/>
                </a:cubicBezTo>
                <a:cubicBezTo>
                  <a:pt x="44681" y="25902"/>
                  <a:pt x="44795" y="25753"/>
                  <a:pt x="44901" y="25568"/>
                </a:cubicBezTo>
                <a:cubicBezTo>
                  <a:pt x="45306" y="25568"/>
                  <a:pt x="45711" y="25533"/>
                  <a:pt x="46151" y="25533"/>
                </a:cubicBezTo>
                <a:cubicBezTo>
                  <a:pt x="46591" y="25497"/>
                  <a:pt x="47031" y="25462"/>
                  <a:pt x="47472" y="25427"/>
                </a:cubicBezTo>
                <a:close/>
                <a:moveTo>
                  <a:pt x="52534" y="25207"/>
                </a:moveTo>
                <a:lnTo>
                  <a:pt x="52534" y="25207"/>
                </a:lnTo>
                <a:cubicBezTo>
                  <a:pt x="52419" y="25348"/>
                  <a:pt x="52349" y="25497"/>
                  <a:pt x="52235" y="25647"/>
                </a:cubicBezTo>
                <a:cubicBezTo>
                  <a:pt x="51354" y="25788"/>
                  <a:pt x="50439" y="25938"/>
                  <a:pt x="49523" y="26087"/>
                </a:cubicBezTo>
                <a:cubicBezTo>
                  <a:pt x="49637" y="25938"/>
                  <a:pt x="49743" y="25788"/>
                  <a:pt x="49813" y="25647"/>
                </a:cubicBezTo>
                <a:cubicBezTo>
                  <a:pt x="50773" y="25497"/>
                  <a:pt x="51653" y="25383"/>
                  <a:pt x="52534" y="25207"/>
                </a:cubicBezTo>
                <a:close/>
                <a:moveTo>
                  <a:pt x="39548" y="25462"/>
                </a:moveTo>
                <a:cubicBezTo>
                  <a:pt x="40393" y="25533"/>
                  <a:pt x="41274" y="25568"/>
                  <a:pt x="42154" y="25603"/>
                </a:cubicBezTo>
                <a:cubicBezTo>
                  <a:pt x="42040" y="25788"/>
                  <a:pt x="41934" y="25973"/>
                  <a:pt x="41819" y="26123"/>
                </a:cubicBezTo>
                <a:cubicBezTo>
                  <a:pt x="40939" y="26123"/>
                  <a:pt x="40059" y="26087"/>
                  <a:pt x="39213" y="26043"/>
                </a:cubicBezTo>
                <a:cubicBezTo>
                  <a:pt x="39328" y="25823"/>
                  <a:pt x="39434" y="25647"/>
                  <a:pt x="39548" y="25462"/>
                </a:cubicBezTo>
                <a:close/>
                <a:moveTo>
                  <a:pt x="82793" y="24397"/>
                </a:moveTo>
                <a:cubicBezTo>
                  <a:pt x="83128" y="24503"/>
                  <a:pt x="83453" y="24652"/>
                  <a:pt x="83788" y="24802"/>
                </a:cubicBezTo>
                <a:cubicBezTo>
                  <a:pt x="84228" y="24987"/>
                  <a:pt x="84668" y="25163"/>
                  <a:pt x="85073" y="25383"/>
                </a:cubicBezTo>
                <a:cubicBezTo>
                  <a:pt x="85364" y="25647"/>
                  <a:pt x="85619" y="25867"/>
                  <a:pt x="85874" y="26123"/>
                </a:cubicBezTo>
                <a:cubicBezTo>
                  <a:pt x="85144" y="25753"/>
                  <a:pt x="84369" y="25383"/>
                  <a:pt x="83603" y="25057"/>
                </a:cubicBezTo>
                <a:lnTo>
                  <a:pt x="83568" y="25057"/>
                </a:lnTo>
                <a:cubicBezTo>
                  <a:pt x="83313" y="24837"/>
                  <a:pt x="83048" y="24617"/>
                  <a:pt x="82793" y="24397"/>
                </a:cubicBezTo>
                <a:close/>
                <a:moveTo>
                  <a:pt x="44830" y="25568"/>
                </a:moveTo>
                <a:lnTo>
                  <a:pt x="44830" y="25568"/>
                </a:lnTo>
                <a:cubicBezTo>
                  <a:pt x="44716" y="25753"/>
                  <a:pt x="44610" y="25938"/>
                  <a:pt x="44496" y="26087"/>
                </a:cubicBezTo>
                <a:cubicBezTo>
                  <a:pt x="43873" y="26112"/>
                  <a:pt x="43268" y="26137"/>
                  <a:pt x="42656" y="26137"/>
                </a:cubicBezTo>
                <a:cubicBezTo>
                  <a:pt x="42403" y="26137"/>
                  <a:pt x="42148" y="26133"/>
                  <a:pt x="41890" y="26123"/>
                </a:cubicBezTo>
                <a:cubicBezTo>
                  <a:pt x="42004" y="25973"/>
                  <a:pt x="42110" y="25788"/>
                  <a:pt x="42189" y="25603"/>
                </a:cubicBezTo>
                <a:cubicBezTo>
                  <a:pt x="43070" y="25603"/>
                  <a:pt x="43950" y="25603"/>
                  <a:pt x="44830" y="25568"/>
                </a:cubicBezTo>
                <a:close/>
                <a:moveTo>
                  <a:pt x="23005" y="24547"/>
                </a:moveTo>
                <a:cubicBezTo>
                  <a:pt x="23886" y="24802"/>
                  <a:pt x="24722" y="25022"/>
                  <a:pt x="25603" y="25207"/>
                </a:cubicBezTo>
                <a:cubicBezTo>
                  <a:pt x="25347" y="25533"/>
                  <a:pt x="25127" y="25867"/>
                  <a:pt x="24872" y="26158"/>
                </a:cubicBezTo>
                <a:cubicBezTo>
                  <a:pt x="23991" y="26008"/>
                  <a:pt x="23076" y="25823"/>
                  <a:pt x="22160" y="25647"/>
                </a:cubicBezTo>
                <a:cubicBezTo>
                  <a:pt x="22451" y="25277"/>
                  <a:pt x="22741" y="24908"/>
                  <a:pt x="23005" y="24547"/>
                </a:cubicBezTo>
                <a:close/>
                <a:moveTo>
                  <a:pt x="54876" y="25207"/>
                </a:moveTo>
                <a:lnTo>
                  <a:pt x="54876" y="25207"/>
                </a:lnTo>
                <a:cubicBezTo>
                  <a:pt x="54770" y="25348"/>
                  <a:pt x="54700" y="25497"/>
                  <a:pt x="54620" y="25682"/>
                </a:cubicBezTo>
                <a:cubicBezTo>
                  <a:pt x="53775" y="25867"/>
                  <a:pt x="52895" y="26008"/>
                  <a:pt x="52014" y="26193"/>
                </a:cubicBezTo>
                <a:cubicBezTo>
                  <a:pt x="52094" y="26008"/>
                  <a:pt x="52164" y="25867"/>
                  <a:pt x="52279" y="25718"/>
                </a:cubicBezTo>
                <a:cubicBezTo>
                  <a:pt x="53159" y="25533"/>
                  <a:pt x="54039" y="25383"/>
                  <a:pt x="54876" y="25207"/>
                </a:cubicBezTo>
                <a:close/>
                <a:moveTo>
                  <a:pt x="31255" y="25207"/>
                </a:moveTo>
                <a:cubicBezTo>
                  <a:pt x="32100" y="25348"/>
                  <a:pt x="32945" y="25462"/>
                  <a:pt x="33825" y="25568"/>
                </a:cubicBezTo>
                <a:cubicBezTo>
                  <a:pt x="33676" y="25788"/>
                  <a:pt x="33526" y="26008"/>
                  <a:pt x="33385" y="26228"/>
                </a:cubicBezTo>
                <a:cubicBezTo>
                  <a:pt x="32910" y="26193"/>
                  <a:pt x="32426" y="26123"/>
                  <a:pt x="31915" y="26087"/>
                </a:cubicBezTo>
                <a:cubicBezTo>
                  <a:pt x="31545" y="26043"/>
                  <a:pt x="31149" y="25973"/>
                  <a:pt x="30744" y="25938"/>
                </a:cubicBezTo>
                <a:cubicBezTo>
                  <a:pt x="30929" y="25718"/>
                  <a:pt x="31070" y="25462"/>
                  <a:pt x="31255" y="25207"/>
                </a:cubicBezTo>
                <a:close/>
                <a:moveTo>
                  <a:pt x="57191" y="25163"/>
                </a:moveTo>
                <a:cubicBezTo>
                  <a:pt x="57191" y="25313"/>
                  <a:pt x="57156" y="25497"/>
                  <a:pt x="57156" y="25647"/>
                </a:cubicBezTo>
                <a:cubicBezTo>
                  <a:pt x="56311" y="25867"/>
                  <a:pt x="55430" y="26043"/>
                  <a:pt x="54515" y="26228"/>
                </a:cubicBezTo>
                <a:cubicBezTo>
                  <a:pt x="54550" y="26043"/>
                  <a:pt x="54620" y="25902"/>
                  <a:pt x="54656" y="25718"/>
                </a:cubicBezTo>
                <a:cubicBezTo>
                  <a:pt x="55501" y="25568"/>
                  <a:pt x="56346" y="25383"/>
                  <a:pt x="57191" y="25163"/>
                </a:cubicBezTo>
                <a:close/>
                <a:moveTo>
                  <a:pt x="59612" y="25128"/>
                </a:moveTo>
                <a:cubicBezTo>
                  <a:pt x="59647" y="25313"/>
                  <a:pt x="59683" y="25497"/>
                  <a:pt x="59718" y="25718"/>
                </a:cubicBezTo>
                <a:cubicBezTo>
                  <a:pt x="59322" y="25788"/>
                  <a:pt x="58917" y="25867"/>
                  <a:pt x="58547" y="25973"/>
                </a:cubicBezTo>
                <a:cubicBezTo>
                  <a:pt x="58107" y="26043"/>
                  <a:pt x="57667" y="26158"/>
                  <a:pt x="57262" y="26228"/>
                </a:cubicBezTo>
                <a:cubicBezTo>
                  <a:pt x="57226" y="26043"/>
                  <a:pt x="57226" y="25867"/>
                  <a:pt x="57226" y="25682"/>
                </a:cubicBezTo>
                <a:cubicBezTo>
                  <a:pt x="57702" y="25568"/>
                  <a:pt x="58221" y="25462"/>
                  <a:pt x="58697" y="25348"/>
                </a:cubicBezTo>
                <a:cubicBezTo>
                  <a:pt x="58987" y="25277"/>
                  <a:pt x="59322" y="25207"/>
                  <a:pt x="59612" y="25128"/>
                </a:cubicBezTo>
                <a:close/>
                <a:moveTo>
                  <a:pt x="77000" y="25022"/>
                </a:moveTo>
                <a:lnTo>
                  <a:pt x="77000" y="25022"/>
                </a:lnTo>
                <a:cubicBezTo>
                  <a:pt x="77951" y="25092"/>
                  <a:pt x="78911" y="25242"/>
                  <a:pt x="79826" y="25383"/>
                </a:cubicBezTo>
                <a:cubicBezTo>
                  <a:pt x="80046" y="25682"/>
                  <a:pt x="80266" y="26008"/>
                  <a:pt x="80486" y="26307"/>
                </a:cubicBezTo>
                <a:cubicBezTo>
                  <a:pt x="79527" y="26158"/>
                  <a:pt x="78576" y="26008"/>
                  <a:pt x="77590" y="25938"/>
                </a:cubicBezTo>
                <a:cubicBezTo>
                  <a:pt x="77405" y="25603"/>
                  <a:pt x="77220" y="25313"/>
                  <a:pt x="77000" y="25022"/>
                </a:cubicBezTo>
                <a:close/>
                <a:moveTo>
                  <a:pt x="84263" y="24652"/>
                </a:moveTo>
                <a:cubicBezTo>
                  <a:pt x="84959" y="24987"/>
                  <a:pt x="85619" y="25313"/>
                  <a:pt x="86279" y="25682"/>
                </a:cubicBezTo>
                <a:cubicBezTo>
                  <a:pt x="86500" y="25902"/>
                  <a:pt x="86755" y="26123"/>
                  <a:pt x="87010" y="26343"/>
                </a:cubicBezTo>
                <a:cubicBezTo>
                  <a:pt x="86394" y="26008"/>
                  <a:pt x="85769" y="25682"/>
                  <a:pt x="85109" y="25348"/>
                </a:cubicBezTo>
                <a:cubicBezTo>
                  <a:pt x="84853" y="25092"/>
                  <a:pt x="84554" y="24872"/>
                  <a:pt x="84263" y="24652"/>
                </a:cubicBezTo>
                <a:close/>
                <a:moveTo>
                  <a:pt x="49743" y="25647"/>
                </a:moveTo>
                <a:lnTo>
                  <a:pt x="49743" y="25647"/>
                </a:lnTo>
                <a:cubicBezTo>
                  <a:pt x="49637" y="25788"/>
                  <a:pt x="49558" y="25938"/>
                  <a:pt x="49452" y="26087"/>
                </a:cubicBezTo>
                <a:cubicBezTo>
                  <a:pt x="48643" y="26193"/>
                  <a:pt x="47833" y="26307"/>
                  <a:pt x="46996" y="26413"/>
                </a:cubicBezTo>
                <a:cubicBezTo>
                  <a:pt x="47067" y="26228"/>
                  <a:pt x="47137" y="26087"/>
                  <a:pt x="47252" y="25938"/>
                </a:cubicBezTo>
                <a:cubicBezTo>
                  <a:pt x="48097" y="25823"/>
                  <a:pt x="48933" y="25753"/>
                  <a:pt x="49743" y="25647"/>
                </a:cubicBezTo>
                <a:close/>
                <a:moveTo>
                  <a:pt x="68381" y="25163"/>
                </a:moveTo>
                <a:cubicBezTo>
                  <a:pt x="68522" y="25462"/>
                  <a:pt x="68672" y="25753"/>
                  <a:pt x="68821" y="26087"/>
                </a:cubicBezTo>
                <a:cubicBezTo>
                  <a:pt x="67826" y="26158"/>
                  <a:pt x="66840" y="26307"/>
                  <a:pt x="65881" y="26413"/>
                </a:cubicBezTo>
                <a:cubicBezTo>
                  <a:pt x="65740" y="26158"/>
                  <a:pt x="65590" y="25867"/>
                  <a:pt x="65440" y="25568"/>
                </a:cubicBezTo>
                <a:cubicBezTo>
                  <a:pt x="66435" y="25427"/>
                  <a:pt x="67421" y="25277"/>
                  <a:pt x="68381" y="25163"/>
                </a:cubicBezTo>
                <a:close/>
                <a:moveTo>
                  <a:pt x="9615" y="24767"/>
                </a:moveTo>
                <a:cubicBezTo>
                  <a:pt x="10381" y="25092"/>
                  <a:pt x="11155" y="25427"/>
                  <a:pt x="11956" y="25718"/>
                </a:cubicBezTo>
                <a:cubicBezTo>
                  <a:pt x="11851" y="25788"/>
                  <a:pt x="11780" y="25867"/>
                  <a:pt x="11701" y="25938"/>
                </a:cubicBezTo>
                <a:cubicBezTo>
                  <a:pt x="11446" y="26123"/>
                  <a:pt x="11226" y="26263"/>
                  <a:pt x="10970" y="26448"/>
                </a:cubicBezTo>
                <a:cubicBezTo>
                  <a:pt x="10160" y="26123"/>
                  <a:pt x="9359" y="25788"/>
                  <a:pt x="8585" y="25462"/>
                </a:cubicBezTo>
                <a:cubicBezTo>
                  <a:pt x="8954" y="25242"/>
                  <a:pt x="9280" y="24987"/>
                  <a:pt x="9615" y="24767"/>
                </a:cubicBezTo>
                <a:close/>
                <a:moveTo>
                  <a:pt x="33896" y="25568"/>
                </a:moveTo>
                <a:cubicBezTo>
                  <a:pt x="34741" y="25682"/>
                  <a:pt x="35586" y="25788"/>
                  <a:pt x="36467" y="25867"/>
                </a:cubicBezTo>
                <a:cubicBezTo>
                  <a:pt x="36317" y="26087"/>
                  <a:pt x="36211" y="26263"/>
                  <a:pt x="36062" y="26484"/>
                </a:cubicBezTo>
                <a:cubicBezTo>
                  <a:pt x="35181" y="26413"/>
                  <a:pt x="34336" y="26343"/>
                  <a:pt x="33456" y="26228"/>
                </a:cubicBezTo>
                <a:cubicBezTo>
                  <a:pt x="33605" y="26008"/>
                  <a:pt x="33746" y="25788"/>
                  <a:pt x="33896" y="25568"/>
                </a:cubicBezTo>
                <a:close/>
                <a:moveTo>
                  <a:pt x="5283" y="24908"/>
                </a:moveTo>
                <a:cubicBezTo>
                  <a:pt x="5433" y="24987"/>
                  <a:pt x="5618" y="25057"/>
                  <a:pt x="5758" y="25163"/>
                </a:cubicBezTo>
                <a:cubicBezTo>
                  <a:pt x="6348" y="25462"/>
                  <a:pt x="6938" y="25753"/>
                  <a:pt x="7519" y="26008"/>
                </a:cubicBezTo>
                <a:cubicBezTo>
                  <a:pt x="7229" y="26193"/>
                  <a:pt x="6894" y="26343"/>
                  <a:pt x="6568" y="26528"/>
                </a:cubicBezTo>
                <a:cubicBezTo>
                  <a:pt x="5908" y="26228"/>
                  <a:pt x="5248" y="25938"/>
                  <a:pt x="4623" y="25603"/>
                </a:cubicBezTo>
                <a:cubicBezTo>
                  <a:pt x="4473" y="25568"/>
                  <a:pt x="4367" y="25497"/>
                  <a:pt x="4218" y="25427"/>
                </a:cubicBezTo>
                <a:cubicBezTo>
                  <a:pt x="4588" y="25242"/>
                  <a:pt x="4913" y="25092"/>
                  <a:pt x="5283" y="24908"/>
                </a:cubicBezTo>
                <a:close/>
                <a:moveTo>
                  <a:pt x="13356" y="24582"/>
                </a:moveTo>
                <a:cubicBezTo>
                  <a:pt x="14157" y="24872"/>
                  <a:pt x="14967" y="25128"/>
                  <a:pt x="15777" y="25383"/>
                </a:cubicBezTo>
                <a:cubicBezTo>
                  <a:pt x="15408" y="25788"/>
                  <a:pt x="15003" y="26158"/>
                  <a:pt x="14562" y="26528"/>
                </a:cubicBezTo>
                <a:cubicBezTo>
                  <a:pt x="13717" y="26307"/>
                  <a:pt x="12881" y="26008"/>
                  <a:pt x="12071" y="25718"/>
                </a:cubicBezTo>
                <a:cubicBezTo>
                  <a:pt x="12511" y="25348"/>
                  <a:pt x="12951" y="24987"/>
                  <a:pt x="13356" y="24582"/>
                </a:cubicBezTo>
                <a:close/>
                <a:moveTo>
                  <a:pt x="25647" y="25242"/>
                </a:moveTo>
                <a:cubicBezTo>
                  <a:pt x="26448" y="25427"/>
                  <a:pt x="27258" y="25568"/>
                  <a:pt x="28068" y="25682"/>
                </a:cubicBezTo>
                <a:cubicBezTo>
                  <a:pt x="27883" y="25973"/>
                  <a:pt x="27663" y="26228"/>
                  <a:pt x="27478" y="26528"/>
                </a:cubicBezTo>
                <a:cubicBezTo>
                  <a:pt x="26633" y="26413"/>
                  <a:pt x="25787" y="26307"/>
                  <a:pt x="24942" y="26158"/>
                </a:cubicBezTo>
                <a:cubicBezTo>
                  <a:pt x="25162" y="25867"/>
                  <a:pt x="25427" y="25533"/>
                  <a:pt x="25647" y="25242"/>
                </a:cubicBezTo>
                <a:close/>
                <a:moveTo>
                  <a:pt x="62253" y="25242"/>
                </a:moveTo>
                <a:cubicBezTo>
                  <a:pt x="62359" y="25497"/>
                  <a:pt x="62474" y="25753"/>
                  <a:pt x="62544" y="26008"/>
                </a:cubicBezTo>
                <a:cubicBezTo>
                  <a:pt x="61699" y="26158"/>
                  <a:pt x="60818" y="26343"/>
                  <a:pt x="59982" y="26528"/>
                </a:cubicBezTo>
                <a:cubicBezTo>
                  <a:pt x="59903" y="26263"/>
                  <a:pt x="59868" y="26008"/>
                  <a:pt x="59797" y="25753"/>
                </a:cubicBezTo>
                <a:cubicBezTo>
                  <a:pt x="60642" y="25568"/>
                  <a:pt x="61443" y="25383"/>
                  <a:pt x="62253" y="25242"/>
                </a:cubicBezTo>
                <a:close/>
                <a:moveTo>
                  <a:pt x="19440" y="24987"/>
                </a:moveTo>
                <a:cubicBezTo>
                  <a:pt x="20320" y="25242"/>
                  <a:pt x="21201" y="25462"/>
                  <a:pt x="22081" y="25682"/>
                </a:cubicBezTo>
                <a:cubicBezTo>
                  <a:pt x="21790" y="25973"/>
                  <a:pt x="21535" y="26307"/>
                  <a:pt x="21245" y="26633"/>
                </a:cubicBezTo>
                <a:cubicBezTo>
                  <a:pt x="20320" y="26448"/>
                  <a:pt x="19405" y="26263"/>
                  <a:pt x="18524" y="26043"/>
                </a:cubicBezTo>
                <a:cubicBezTo>
                  <a:pt x="18859" y="25718"/>
                  <a:pt x="19149" y="25348"/>
                  <a:pt x="19440" y="24987"/>
                </a:cubicBezTo>
                <a:close/>
                <a:moveTo>
                  <a:pt x="52199" y="25718"/>
                </a:moveTo>
                <a:lnTo>
                  <a:pt x="52199" y="25718"/>
                </a:lnTo>
                <a:cubicBezTo>
                  <a:pt x="52094" y="25867"/>
                  <a:pt x="52014" y="26043"/>
                  <a:pt x="51944" y="26193"/>
                </a:cubicBezTo>
                <a:cubicBezTo>
                  <a:pt x="51064" y="26343"/>
                  <a:pt x="50148" y="26484"/>
                  <a:pt x="49232" y="26633"/>
                </a:cubicBezTo>
                <a:cubicBezTo>
                  <a:pt x="49303" y="26448"/>
                  <a:pt x="49417" y="26307"/>
                  <a:pt x="49488" y="26158"/>
                </a:cubicBezTo>
                <a:cubicBezTo>
                  <a:pt x="50403" y="26008"/>
                  <a:pt x="51319" y="25867"/>
                  <a:pt x="52199" y="25718"/>
                </a:cubicBezTo>
                <a:close/>
                <a:moveTo>
                  <a:pt x="36502" y="25867"/>
                </a:moveTo>
                <a:cubicBezTo>
                  <a:pt x="37382" y="25973"/>
                  <a:pt x="38227" y="26043"/>
                  <a:pt x="39108" y="26087"/>
                </a:cubicBezTo>
                <a:cubicBezTo>
                  <a:pt x="38993" y="26307"/>
                  <a:pt x="38888" y="26484"/>
                  <a:pt x="38773" y="26668"/>
                </a:cubicBezTo>
                <a:cubicBezTo>
                  <a:pt x="37893" y="26633"/>
                  <a:pt x="37013" y="26563"/>
                  <a:pt x="36132" y="26484"/>
                </a:cubicBezTo>
                <a:cubicBezTo>
                  <a:pt x="36247" y="26307"/>
                  <a:pt x="36387" y="26087"/>
                  <a:pt x="36502" y="25867"/>
                </a:cubicBezTo>
                <a:close/>
                <a:moveTo>
                  <a:pt x="47172" y="25938"/>
                </a:moveTo>
                <a:lnTo>
                  <a:pt x="47172" y="25938"/>
                </a:lnTo>
                <a:cubicBezTo>
                  <a:pt x="47067" y="26087"/>
                  <a:pt x="46996" y="26263"/>
                  <a:pt x="46917" y="26413"/>
                </a:cubicBezTo>
                <a:cubicBezTo>
                  <a:pt x="46406" y="26448"/>
                  <a:pt x="45896" y="26528"/>
                  <a:pt x="45376" y="26563"/>
                </a:cubicBezTo>
                <a:cubicBezTo>
                  <a:pt x="45015" y="26598"/>
                  <a:pt x="44610" y="26633"/>
                  <a:pt x="44241" y="26668"/>
                </a:cubicBezTo>
                <a:cubicBezTo>
                  <a:pt x="44311" y="26484"/>
                  <a:pt x="44425" y="26307"/>
                  <a:pt x="44531" y="26158"/>
                </a:cubicBezTo>
                <a:cubicBezTo>
                  <a:pt x="44936" y="26123"/>
                  <a:pt x="45341" y="26087"/>
                  <a:pt x="45746" y="26043"/>
                </a:cubicBezTo>
                <a:cubicBezTo>
                  <a:pt x="46221" y="26008"/>
                  <a:pt x="46697" y="25973"/>
                  <a:pt x="47172" y="25938"/>
                </a:cubicBezTo>
                <a:close/>
                <a:moveTo>
                  <a:pt x="28138" y="25682"/>
                </a:moveTo>
                <a:cubicBezTo>
                  <a:pt x="28684" y="25788"/>
                  <a:pt x="29239" y="25867"/>
                  <a:pt x="29784" y="25902"/>
                </a:cubicBezTo>
                <a:cubicBezTo>
                  <a:pt x="30084" y="25938"/>
                  <a:pt x="30374" y="25973"/>
                  <a:pt x="30630" y="26008"/>
                </a:cubicBezTo>
                <a:cubicBezTo>
                  <a:pt x="30630" y="26008"/>
                  <a:pt x="30630" y="26043"/>
                  <a:pt x="30594" y="26043"/>
                </a:cubicBezTo>
                <a:cubicBezTo>
                  <a:pt x="30445" y="26263"/>
                  <a:pt x="30304" y="26484"/>
                  <a:pt x="30154" y="26704"/>
                </a:cubicBezTo>
                <a:cubicBezTo>
                  <a:pt x="29934" y="26704"/>
                  <a:pt x="29679" y="26668"/>
                  <a:pt x="29459" y="26668"/>
                </a:cubicBezTo>
                <a:cubicBezTo>
                  <a:pt x="28834" y="26633"/>
                  <a:pt x="28173" y="26598"/>
                  <a:pt x="27513" y="26528"/>
                </a:cubicBezTo>
                <a:cubicBezTo>
                  <a:pt x="27733" y="26228"/>
                  <a:pt x="27918" y="25973"/>
                  <a:pt x="28138" y="25682"/>
                </a:cubicBezTo>
                <a:close/>
                <a:moveTo>
                  <a:pt x="39178" y="26087"/>
                </a:moveTo>
                <a:cubicBezTo>
                  <a:pt x="40023" y="26158"/>
                  <a:pt x="40904" y="26193"/>
                  <a:pt x="41819" y="26193"/>
                </a:cubicBezTo>
                <a:cubicBezTo>
                  <a:pt x="41714" y="26378"/>
                  <a:pt x="41599" y="26563"/>
                  <a:pt x="41529" y="26748"/>
                </a:cubicBezTo>
                <a:cubicBezTo>
                  <a:pt x="40649" y="26748"/>
                  <a:pt x="39733" y="26748"/>
                  <a:pt x="38853" y="26668"/>
                </a:cubicBezTo>
                <a:cubicBezTo>
                  <a:pt x="38958" y="26484"/>
                  <a:pt x="39073" y="26307"/>
                  <a:pt x="39178" y="26087"/>
                </a:cubicBezTo>
                <a:close/>
                <a:moveTo>
                  <a:pt x="44461" y="26158"/>
                </a:moveTo>
                <a:cubicBezTo>
                  <a:pt x="44355" y="26307"/>
                  <a:pt x="44276" y="26484"/>
                  <a:pt x="44170" y="26668"/>
                </a:cubicBezTo>
                <a:cubicBezTo>
                  <a:pt x="43290" y="26704"/>
                  <a:pt x="42445" y="26748"/>
                  <a:pt x="41599" y="26748"/>
                </a:cubicBezTo>
                <a:cubicBezTo>
                  <a:pt x="41670" y="26563"/>
                  <a:pt x="41784" y="26378"/>
                  <a:pt x="41855" y="26193"/>
                </a:cubicBezTo>
                <a:cubicBezTo>
                  <a:pt x="42735" y="26193"/>
                  <a:pt x="43580" y="26193"/>
                  <a:pt x="44461" y="26158"/>
                </a:cubicBezTo>
                <a:close/>
                <a:moveTo>
                  <a:pt x="54585" y="25753"/>
                </a:moveTo>
                <a:lnTo>
                  <a:pt x="54585" y="25753"/>
                </a:lnTo>
                <a:cubicBezTo>
                  <a:pt x="54550" y="25902"/>
                  <a:pt x="54515" y="26087"/>
                  <a:pt x="54480" y="26263"/>
                </a:cubicBezTo>
                <a:cubicBezTo>
                  <a:pt x="53599" y="26448"/>
                  <a:pt x="52719" y="26633"/>
                  <a:pt x="51794" y="26783"/>
                </a:cubicBezTo>
                <a:cubicBezTo>
                  <a:pt x="51838" y="26598"/>
                  <a:pt x="51909" y="26413"/>
                  <a:pt x="51979" y="26228"/>
                </a:cubicBezTo>
                <a:cubicBezTo>
                  <a:pt x="52860" y="26087"/>
                  <a:pt x="53740" y="25938"/>
                  <a:pt x="54585" y="25753"/>
                </a:cubicBezTo>
                <a:close/>
                <a:moveTo>
                  <a:pt x="57156" y="25718"/>
                </a:moveTo>
                <a:cubicBezTo>
                  <a:pt x="57156" y="25902"/>
                  <a:pt x="57191" y="26087"/>
                  <a:pt x="57191" y="26263"/>
                </a:cubicBezTo>
                <a:cubicBezTo>
                  <a:pt x="56311" y="26448"/>
                  <a:pt x="55395" y="26633"/>
                  <a:pt x="54480" y="26818"/>
                </a:cubicBezTo>
                <a:cubicBezTo>
                  <a:pt x="54480" y="26633"/>
                  <a:pt x="54480" y="26448"/>
                  <a:pt x="54515" y="26307"/>
                </a:cubicBezTo>
                <a:cubicBezTo>
                  <a:pt x="55430" y="26123"/>
                  <a:pt x="56311" y="25902"/>
                  <a:pt x="57156" y="25718"/>
                </a:cubicBezTo>
                <a:close/>
                <a:moveTo>
                  <a:pt x="74614" y="25823"/>
                </a:moveTo>
                <a:cubicBezTo>
                  <a:pt x="74764" y="26158"/>
                  <a:pt x="74949" y="26484"/>
                  <a:pt x="75125" y="26818"/>
                </a:cubicBezTo>
                <a:cubicBezTo>
                  <a:pt x="74817" y="26800"/>
                  <a:pt x="74506" y="26792"/>
                  <a:pt x="74195" y="26792"/>
                </a:cubicBezTo>
                <a:cubicBezTo>
                  <a:pt x="73883" y="26792"/>
                  <a:pt x="73571" y="26800"/>
                  <a:pt x="73258" y="26818"/>
                </a:cubicBezTo>
                <a:cubicBezTo>
                  <a:pt x="72924" y="26818"/>
                  <a:pt x="72563" y="26818"/>
                  <a:pt x="72193" y="26853"/>
                </a:cubicBezTo>
                <a:cubicBezTo>
                  <a:pt x="72043" y="26528"/>
                  <a:pt x="71903" y="26193"/>
                  <a:pt x="71753" y="25902"/>
                </a:cubicBezTo>
                <a:cubicBezTo>
                  <a:pt x="72704" y="25823"/>
                  <a:pt x="73663" y="25823"/>
                  <a:pt x="74614" y="25823"/>
                </a:cubicBezTo>
                <a:close/>
                <a:moveTo>
                  <a:pt x="65405" y="25568"/>
                </a:moveTo>
                <a:cubicBezTo>
                  <a:pt x="65555" y="25867"/>
                  <a:pt x="65661" y="26158"/>
                  <a:pt x="65810" y="26448"/>
                </a:cubicBezTo>
                <a:cubicBezTo>
                  <a:pt x="64859" y="26563"/>
                  <a:pt x="63900" y="26704"/>
                  <a:pt x="62949" y="26888"/>
                </a:cubicBezTo>
                <a:cubicBezTo>
                  <a:pt x="62879" y="26668"/>
                  <a:pt x="62799" y="26448"/>
                  <a:pt x="62694" y="26228"/>
                </a:cubicBezTo>
                <a:cubicBezTo>
                  <a:pt x="62694" y="26158"/>
                  <a:pt x="62658" y="26123"/>
                  <a:pt x="62658" y="26043"/>
                </a:cubicBezTo>
                <a:cubicBezTo>
                  <a:pt x="63574" y="25902"/>
                  <a:pt x="64490" y="25718"/>
                  <a:pt x="65405" y="25568"/>
                </a:cubicBezTo>
                <a:close/>
                <a:moveTo>
                  <a:pt x="81842" y="25057"/>
                </a:moveTo>
                <a:lnTo>
                  <a:pt x="81842" y="25057"/>
                </a:lnTo>
                <a:cubicBezTo>
                  <a:pt x="82687" y="25313"/>
                  <a:pt x="83568" y="25603"/>
                  <a:pt x="84413" y="25973"/>
                </a:cubicBezTo>
                <a:cubicBezTo>
                  <a:pt x="84448" y="25973"/>
                  <a:pt x="84448" y="26008"/>
                  <a:pt x="84483" y="26008"/>
                </a:cubicBezTo>
                <a:cubicBezTo>
                  <a:pt x="84739" y="26307"/>
                  <a:pt x="84994" y="26598"/>
                  <a:pt x="85214" y="26888"/>
                </a:cubicBezTo>
                <a:cubicBezTo>
                  <a:pt x="84334" y="26528"/>
                  <a:pt x="83489" y="26228"/>
                  <a:pt x="82608" y="25973"/>
                </a:cubicBezTo>
                <a:cubicBezTo>
                  <a:pt x="82353" y="25682"/>
                  <a:pt x="82098" y="25348"/>
                  <a:pt x="81842" y="25057"/>
                </a:cubicBezTo>
                <a:close/>
                <a:moveTo>
                  <a:pt x="30709" y="26008"/>
                </a:moveTo>
                <a:cubicBezTo>
                  <a:pt x="31105" y="26043"/>
                  <a:pt x="31510" y="26087"/>
                  <a:pt x="31915" y="26123"/>
                </a:cubicBezTo>
                <a:cubicBezTo>
                  <a:pt x="32390" y="26193"/>
                  <a:pt x="32866" y="26228"/>
                  <a:pt x="33350" y="26263"/>
                </a:cubicBezTo>
                <a:cubicBezTo>
                  <a:pt x="33200" y="26484"/>
                  <a:pt x="33086" y="26704"/>
                  <a:pt x="32945" y="26924"/>
                </a:cubicBezTo>
                <a:cubicBezTo>
                  <a:pt x="32065" y="26853"/>
                  <a:pt x="31149" y="26783"/>
                  <a:pt x="30225" y="26704"/>
                </a:cubicBezTo>
                <a:cubicBezTo>
                  <a:pt x="30374" y="26528"/>
                  <a:pt x="30524" y="26307"/>
                  <a:pt x="30665" y="26087"/>
                </a:cubicBezTo>
                <a:cubicBezTo>
                  <a:pt x="30665" y="26043"/>
                  <a:pt x="30709" y="26043"/>
                  <a:pt x="30709" y="26008"/>
                </a:cubicBezTo>
                <a:close/>
                <a:moveTo>
                  <a:pt x="79897" y="25427"/>
                </a:moveTo>
                <a:lnTo>
                  <a:pt x="79897" y="25427"/>
                </a:lnTo>
                <a:cubicBezTo>
                  <a:pt x="80812" y="25568"/>
                  <a:pt x="81693" y="25788"/>
                  <a:pt x="82573" y="26043"/>
                </a:cubicBezTo>
                <a:cubicBezTo>
                  <a:pt x="82793" y="26343"/>
                  <a:pt x="83048" y="26633"/>
                  <a:pt x="83268" y="26924"/>
                </a:cubicBezTo>
                <a:cubicBezTo>
                  <a:pt x="82388" y="26704"/>
                  <a:pt x="81472" y="26484"/>
                  <a:pt x="80557" y="26343"/>
                </a:cubicBezTo>
                <a:cubicBezTo>
                  <a:pt x="80337" y="26008"/>
                  <a:pt x="80117" y="25718"/>
                  <a:pt x="79897" y="25427"/>
                </a:cubicBezTo>
                <a:close/>
                <a:moveTo>
                  <a:pt x="8549" y="25497"/>
                </a:moveTo>
                <a:cubicBezTo>
                  <a:pt x="9315" y="25823"/>
                  <a:pt x="10090" y="26158"/>
                  <a:pt x="10935" y="26484"/>
                </a:cubicBezTo>
                <a:cubicBezTo>
                  <a:pt x="10680" y="26633"/>
                  <a:pt x="10381" y="26818"/>
                  <a:pt x="10125" y="26968"/>
                </a:cubicBezTo>
                <a:cubicBezTo>
                  <a:pt x="9280" y="26668"/>
                  <a:pt x="8479" y="26343"/>
                  <a:pt x="7669" y="26008"/>
                </a:cubicBezTo>
                <a:cubicBezTo>
                  <a:pt x="7959" y="25823"/>
                  <a:pt x="8259" y="25682"/>
                  <a:pt x="8549" y="25497"/>
                </a:cubicBezTo>
                <a:close/>
                <a:moveTo>
                  <a:pt x="49417" y="26158"/>
                </a:moveTo>
                <a:lnTo>
                  <a:pt x="49417" y="26158"/>
                </a:lnTo>
                <a:cubicBezTo>
                  <a:pt x="49338" y="26307"/>
                  <a:pt x="49232" y="26484"/>
                  <a:pt x="49153" y="26633"/>
                </a:cubicBezTo>
                <a:cubicBezTo>
                  <a:pt x="48387" y="26748"/>
                  <a:pt x="47542" y="26853"/>
                  <a:pt x="46732" y="26968"/>
                </a:cubicBezTo>
                <a:cubicBezTo>
                  <a:pt x="46811" y="26818"/>
                  <a:pt x="46882" y="26633"/>
                  <a:pt x="46952" y="26448"/>
                </a:cubicBezTo>
                <a:cubicBezTo>
                  <a:pt x="47797" y="26378"/>
                  <a:pt x="48607" y="26263"/>
                  <a:pt x="49417" y="26158"/>
                </a:cubicBezTo>
                <a:close/>
                <a:moveTo>
                  <a:pt x="74649" y="25823"/>
                </a:moveTo>
                <a:cubicBezTo>
                  <a:pt x="75644" y="25823"/>
                  <a:pt x="76595" y="25902"/>
                  <a:pt x="77546" y="25973"/>
                </a:cubicBezTo>
                <a:cubicBezTo>
                  <a:pt x="77766" y="26307"/>
                  <a:pt x="77951" y="26633"/>
                  <a:pt x="78136" y="26968"/>
                </a:cubicBezTo>
                <a:cubicBezTo>
                  <a:pt x="77185" y="26853"/>
                  <a:pt x="76190" y="26818"/>
                  <a:pt x="75169" y="26818"/>
                </a:cubicBezTo>
                <a:cubicBezTo>
                  <a:pt x="75019" y="26484"/>
                  <a:pt x="74834" y="26158"/>
                  <a:pt x="74649" y="25823"/>
                </a:cubicBezTo>
                <a:close/>
                <a:moveTo>
                  <a:pt x="83709" y="25163"/>
                </a:moveTo>
                <a:lnTo>
                  <a:pt x="83709" y="25163"/>
                </a:lnTo>
                <a:cubicBezTo>
                  <a:pt x="84483" y="25497"/>
                  <a:pt x="85293" y="25867"/>
                  <a:pt x="86024" y="26228"/>
                </a:cubicBezTo>
                <a:cubicBezTo>
                  <a:pt x="86279" y="26484"/>
                  <a:pt x="86500" y="26704"/>
                  <a:pt x="86720" y="26924"/>
                </a:cubicBezTo>
                <a:cubicBezTo>
                  <a:pt x="86755" y="26968"/>
                  <a:pt x="86790" y="26968"/>
                  <a:pt x="86834" y="27003"/>
                </a:cubicBezTo>
                <a:cubicBezTo>
                  <a:pt x="86095" y="26633"/>
                  <a:pt x="85329" y="26263"/>
                  <a:pt x="84589" y="25973"/>
                </a:cubicBezTo>
                <a:cubicBezTo>
                  <a:pt x="84519" y="25938"/>
                  <a:pt x="84483" y="25938"/>
                  <a:pt x="84448" y="25902"/>
                </a:cubicBezTo>
                <a:cubicBezTo>
                  <a:pt x="84193" y="25647"/>
                  <a:pt x="83973" y="25427"/>
                  <a:pt x="83709" y="25163"/>
                </a:cubicBezTo>
                <a:close/>
                <a:moveTo>
                  <a:pt x="4147" y="25462"/>
                </a:moveTo>
                <a:cubicBezTo>
                  <a:pt x="4297" y="25533"/>
                  <a:pt x="4438" y="25603"/>
                  <a:pt x="4588" y="25682"/>
                </a:cubicBezTo>
                <a:cubicBezTo>
                  <a:pt x="5213" y="25973"/>
                  <a:pt x="5838" y="26263"/>
                  <a:pt x="6498" y="26563"/>
                </a:cubicBezTo>
                <a:cubicBezTo>
                  <a:pt x="6163" y="26704"/>
                  <a:pt x="5794" y="26888"/>
                  <a:pt x="5468" y="27038"/>
                </a:cubicBezTo>
                <a:cubicBezTo>
                  <a:pt x="4808" y="26783"/>
                  <a:pt x="4218" y="26528"/>
                  <a:pt x="3593" y="26228"/>
                </a:cubicBezTo>
                <a:cubicBezTo>
                  <a:pt x="3417" y="26123"/>
                  <a:pt x="3232" y="26043"/>
                  <a:pt x="3047" y="25938"/>
                </a:cubicBezTo>
                <a:cubicBezTo>
                  <a:pt x="3417" y="25788"/>
                  <a:pt x="3778" y="25603"/>
                  <a:pt x="4147" y="25462"/>
                </a:cubicBezTo>
                <a:close/>
                <a:moveTo>
                  <a:pt x="71682" y="25902"/>
                </a:moveTo>
                <a:cubicBezTo>
                  <a:pt x="71823" y="26228"/>
                  <a:pt x="72008" y="26528"/>
                  <a:pt x="72158" y="26853"/>
                </a:cubicBezTo>
                <a:cubicBezTo>
                  <a:pt x="71207" y="26888"/>
                  <a:pt x="70247" y="26968"/>
                  <a:pt x="69297" y="27038"/>
                </a:cubicBezTo>
                <a:cubicBezTo>
                  <a:pt x="69147" y="26748"/>
                  <a:pt x="69041" y="26413"/>
                  <a:pt x="68892" y="26123"/>
                </a:cubicBezTo>
                <a:cubicBezTo>
                  <a:pt x="69842" y="26008"/>
                  <a:pt x="70767" y="25938"/>
                  <a:pt x="71682" y="25902"/>
                </a:cubicBezTo>
                <a:close/>
                <a:moveTo>
                  <a:pt x="22125" y="25682"/>
                </a:moveTo>
                <a:cubicBezTo>
                  <a:pt x="23041" y="25902"/>
                  <a:pt x="23956" y="26043"/>
                  <a:pt x="24837" y="26193"/>
                </a:cubicBezTo>
                <a:cubicBezTo>
                  <a:pt x="24581" y="26484"/>
                  <a:pt x="24361" y="26783"/>
                  <a:pt x="24141" y="27073"/>
                </a:cubicBezTo>
                <a:cubicBezTo>
                  <a:pt x="23261" y="26968"/>
                  <a:pt x="22416" y="26853"/>
                  <a:pt x="21570" y="26668"/>
                </a:cubicBezTo>
                <a:cubicBezTo>
                  <a:pt x="21465" y="26668"/>
                  <a:pt x="21385" y="26668"/>
                  <a:pt x="21315" y="26633"/>
                </a:cubicBezTo>
                <a:cubicBezTo>
                  <a:pt x="21606" y="26343"/>
                  <a:pt x="21861" y="26008"/>
                  <a:pt x="22125" y="25682"/>
                </a:cubicBezTo>
                <a:close/>
                <a:moveTo>
                  <a:pt x="59718" y="25753"/>
                </a:moveTo>
                <a:cubicBezTo>
                  <a:pt x="59797" y="26008"/>
                  <a:pt x="59868" y="26263"/>
                  <a:pt x="59903" y="26528"/>
                </a:cubicBezTo>
                <a:cubicBezTo>
                  <a:pt x="59612" y="26598"/>
                  <a:pt x="59322" y="26668"/>
                  <a:pt x="58987" y="26704"/>
                </a:cubicBezTo>
                <a:cubicBezTo>
                  <a:pt x="58441" y="26853"/>
                  <a:pt x="57887" y="26968"/>
                  <a:pt x="57341" y="27073"/>
                </a:cubicBezTo>
                <a:cubicBezTo>
                  <a:pt x="57297" y="26818"/>
                  <a:pt x="57262" y="26563"/>
                  <a:pt x="57262" y="26307"/>
                </a:cubicBezTo>
                <a:cubicBezTo>
                  <a:pt x="57667" y="26228"/>
                  <a:pt x="58107" y="26123"/>
                  <a:pt x="58547" y="26008"/>
                </a:cubicBezTo>
                <a:cubicBezTo>
                  <a:pt x="58952" y="25938"/>
                  <a:pt x="59357" y="25867"/>
                  <a:pt x="59718" y="25753"/>
                </a:cubicBezTo>
                <a:close/>
                <a:moveTo>
                  <a:pt x="33420" y="26307"/>
                </a:moveTo>
                <a:cubicBezTo>
                  <a:pt x="34301" y="26378"/>
                  <a:pt x="35146" y="26448"/>
                  <a:pt x="36026" y="26563"/>
                </a:cubicBezTo>
                <a:cubicBezTo>
                  <a:pt x="35912" y="26748"/>
                  <a:pt x="35771" y="26924"/>
                  <a:pt x="35657" y="27144"/>
                </a:cubicBezTo>
                <a:cubicBezTo>
                  <a:pt x="35067" y="27073"/>
                  <a:pt x="34486" y="27038"/>
                  <a:pt x="33896" y="27003"/>
                </a:cubicBezTo>
                <a:cubicBezTo>
                  <a:pt x="33605" y="26968"/>
                  <a:pt x="33306" y="26924"/>
                  <a:pt x="33016" y="26924"/>
                </a:cubicBezTo>
                <a:cubicBezTo>
                  <a:pt x="33130" y="26704"/>
                  <a:pt x="33271" y="26484"/>
                  <a:pt x="33420" y="26307"/>
                </a:cubicBezTo>
                <a:close/>
                <a:moveTo>
                  <a:pt x="15848" y="25383"/>
                </a:moveTo>
                <a:cubicBezTo>
                  <a:pt x="16693" y="25647"/>
                  <a:pt x="17538" y="25867"/>
                  <a:pt x="18419" y="26087"/>
                </a:cubicBezTo>
                <a:cubicBezTo>
                  <a:pt x="18084" y="26448"/>
                  <a:pt x="17723" y="26853"/>
                  <a:pt x="17353" y="27223"/>
                </a:cubicBezTo>
                <a:cubicBezTo>
                  <a:pt x="16402" y="27003"/>
                  <a:pt x="15522" y="26783"/>
                  <a:pt x="14642" y="26563"/>
                </a:cubicBezTo>
                <a:cubicBezTo>
                  <a:pt x="15082" y="26193"/>
                  <a:pt x="15478" y="25788"/>
                  <a:pt x="15848" y="25383"/>
                </a:cubicBezTo>
                <a:close/>
                <a:moveTo>
                  <a:pt x="46882" y="26484"/>
                </a:moveTo>
                <a:cubicBezTo>
                  <a:pt x="46811" y="26633"/>
                  <a:pt x="46732" y="26818"/>
                  <a:pt x="46662" y="26968"/>
                </a:cubicBezTo>
                <a:cubicBezTo>
                  <a:pt x="46151" y="27038"/>
                  <a:pt x="45632" y="27109"/>
                  <a:pt x="45086" y="27188"/>
                </a:cubicBezTo>
                <a:cubicBezTo>
                  <a:pt x="44716" y="27223"/>
                  <a:pt x="44311" y="27258"/>
                  <a:pt x="43950" y="27258"/>
                </a:cubicBezTo>
                <a:cubicBezTo>
                  <a:pt x="44020" y="27073"/>
                  <a:pt x="44091" y="26888"/>
                  <a:pt x="44205" y="26704"/>
                </a:cubicBezTo>
                <a:cubicBezTo>
                  <a:pt x="44610" y="26704"/>
                  <a:pt x="45015" y="26668"/>
                  <a:pt x="45376" y="26633"/>
                </a:cubicBezTo>
                <a:cubicBezTo>
                  <a:pt x="45896" y="26598"/>
                  <a:pt x="46406" y="26528"/>
                  <a:pt x="46882" y="26484"/>
                </a:cubicBezTo>
                <a:close/>
                <a:moveTo>
                  <a:pt x="12000" y="25753"/>
                </a:moveTo>
                <a:cubicBezTo>
                  <a:pt x="12802" y="26043"/>
                  <a:pt x="13647" y="26343"/>
                  <a:pt x="14527" y="26563"/>
                </a:cubicBezTo>
                <a:cubicBezTo>
                  <a:pt x="14237" y="26818"/>
                  <a:pt x="13937" y="27038"/>
                  <a:pt x="13647" y="27293"/>
                </a:cubicBezTo>
                <a:cubicBezTo>
                  <a:pt x="12766" y="27038"/>
                  <a:pt x="11886" y="26748"/>
                  <a:pt x="11041" y="26448"/>
                </a:cubicBezTo>
                <a:cubicBezTo>
                  <a:pt x="11261" y="26307"/>
                  <a:pt x="11481" y="26158"/>
                  <a:pt x="11701" y="25973"/>
                </a:cubicBezTo>
                <a:cubicBezTo>
                  <a:pt x="11816" y="25902"/>
                  <a:pt x="11921" y="25823"/>
                  <a:pt x="12000" y="25753"/>
                </a:cubicBezTo>
                <a:close/>
                <a:moveTo>
                  <a:pt x="36097" y="26563"/>
                </a:moveTo>
                <a:cubicBezTo>
                  <a:pt x="36977" y="26633"/>
                  <a:pt x="37858" y="26704"/>
                  <a:pt x="38773" y="26748"/>
                </a:cubicBezTo>
                <a:cubicBezTo>
                  <a:pt x="38668" y="26924"/>
                  <a:pt x="38553" y="27109"/>
                  <a:pt x="38483" y="27293"/>
                </a:cubicBezTo>
                <a:cubicBezTo>
                  <a:pt x="37567" y="27258"/>
                  <a:pt x="36652" y="27223"/>
                  <a:pt x="35727" y="27144"/>
                </a:cubicBezTo>
                <a:cubicBezTo>
                  <a:pt x="35842" y="26924"/>
                  <a:pt x="35947" y="26748"/>
                  <a:pt x="36097" y="26563"/>
                </a:cubicBezTo>
                <a:close/>
                <a:moveTo>
                  <a:pt x="51909" y="26263"/>
                </a:moveTo>
                <a:lnTo>
                  <a:pt x="51909" y="26263"/>
                </a:lnTo>
                <a:cubicBezTo>
                  <a:pt x="51838" y="26413"/>
                  <a:pt x="51794" y="26598"/>
                  <a:pt x="51724" y="26818"/>
                </a:cubicBezTo>
                <a:cubicBezTo>
                  <a:pt x="50844" y="26968"/>
                  <a:pt x="49928" y="27144"/>
                  <a:pt x="49012" y="27293"/>
                </a:cubicBezTo>
                <a:cubicBezTo>
                  <a:pt x="49048" y="27073"/>
                  <a:pt x="49118" y="26888"/>
                  <a:pt x="49232" y="26704"/>
                </a:cubicBezTo>
                <a:cubicBezTo>
                  <a:pt x="50148" y="26563"/>
                  <a:pt x="51028" y="26413"/>
                  <a:pt x="51909" y="26263"/>
                </a:cubicBezTo>
                <a:close/>
                <a:moveTo>
                  <a:pt x="24872" y="26228"/>
                </a:moveTo>
                <a:cubicBezTo>
                  <a:pt x="25752" y="26378"/>
                  <a:pt x="26597" y="26484"/>
                  <a:pt x="27443" y="26563"/>
                </a:cubicBezTo>
                <a:cubicBezTo>
                  <a:pt x="27223" y="26818"/>
                  <a:pt x="27038" y="27073"/>
                  <a:pt x="26853" y="27329"/>
                </a:cubicBezTo>
                <a:cubicBezTo>
                  <a:pt x="25972" y="27258"/>
                  <a:pt x="25092" y="27188"/>
                  <a:pt x="24176" y="27073"/>
                </a:cubicBezTo>
                <a:cubicBezTo>
                  <a:pt x="24432" y="26783"/>
                  <a:pt x="24652" y="26528"/>
                  <a:pt x="24872" y="26228"/>
                </a:cubicBezTo>
                <a:close/>
                <a:moveTo>
                  <a:pt x="77625" y="25973"/>
                </a:moveTo>
                <a:lnTo>
                  <a:pt x="77625" y="25973"/>
                </a:lnTo>
                <a:cubicBezTo>
                  <a:pt x="78576" y="26043"/>
                  <a:pt x="79527" y="26193"/>
                  <a:pt x="80522" y="26378"/>
                </a:cubicBezTo>
                <a:cubicBezTo>
                  <a:pt x="80707" y="26668"/>
                  <a:pt x="80927" y="27003"/>
                  <a:pt x="81147" y="27329"/>
                </a:cubicBezTo>
                <a:cubicBezTo>
                  <a:pt x="80187" y="27188"/>
                  <a:pt x="79201" y="27038"/>
                  <a:pt x="78206" y="26968"/>
                </a:cubicBezTo>
                <a:cubicBezTo>
                  <a:pt x="78030" y="26633"/>
                  <a:pt x="77810" y="26307"/>
                  <a:pt x="77625" y="25973"/>
                </a:cubicBezTo>
                <a:close/>
                <a:moveTo>
                  <a:pt x="38809" y="26748"/>
                </a:moveTo>
                <a:cubicBezTo>
                  <a:pt x="39733" y="26783"/>
                  <a:pt x="40613" y="26818"/>
                  <a:pt x="41494" y="26818"/>
                </a:cubicBezTo>
                <a:cubicBezTo>
                  <a:pt x="41414" y="27003"/>
                  <a:pt x="41309" y="27188"/>
                  <a:pt x="41230" y="27364"/>
                </a:cubicBezTo>
                <a:cubicBezTo>
                  <a:pt x="40314" y="27364"/>
                  <a:pt x="39434" y="27364"/>
                  <a:pt x="38518" y="27329"/>
                </a:cubicBezTo>
                <a:cubicBezTo>
                  <a:pt x="38632" y="27109"/>
                  <a:pt x="38738" y="26924"/>
                  <a:pt x="38809" y="26748"/>
                </a:cubicBezTo>
                <a:close/>
                <a:moveTo>
                  <a:pt x="44135" y="26748"/>
                </a:moveTo>
                <a:lnTo>
                  <a:pt x="44135" y="26748"/>
                </a:lnTo>
                <a:cubicBezTo>
                  <a:pt x="44056" y="26924"/>
                  <a:pt x="43950" y="27109"/>
                  <a:pt x="43871" y="27293"/>
                </a:cubicBezTo>
                <a:cubicBezTo>
                  <a:pt x="42990" y="27329"/>
                  <a:pt x="42154" y="27364"/>
                  <a:pt x="41309" y="27364"/>
                </a:cubicBezTo>
                <a:cubicBezTo>
                  <a:pt x="41379" y="27188"/>
                  <a:pt x="41450" y="27003"/>
                  <a:pt x="41564" y="26818"/>
                </a:cubicBezTo>
                <a:cubicBezTo>
                  <a:pt x="42409" y="26818"/>
                  <a:pt x="43290" y="26783"/>
                  <a:pt x="44135" y="26748"/>
                </a:cubicBezTo>
                <a:close/>
                <a:moveTo>
                  <a:pt x="54436" y="26307"/>
                </a:moveTo>
                <a:lnTo>
                  <a:pt x="54436" y="26853"/>
                </a:lnTo>
                <a:cubicBezTo>
                  <a:pt x="53520" y="27038"/>
                  <a:pt x="52604" y="27223"/>
                  <a:pt x="51689" y="27364"/>
                </a:cubicBezTo>
                <a:cubicBezTo>
                  <a:pt x="51724" y="27188"/>
                  <a:pt x="51759" y="27003"/>
                  <a:pt x="51794" y="26853"/>
                </a:cubicBezTo>
                <a:cubicBezTo>
                  <a:pt x="52675" y="26668"/>
                  <a:pt x="53555" y="26484"/>
                  <a:pt x="54436" y="26307"/>
                </a:cubicBezTo>
                <a:close/>
                <a:moveTo>
                  <a:pt x="62579" y="26087"/>
                </a:moveTo>
                <a:cubicBezTo>
                  <a:pt x="62623" y="26123"/>
                  <a:pt x="62623" y="26193"/>
                  <a:pt x="62658" y="26228"/>
                </a:cubicBezTo>
                <a:cubicBezTo>
                  <a:pt x="62729" y="26448"/>
                  <a:pt x="62799" y="26668"/>
                  <a:pt x="62914" y="26888"/>
                </a:cubicBezTo>
                <a:cubicBezTo>
                  <a:pt x="61998" y="27038"/>
                  <a:pt x="61118" y="27188"/>
                  <a:pt x="60202" y="27364"/>
                </a:cubicBezTo>
                <a:cubicBezTo>
                  <a:pt x="60123" y="27109"/>
                  <a:pt x="60052" y="26853"/>
                  <a:pt x="59982" y="26563"/>
                </a:cubicBezTo>
                <a:cubicBezTo>
                  <a:pt x="60862" y="26413"/>
                  <a:pt x="61699" y="26228"/>
                  <a:pt x="62579" y="26087"/>
                </a:cubicBezTo>
                <a:close/>
                <a:moveTo>
                  <a:pt x="68821" y="26123"/>
                </a:moveTo>
                <a:cubicBezTo>
                  <a:pt x="68962" y="26448"/>
                  <a:pt x="69112" y="26748"/>
                  <a:pt x="69226" y="27073"/>
                </a:cubicBezTo>
                <a:cubicBezTo>
                  <a:pt x="68267" y="27144"/>
                  <a:pt x="67281" y="27258"/>
                  <a:pt x="66321" y="27364"/>
                </a:cubicBezTo>
                <a:cubicBezTo>
                  <a:pt x="66180" y="27073"/>
                  <a:pt x="66030" y="26783"/>
                  <a:pt x="65881" y="26484"/>
                </a:cubicBezTo>
                <a:cubicBezTo>
                  <a:pt x="66876" y="26343"/>
                  <a:pt x="67862" y="26228"/>
                  <a:pt x="68821" y="26123"/>
                </a:cubicBezTo>
                <a:close/>
                <a:moveTo>
                  <a:pt x="7598" y="26043"/>
                </a:moveTo>
                <a:cubicBezTo>
                  <a:pt x="8400" y="26378"/>
                  <a:pt x="9210" y="26704"/>
                  <a:pt x="10055" y="27003"/>
                </a:cubicBezTo>
                <a:cubicBezTo>
                  <a:pt x="9755" y="27188"/>
                  <a:pt x="9465" y="27364"/>
                  <a:pt x="9174" y="27514"/>
                </a:cubicBezTo>
                <a:cubicBezTo>
                  <a:pt x="8294" y="27223"/>
                  <a:pt x="7449" y="26888"/>
                  <a:pt x="6639" y="26563"/>
                </a:cubicBezTo>
                <a:cubicBezTo>
                  <a:pt x="6973" y="26378"/>
                  <a:pt x="7264" y="26228"/>
                  <a:pt x="7598" y="26043"/>
                </a:cubicBezTo>
                <a:close/>
                <a:moveTo>
                  <a:pt x="27478" y="26563"/>
                </a:moveTo>
                <a:cubicBezTo>
                  <a:pt x="28173" y="26633"/>
                  <a:pt x="28798" y="26704"/>
                  <a:pt x="29459" y="26748"/>
                </a:cubicBezTo>
                <a:cubicBezTo>
                  <a:pt x="29679" y="26748"/>
                  <a:pt x="29899" y="26748"/>
                  <a:pt x="30119" y="26783"/>
                </a:cubicBezTo>
                <a:cubicBezTo>
                  <a:pt x="29934" y="27003"/>
                  <a:pt x="29784" y="27258"/>
                  <a:pt x="29608" y="27514"/>
                </a:cubicBezTo>
                <a:cubicBezTo>
                  <a:pt x="29494" y="27514"/>
                  <a:pt x="29344" y="27478"/>
                  <a:pt x="29239" y="27478"/>
                </a:cubicBezTo>
                <a:cubicBezTo>
                  <a:pt x="28464" y="27443"/>
                  <a:pt x="27698" y="27408"/>
                  <a:pt x="26923" y="27329"/>
                </a:cubicBezTo>
                <a:cubicBezTo>
                  <a:pt x="27108" y="27073"/>
                  <a:pt x="27293" y="26818"/>
                  <a:pt x="27478" y="26563"/>
                </a:cubicBezTo>
                <a:close/>
                <a:moveTo>
                  <a:pt x="2976" y="25973"/>
                </a:moveTo>
                <a:cubicBezTo>
                  <a:pt x="3197" y="26087"/>
                  <a:pt x="3373" y="26158"/>
                  <a:pt x="3557" y="26263"/>
                </a:cubicBezTo>
                <a:cubicBezTo>
                  <a:pt x="4147" y="26563"/>
                  <a:pt x="4772" y="26818"/>
                  <a:pt x="5398" y="27073"/>
                </a:cubicBezTo>
                <a:cubicBezTo>
                  <a:pt x="5063" y="27223"/>
                  <a:pt x="4693" y="27408"/>
                  <a:pt x="4367" y="27549"/>
                </a:cubicBezTo>
                <a:cubicBezTo>
                  <a:pt x="3857" y="27329"/>
                  <a:pt x="3302" y="27109"/>
                  <a:pt x="2792" y="26853"/>
                </a:cubicBezTo>
                <a:cubicBezTo>
                  <a:pt x="2492" y="26748"/>
                  <a:pt x="2202" y="26598"/>
                  <a:pt x="1876" y="26448"/>
                </a:cubicBezTo>
                <a:cubicBezTo>
                  <a:pt x="2237" y="26307"/>
                  <a:pt x="2607" y="26158"/>
                  <a:pt x="2976" y="25973"/>
                </a:cubicBezTo>
                <a:close/>
                <a:moveTo>
                  <a:pt x="57191" y="26307"/>
                </a:moveTo>
                <a:cubicBezTo>
                  <a:pt x="57226" y="26563"/>
                  <a:pt x="57262" y="26818"/>
                  <a:pt x="57297" y="27073"/>
                </a:cubicBezTo>
                <a:cubicBezTo>
                  <a:pt x="56381" y="27258"/>
                  <a:pt x="55466" y="27443"/>
                  <a:pt x="54550" y="27628"/>
                </a:cubicBezTo>
                <a:cubicBezTo>
                  <a:pt x="54515" y="27364"/>
                  <a:pt x="54480" y="27144"/>
                  <a:pt x="54480" y="26888"/>
                </a:cubicBezTo>
                <a:cubicBezTo>
                  <a:pt x="55395" y="26704"/>
                  <a:pt x="56311" y="26528"/>
                  <a:pt x="57191" y="26307"/>
                </a:cubicBezTo>
                <a:close/>
                <a:moveTo>
                  <a:pt x="49153" y="26704"/>
                </a:moveTo>
                <a:lnTo>
                  <a:pt x="49153" y="26704"/>
                </a:lnTo>
                <a:cubicBezTo>
                  <a:pt x="49048" y="26888"/>
                  <a:pt x="49012" y="27073"/>
                  <a:pt x="48933" y="27293"/>
                </a:cubicBezTo>
                <a:cubicBezTo>
                  <a:pt x="48132" y="27443"/>
                  <a:pt x="47322" y="27549"/>
                  <a:pt x="46477" y="27663"/>
                </a:cubicBezTo>
                <a:cubicBezTo>
                  <a:pt x="46556" y="27443"/>
                  <a:pt x="46626" y="27258"/>
                  <a:pt x="46697" y="27038"/>
                </a:cubicBezTo>
                <a:cubicBezTo>
                  <a:pt x="47542" y="26924"/>
                  <a:pt x="48352" y="26818"/>
                  <a:pt x="49153" y="26704"/>
                </a:cubicBezTo>
                <a:close/>
                <a:moveTo>
                  <a:pt x="30189" y="26783"/>
                </a:moveTo>
                <a:cubicBezTo>
                  <a:pt x="31105" y="26818"/>
                  <a:pt x="32029" y="26888"/>
                  <a:pt x="32910" y="26968"/>
                </a:cubicBezTo>
                <a:cubicBezTo>
                  <a:pt x="32831" y="27109"/>
                  <a:pt x="32725" y="27258"/>
                  <a:pt x="32611" y="27443"/>
                </a:cubicBezTo>
                <a:cubicBezTo>
                  <a:pt x="32575" y="27514"/>
                  <a:pt x="32505" y="27628"/>
                  <a:pt x="32426" y="27698"/>
                </a:cubicBezTo>
                <a:cubicBezTo>
                  <a:pt x="31510" y="27628"/>
                  <a:pt x="30594" y="27584"/>
                  <a:pt x="29679" y="27514"/>
                </a:cubicBezTo>
                <a:cubicBezTo>
                  <a:pt x="29864" y="27258"/>
                  <a:pt x="30005" y="27038"/>
                  <a:pt x="30189" y="26783"/>
                </a:cubicBezTo>
                <a:close/>
                <a:moveTo>
                  <a:pt x="18489" y="26087"/>
                </a:moveTo>
                <a:cubicBezTo>
                  <a:pt x="19369" y="26307"/>
                  <a:pt x="20285" y="26484"/>
                  <a:pt x="21201" y="26668"/>
                </a:cubicBezTo>
                <a:cubicBezTo>
                  <a:pt x="20910" y="27038"/>
                  <a:pt x="20584" y="27364"/>
                  <a:pt x="20250" y="27734"/>
                </a:cubicBezTo>
                <a:cubicBezTo>
                  <a:pt x="19264" y="27584"/>
                  <a:pt x="18304" y="27408"/>
                  <a:pt x="17424" y="27223"/>
                </a:cubicBezTo>
                <a:cubicBezTo>
                  <a:pt x="17793" y="26853"/>
                  <a:pt x="18163" y="26484"/>
                  <a:pt x="18489" y="26087"/>
                </a:cubicBezTo>
                <a:close/>
                <a:moveTo>
                  <a:pt x="10970" y="26484"/>
                </a:moveTo>
                <a:cubicBezTo>
                  <a:pt x="11816" y="26818"/>
                  <a:pt x="12696" y="27073"/>
                  <a:pt x="13576" y="27329"/>
                </a:cubicBezTo>
                <a:cubicBezTo>
                  <a:pt x="13541" y="27364"/>
                  <a:pt x="13462" y="27408"/>
                  <a:pt x="13427" y="27443"/>
                </a:cubicBezTo>
                <a:cubicBezTo>
                  <a:pt x="13242" y="27584"/>
                  <a:pt x="13057" y="27698"/>
                  <a:pt x="12881" y="27804"/>
                </a:cubicBezTo>
                <a:cubicBezTo>
                  <a:pt x="11956" y="27584"/>
                  <a:pt x="11041" y="27293"/>
                  <a:pt x="10196" y="27003"/>
                </a:cubicBezTo>
                <a:cubicBezTo>
                  <a:pt x="10460" y="26853"/>
                  <a:pt x="10715" y="26668"/>
                  <a:pt x="10970" y="26484"/>
                </a:cubicBezTo>
                <a:close/>
                <a:moveTo>
                  <a:pt x="65845" y="26484"/>
                </a:moveTo>
                <a:cubicBezTo>
                  <a:pt x="65995" y="26783"/>
                  <a:pt x="66145" y="27073"/>
                  <a:pt x="66250" y="27408"/>
                </a:cubicBezTo>
                <a:cubicBezTo>
                  <a:pt x="65264" y="27514"/>
                  <a:pt x="64270" y="27663"/>
                  <a:pt x="63319" y="27804"/>
                </a:cubicBezTo>
                <a:cubicBezTo>
                  <a:pt x="63204" y="27514"/>
                  <a:pt x="63099" y="27223"/>
                  <a:pt x="62984" y="26924"/>
                </a:cubicBezTo>
                <a:cubicBezTo>
                  <a:pt x="63944" y="26783"/>
                  <a:pt x="64895" y="26633"/>
                  <a:pt x="65845" y="26484"/>
                </a:cubicBezTo>
                <a:close/>
                <a:moveTo>
                  <a:pt x="51724" y="26853"/>
                </a:moveTo>
                <a:lnTo>
                  <a:pt x="51724" y="26853"/>
                </a:lnTo>
                <a:cubicBezTo>
                  <a:pt x="51689" y="27038"/>
                  <a:pt x="51653" y="27188"/>
                  <a:pt x="51653" y="27364"/>
                </a:cubicBezTo>
                <a:cubicBezTo>
                  <a:pt x="50741" y="27548"/>
                  <a:pt x="49821" y="27697"/>
                  <a:pt x="48874" y="27846"/>
                </a:cubicBezTo>
                <a:lnTo>
                  <a:pt x="48874" y="27846"/>
                </a:lnTo>
                <a:cubicBezTo>
                  <a:pt x="48898" y="27838"/>
                  <a:pt x="48898" y="27800"/>
                  <a:pt x="48898" y="27769"/>
                </a:cubicBezTo>
                <a:cubicBezTo>
                  <a:pt x="48933" y="27628"/>
                  <a:pt x="48933" y="27478"/>
                  <a:pt x="48977" y="27364"/>
                </a:cubicBezTo>
                <a:cubicBezTo>
                  <a:pt x="49893" y="27223"/>
                  <a:pt x="50808" y="27038"/>
                  <a:pt x="51724" y="26853"/>
                </a:cubicBezTo>
                <a:close/>
                <a:moveTo>
                  <a:pt x="75125" y="26853"/>
                </a:moveTo>
                <a:cubicBezTo>
                  <a:pt x="75204" y="27003"/>
                  <a:pt x="75275" y="27109"/>
                  <a:pt x="75345" y="27258"/>
                </a:cubicBezTo>
                <a:cubicBezTo>
                  <a:pt x="75424" y="27443"/>
                  <a:pt x="75530" y="27628"/>
                  <a:pt x="75644" y="27804"/>
                </a:cubicBezTo>
                <a:lnTo>
                  <a:pt x="73919" y="27804"/>
                </a:lnTo>
                <a:cubicBezTo>
                  <a:pt x="73514" y="27804"/>
                  <a:pt x="73109" y="27848"/>
                  <a:pt x="72669" y="27848"/>
                </a:cubicBezTo>
                <a:cubicBezTo>
                  <a:pt x="72598" y="27663"/>
                  <a:pt x="72484" y="27478"/>
                  <a:pt x="72413" y="27293"/>
                </a:cubicBezTo>
                <a:cubicBezTo>
                  <a:pt x="72343" y="27144"/>
                  <a:pt x="72308" y="27038"/>
                  <a:pt x="72228" y="26924"/>
                </a:cubicBezTo>
                <a:cubicBezTo>
                  <a:pt x="73223" y="26853"/>
                  <a:pt x="74174" y="26853"/>
                  <a:pt x="75125" y="26853"/>
                </a:cubicBezTo>
                <a:close/>
                <a:moveTo>
                  <a:pt x="82652" y="26087"/>
                </a:moveTo>
                <a:lnTo>
                  <a:pt x="82652" y="26087"/>
                </a:lnTo>
                <a:cubicBezTo>
                  <a:pt x="83533" y="26307"/>
                  <a:pt x="84369" y="26598"/>
                  <a:pt x="85214" y="26924"/>
                </a:cubicBezTo>
                <a:cubicBezTo>
                  <a:pt x="85249" y="26968"/>
                  <a:pt x="85293" y="26968"/>
                  <a:pt x="85329" y="26968"/>
                </a:cubicBezTo>
                <a:cubicBezTo>
                  <a:pt x="85549" y="27258"/>
                  <a:pt x="85804" y="27549"/>
                  <a:pt x="86059" y="27848"/>
                </a:cubicBezTo>
                <a:cubicBezTo>
                  <a:pt x="85179" y="27514"/>
                  <a:pt x="84299" y="27223"/>
                  <a:pt x="83383" y="26968"/>
                </a:cubicBezTo>
                <a:cubicBezTo>
                  <a:pt x="83128" y="26668"/>
                  <a:pt x="82908" y="26378"/>
                  <a:pt x="82652" y="26087"/>
                </a:cubicBezTo>
                <a:close/>
                <a:moveTo>
                  <a:pt x="59938" y="26598"/>
                </a:moveTo>
                <a:cubicBezTo>
                  <a:pt x="59982" y="26853"/>
                  <a:pt x="60052" y="27109"/>
                  <a:pt x="60123" y="27364"/>
                </a:cubicBezTo>
                <a:cubicBezTo>
                  <a:pt x="59718" y="27443"/>
                  <a:pt x="59278" y="27514"/>
                  <a:pt x="58882" y="27628"/>
                </a:cubicBezTo>
                <a:cubicBezTo>
                  <a:pt x="58397" y="27698"/>
                  <a:pt x="57957" y="27769"/>
                  <a:pt x="57482" y="27883"/>
                </a:cubicBezTo>
                <a:cubicBezTo>
                  <a:pt x="57446" y="27628"/>
                  <a:pt x="57411" y="27364"/>
                  <a:pt x="57341" y="27109"/>
                </a:cubicBezTo>
                <a:cubicBezTo>
                  <a:pt x="57922" y="27003"/>
                  <a:pt x="58477" y="26888"/>
                  <a:pt x="58987" y="26783"/>
                </a:cubicBezTo>
                <a:cubicBezTo>
                  <a:pt x="59322" y="26704"/>
                  <a:pt x="59612" y="26668"/>
                  <a:pt x="59938" y="26598"/>
                </a:cubicBezTo>
                <a:close/>
                <a:moveTo>
                  <a:pt x="14598" y="26598"/>
                </a:moveTo>
                <a:cubicBezTo>
                  <a:pt x="15443" y="26853"/>
                  <a:pt x="16358" y="27073"/>
                  <a:pt x="17283" y="27258"/>
                </a:cubicBezTo>
                <a:cubicBezTo>
                  <a:pt x="17063" y="27478"/>
                  <a:pt x="16799" y="27734"/>
                  <a:pt x="16543" y="27954"/>
                </a:cubicBezTo>
                <a:cubicBezTo>
                  <a:pt x="15557" y="27769"/>
                  <a:pt x="14642" y="27549"/>
                  <a:pt x="13717" y="27293"/>
                </a:cubicBezTo>
                <a:cubicBezTo>
                  <a:pt x="14017" y="27073"/>
                  <a:pt x="14307" y="26853"/>
                  <a:pt x="14598" y="26598"/>
                </a:cubicBezTo>
                <a:close/>
                <a:moveTo>
                  <a:pt x="46626" y="27038"/>
                </a:moveTo>
                <a:lnTo>
                  <a:pt x="46626" y="27038"/>
                </a:lnTo>
                <a:cubicBezTo>
                  <a:pt x="46556" y="27258"/>
                  <a:pt x="46477" y="27443"/>
                  <a:pt x="46406" y="27663"/>
                </a:cubicBezTo>
                <a:cubicBezTo>
                  <a:pt x="45491" y="27769"/>
                  <a:pt x="44575" y="27883"/>
                  <a:pt x="43615" y="27954"/>
                </a:cubicBezTo>
                <a:cubicBezTo>
                  <a:pt x="43730" y="27734"/>
                  <a:pt x="43800" y="27549"/>
                  <a:pt x="43915" y="27329"/>
                </a:cubicBezTo>
                <a:cubicBezTo>
                  <a:pt x="44311" y="27293"/>
                  <a:pt x="44681" y="27258"/>
                  <a:pt x="45086" y="27223"/>
                </a:cubicBezTo>
                <a:cubicBezTo>
                  <a:pt x="45596" y="27188"/>
                  <a:pt x="46116" y="27109"/>
                  <a:pt x="46626" y="27038"/>
                </a:cubicBezTo>
                <a:close/>
                <a:moveTo>
                  <a:pt x="75204" y="26853"/>
                </a:moveTo>
                <a:lnTo>
                  <a:pt x="75204" y="26853"/>
                </a:lnTo>
                <a:cubicBezTo>
                  <a:pt x="76190" y="26888"/>
                  <a:pt x="77185" y="26924"/>
                  <a:pt x="78171" y="27003"/>
                </a:cubicBezTo>
                <a:cubicBezTo>
                  <a:pt x="78250" y="27144"/>
                  <a:pt x="78321" y="27293"/>
                  <a:pt x="78391" y="27443"/>
                </a:cubicBezTo>
                <a:cubicBezTo>
                  <a:pt x="78506" y="27584"/>
                  <a:pt x="78576" y="27769"/>
                  <a:pt x="78690" y="27954"/>
                </a:cubicBezTo>
                <a:cubicBezTo>
                  <a:pt x="77696" y="27883"/>
                  <a:pt x="76710" y="27804"/>
                  <a:pt x="75679" y="27804"/>
                </a:cubicBezTo>
                <a:cubicBezTo>
                  <a:pt x="75609" y="27628"/>
                  <a:pt x="75495" y="27408"/>
                  <a:pt x="75389" y="27223"/>
                </a:cubicBezTo>
                <a:cubicBezTo>
                  <a:pt x="75345" y="27109"/>
                  <a:pt x="75275" y="27003"/>
                  <a:pt x="75204" y="26853"/>
                </a:cubicBezTo>
                <a:close/>
                <a:moveTo>
                  <a:pt x="80592" y="26378"/>
                </a:moveTo>
                <a:cubicBezTo>
                  <a:pt x="81508" y="26563"/>
                  <a:pt x="82432" y="26748"/>
                  <a:pt x="83348" y="27003"/>
                </a:cubicBezTo>
                <a:cubicBezTo>
                  <a:pt x="83568" y="27329"/>
                  <a:pt x="83788" y="27628"/>
                  <a:pt x="84043" y="27954"/>
                </a:cubicBezTo>
                <a:cubicBezTo>
                  <a:pt x="83128" y="27698"/>
                  <a:pt x="82168" y="27514"/>
                  <a:pt x="81217" y="27329"/>
                </a:cubicBezTo>
                <a:cubicBezTo>
                  <a:pt x="80997" y="27003"/>
                  <a:pt x="80812" y="26704"/>
                  <a:pt x="80592" y="26378"/>
                </a:cubicBezTo>
                <a:close/>
                <a:moveTo>
                  <a:pt x="1832" y="26484"/>
                </a:moveTo>
                <a:cubicBezTo>
                  <a:pt x="2131" y="26633"/>
                  <a:pt x="2457" y="26783"/>
                  <a:pt x="2792" y="26924"/>
                </a:cubicBezTo>
                <a:cubicBezTo>
                  <a:pt x="3267" y="27144"/>
                  <a:pt x="3778" y="27364"/>
                  <a:pt x="4297" y="27584"/>
                </a:cubicBezTo>
                <a:cubicBezTo>
                  <a:pt x="4183" y="27628"/>
                  <a:pt x="4033" y="27698"/>
                  <a:pt x="3927" y="27734"/>
                </a:cubicBezTo>
                <a:cubicBezTo>
                  <a:pt x="3742" y="27804"/>
                  <a:pt x="3557" y="27883"/>
                  <a:pt x="3417" y="27989"/>
                </a:cubicBezTo>
                <a:cubicBezTo>
                  <a:pt x="2792" y="27734"/>
                  <a:pt x="2202" y="27478"/>
                  <a:pt x="1577" y="27223"/>
                </a:cubicBezTo>
                <a:cubicBezTo>
                  <a:pt x="1356" y="27109"/>
                  <a:pt x="1101" y="27003"/>
                  <a:pt x="846" y="26888"/>
                </a:cubicBezTo>
                <a:cubicBezTo>
                  <a:pt x="1031" y="26818"/>
                  <a:pt x="1172" y="26748"/>
                  <a:pt x="1356" y="26668"/>
                </a:cubicBezTo>
                <a:cubicBezTo>
                  <a:pt x="1506" y="26598"/>
                  <a:pt x="1656" y="26528"/>
                  <a:pt x="1832" y="26484"/>
                </a:cubicBezTo>
                <a:close/>
                <a:moveTo>
                  <a:pt x="32980" y="26968"/>
                </a:moveTo>
                <a:cubicBezTo>
                  <a:pt x="33271" y="27003"/>
                  <a:pt x="33605" y="27038"/>
                  <a:pt x="33896" y="27038"/>
                </a:cubicBezTo>
                <a:cubicBezTo>
                  <a:pt x="34486" y="27109"/>
                  <a:pt x="35067" y="27144"/>
                  <a:pt x="35621" y="27188"/>
                </a:cubicBezTo>
                <a:cubicBezTo>
                  <a:pt x="35472" y="27443"/>
                  <a:pt x="35331" y="27698"/>
                  <a:pt x="35146" y="27989"/>
                </a:cubicBezTo>
                <a:cubicBezTo>
                  <a:pt x="34812" y="27954"/>
                  <a:pt x="34486" y="27919"/>
                  <a:pt x="34151" y="27883"/>
                </a:cubicBezTo>
                <a:cubicBezTo>
                  <a:pt x="33605" y="27804"/>
                  <a:pt x="33051" y="27769"/>
                  <a:pt x="32505" y="27734"/>
                </a:cubicBezTo>
                <a:cubicBezTo>
                  <a:pt x="32575" y="27628"/>
                  <a:pt x="32611" y="27549"/>
                  <a:pt x="32690" y="27443"/>
                </a:cubicBezTo>
                <a:cubicBezTo>
                  <a:pt x="32760" y="27293"/>
                  <a:pt x="32866" y="27144"/>
                  <a:pt x="32980" y="26968"/>
                </a:cubicBezTo>
                <a:close/>
                <a:moveTo>
                  <a:pt x="72193" y="26924"/>
                </a:moveTo>
                <a:cubicBezTo>
                  <a:pt x="72228" y="27038"/>
                  <a:pt x="72308" y="27188"/>
                  <a:pt x="72343" y="27293"/>
                </a:cubicBezTo>
                <a:cubicBezTo>
                  <a:pt x="72448" y="27478"/>
                  <a:pt x="72528" y="27663"/>
                  <a:pt x="72598" y="27848"/>
                </a:cubicBezTo>
                <a:cubicBezTo>
                  <a:pt x="71647" y="27883"/>
                  <a:pt x="70652" y="27954"/>
                  <a:pt x="69702" y="28024"/>
                </a:cubicBezTo>
                <a:cubicBezTo>
                  <a:pt x="69622" y="27883"/>
                  <a:pt x="69587" y="27769"/>
                  <a:pt x="69517" y="27628"/>
                </a:cubicBezTo>
                <a:cubicBezTo>
                  <a:pt x="69446" y="27443"/>
                  <a:pt x="69367" y="27293"/>
                  <a:pt x="69297" y="27109"/>
                </a:cubicBezTo>
                <a:cubicBezTo>
                  <a:pt x="70283" y="27038"/>
                  <a:pt x="71242" y="26968"/>
                  <a:pt x="72193" y="26924"/>
                </a:cubicBezTo>
                <a:close/>
                <a:moveTo>
                  <a:pt x="6568" y="26598"/>
                </a:moveTo>
                <a:cubicBezTo>
                  <a:pt x="7378" y="26924"/>
                  <a:pt x="8215" y="27258"/>
                  <a:pt x="9095" y="27549"/>
                </a:cubicBezTo>
                <a:cubicBezTo>
                  <a:pt x="8769" y="27734"/>
                  <a:pt x="8479" y="27883"/>
                  <a:pt x="8144" y="28068"/>
                </a:cubicBezTo>
                <a:cubicBezTo>
                  <a:pt x="7264" y="27769"/>
                  <a:pt x="6384" y="27443"/>
                  <a:pt x="5538" y="27073"/>
                </a:cubicBezTo>
                <a:cubicBezTo>
                  <a:pt x="5873" y="26924"/>
                  <a:pt x="6234" y="26748"/>
                  <a:pt x="6568" y="26598"/>
                </a:cubicBezTo>
                <a:close/>
                <a:moveTo>
                  <a:pt x="21280" y="26704"/>
                </a:moveTo>
                <a:cubicBezTo>
                  <a:pt x="21350" y="26704"/>
                  <a:pt x="21465" y="26704"/>
                  <a:pt x="21535" y="26748"/>
                </a:cubicBezTo>
                <a:cubicBezTo>
                  <a:pt x="22380" y="26888"/>
                  <a:pt x="23226" y="27003"/>
                  <a:pt x="24062" y="27109"/>
                </a:cubicBezTo>
                <a:cubicBezTo>
                  <a:pt x="23807" y="27443"/>
                  <a:pt x="23516" y="27769"/>
                  <a:pt x="23226" y="28068"/>
                </a:cubicBezTo>
                <a:cubicBezTo>
                  <a:pt x="22345" y="27989"/>
                  <a:pt x="21500" y="27883"/>
                  <a:pt x="20620" y="27769"/>
                </a:cubicBezTo>
                <a:cubicBezTo>
                  <a:pt x="20505" y="27769"/>
                  <a:pt x="20435" y="27734"/>
                  <a:pt x="20320" y="27734"/>
                </a:cubicBezTo>
                <a:cubicBezTo>
                  <a:pt x="20655" y="27408"/>
                  <a:pt x="20981" y="27038"/>
                  <a:pt x="21280" y="26704"/>
                </a:cubicBezTo>
                <a:close/>
                <a:moveTo>
                  <a:pt x="43836" y="27329"/>
                </a:moveTo>
                <a:lnTo>
                  <a:pt x="43836" y="27329"/>
                </a:lnTo>
                <a:cubicBezTo>
                  <a:pt x="43730" y="27549"/>
                  <a:pt x="43651" y="27734"/>
                  <a:pt x="43545" y="27954"/>
                </a:cubicBezTo>
                <a:cubicBezTo>
                  <a:pt x="42700" y="28024"/>
                  <a:pt x="41855" y="28068"/>
                  <a:pt x="40974" y="28103"/>
                </a:cubicBezTo>
                <a:cubicBezTo>
                  <a:pt x="41089" y="27883"/>
                  <a:pt x="41159" y="27663"/>
                  <a:pt x="41274" y="27443"/>
                </a:cubicBezTo>
                <a:cubicBezTo>
                  <a:pt x="42110" y="27443"/>
                  <a:pt x="42955" y="27408"/>
                  <a:pt x="43836" y="27329"/>
                </a:cubicBezTo>
                <a:close/>
                <a:moveTo>
                  <a:pt x="35692" y="27188"/>
                </a:moveTo>
                <a:cubicBezTo>
                  <a:pt x="36608" y="27258"/>
                  <a:pt x="37532" y="27329"/>
                  <a:pt x="38448" y="27364"/>
                </a:cubicBezTo>
                <a:cubicBezTo>
                  <a:pt x="38333" y="27628"/>
                  <a:pt x="38192" y="27883"/>
                  <a:pt x="38078" y="28139"/>
                </a:cubicBezTo>
                <a:cubicBezTo>
                  <a:pt x="37127" y="28139"/>
                  <a:pt x="36167" y="28068"/>
                  <a:pt x="35217" y="27989"/>
                </a:cubicBezTo>
                <a:cubicBezTo>
                  <a:pt x="35366" y="27734"/>
                  <a:pt x="35551" y="27443"/>
                  <a:pt x="35692" y="27188"/>
                </a:cubicBezTo>
                <a:close/>
                <a:moveTo>
                  <a:pt x="38518" y="27364"/>
                </a:moveTo>
                <a:cubicBezTo>
                  <a:pt x="39398" y="27408"/>
                  <a:pt x="40314" y="27443"/>
                  <a:pt x="41194" y="27443"/>
                </a:cubicBezTo>
                <a:cubicBezTo>
                  <a:pt x="41124" y="27663"/>
                  <a:pt x="41010" y="27883"/>
                  <a:pt x="40904" y="28103"/>
                </a:cubicBezTo>
                <a:cubicBezTo>
                  <a:pt x="40256" y="28128"/>
                  <a:pt x="39609" y="28153"/>
                  <a:pt x="38958" y="28153"/>
                </a:cubicBezTo>
                <a:cubicBezTo>
                  <a:pt x="38689" y="28153"/>
                  <a:pt x="38419" y="28149"/>
                  <a:pt x="38148" y="28139"/>
                </a:cubicBezTo>
                <a:cubicBezTo>
                  <a:pt x="38263" y="27883"/>
                  <a:pt x="38368" y="27628"/>
                  <a:pt x="38518" y="27364"/>
                </a:cubicBezTo>
                <a:close/>
                <a:moveTo>
                  <a:pt x="54436" y="26888"/>
                </a:moveTo>
                <a:cubicBezTo>
                  <a:pt x="54436" y="27144"/>
                  <a:pt x="54436" y="27408"/>
                  <a:pt x="54480" y="27663"/>
                </a:cubicBezTo>
                <a:cubicBezTo>
                  <a:pt x="53555" y="27848"/>
                  <a:pt x="52604" y="27989"/>
                  <a:pt x="51653" y="28174"/>
                </a:cubicBezTo>
                <a:cubicBezTo>
                  <a:pt x="51689" y="27954"/>
                  <a:pt x="51689" y="27734"/>
                  <a:pt x="51689" y="27514"/>
                </a:cubicBezTo>
                <a:lnTo>
                  <a:pt x="51689" y="27443"/>
                </a:lnTo>
                <a:cubicBezTo>
                  <a:pt x="52604" y="27258"/>
                  <a:pt x="53520" y="27073"/>
                  <a:pt x="54436" y="26888"/>
                </a:cubicBezTo>
                <a:close/>
                <a:moveTo>
                  <a:pt x="24141" y="27109"/>
                </a:moveTo>
                <a:cubicBezTo>
                  <a:pt x="25022" y="27223"/>
                  <a:pt x="25937" y="27293"/>
                  <a:pt x="26818" y="27364"/>
                </a:cubicBezTo>
                <a:cubicBezTo>
                  <a:pt x="26597" y="27663"/>
                  <a:pt x="26377" y="27954"/>
                  <a:pt x="26157" y="28244"/>
                </a:cubicBezTo>
                <a:cubicBezTo>
                  <a:pt x="25206" y="28209"/>
                  <a:pt x="24247" y="28174"/>
                  <a:pt x="23296" y="28068"/>
                </a:cubicBezTo>
                <a:cubicBezTo>
                  <a:pt x="23586" y="27769"/>
                  <a:pt x="23886" y="27443"/>
                  <a:pt x="24141" y="27109"/>
                </a:cubicBezTo>
                <a:close/>
                <a:moveTo>
                  <a:pt x="48933" y="27364"/>
                </a:moveTo>
                <a:lnTo>
                  <a:pt x="48933" y="27364"/>
                </a:lnTo>
                <a:cubicBezTo>
                  <a:pt x="48898" y="27478"/>
                  <a:pt x="48863" y="27628"/>
                  <a:pt x="48827" y="27734"/>
                </a:cubicBezTo>
                <a:lnTo>
                  <a:pt x="48827" y="27883"/>
                </a:lnTo>
                <a:cubicBezTo>
                  <a:pt x="47982" y="27989"/>
                  <a:pt x="47137" y="28139"/>
                  <a:pt x="46336" y="28244"/>
                </a:cubicBezTo>
                <a:cubicBezTo>
                  <a:pt x="46371" y="28068"/>
                  <a:pt x="46406" y="27883"/>
                  <a:pt x="46477" y="27698"/>
                </a:cubicBezTo>
                <a:cubicBezTo>
                  <a:pt x="47287" y="27628"/>
                  <a:pt x="48097" y="27478"/>
                  <a:pt x="48933" y="27364"/>
                </a:cubicBezTo>
                <a:close/>
                <a:moveTo>
                  <a:pt x="26888" y="27364"/>
                </a:moveTo>
                <a:cubicBezTo>
                  <a:pt x="27663" y="27443"/>
                  <a:pt x="28464" y="27478"/>
                  <a:pt x="29239" y="27549"/>
                </a:cubicBezTo>
                <a:lnTo>
                  <a:pt x="29564" y="27549"/>
                </a:lnTo>
                <a:cubicBezTo>
                  <a:pt x="29423" y="27769"/>
                  <a:pt x="29239" y="27989"/>
                  <a:pt x="29089" y="28209"/>
                </a:cubicBezTo>
                <a:lnTo>
                  <a:pt x="28904" y="28209"/>
                </a:lnTo>
                <a:cubicBezTo>
                  <a:pt x="28393" y="28244"/>
                  <a:pt x="27883" y="28288"/>
                  <a:pt x="27363" y="28288"/>
                </a:cubicBezTo>
                <a:cubicBezTo>
                  <a:pt x="26967" y="28288"/>
                  <a:pt x="26597" y="28244"/>
                  <a:pt x="26228" y="28244"/>
                </a:cubicBezTo>
                <a:cubicBezTo>
                  <a:pt x="26448" y="27954"/>
                  <a:pt x="26668" y="27663"/>
                  <a:pt x="26888" y="27364"/>
                </a:cubicBezTo>
                <a:close/>
                <a:moveTo>
                  <a:pt x="62914" y="26968"/>
                </a:moveTo>
                <a:cubicBezTo>
                  <a:pt x="63019" y="27223"/>
                  <a:pt x="63134" y="27514"/>
                  <a:pt x="63239" y="27804"/>
                </a:cubicBezTo>
                <a:cubicBezTo>
                  <a:pt x="62289" y="27954"/>
                  <a:pt x="61373" y="28103"/>
                  <a:pt x="60457" y="28288"/>
                </a:cubicBezTo>
                <a:cubicBezTo>
                  <a:pt x="60378" y="27989"/>
                  <a:pt x="60273" y="27698"/>
                  <a:pt x="60202" y="27408"/>
                </a:cubicBezTo>
                <a:cubicBezTo>
                  <a:pt x="61118" y="27258"/>
                  <a:pt x="62033" y="27109"/>
                  <a:pt x="62914" y="26968"/>
                </a:cubicBezTo>
                <a:close/>
                <a:moveTo>
                  <a:pt x="29644" y="27584"/>
                </a:moveTo>
                <a:cubicBezTo>
                  <a:pt x="30559" y="27628"/>
                  <a:pt x="31475" y="27698"/>
                  <a:pt x="32390" y="27769"/>
                </a:cubicBezTo>
                <a:cubicBezTo>
                  <a:pt x="32285" y="27954"/>
                  <a:pt x="32170" y="28139"/>
                  <a:pt x="32065" y="28324"/>
                </a:cubicBezTo>
                <a:cubicBezTo>
                  <a:pt x="31545" y="28244"/>
                  <a:pt x="30999" y="28174"/>
                  <a:pt x="30445" y="28174"/>
                </a:cubicBezTo>
                <a:cubicBezTo>
                  <a:pt x="30005" y="28174"/>
                  <a:pt x="29564" y="28174"/>
                  <a:pt x="29168" y="28209"/>
                </a:cubicBezTo>
                <a:cubicBezTo>
                  <a:pt x="29309" y="27989"/>
                  <a:pt x="29459" y="27769"/>
                  <a:pt x="29644" y="27584"/>
                </a:cubicBezTo>
                <a:close/>
                <a:moveTo>
                  <a:pt x="69261" y="27109"/>
                </a:moveTo>
                <a:cubicBezTo>
                  <a:pt x="69332" y="27293"/>
                  <a:pt x="69402" y="27478"/>
                  <a:pt x="69481" y="27628"/>
                </a:cubicBezTo>
                <a:cubicBezTo>
                  <a:pt x="69517" y="27769"/>
                  <a:pt x="69587" y="27919"/>
                  <a:pt x="69622" y="28024"/>
                </a:cubicBezTo>
                <a:cubicBezTo>
                  <a:pt x="68672" y="28103"/>
                  <a:pt x="67685" y="28209"/>
                  <a:pt x="66761" y="28324"/>
                </a:cubicBezTo>
                <a:cubicBezTo>
                  <a:pt x="66620" y="28024"/>
                  <a:pt x="66471" y="27734"/>
                  <a:pt x="66365" y="27443"/>
                </a:cubicBezTo>
                <a:cubicBezTo>
                  <a:pt x="67316" y="27329"/>
                  <a:pt x="68302" y="27223"/>
                  <a:pt x="69261" y="27109"/>
                </a:cubicBezTo>
                <a:close/>
                <a:moveTo>
                  <a:pt x="78250" y="27003"/>
                </a:moveTo>
                <a:cubicBezTo>
                  <a:pt x="79201" y="27109"/>
                  <a:pt x="80187" y="27223"/>
                  <a:pt x="81182" y="27408"/>
                </a:cubicBezTo>
                <a:cubicBezTo>
                  <a:pt x="81288" y="27584"/>
                  <a:pt x="81437" y="27804"/>
                  <a:pt x="81587" y="28024"/>
                </a:cubicBezTo>
                <a:cubicBezTo>
                  <a:pt x="81622" y="28103"/>
                  <a:pt x="81693" y="28209"/>
                  <a:pt x="81772" y="28324"/>
                </a:cubicBezTo>
                <a:cubicBezTo>
                  <a:pt x="80777" y="28174"/>
                  <a:pt x="79791" y="28024"/>
                  <a:pt x="78761" y="27954"/>
                </a:cubicBezTo>
                <a:cubicBezTo>
                  <a:pt x="78646" y="27769"/>
                  <a:pt x="78541" y="27584"/>
                  <a:pt x="78426" y="27408"/>
                </a:cubicBezTo>
                <a:cubicBezTo>
                  <a:pt x="78356" y="27258"/>
                  <a:pt x="78285" y="27144"/>
                  <a:pt x="78250" y="27003"/>
                </a:cubicBezTo>
                <a:close/>
                <a:moveTo>
                  <a:pt x="10125" y="27038"/>
                </a:moveTo>
                <a:cubicBezTo>
                  <a:pt x="11006" y="27329"/>
                  <a:pt x="11886" y="27628"/>
                  <a:pt x="12802" y="27883"/>
                </a:cubicBezTo>
                <a:cubicBezTo>
                  <a:pt x="12546" y="28024"/>
                  <a:pt x="12291" y="28209"/>
                  <a:pt x="12000" y="28359"/>
                </a:cubicBezTo>
                <a:cubicBezTo>
                  <a:pt x="11041" y="28139"/>
                  <a:pt x="10125" y="27848"/>
                  <a:pt x="9245" y="27549"/>
                </a:cubicBezTo>
                <a:cubicBezTo>
                  <a:pt x="9535" y="27408"/>
                  <a:pt x="9835" y="27223"/>
                  <a:pt x="10125" y="27038"/>
                </a:cubicBezTo>
                <a:close/>
                <a:moveTo>
                  <a:pt x="57297" y="27144"/>
                </a:moveTo>
                <a:cubicBezTo>
                  <a:pt x="57341" y="27364"/>
                  <a:pt x="57376" y="27628"/>
                  <a:pt x="57446" y="27883"/>
                </a:cubicBezTo>
                <a:cubicBezTo>
                  <a:pt x="56531" y="28024"/>
                  <a:pt x="55580" y="28209"/>
                  <a:pt x="54620" y="28394"/>
                </a:cubicBezTo>
                <a:cubicBezTo>
                  <a:pt x="54585" y="28139"/>
                  <a:pt x="54585" y="27919"/>
                  <a:pt x="54550" y="27698"/>
                </a:cubicBezTo>
                <a:cubicBezTo>
                  <a:pt x="55466" y="27514"/>
                  <a:pt x="56381" y="27329"/>
                  <a:pt x="57297" y="27144"/>
                </a:cubicBezTo>
                <a:close/>
                <a:moveTo>
                  <a:pt x="17353" y="27258"/>
                </a:moveTo>
                <a:cubicBezTo>
                  <a:pt x="18269" y="27443"/>
                  <a:pt x="19220" y="27628"/>
                  <a:pt x="20215" y="27769"/>
                </a:cubicBezTo>
                <a:cubicBezTo>
                  <a:pt x="19994" y="27989"/>
                  <a:pt x="19774" y="28209"/>
                  <a:pt x="19519" y="28429"/>
                </a:cubicBezTo>
                <a:cubicBezTo>
                  <a:pt x="18524" y="28324"/>
                  <a:pt x="17538" y="28139"/>
                  <a:pt x="16623" y="27954"/>
                </a:cubicBezTo>
                <a:cubicBezTo>
                  <a:pt x="16878" y="27734"/>
                  <a:pt x="17098" y="27514"/>
                  <a:pt x="17353" y="27258"/>
                </a:cubicBezTo>
                <a:close/>
                <a:moveTo>
                  <a:pt x="13647" y="27329"/>
                </a:moveTo>
                <a:cubicBezTo>
                  <a:pt x="14562" y="27584"/>
                  <a:pt x="15478" y="27804"/>
                  <a:pt x="16473" y="27989"/>
                </a:cubicBezTo>
                <a:cubicBezTo>
                  <a:pt x="16288" y="28174"/>
                  <a:pt x="16068" y="28324"/>
                  <a:pt x="15883" y="28508"/>
                </a:cubicBezTo>
                <a:cubicBezTo>
                  <a:pt x="14862" y="28324"/>
                  <a:pt x="13902" y="28103"/>
                  <a:pt x="12951" y="27848"/>
                </a:cubicBezTo>
                <a:cubicBezTo>
                  <a:pt x="13136" y="27734"/>
                  <a:pt x="13277" y="27628"/>
                  <a:pt x="13462" y="27514"/>
                </a:cubicBezTo>
                <a:cubicBezTo>
                  <a:pt x="13541" y="27443"/>
                  <a:pt x="13576" y="27408"/>
                  <a:pt x="13647" y="27329"/>
                </a:cubicBezTo>
                <a:close/>
                <a:moveTo>
                  <a:pt x="5468" y="27109"/>
                </a:moveTo>
                <a:cubicBezTo>
                  <a:pt x="6313" y="27478"/>
                  <a:pt x="7194" y="27804"/>
                  <a:pt x="8074" y="28103"/>
                </a:cubicBezTo>
                <a:cubicBezTo>
                  <a:pt x="7775" y="28244"/>
                  <a:pt x="7449" y="28394"/>
                  <a:pt x="7158" y="28544"/>
                </a:cubicBezTo>
                <a:cubicBezTo>
                  <a:pt x="6199" y="28244"/>
                  <a:pt x="5318" y="27919"/>
                  <a:pt x="4438" y="27584"/>
                </a:cubicBezTo>
                <a:cubicBezTo>
                  <a:pt x="4772" y="27408"/>
                  <a:pt x="5133" y="27258"/>
                  <a:pt x="5468" y="27109"/>
                </a:cubicBezTo>
                <a:close/>
                <a:moveTo>
                  <a:pt x="46406" y="27734"/>
                </a:moveTo>
                <a:cubicBezTo>
                  <a:pt x="46336" y="27883"/>
                  <a:pt x="46292" y="28068"/>
                  <a:pt x="46257" y="28244"/>
                </a:cubicBezTo>
                <a:cubicBezTo>
                  <a:pt x="45306" y="28359"/>
                  <a:pt x="44355" y="28464"/>
                  <a:pt x="43395" y="28544"/>
                </a:cubicBezTo>
                <a:cubicBezTo>
                  <a:pt x="43475" y="28359"/>
                  <a:pt x="43545" y="28174"/>
                  <a:pt x="43615" y="28024"/>
                </a:cubicBezTo>
                <a:cubicBezTo>
                  <a:pt x="44531" y="27919"/>
                  <a:pt x="45491" y="27848"/>
                  <a:pt x="46406" y="27734"/>
                </a:cubicBezTo>
                <a:close/>
                <a:moveTo>
                  <a:pt x="32470" y="27769"/>
                </a:moveTo>
                <a:cubicBezTo>
                  <a:pt x="33016" y="27804"/>
                  <a:pt x="33605" y="27883"/>
                  <a:pt x="34151" y="27954"/>
                </a:cubicBezTo>
                <a:cubicBezTo>
                  <a:pt x="34486" y="27989"/>
                  <a:pt x="34812" y="28024"/>
                  <a:pt x="35111" y="28024"/>
                </a:cubicBezTo>
                <a:cubicBezTo>
                  <a:pt x="35067" y="28174"/>
                  <a:pt x="34996" y="28288"/>
                  <a:pt x="34926" y="28394"/>
                </a:cubicBezTo>
                <a:cubicBezTo>
                  <a:pt x="34847" y="28508"/>
                  <a:pt x="34812" y="28579"/>
                  <a:pt x="34776" y="28649"/>
                </a:cubicBezTo>
                <a:cubicBezTo>
                  <a:pt x="34521" y="28649"/>
                  <a:pt x="34266" y="28614"/>
                  <a:pt x="34010" y="28579"/>
                </a:cubicBezTo>
                <a:cubicBezTo>
                  <a:pt x="33526" y="28544"/>
                  <a:pt x="33051" y="28464"/>
                  <a:pt x="32611" y="28394"/>
                </a:cubicBezTo>
                <a:cubicBezTo>
                  <a:pt x="32470" y="28394"/>
                  <a:pt x="32285" y="28359"/>
                  <a:pt x="32135" y="28324"/>
                </a:cubicBezTo>
                <a:cubicBezTo>
                  <a:pt x="32250" y="28139"/>
                  <a:pt x="32355" y="27954"/>
                  <a:pt x="32470" y="27769"/>
                </a:cubicBezTo>
                <a:close/>
                <a:moveTo>
                  <a:pt x="51653" y="27443"/>
                </a:moveTo>
                <a:lnTo>
                  <a:pt x="51653" y="27514"/>
                </a:lnTo>
                <a:cubicBezTo>
                  <a:pt x="51618" y="27734"/>
                  <a:pt x="51618" y="27954"/>
                  <a:pt x="51618" y="28174"/>
                </a:cubicBezTo>
                <a:cubicBezTo>
                  <a:pt x="50694" y="28359"/>
                  <a:pt x="49743" y="28508"/>
                  <a:pt x="48792" y="28649"/>
                </a:cubicBezTo>
                <a:cubicBezTo>
                  <a:pt x="48827" y="28394"/>
                  <a:pt x="48827" y="28174"/>
                  <a:pt x="48863" y="27919"/>
                </a:cubicBezTo>
                <a:cubicBezTo>
                  <a:pt x="49778" y="27769"/>
                  <a:pt x="50738" y="27628"/>
                  <a:pt x="51653" y="27443"/>
                </a:cubicBezTo>
                <a:close/>
                <a:moveTo>
                  <a:pt x="20285" y="27769"/>
                </a:moveTo>
                <a:cubicBezTo>
                  <a:pt x="20399" y="27804"/>
                  <a:pt x="20505" y="27804"/>
                  <a:pt x="20620" y="27848"/>
                </a:cubicBezTo>
                <a:cubicBezTo>
                  <a:pt x="21465" y="27954"/>
                  <a:pt x="22301" y="28068"/>
                  <a:pt x="23146" y="28139"/>
                </a:cubicBezTo>
                <a:cubicBezTo>
                  <a:pt x="23111" y="28174"/>
                  <a:pt x="23041" y="28244"/>
                  <a:pt x="23005" y="28288"/>
                </a:cubicBezTo>
                <a:cubicBezTo>
                  <a:pt x="22856" y="28464"/>
                  <a:pt x="22706" y="28579"/>
                  <a:pt x="22521" y="28729"/>
                </a:cubicBezTo>
                <a:cubicBezTo>
                  <a:pt x="21570" y="28684"/>
                  <a:pt x="20620" y="28579"/>
                  <a:pt x="19660" y="28464"/>
                </a:cubicBezTo>
                <a:lnTo>
                  <a:pt x="19589" y="28464"/>
                </a:lnTo>
                <a:cubicBezTo>
                  <a:pt x="19810" y="28244"/>
                  <a:pt x="20065" y="28024"/>
                  <a:pt x="20285" y="27769"/>
                </a:cubicBezTo>
                <a:close/>
                <a:moveTo>
                  <a:pt x="43545" y="28024"/>
                </a:moveTo>
                <a:lnTo>
                  <a:pt x="43545" y="28024"/>
                </a:lnTo>
                <a:cubicBezTo>
                  <a:pt x="43475" y="28209"/>
                  <a:pt x="43395" y="28394"/>
                  <a:pt x="43325" y="28579"/>
                </a:cubicBezTo>
                <a:cubicBezTo>
                  <a:pt x="42445" y="28649"/>
                  <a:pt x="41599" y="28684"/>
                  <a:pt x="40719" y="28729"/>
                </a:cubicBezTo>
                <a:cubicBezTo>
                  <a:pt x="40789" y="28544"/>
                  <a:pt x="40869" y="28359"/>
                  <a:pt x="40974" y="28174"/>
                </a:cubicBezTo>
                <a:cubicBezTo>
                  <a:pt x="41819" y="28139"/>
                  <a:pt x="42665" y="28103"/>
                  <a:pt x="43545" y="28024"/>
                </a:cubicBezTo>
                <a:close/>
                <a:moveTo>
                  <a:pt x="60158" y="27443"/>
                </a:moveTo>
                <a:cubicBezTo>
                  <a:pt x="60237" y="27734"/>
                  <a:pt x="60308" y="27989"/>
                  <a:pt x="60378" y="28288"/>
                </a:cubicBezTo>
                <a:cubicBezTo>
                  <a:pt x="60017" y="28359"/>
                  <a:pt x="59647" y="28394"/>
                  <a:pt x="59278" y="28464"/>
                </a:cubicBezTo>
                <a:cubicBezTo>
                  <a:pt x="58767" y="28579"/>
                  <a:pt x="58221" y="28649"/>
                  <a:pt x="57702" y="28729"/>
                </a:cubicBezTo>
                <a:cubicBezTo>
                  <a:pt x="57631" y="28464"/>
                  <a:pt x="57561" y="28209"/>
                  <a:pt x="57517" y="27919"/>
                </a:cubicBezTo>
                <a:cubicBezTo>
                  <a:pt x="57957" y="27848"/>
                  <a:pt x="58441" y="27734"/>
                  <a:pt x="58882" y="27663"/>
                </a:cubicBezTo>
                <a:cubicBezTo>
                  <a:pt x="59322" y="27584"/>
                  <a:pt x="59718" y="27514"/>
                  <a:pt x="60158" y="27443"/>
                </a:cubicBezTo>
                <a:close/>
                <a:moveTo>
                  <a:pt x="66286" y="27443"/>
                </a:moveTo>
                <a:cubicBezTo>
                  <a:pt x="66435" y="27734"/>
                  <a:pt x="66541" y="28024"/>
                  <a:pt x="66691" y="28324"/>
                </a:cubicBezTo>
                <a:cubicBezTo>
                  <a:pt x="65661" y="28464"/>
                  <a:pt x="64639" y="28579"/>
                  <a:pt x="63644" y="28729"/>
                </a:cubicBezTo>
                <a:cubicBezTo>
                  <a:pt x="63539" y="28429"/>
                  <a:pt x="63424" y="28139"/>
                  <a:pt x="63319" y="27883"/>
                </a:cubicBezTo>
                <a:cubicBezTo>
                  <a:pt x="64340" y="27698"/>
                  <a:pt x="65300" y="27584"/>
                  <a:pt x="66286" y="27443"/>
                </a:cubicBezTo>
                <a:close/>
                <a:moveTo>
                  <a:pt x="35181" y="28024"/>
                </a:moveTo>
                <a:cubicBezTo>
                  <a:pt x="36132" y="28139"/>
                  <a:pt x="37092" y="28174"/>
                  <a:pt x="38043" y="28209"/>
                </a:cubicBezTo>
                <a:cubicBezTo>
                  <a:pt x="37972" y="28394"/>
                  <a:pt x="37858" y="28579"/>
                  <a:pt x="37787" y="28799"/>
                </a:cubicBezTo>
                <a:cubicBezTo>
                  <a:pt x="36792" y="28799"/>
                  <a:pt x="35806" y="28729"/>
                  <a:pt x="34812" y="28649"/>
                </a:cubicBezTo>
                <a:cubicBezTo>
                  <a:pt x="34891" y="28579"/>
                  <a:pt x="34926" y="28508"/>
                  <a:pt x="34961" y="28429"/>
                </a:cubicBezTo>
                <a:cubicBezTo>
                  <a:pt x="35032" y="28324"/>
                  <a:pt x="35111" y="28174"/>
                  <a:pt x="35181" y="28024"/>
                </a:cubicBezTo>
                <a:close/>
                <a:moveTo>
                  <a:pt x="40904" y="28174"/>
                </a:moveTo>
                <a:cubicBezTo>
                  <a:pt x="40833" y="28359"/>
                  <a:pt x="40754" y="28544"/>
                  <a:pt x="40684" y="28729"/>
                </a:cubicBezTo>
                <a:cubicBezTo>
                  <a:pt x="39733" y="28799"/>
                  <a:pt x="38773" y="28799"/>
                  <a:pt x="37822" y="28799"/>
                </a:cubicBezTo>
                <a:cubicBezTo>
                  <a:pt x="37928" y="28579"/>
                  <a:pt x="38007" y="28394"/>
                  <a:pt x="38113" y="28209"/>
                </a:cubicBezTo>
                <a:cubicBezTo>
                  <a:pt x="39029" y="28209"/>
                  <a:pt x="39953" y="28209"/>
                  <a:pt x="40904" y="28174"/>
                </a:cubicBezTo>
                <a:close/>
                <a:moveTo>
                  <a:pt x="83418" y="27038"/>
                </a:moveTo>
                <a:lnTo>
                  <a:pt x="83418" y="27038"/>
                </a:lnTo>
                <a:cubicBezTo>
                  <a:pt x="84334" y="27293"/>
                  <a:pt x="85214" y="27584"/>
                  <a:pt x="86130" y="27919"/>
                </a:cubicBezTo>
                <a:cubicBezTo>
                  <a:pt x="86350" y="28209"/>
                  <a:pt x="86614" y="28508"/>
                  <a:pt x="86834" y="28799"/>
                </a:cubicBezTo>
                <a:cubicBezTo>
                  <a:pt x="85954" y="28508"/>
                  <a:pt x="85029" y="28209"/>
                  <a:pt x="84114" y="27954"/>
                </a:cubicBezTo>
                <a:cubicBezTo>
                  <a:pt x="83894" y="27663"/>
                  <a:pt x="83673" y="27329"/>
                  <a:pt x="83418" y="27038"/>
                </a:cubicBezTo>
                <a:close/>
                <a:moveTo>
                  <a:pt x="23226" y="28139"/>
                </a:moveTo>
                <a:cubicBezTo>
                  <a:pt x="24212" y="28209"/>
                  <a:pt x="25162" y="28288"/>
                  <a:pt x="26087" y="28324"/>
                </a:cubicBezTo>
                <a:cubicBezTo>
                  <a:pt x="25937" y="28508"/>
                  <a:pt x="25787" y="28684"/>
                  <a:pt x="25647" y="28869"/>
                </a:cubicBezTo>
                <a:cubicBezTo>
                  <a:pt x="24652" y="28834"/>
                  <a:pt x="23622" y="28799"/>
                  <a:pt x="22636" y="28729"/>
                </a:cubicBezTo>
                <a:cubicBezTo>
                  <a:pt x="22741" y="28614"/>
                  <a:pt x="22891" y="28464"/>
                  <a:pt x="23041" y="28359"/>
                </a:cubicBezTo>
                <a:cubicBezTo>
                  <a:pt x="23111" y="28288"/>
                  <a:pt x="23181" y="28209"/>
                  <a:pt x="23226" y="28139"/>
                </a:cubicBezTo>
                <a:close/>
                <a:moveTo>
                  <a:pt x="54480" y="27698"/>
                </a:moveTo>
                <a:cubicBezTo>
                  <a:pt x="54515" y="27919"/>
                  <a:pt x="54550" y="28174"/>
                  <a:pt x="54585" y="28394"/>
                </a:cubicBezTo>
                <a:cubicBezTo>
                  <a:pt x="53634" y="28579"/>
                  <a:pt x="52640" y="28729"/>
                  <a:pt x="51653" y="28869"/>
                </a:cubicBezTo>
                <a:lnTo>
                  <a:pt x="51653" y="28244"/>
                </a:lnTo>
                <a:cubicBezTo>
                  <a:pt x="52604" y="28068"/>
                  <a:pt x="53555" y="27883"/>
                  <a:pt x="54480" y="27698"/>
                </a:cubicBezTo>
                <a:close/>
                <a:moveTo>
                  <a:pt x="74795" y="27869"/>
                </a:moveTo>
                <a:cubicBezTo>
                  <a:pt x="75080" y="27869"/>
                  <a:pt x="75363" y="27873"/>
                  <a:pt x="75644" y="27883"/>
                </a:cubicBezTo>
                <a:cubicBezTo>
                  <a:pt x="75829" y="28209"/>
                  <a:pt x="76005" y="28508"/>
                  <a:pt x="76155" y="28834"/>
                </a:cubicBezTo>
                <a:lnTo>
                  <a:pt x="74359" y="28834"/>
                </a:lnTo>
                <a:cubicBezTo>
                  <a:pt x="73954" y="28834"/>
                  <a:pt x="73549" y="28834"/>
                  <a:pt x="73188" y="28869"/>
                </a:cubicBezTo>
                <a:cubicBezTo>
                  <a:pt x="73003" y="28544"/>
                  <a:pt x="72853" y="28244"/>
                  <a:pt x="72704" y="27919"/>
                </a:cubicBezTo>
                <a:cubicBezTo>
                  <a:pt x="73407" y="27894"/>
                  <a:pt x="74106" y="27869"/>
                  <a:pt x="74795" y="27869"/>
                </a:cubicBezTo>
                <a:close/>
                <a:moveTo>
                  <a:pt x="9174" y="27584"/>
                </a:moveTo>
                <a:cubicBezTo>
                  <a:pt x="10055" y="27883"/>
                  <a:pt x="10970" y="28174"/>
                  <a:pt x="11921" y="28429"/>
                </a:cubicBezTo>
                <a:cubicBezTo>
                  <a:pt x="11631" y="28579"/>
                  <a:pt x="11340" y="28764"/>
                  <a:pt x="11041" y="28905"/>
                </a:cubicBezTo>
                <a:cubicBezTo>
                  <a:pt x="10090" y="28649"/>
                  <a:pt x="9139" y="28394"/>
                  <a:pt x="8215" y="28103"/>
                </a:cubicBezTo>
                <a:cubicBezTo>
                  <a:pt x="8549" y="27919"/>
                  <a:pt x="8840" y="27769"/>
                  <a:pt x="9174" y="27584"/>
                </a:cubicBezTo>
                <a:close/>
                <a:moveTo>
                  <a:pt x="81252" y="27408"/>
                </a:moveTo>
                <a:lnTo>
                  <a:pt x="81252" y="27408"/>
                </a:lnTo>
                <a:cubicBezTo>
                  <a:pt x="82212" y="27549"/>
                  <a:pt x="83128" y="27769"/>
                  <a:pt x="84078" y="28024"/>
                </a:cubicBezTo>
                <a:cubicBezTo>
                  <a:pt x="84299" y="28324"/>
                  <a:pt x="84519" y="28614"/>
                  <a:pt x="84739" y="28905"/>
                </a:cubicBezTo>
                <a:cubicBezTo>
                  <a:pt x="83788" y="28684"/>
                  <a:pt x="82828" y="28508"/>
                  <a:pt x="81842" y="28324"/>
                </a:cubicBezTo>
                <a:cubicBezTo>
                  <a:pt x="81772" y="28209"/>
                  <a:pt x="81693" y="28103"/>
                  <a:pt x="81622" y="27989"/>
                </a:cubicBezTo>
                <a:cubicBezTo>
                  <a:pt x="81508" y="27804"/>
                  <a:pt x="81367" y="27584"/>
                  <a:pt x="81252" y="27408"/>
                </a:cubicBezTo>
                <a:close/>
                <a:moveTo>
                  <a:pt x="29019" y="28288"/>
                </a:moveTo>
                <a:cubicBezTo>
                  <a:pt x="28869" y="28508"/>
                  <a:pt x="28684" y="28729"/>
                  <a:pt x="28508" y="28949"/>
                </a:cubicBezTo>
                <a:cubicBezTo>
                  <a:pt x="27883" y="28905"/>
                  <a:pt x="27293" y="28905"/>
                  <a:pt x="26668" y="28869"/>
                </a:cubicBezTo>
                <a:lnTo>
                  <a:pt x="25717" y="28869"/>
                </a:lnTo>
                <a:cubicBezTo>
                  <a:pt x="25867" y="28684"/>
                  <a:pt x="26008" y="28508"/>
                  <a:pt x="26157" y="28324"/>
                </a:cubicBezTo>
                <a:lnTo>
                  <a:pt x="27363" y="28324"/>
                </a:lnTo>
                <a:cubicBezTo>
                  <a:pt x="27883" y="28324"/>
                  <a:pt x="28393" y="28324"/>
                  <a:pt x="28904" y="28288"/>
                </a:cubicBezTo>
                <a:close/>
                <a:moveTo>
                  <a:pt x="4367" y="27584"/>
                </a:moveTo>
                <a:cubicBezTo>
                  <a:pt x="5248" y="27954"/>
                  <a:pt x="6128" y="28288"/>
                  <a:pt x="7079" y="28579"/>
                </a:cubicBezTo>
                <a:cubicBezTo>
                  <a:pt x="6938" y="28649"/>
                  <a:pt x="6824" y="28729"/>
                  <a:pt x="6674" y="28764"/>
                </a:cubicBezTo>
                <a:cubicBezTo>
                  <a:pt x="6533" y="28834"/>
                  <a:pt x="6419" y="28905"/>
                  <a:pt x="6313" y="28984"/>
                </a:cubicBezTo>
                <a:cubicBezTo>
                  <a:pt x="5318" y="28684"/>
                  <a:pt x="4403" y="28359"/>
                  <a:pt x="3487" y="27989"/>
                </a:cubicBezTo>
                <a:cubicBezTo>
                  <a:pt x="3637" y="27919"/>
                  <a:pt x="3778" y="27848"/>
                  <a:pt x="3927" y="27804"/>
                </a:cubicBezTo>
                <a:cubicBezTo>
                  <a:pt x="4077" y="27734"/>
                  <a:pt x="4218" y="27663"/>
                  <a:pt x="4367" y="27584"/>
                </a:cubicBezTo>
                <a:close/>
                <a:moveTo>
                  <a:pt x="16543" y="28024"/>
                </a:moveTo>
                <a:cubicBezTo>
                  <a:pt x="17503" y="28209"/>
                  <a:pt x="18454" y="28359"/>
                  <a:pt x="19484" y="28508"/>
                </a:cubicBezTo>
                <a:cubicBezTo>
                  <a:pt x="19299" y="28649"/>
                  <a:pt x="19114" y="28834"/>
                  <a:pt x="18929" y="28984"/>
                </a:cubicBezTo>
                <a:cubicBezTo>
                  <a:pt x="17864" y="28869"/>
                  <a:pt x="16913" y="28684"/>
                  <a:pt x="15962" y="28508"/>
                </a:cubicBezTo>
                <a:cubicBezTo>
                  <a:pt x="16138" y="28359"/>
                  <a:pt x="16358" y="28174"/>
                  <a:pt x="16543" y="28024"/>
                </a:cubicBezTo>
                <a:close/>
                <a:moveTo>
                  <a:pt x="75715" y="27883"/>
                </a:moveTo>
                <a:cubicBezTo>
                  <a:pt x="76745" y="27883"/>
                  <a:pt x="77731" y="27954"/>
                  <a:pt x="78726" y="28024"/>
                </a:cubicBezTo>
                <a:cubicBezTo>
                  <a:pt x="78911" y="28359"/>
                  <a:pt x="79087" y="28649"/>
                  <a:pt x="79307" y="28984"/>
                </a:cubicBezTo>
                <a:cubicBezTo>
                  <a:pt x="78285" y="28905"/>
                  <a:pt x="77291" y="28869"/>
                  <a:pt x="76225" y="28834"/>
                </a:cubicBezTo>
                <a:cubicBezTo>
                  <a:pt x="76084" y="28508"/>
                  <a:pt x="75900" y="28209"/>
                  <a:pt x="75715" y="27883"/>
                </a:cubicBezTo>
                <a:close/>
                <a:moveTo>
                  <a:pt x="48827" y="27919"/>
                </a:moveTo>
                <a:cubicBezTo>
                  <a:pt x="48792" y="28174"/>
                  <a:pt x="48757" y="28394"/>
                  <a:pt x="48757" y="28649"/>
                </a:cubicBezTo>
                <a:cubicBezTo>
                  <a:pt x="47877" y="28799"/>
                  <a:pt x="47031" y="28905"/>
                  <a:pt x="46151" y="29019"/>
                </a:cubicBezTo>
                <a:cubicBezTo>
                  <a:pt x="46186" y="28764"/>
                  <a:pt x="46221" y="28544"/>
                  <a:pt x="46292" y="28288"/>
                </a:cubicBezTo>
                <a:cubicBezTo>
                  <a:pt x="47137" y="28174"/>
                  <a:pt x="47982" y="28068"/>
                  <a:pt x="48827" y="27919"/>
                </a:cubicBezTo>
                <a:close/>
                <a:moveTo>
                  <a:pt x="72633" y="27919"/>
                </a:moveTo>
                <a:cubicBezTo>
                  <a:pt x="72783" y="28244"/>
                  <a:pt x="72968" y="28544"/>
                  <a:pt x="73109" y="28869"/>
                </a:cubicBezTo>
                <a:cubicBezTo>
                  <a:pt x="72123" y="28905"/>
                  <a:pt x="71128" y="28949"/>
                  <a:pt x="70107" y="29019"/>
                </a:cubicBezTo>
                <a:cubicBezTo>
                  <a:pt x="69992" y="28729"/>
                  <a:pt x="69842" y="28394"/>
                  <a:pt x="69702" y="28103"/>
                </a:cubicBezTo>
                <a:cubicBezTo>
                  <a:pt x="70688" y="28024"/>
                  <a:pt x="71682" y="27954"/>
                  <a:pt x="72633" y="27919"/>
                </a:cubicBezTo>
                <a:close/>
                <a:moveTo>
                  <a:pt x="12881" y="27883"/>
                </a:moveTo>
                <a:cubicBezTo>
                  <a:pt x="13832" y="28139"/>
                  <a:pt x="14783" y="28359"/>
                  <a:pt x="15813" y="28544"/>
                </a:cubicBezTo>
                <a:cubicBezTo>
                  <a:pt x="15592" y="28729"/>
                  <a:pt x="15337" y="28905"/>
                  <a:pt x="15117" y="29089"/>
                </a:cubicBezTo>
                <a:cubicBezTo>
                  <a:pt x="14052" y="28869"/>
                  <a:pt x="13057" y="28649"/>
                  <a:pt x="12071" y="28394"/>
                </a:cubicBezTo>
                <a:cubicBezTo>
                  <a:pt x="12361" y="28244"/>
                  <a:pt x="12617" y="28068"/>
                  <a:pt x="12881" y="27883"/>
                </a:cubicBezTo>
                <a:close/>
                <a:moveTo>
                  <a:pt x="30445" y="28244"/>
                </a:moveTo>
                <a:cubicBezTo>
                  <a:pt x="30999" y="28244"/>
                  <a:pt x="31510" y="28288"/>
                  <a:pt x="32029" y="28359"/>
                </a:cubicBezTo>
                <a:cubicBezTo>
                  <a:pt x="31880" y="28614"/>
                  <a:pt x="31730" y="28834"/>
                  <a:pt x="31545" y="29089"/>
                </a:cubicBezTo>
                <a:cubicBezTo>
                  <a:pt x="30559" y="29019"/>
                  <a:pt x="29564" y="28984"/>
                  <a:pt x="28578" y="28949"/>
                </a:cubicBezTo>
                <a:cubicBezTo>
                  <a:pt x="28763" y="28729"/>
                  <a:pt x="28904" y="28508"/>
                  <a:pt x="29089" y="28288"/>
                </a:cubicBezTo>
                <a:cubicBezTo>
                  <a:pt x="29564" y="28244"/>
                  <a:pt x="30005" y="28244"/>
                  <a:pt x="30445" y="28244"/>
                </a:cubicBezTo>
                <a:close/>
                <a:moveTo>
                  <a:pt x="63284" y="27883"/>
                </a:moveTo>
                <a:cubicBezTo>
                  <a:pt x="63389" y="28174"/>
                  <a:pt x="63504" y="28464"/>
                  <a:pt x="63574" y="28729"/>
                </a:cubicBezTo>
                <a:cubicBezTo>
                  <a:pt x="62579" y="28869"/>
                  <a:pt x="61628" y="29019"/>
                  <a:pt x="60678" y="29169"/>
                </a:cubicBezTo>
                <a:cubicBezTo>
                  <a:pt x="60598" y="28905"/>
                  <a:pt x="60528" y="28614"/>
                  <a:pt x="60457" y="28324"/>
                </a:cubicBezTo>
                <a:cubicBezTo>
                  <a:pt x="61408" y="28174"/>
                  <a:pt x="62324" y="28024"/>
                  <a:pt x="63284" y="27883"/>
                </a:cubicBezTo>
                <a:close/>
                <a:moveTo>
                  <a:pt x="57446" y="27919"/>
                </a:moveTo>
                <a:cubicBezTo>
                  <a:pt x="57517" y="28209"/>
                  <a:pt x="57561" y="28464"/>
                  <a:pt x="57631" y="28764"/>
                </a:cubicBezTo>
                <a:cubicBezTo>
                  <a:pt x="56716" y="28905"/>
                  <a:pt x="55756" y="29054"/>
                  <a:pt x="54805" y="29239"/>
                </a:cubicBezTo>
                <a:cubicBezTo>
                  <a:pt x="54735" y="28984"/>
                  <a:pt x="54700" y="28684"/>
                  <a:pt x="54656" y="28429"/>
                </a:cubicBezTo>
                <a:cubicBezTo>
                  <a:pt x="55615" y="28288"/>
                  <a:pt x="56531" y="28103"/>
                  <a:pt x="57446" y="27919"/>
                </a:cubicBezTo>
                <a:close/>
                <a:moveTo>
                  <a:pt x="19554" y="28508"/>
                </a:moveTo>
                <a:cubicBezTo>
                  <a:pt x="19589" y="28508"/>
                  <a:pt x="19625" y="28508"/>
                  <a:pt x="19660" y="28544"/>
                </a:cubicBezTo>
                <a:cubicBezTo>
                  <a:pt x="20620" y="28649"/>
                  <a:pt x="21535" y="28729"/>
                  <a:pt x="22486" y="28799"/>
                </a:cubicBezTo>
                <a:cubicBezTo>
                  <a:pt x="22266" y="28984"/>
                  <a:pt x="22081" y="29169"/>
                  <a:pt x="21861" y="29310"/>
                </a:cubicBezTo>
                <a:cubicBezTo>
                  <a:pt x="20910" y="29239"/>
                  <a:pt x="19959" y="29125"/>
                  <a:pt x="19000" y="29019"/>
                </a:cubicBezTo>
                <a:cubicBezTo>
                  <a:pt x="19184" y="28834"/>
                  <a:pt x="19369" y="28684"/>
                  <a:pt x="19554" y="28508"/>
                </a:cubicBezTo>
                <a:close/>
                <a:moveTo>
                  <a:pt x="51618" y="28244"/>
                </a:moveTo>
                <a:cubicBezTo>
                  <a:pt x="51618" y="28464"/>
                  <a:pt x="51618" y="28684"/>
                  <a:pt x="51574" y="28905"/>
                </a:cubicBezTo>
                <a:cubicBezTo>
                  <a:pt x="50659" y="29054"/>
                  <a:pt x="49743" y="29169"/>
                  <a:pt x="48792" y="29310"/>
                </a:cubicBezTo>
                <a:lnTo>
                  <a:pt x="48792" y="28729"/>
                </a:lnTo>
                <a:cubicBezTo>
                  <a:pt x="49743" y="28579"/>
                  <a:pt x="50694" y="28394"/>
                  <a:pt x="51618" y="28244"/>
                </a:cubicBezTo>
                <a:close/>
                <a:moveTo>
                  <a:pt x="69666" y="28103"/>
                </a:moveTo>
                <a:cubicBezTo>
                  <a:pt x="69772" y="28429"/>
                  <a:pt x="69922" y="28729"/>
                  <a:pt x="70063" y="29054"/>
                </a:cubicBezTo>
                <a:cubicBezTo>
                  <a:pt x="69077" y="29125"/>
                  <a:pt x="68126" y="29204"/>
                  <a:pt x="67166" y="29310"/>
                </a:cubicBezTo>
                <a:cubicBezTo>
                  <a:pt x="67060" y="29019"/>
                  <a:pt x="66911" y="28684"/>
                  <a:pt x="66761" y="28394"/>
                </a:cubicBezTo>
                <a:cubicBezTo>
                  <a:pt x="67721" y="28288"/>
                  <a:pt x="68707" y="28174"/>
                  <a:pt x="69666" y="28103"/>
                </a:cubicBezTo>
                <a:close/>
                <a:moveTo>
                  <a:pt x="32100" y="28394"/>
                </a:moveTo>
                <a:cubicBezTo>
                  <a:pt x="32250" y="28394"/>
                  <a:pt x="32426" y="28429"/>
                  <a:pt x="32611" y="28464"/>
                </a:cubicBezTo>
                <a:cubicBezTo>
                  <a:pt x="33051" y="28544"/>
                  <a:pt x="33491" y="28614"/>
                  <a:pt x="33966" y="28649"/>
                </a:cubicBezTo>
                <a:cubicBezTo>
                  <a:pt x="34230" y="28684"/>
                  <a:pt x="34486" y="28684"/>
                  <a:pt x="34741" y="28729"/>
                </a:cubicBezTo>
                <a:cubicBezTo>
                  <a:pt x="34591" y="28949"/>
                  <a:pt x="34486" y="29169"/>
                  <a:pt x="34336" y="29345"/>
                </a:cubicBezTo>
                <a:cubicBezTo>
                  <a:pt x="33966" y="29345"/>
                  <a:pt x="33605" y="29310"/>
                  <a:pt x="33271" y="29239"/>
                </a:cubicBezTo>
                <a:cubicBezTo>
                  <a:pt x="32725" y="29204"/>
                  <a:pt x="32170" y="29125"/>
                  <a:pt x="31624" y="29089"/>
                </a:cubicBezTo>
                <a:cubicBezTo>
                  <a:pt x="31765" y="28869"/>
                  <a:pt x="31950" y="28614"/>
                  <a:pt x="32100" y="28394"/>
                </a:cubicBezTo>
                <a:close/>
                <a:moveTo>
                  <a:pt x="46221" y="28288"/>
                </a:moveTo>
                <a:lnTo>
                  <a:pt x="46221" y="28288"/>
                </a:lnTo>
                <a:cubicBezTo>
                  <a:pt x="46186" y="28544"/>
                  <a:pt x="46116" y="28799"/>
                  <a:pt x="46072" y="29019"/>
                </a:cubicBezTo>
                <a:cubicBezTo>
                  <a:pt x="45086" y="29169"/>
                  <a:pt x="44091" y="29239"/>
                  <a:pt x="43105" y="29345"/>
                </a:cubicBezTo>
                <a:cubicBezTo>
                  <a:pt x="43175" y="29089"/>
                  <a:pt x="43290" y="28869"/>
                  <a:pt x="43360" y="28614"/>
                </a:cubicBezTo>
                <a:cubicBezTo>
                  <a:pt x="44311" y="28544"/>
                  <a:pt x="45271" y="28429"/>
                  <a:pt x="46221" y="28288"/>
                </a:cubicBezTo>
                <a:close/>
                <a:moveTo>
                  <a:pt x="78796" y="28024"/>
                </a:moveTo>
                <a:lnTo>
                  <a:pt x="78796" y="28024"/>
                </a:lnTo>
                <a:cubicBezTo>
                  <a:pt x="79791" y="28103"/>
                  <a:pt x="80812" y="28209"/>
                  <a:pt x="81807" y="28394"/>
                </a:cubicBezTo>
                <a:cubicBezTo>
                  <a:pt x="81992" y="28684"/>
                  <a:pt x="82212" y="29019"/>
                  <a:pt x="82432" y="29345"/>
                </a:cubicBezTo>
                <a:cubicBezTo>
                  <a:pt x="81437" y="29204"/>
                  <a:pt x="80407" y="29054"/>
                  <a:pt x="79351" y="28984"/>
                </a:cubicBezTo>
                <a:cubicBezTo>
                  <a:pt x="79166" y="28684"/>
                  <a:pt x="78981" y="28359"/>
                  <a:pt x="78796" y="28024"/>
                </a:cubicBezTo>
                <a:close/>
                <a:moveTo>
                  <a:pt x="8144" y="28139"/>
                </a:moveTo>
                <a:cubicBezTo>
                  <a:pt x="9060" y="28429"/>
                  <a:pt x="10020" y="28684"/>
                  <a:pt x="10970" y="28949"/>
                </a:cubicBezTo>
                <a:cubicBezTo>
                  <a:pt x="10750" y="29089"/>
                  <a:pt x="10495" y="29204"/>
                  <a:pt x="10240" y="29345"/>
                </a:cubicBezTo>
                <a:cubicBezTo>
                  <a:pt x="10196" y="29389"/>
                  <a:pt x="10160" y="29389"/>
                  <a:pt x="10125" y="29424"/>
                </a:cubicBezTo>
                <a:cubicBezTo>
                  <a:pt x="9139" y="29169"/>
                  <a:pt x="8144" y="28869"/>
                  <a:pt x="7229" y="28579"/>
                </a:cubicBezTo>
                <a:cubicBezTo>
                  <a:pt x="7519" y="28429"/>
                  <a:pt x="7854" y="28288"/>
                  <a:pt x="8144" y="28139"/>
                </a:cubicBezTo>
                <a:close/>
                <a:moveTo>
                  <a:pt x="3417" y="28024"/>
                </a:moveTo>
                <a:cubicBezTo>
                  <a:pt x="4332" y="28394"/>
                  <a:pt x="5248" y="28729"/>
                  <a:pt x="6234" y="29019"/>
                </a:cubicBezTo>
                <a:cubicBezTo>
                  <a:pt x="6014" y="29169"/>
                  <a:pt x="5794" y="29310"/>
                  <a:pt x="5574" y="29459"/>
                </a:cubicBezTo>
                <a:cubicBezTo>
                  <a:pt x="4552" y="29125"/>
                  <a:pt x="3522" y="28799"/>
                  <a:pt x="2536" y="28429"/>
                </a:cubicBezTo>
                <a:cubicBezTo>
                  <a:pt x="2827" y="28288"/>
                  <a:pt x="3117" y="28174"/>
                  <a:pt x="3417" y="28024"/>
                </a:cubicBezTo>
                <a:close/>
                <a:moveTo>
                  <a:pt x="22565" y="28799"/>
                </a:moveTo>
                <a:cubicBezTo>
                  <a:pt x="23586" y="28869"/>
                  <a:pt x="24581" y="28905"/>
                  <a:pt x="25567" y="28905"/>
                </a:cubicBezTo>
                <a:cubicBezTo>
                  <a:pt x="25427" y="29125"/>
                  <a:pt x="25242" y="29310"/>
                  <a:pt x="25057" y="29494"/>
                </a:cubicBezTo>
                <a:cubicBezTo>
                  <a:pt x="24027" y="29459"/>
                  <a:pt x="23005" y="29424"/>
                  <a:pt x="21940" y="29310"/>
                </a:cubicBezTo>
                <a:cubicBezTo>
                  <a:pt x="22160" y="29169"/>
                  <a:pt x="22380" y="28984"/>
                  <a:pt x="22565" y="28799"/>
                </a:cubicBezTo>
                <a:close/>
                <a:moveTo>
                  <a:pt x="43290" y="28614"/>
                </a:moveTo>
                <a:lnTo>
                  <a:pt x="43290" y="28614"/>
                </a:lnTo>
                <a:cubicBezTo>
                  <a:pt x="43210" y="28869"/>
                  <a:pt x="43105" y="29089"/>
                  <a:pt x="43034" y="29345"/>
                </a:cubicBezTo>
                <a:cubicBezTo>
                  <a:pt x="42189" y="29424"/>
                  <a:pt x="41309" y="29459"/>
                  <a:pt x="40428" y="29494"/>
                </a:cubicBezTo>
                <a:cubicBezTo>
                  <a:pt x="40534" y="29274"/>
                  <a:pt x="40613" y="29019"/>
                  <a:pt x="40719" y="28799"/>
                </a:cubicBezTo>
                <a:cubicBezTo>
                  <a:pt x="41564" y="28764"/>
                  <a:pt x="42445" y="28684"/>
                  <a:pt x="43290" y="28614"/>
                </a:cubicBezTo>
                <a:close/>
                <a:moveTo>
                  <a:pt x="25647" y="28905"/>
                </a:moveTo>
                <a:cubicBezTo>
                  <a:pt x="26008" y="28949"/>
                  <a:pt x="26342" y="28949"/>
                  <a:pt x="26668" y="28949"/>
                </a:cubicBezTo>
                <a:cubicBezTo>
                  <a:pt x="27258" y="28949"/>
                  <a:pt x="27848" y="28984"/>
                  <a:pt x="28429" y="28984"/>
                </a:cubicBezTo>
                <a:cubicBezTo>
                  <a:pt x="28288" y="29169"/>
                  <a:pt x="28138" y="29310"/>
                  <a:pt x="27988" y="29494"/>
                </a:cubicBezTo>
                <a:lnTo>
                  <a:pt x="27883" y="29494"/>
                </a:lnTo>
                <a:cubicBezTo>
                  <a:pt x="27363" y="29494"/>
                  <a:pt x="26853" y="29530"/>
                  <a:pt x="26377" y="29530"/>
                </a:cubicBezTo>
                <a:cubicBezTo>
                  <a:pt x="25972" y="29530"/>
                  <a:pt x="25567" y="29530"/>
                  <a:pt x="25127" y="29494"/>
                </a:cubicBezTo>
                <a:cubicBezTo>
                  <a:pt x="25312" y="29310"/>
                  <a:pt x="25497" y="29125"/>
                  <a:pt x="25647" y="28905"/>
                </a:cubicBezTo>
                <a:close/>
                <a:moveTo>
                  <a:pt x="34812" y="28729"/>
                </a:moveTo>
                <a:cubicBezTo>
                  <a:pt x="35771" y="28799"/>
                  <a:pt x="36757" y="28834"/>
                  <a:pt x="37752" y="28834"/>
                </a:cubicBezTo>
                <a:lnTo>
                  <a:pt x="37752" y="28869"/>
                </a:lnTo>
                <a:lnTo>
                  <a:pt x="37417" y="29530"/>
                </a:lnTo>
                <a:cubicBezTo>
                  <a:pt x="36431" y="29530"/>
                  <a:pt x="35401" y="29459"/>
                  <a:pt x="34407" y="29389"/>
                </a:cubicBezTo>
                <a:cubicBezTo>
                  <a:pt x="34556" y="29169"/>
                  <a:pt x="34671" y="28949"/>
                  <a:pt x="34812" y="28729"/>
                </a:cubicBezTo>
                <a:close/>
                <a:moveTo>
                  <a:pt x="40649" y="28799"/>
                </a:moveTo>
                <a:cubicBezTo>
                  <a:pt x="40534" y="29019"/>
                  <a:pt x="40464" y="29274"/>
                  <a:pt x="40349" y="29494"/>
                </a:cubicBezTo>
                <a:cubicBezTo>
                  <a:pt x="39677" y="29519"/>
                  <a:pt x="39005" y="29544"/>
                  <a:pt x="38329" y="29544"/>
                </a:cubicBezTo>
                <a:cubicBezTo>
                  <a:pt x="38049" y="29544"/>
                  <a:pt x="37769" y="29540"/>
                  <a:pt x="37488" y="29530"/>
                </a:cubicBezTo>
                <a:cubicBezTo>
                  <a:pt x="37602" y="29310"/>
                  <a:pt x="37708" y="29089"/>
                  <a:pt x="37787" y="28869"/>
                </a:cubicBezTo>
                <a:cubicBezTo>
                  <a:pt x="37787" y="28869"/>
                  <a:pt x="37822" y="28869"/>
                  <a:pt x="37822" y="28834"/>
                </a:cubicBezTo>
                <a:cubicBezTo>
                  <a:pt x="38091" y="28844"/>
                  <a:pt x="38362" y="28849"/>
                  <a:pt x="38635" y="28849"/>
                </a:cubicBezTo>
                <a:cubicBezTo>
                  <a:pt x="39296" y="28849"/>
                  <a:pt x="39970" y="28824"/>
                  <a:pt x="40649" y="28799"/>
                </a:cubicBezTo>
                <a:close/>
                <a:moveTo>
                  <a:pt x="15883" y="28579"/>
                </a:moveTo>
                <a:cubicBezTo>
                  <a:pt x="16843" y="28764"/>
                  <a:pt x="17829" y="28905"/>
                  <a:pt x="18859" y="29054"/>
                </a:cubicBezTo>
                <a:cubicBezTo>
                  <a:pt x="18639" y="29239"/>
                  <a:pt x="18419" y="29424"/>
                  <a:pt x="18198" y="29609"/>
                </a:cubicBezTo>
                <a:cubicBezTo>
                  <a:pt x="17168" y="29459"/>
                  <a:pt x="16138" y="29274"/>
                  <a:pt x="15188" y="29089"/>
                </a:cubicBezTo>
                <a:cubicBezTo>
                  <a:pt x="15408" y="28905"/>
                  <a:pt x="15663" y="28764"/>
                  <a:pt x="15883" y="28579"/>
                </a:cubicBezTo>
                <a:close/>
                <a:moveTo>
                  <a:pt x="60422" y="28359"/>
                </a:moveTo>
                <a:cubicBezTo>
                  <a:pt x="60493" y="28614"/>
                  <a:pt x="60563" y="28905"/>
                  <a:pt x="60642" y="29204"/>
                </a:cubicBezTo>
                <a:cubicBezTo>
                  <a:pt x="60378" y="29239"/>
                  <a:pt x="60088" y="29274"/>
                  <a:pt x="59832" y="29310"/>
                </a:cubicBezTo>
                <a:cubicBezTo>
                  <a:pt x="59172" y="29424"/>
                  <a:pt x="58547" y="29530"/>
                  <a:pt x="57887" y="29609"/>
                </a:cubicBezTo>
                <a:cubicBezTo>
                  <a:pt x="57851" y="29345"/>
                  <a:pt x="57781" y="29089"/>
                  <a:pt x="57702" y="28834"/>
                </a:cubicBezTo>
                <a:lnTo>
                  <a:pt x="57702" y="28799"/>
                </a:lnTo>
                <a:cubicBezTo>
                  <a:pt x="58256" y="28729"/>
                  <a:pt x="58767" y="28614"/>
                  <a:pt x="59278" y="28544"/>
                </a:cubicBezTo>
                <a:cubicBezTo>
                  <a:pt x="59647" y="28464"/>
                  <a:pt x="60052" y="28394"/>
                  <a:pt x="60422" y="28359"/>
                </a:cubicBezTo>
                <a:close/>
                <a:moveTo>
                  <a:pt x="12000" y="28429"/>
                </a:moveTo>
                <a:cubicBezTo>
                  <a:pt x="12987" y="28684"/>
                  <a:pt x="13981" y="28905"/>
                  <a:pt x="15038" y="29125"/>
                </a:cubicBezTo>
                <a:cubicBezTo>
                  <a:pt x="14783" y="29310"/>
                  <a:pt x="14527" y="29459"/>
                  <a:pt x="14272" y="29644"/>
                </a:cubicBezTo>
                <a:cubicBezTo>
                  <a:pt x="13171" y="29424"/>
                  <a:pt x="12141" y="29204"/>
                  <a:pt x="11120" y="28949"/>
                </a:cubicBezTo>
                <a:cubicBezTo>
                  <a:pt x="11411" y="28764"/>
                  <a:pt x="11701" y="28614"/>
                  <a:pt x="12000" y="28429"/>
                </a:cubicBezTo>
                <a:close/>
                <a:moveTo>
                  <a:pt x="28508" y="28984"/>
                </a:moveTo>
                <a:cubicBezTo>
                  <a:pt x="29529" y="29019"/>
                  <a:pt x="30524" y="29054"/>
                  <a:pt x="31510" y="29125"/>
                </a:cubicBezTo>
                <a:cubicBezTo>
                  <a:pt x="31404" y="29310"/>
                  <a:pt x="31290" y="29459"/>
                  <a:pt x="31184" y="29644"/>
                </a:cubicBezTo>
                <a:cubicBezTo>
                  <a:pt x="30630" y="29530"/>
                  <a:pt x="30084" y="29459"/>
                  <a:pt x="29494" y="29459"/>
                </a:cubicBezTo>
                <a:cubicBezTo>
                  <a:pt x="29019" y="29459"/>
                  <a:pt x="28543" y="29459"/>
                  <a:pt x="28103" y="29494"/>
                </a:cubicBezTo>
                <a:cubicBezTo>
                  <a:pt x="28244" y="29310"/>
                  <a:pt x="28393" y="29169"/>
                  <a:pt x="28508" y="28984"/>
                </a:cubicBezTo>
                <a:close/>
                <a:moveTo>
                  <a:pt x="48757" y="28729"/>
                </a:moveTo>
                <a:lnTo>
                  <a:pt x="48757" y="29310"/>
                </a:lnTo>
                <a:cubicBezTo>
                  <a:pt x="47833" y="29459"/>
                  <a:pt x="46917" y="29565"/>
                  <a:pt x="46001" y="29644"/>
                </a:cubicBezTo>
                <a:cubicBezTo>
                  <a:pt x="46037" y="29459"/>
                  <a:pt x="46072" y="29274"/>
                  <a:pt x="46116" y="29089"/>
                </a:cubicBezTo>
                <a:cubicBezTo>
                  <a:pt x="46996" y="28984"/>
                  <a:pt x="47877" y="28834"/>
                  <a:pt x="48757" y="28729"/>
                </a:cubicBezTo>
                <a:close/>
                <a:moveTo>
                  <a:pt x="66726" y="28394"/>
                </a:moveTo>
                <a:cubicBezTo>
                  <a:pt x="66840" y="28684"/>
                  <a:pt x="66981" y="29019"/>
                  <a:pt x="67096" y="29310"/>
                </a:cubicBezTo>
                <a:cubicBezTo>
                  <a:pt x="66066" y="29424"/>
                  <a:pt x="65000" y="29530"/>
                  <a:pt x="63979" y="29679"/>
                </a:cubicBezTo>
                <a:cubicBezTo>
                  <a:pt x="63865" y="29389"/>
                  <a:pt x="63759" y="29089"/>
                  <a:pt x="63644" y="28799"/>
                </a:cubicBezTo>
                <a:cubicBezTo>
                  <a:pt x="64675" y="28649"/>
                  <a:pt x="65705" y="28508"/>
                  <a:pt x="66726" y="28394"/>
                </a:cubicBezTo>
                <a:close/>
                <a:moveTo>
                  <a:pt x="54585" y="28464"/>
                </a:moveTo>
                <a:cubicBezTo>
                  <a:pt x="54620" y="28729"/>
                  <a:pt x="54700" y="28984"/>
                  <a:pt x="54735" y="29239"/>
                </a:cubicBezTo>
                <a:cubicBezTo>
                  <a:pt x="53740" y="29389"/>
                  <a:pt x="52719" y="29565"/>
                  <a:pt x="51653" y="29715"/>
                </a:cubicBezTo>
                <a:lnTo>
                  <a:pt x="51653" y="28949"/>
                </a:lnTo>
                <a:cubicBezTo>
                  <a:pt x="52640" y="28799"/>
                  <a:pt x="53634" y="28614"/>
                  <a:pt x="54585" y="28464"/>
                </a:cubicBezTo>
                <a:close/>
                <a:moveTo>
                  <a:pt x="76190" y="28869"/>
                </a:moveTo>
                <a:cubicBezTo>
                  <a:pt x="76269" y="29019"/>
                  <a:pt x="76340" y="29125"/>
                  <a:pt x="76410" y="29239"/>
                </a:cubicBezTo>
                <a:cubicBezTo>
                  <a:pt x="76489" y="29424"/>
                  <a:pt x="76595" y="29565"/>
                  <a:pt x="76710" y="29750"/>
                </a:cubicBezTo>
                <a:cubicBezTo>
                  <a:pt x="76195" y="29732"/>
                  <a:pt x="75679" y="29723"/>
                  <a:pt x="75166" y="29723"/>
                </a:cubicBezTo>
                <a:cubicBezTo>
                  <a:pt x="74652" y="29723"/>
                  <a:pt x="74139" y="29732"/>
                  <a:pt x="73628" y="29750"/>
                </a:cubicBezTo>
                <a:cubicBezTo>
                  <a:pt x="73549" y="29565"/>
                  <a:pt x="73443" y="29389"/>
                  <a:pt x="73329" y="29204"/>
                </a:cubicBezTo>
                <a:cubicBezTo>
                  <a:pt x="73294" y="29089"/>
                  <a:pt x="73258" y="29019"/>
                  <a:pt x="73188" y="28905"/>
                </a:cubicBezTo>
                <a:cubicBezTo>
                  <a:pt x="74209" y="28869"/>
                  <a:pt x="75204" y="28869"/>
                  <a:pt x="76190" y="28869"/>
                </a:cubicBezTo>
                <a:close/>
                <a:moveTo>
                  <a:pt x="7158" y="28614"/>
                </a:moveTo>
                <a:cubicBezTo>
                  <a:pt x="8074" y="28905"/>
                  <a:pt x="9060" y="29204"/>
                  <a:pt x="10055" y="29459"/>
                </a:cubicBezTo>
                <a:cubicBezTo>
                  <a:pt x="9835" y="29565"/>
                  <a:pt x="9615" y="29715"/>
                  <a:pt x="9359" y="29829"/>
                </a:cubicBezTo>
                <a:cubicBezTo>
                  <a:pt x="8329" y="29565"/>
                  <a:pt x="7334" y="29310"/>
                  <a:pt x="6384" y="29019"/>
                </a:cubicBezTo>
                <a:cubicBezTo>
                  <a:pt x="6498" y="28949"/>
                  <a:pt x="6604" y="28869"/>
                  <a:pt x="6718" y="28834"/>
                </a:cubicBezTo>
                <a:cubicBezTo>
                  <a:pt x="6859" y="28764"/>
                  <a:pt x="7009" y="28684"/>
                  <a:pt x="7158" y="28614"/>
                </a:cubicBezTo>
                <a:close/>
                <a:moveTo>
                  <a:pt x="73144" y="28905"/>
                </a:moveTo>
                <a:cubicBezTo>
                  <a:pt x="73188" y="29019"/>
                  <a:pt x="73223" y="29125"/>
                  <a:pt x="73294" y="29204"/>
                </a:cubicBezTo>
                <a:cubicBezTo>
                  <a:pt x="73364" y="29389"/>
                  <a:pt x="73478" y="29565"/>
                  <a:pt x="73549" y="29750"/>
                </a:cubicBezTo>
                <a:cubicBezTo>
                  <a:pt x="72563" y="29785"/>
                  <a:pt x="71533" y="29829"/>
                  <a:pt x="70503" y="29864"/>
                </a:cubicBezTo>
                <a:cubicBezTo>
                  <a:pt x="70397" y="29679"/>
                  <a:pt x="70327" y="29494"/>
                  <a:pt x="70247" y="29310"/>
                </a:cubicBezTo>
                <a:cubicBezTo>
                  <a:pt x="70212" y="29239"/>
                  <a:pt x="70177" y="29169"/>
                  <a:pt x="70142" y="29089"/>
                </a:cubicBezTo>
                <a:cubicBezTo>
                  <a:pt x="71163" y="29019"/>
                  <a:pt x="72158" y="28949"/>
                  <a:pt x="73144" y="28905"/>
                </a:cubicBezTo>
                <a:close/>
                <a:moveTo>
                  <a:pt x="19000" y="29054"/>
                </a:moveTo>
                <a:cubicBezTo>
                  <a:pt x="19924" y="29204"/>
                  <a:pt x="20875" y="29310"/>
                  <a:pt x="21790" y="29389"/>
                </a:cubicBezTo>
                <a:cubicBezTo>
                  <a:pt x="21570" y="29565"/>
                  <a:pt x="21350" y="29750"/>
                  <a:pt x="21130" y="29935"/>
                </a:cubicBezTo>
                <a:cubicBezTo>
                  <a:pt x="20215" y="29829"/>
                  <a:pt x="19264" y="29750"/>
                  <a:pt x="18339" y="29609"/>
                </a:cubicBezTo>
                <a:lnTo>
                  <a:pt x="18269" y="29609"/>
                </a:lnTo>
                <a:cubicBezTo>
                  <a:pt x="18489" y="29424"/>
                  <a:pt x="18709" y="29239"/>
                  <a:pt x="18929" y="29054"/>
                </a:cubicBezTo>
                <a:close/>
                <a:moveTo>
                  <a:pt x="46072" y="29089"/>
                </a:moveTo>
                <a:cubicBezTo>
                  <a:pt x="46037" y="29274"/>
                  <a:pt x="46001" y="29459"/>
                  <a:pt x="45966" y="29679"/>
                </a:cubicBezTo>
                <a:cubicBezTo>
                  <a:pt x="44936" y="29785"/>
                  <a:pt x="43915" y="29864"/>
                  <a:pt x="42885" y="29935"/>
                </a:cubicBezTo>
                <a:cubicBezTo>
                  <a:pt x="42955" y="29750"/>
                  <a:pt x="43034" y="29565"/>
                  <a:pt x="43070" y="29389"/>
                </a:cubicBezTo>
                <a:cubicBezTo>
                  <a:pt x="44091" y="29310"/>
                  <a:pt x="45086" y="29204"/>
                  <a:pt x="46072" y="29089"/>
                </a:cubicBezTo>
                <a:close/>
                <a:moveTo>
                  <a:pt x="76269" y="28869"/>
                </a:moveTo>
                <a:lnTo>
                  <a:pt x="76269" y="28869"/>
                </a:lnTo>
                <a:cubicBezTo>
                  <a:pt x="77291" y="28905"/>
                  <a:pt x="78321" y="28949"/>
                  <a:pt x="79307" y="29019"/>
                </a:cubicBezTo>
                <a:cubicBezTo>
                  <a:pt x="79386" y="29169"/>
                  <a:pt x="79456" y="29274"/>
                  <a:pt x="79571" y="29389"/>
                </a:cubicBezTo>
                <a:cubicBezTo>
                  <a:pt x="79676" y="29565"/>
                  <a:pt x="79791" y="29750"/>
                  <a:pt x="79897" y="29935"/>
                </a:cubicBezTo>
                <a:cubicBezTo>
                  <a:pt x="78867" y="29829"/>
                  <a:pt x="77810" y="29785"/>
                  <a:pt x="76780" y="29750"/>
                </a:cubicBezTo>
                <a:cubicBezTo>
                  <a:pt x="76666" y="29565"/>
                  <a:pt x="76560" y="29389"/>
                  <a:pt x="76445" y="29204"/>
                </a:cubicBezTo>
                <a:cubicBezTo>
                  <a:pt x="76375" y="29089"/>
                  <a:pt x="76340" y="28984"/>
                  <a:pt x="76269" y="28869"/>
                </a:cubicBezTo>
                <a:close/>
                <a:moveTo>
                  <a:pt x="81877" y="28394"/>
                </a:moveTo>
                <a:cubicBezTo>
                  <a:pt x="82872" y="28544"/>
                  <a:pt x="83823" y="28764"/>
                  <a:pt x="84809" y="28984"/>
                </a:cubicBezTo>
                <a:cubicBezTo>
                  <a:pt x="85029" y="29310"/>
                  <a:pt x="85249" y="29609"/>
                  <a:pt x="85514" y="29935"/>
                </a:cubicBezTo>
                <a:cubicBezTo>
                  <a:pt x="84519" y="29715"/>
                  <a:pt x="83533" y="29494"/>
                  <a:pt x="82503" y="29345"/>
                </a:cubicBezTo>
                <a:cubicBezTo>
                  <a:pt x="82282" y="29054"/>
                  <a:pt x="82062" y="28729"/>
                  <a:pt x="81877" y="28394"/>
                </a:cubicBezTo>
                <a:close/>
                <a:moveTo>
                  <a:pt x="31589" y="29125"/>
                </a:moveTo>
                <a:cubicBezTo>
                  <a:pt x="32135" y="29204"/>
                  <a:pt x="32690" y="29239"/>
                  <a:pt x="33236" y="29310"/>
                </a:cubicBezTo>
                <a:cubicBezTo>
                  <a:pt x="33605" y="29345"/>
                  <a:pt x="33966" y="29389"/>
                  <a:pt x="34301" y="29424"/>
                </a:cubicBezTo>
                <a:cubicBezTo>
                  <a:pt x="34186" y="29609"/>
                  <a:pt x="34081" y="29785"/>
                  <a:pt x="33931" y="29970"/>
                </a:cubicBezTo>
                <a:cubicBezTo>
                  <a:pt x="33641" y="29970"/>
                  <a:pt x="33385" y="29935"/>
                  <a:pt x="33086" y="29899"/>
                </a:cubicBezTo>
                <a:cubicBezTo>
                  <a:pt x="32575" y="29864"/>
                  <a:pt x="32100" y="29785"/>
                  <a:pt x="31624" y="29715"/>
                </a:cubicBezTo>
                <a:cubicBezTo>
                  <a:pt x="31510" y="29679"/>
                  <a:pt x="31369" y="29679"/>
                  <a:pt x="31255" y="29644"/>
                </a:cubicBezTo>
                <a:cubicBezTo>
                  <a:pt x="31369" y="29459"/>
                  <a:pt x="31475" y="29310"/>
                  <a:pt x="31589" y="29125"/>
                </a:cubicBezTo>
                <a:close/>
                <a:moveTo>
                  <a:pt x="2457" y="28464"/>
                </a:moveTo>
                <a:cubicBezTo>
                  <a:pt x="3452" y="28834"/>
                  <a:pt x="4473" y="29169"/>
                  <a:pt x="5538" y="29494"/>
                </a:cubicBezTo>
                <a:lnTo>
                  <a:pt x="5503" y="29494"/>
                </a:lnTo>
                <a:cubicBezTo>
                  <a:pt x="5213" y="29715"/>
                  <a:pt x="4957" y="29899"/>
                  <a:pt x="4658" y="30084"/>
                </a:cubicBezTo>
                <a:cubicBezTo>
                  <a:pt x="3522" y="29750"/>
                  <a:pt x="2457" y="29389"/>
                  <a:pt x="1392" y="29019"/>
                </a:cubicBezTo>
                <a:cubicBezTo>
                  <a:pt x="1726" y="28834"/>
                  <a:pt x="2096" y="28649"/>
                  <a:pt x="2457" y="28464"/>
                </a:cubicBezTo>
                <a:close/>
                <a:moveTo>
                  <a:pt x="43034" y="29389"/>
                </a:moveTo>
                <a:cubicBezTo>
                  <a:pt x="42955" y="29565"/>
                  <a:pt x="42885" y="29750"/>
                  <a:pt x="42850" y="29935"/>
                </a:cubicBezTo>
                <a:cubicBezTo>
                  <a:pt x="41969" y="30005"/>
                  <a:pt x="41089" y="30084"/>
                  <a:pt x="40208" y="30084"/>
                </a:cubicBezTo>
                <a:cubicBezTo>
                  <a:pt x="40279" y="29935"/>
                  <a:pt x="40314" y="29750"/>
                  <a:pt x="40393" y="29609"/>
                </a:cubicBezTo>
                <a:cubicBezTo>
                  <a:pt x="40393" y="29565"/>
                  <a:pt x="40393" y="29565"/>
                  <a:pt x="40428" y="29565"/>
                </a:cubicBezTo>
                <a:cubicBezTo>
                  <a:pt x="41274" y="29530"/>
                  <a:pt x="42154" y="29459"/>
                  <a:pt x="43034" y="29389"/>
                </a:cubicBezTo>
                <a:close/>
                <a:moveTo>
                  <a:pt x="57667" y="28799"/>
                </a:moveTo>
                <a:lnTo>
                  <a:pt x="57667" y="28869"/>
                </a:lnTo>
                <a:cubicBezTo>
                  <a:pt x="57737" y="29125"/>
                  <a:pt x="57781" y="29389"/>
                  <a:pt x="57851" y="29644"/>
                </a:cubicBezTo>
                <a:cubicBezTo>
                  <a:pt x="56857" y="29785"/>
                  <a:pt x="55906" y="29935"/>
                  <a:pt x="54955" y="30084"/>
                </a:cubicBezTo>
                <a:cubicBezTo>
                  <a:pt x="54920" y="29829"/>
                  <a:pt x="54841" y="29565"/>
                  <a:pt x="54805" y="29310"/>
                </a:cubicBezTo>
                <a:lnTo>
                  <a:pt x="54805" y="29274"/>
                </a:lnTo>
                <a:cubicBezTo>
                  <a:pt x="55756" y="29125"/>
                  <a:pt x="56716" y="28984"/>
                  <a:pt x="57667" y="28799"/>
                </a:cubicBezTo>
                <a:close/>
                <a:moveTo>
                  <a:pt x="63609" y="28799"/>
                </a:moveTo>
                <a:cubicBezTo>
                  <a:pt x="63724" y="29089"/>
                  <a:pt x="63794" y="29389"/>
                  <a:pt x="63900" y="29679"/>
                </a:cubicBezTo>
                <a:cubicBezTo>
                  <a:pt x="62914" y="29829"/>
                  <a:pt x="61919" y="29935"/>
                  <a:pt x="60933" y="30084"/>
                </a:cubicBezTo>
                <a:cubicBezTo>
                  <a:pt x="60862" y="29829"/>
                  <a:pt x="60783" y="29530"/>
                  <a:pt x="60713" y="29239"/>
                </a:cubicBezTo>
                <a:cubicBezTo>
                  <a:pt x="61664" y="29089"/>
                  <a:pt x="62658" y="28949"/>
                  <a:pt x="63609" y="28799"/>
                </a:cubicBezTo>
                <a:close/>
                <a:moveTo>
                  <a:pt x="21905" y="29389"/>
                </a:moveTo>
                <a:cubicBezTo>
                  <a:pt x="22926" y="29459"/>
                  <a:pt x="23991" y="29530"/>
                  <a:pt x="25022" y="29565"/>
                </a:cubicBezTo>
                <a:cubicBezTo>
                  <a:pt x="24837" y="29750"/>
                  <a:pt x="24652" y="29935"/>
                  <a:pt x="24467" y="30120"/>
                </a:cubicBezTo>
                <a:cubicBezTo>
                  <a:pt x="23366" y="30084"/>
                  <a:pt x="22301" y="30005"/>
                  <a:pt x="21201" y="29935"/>
                </a:cubicBezTo>
                <a:cubicBezTo>
                  <a:pt x="21421" y="29750"/>
                  <a:pt x="21685" y="29565"/>
                  <a:pt x="21905" y="29389"/>
                </a:cubicBezTo>
                <a:close/>
                <a:moveTo>
                  <a:pt x="34371" y="29424"/>
                </a:moveTo>
                <a:cubicBezTo>
                  <a:pt x="35366" y="29530"/>
                  <a:pt x="36387" y="29565"/>
                  <a:pt x="37382" y="29609"/>
                </a:cubicBezTo>
                <a:cubicBezTo>
                  <a:pt x="37312" y="29785"/>
                  <a:pt x="37233" y="29935"/>
                  <a:pt x="37127" y="30120"/>
                </a:cubicBezTo>
                <a:cubicBezTo>
                  <a:pt x="36097" y="30120"/>
                  <a:pt x="35032" y="30084"/>
                  <a:pt x="34010" y="30005"/>
                </a:cubicBezTo>
                <a:cubicBezTo>
                  <a:pt x="34151" y="29785"/>
                  <a:pt x="34266" y="29609"/>
                  <a:pt x="34371" y="29424"/>
                </a:cubicBezTo>
                <a:close/>
                <a:moveTo>
                  <a:pt x="51574" y="28949"/>
                </a:moveTo>
                <a:cubicBezTo>
                  <a:pt x="51574" y="29204"/>
                  <a:pt x="51574" y="29459"/>
                  <a:pt x="51618" y="29715"/>
                </a:cubicBezTo>
                <a:cubicBezTo>
                  <a:pt x="50659" y="29864"/>
                  <a:pt x="49708" y="29970"/>
                  <a:pt x="48757" y="30120"/>
                </a:cubicBezTo>
                <a:cubicBezTo>
                  <a:pt x="48792" y="30005"/>
                  <a:pt x="48792" y="29899"/>
                  <a:pt x="48792" y="29829"/>
                </a:cubicBezTo>
                <a:lnTo>
                  <a:pt x="48792" y="29389"/>
                </a:lnTo>
                <a:cubicBezTo>
                  <a:pt x="49743" y="29239"/>
                  <a:pt x="50659" y="29089"/>
                  <a:pt x="51574" y="28949"/>
                </a:cubicBezTo>
                <a:close/>
                <a:moveTo>
                  <a:pt x="70063" y="29089"/>
                </a:moveTo>
                <a:cubicBezTo>
                  <a:pt x="70107" y="29169"/>
                  <a:pt x="70142" y="29274"/>
                  <a:pt x="70177" y="29345"/>
                </a:cubicBezTo>
                <a:cubicBezTo>
                  <a:pt x="70247" y="29530"/>
                  <a:pt x="70362" y="29715"/>
                  <a:pt x="70432" y="29899"/>
                </a:cubicBezTo>
                <a:cubicBezTo>
                  <a:pt x="69481" y="29935"/>
                  <a:pt x="68487" y="30005"/>
                  <a:pt x="67501" y="30120"/>
                </a:cubicBezTo>
                <a:cubicBezTo>
                  <a:pt x="67421" y="29935"/>
                  <a:pt x="67386" y="29785"/>
                  <a:pt x="67316" y="29609"/>
                </a:cubicBezTo>
                <a:cubicBezTo>
                  <a:pt x="67281" y="29530"/>
                  <a:pt x="67245" y="29459"/>
                  <a:pt x="67201" y="29345"/>
                </a:cubicBezTo>
                <a:cubicBezTo>
                  <a:pt x="68161" y="29274"/>
                  <a:pt x="69112" y="29169"/>
                  <a:pt x="70063" y="29089"/>
                </a:cubicBezTo>
                <a:close/>
                <a:moveTo>
                  <a:pt x="40349" y="29565"/>
                </a:moveTo>
                <a:lnTo>
                  <a:pt x="40349" y="29565"/>
                </a:lnTo>
                <a:cubicBezTo>
                  <a:pt x="40279" y="29750"/>
                  <a:pt x="40208" y="29935"/>
                  <a:pt x="40129" y="30084"/>
                </a:cubicBezTo>
                <a:cubicBezTo>
                  <a:pt x="39432" y="30109"/>
                  <a:pt x="38752" y="30134"/>
                  <a:pt x="38062" y="30134"/>
                </a:cubicBezTo>
                <a:cubicBezTo>
                  <a:pt x="37776" y="30134"/>
                  <a:pt x="37489" y="30130"/>
                  <a:pt x="37197" y="30120"/>
                </a:cubicBezTo>
                <a:cubicBezTo>
                  <a:pt x="37312" y="29935"/>
                  <a:pt x="37382" y="29785"/>
                  <a:pt x="37453" y="29609"/>
                </a:cubicBezTo>
                <a:cubicBezTo>
                  <a:pt x="38412" y="29609"/>
                  <a:pt x="39398" y="29609"/>
                  <a:pt x="40349" y="29565"/>
                </a:cubicBezTo>
                <a:close/>
                <a:moveTo>
                  <a:pt x="11041" y="28984"/>
                </a:moveTo>
                <a:cubicBezTo>
                  <a:pt x="12071" y="29239"/>
                  <a:pt x="13136" y="29459"/>
                  <a:pt x="14201" y="29679"/>
                </a:cubicBezTo>
                <a:cubicBezTo>
                  <a:pt x="13937" y="29829"/>
                  <a:pt x="13682" y="30005"/>
                  <a:pt x="13427" y="30155"/>
                </a:cubicBezTo>
                <a:cubicBezTo>
                  <a:pt x="12326" y="29935"/>
                  <a:pt x="11261" y="29679"/>
                  <a:pt x="10196" y="29424"/>
                </a:cubicBezTo>
                <a:lnTo>
                  <a:pt x="10275" y="29424"/>
                </a:lnTo>
                <a:cubicBezTo>
                  <a:pt x="10530" y="29274"/>
                  <a:pt x="10786" y="29125"/>
                  <a:pt x="11041" y="28984"/>
                </a:cubicBezTo>
                <a:close/>
                <a:moveTo>
                  <a:pt x="15117" y="29125"/>
                </a:moveTo>
                <a:cubicBezTo>
                  <a:pt x="16103" y="29310"/>
                  <a:pt x="17098" y="29494"/>
                  <a:pt x="18119" y="29644"/>
                </a:cubicBezTo>
                <a:cubicBezTo>
                  <a:pt x="17899" y="29829"/>
                  <a:pt x="17679" y="30005"/>
                  <a:pt x="17424" y="30155"/>
                </a:cubicBezTo>
                <a:cubicBezTo>
                  <a:pt x="16358" y="30005"/>
                  <a:pt x="15337" y="29864"/>
                  <a:pt x="14342" y="29644"/>
                </a:cubicBezTo>
                <a:cubicBezTo>
                  <a:pt x="14598" y="29494"/>
                  <a:pt x="14862" y="29310"/>
                  <a:pt x="15117" y="29125"/>
                </a:cubicBezTo>
                <a:close/>
                <a:moveTo>
                  <a:pt x="27953" y="29530"/>
                </a:moveTo>
                <a:cubicBezTo>
                  <a:pt x="27768" y="29750"/>
                  <a:pt x="27583" y="29935"/>
                  <a:pt x="27407" y="30155"/>
                </a:cubicBezTo>
                <a:lnTo>
                  <a:pt x="27363" y="30155"/>
                </a:lnTo>
                <a:cubicBezTo>
                  <a:pt x="26999" y="30155"/>
                  <a:pt x="26632" y="30170"/>
                  <a:pt x="26265" y="30170"/>
                </a:cubicBezTo>
                <a:cubicBezTo>
                  <a:pt x="26082" y="30170"/>
                  <a:pt x="25899" y="30166"/>
                  <a:pt x="25717" y="30155"/>
                </a:cubicBezTo>
                <a:lnTo>
                  <a:pt x="24546" y="30155"/>
                </a:lnTo>
                <a:cubicBezTo>
                  <a:pt x="24722" y="29935"/>
                  <a:pt x="24907" y="29750"/>
                  <a:pt x="25092" y="29565"/>
                </a:cubicBezTo>
                <a:lnTo>
                  <a:pt x="26377" y="29565"/>
                </a:lnTo>
                <a:cubicBezTo>
                  <a:pt x="26536" y="29580"/>
                  <a:pt x="26698" y="29584"/>
                  <a:pt x="26864" y="29584"/>
                </a:cubicBezTo>
                <a:cubicBezTo>
                  <a:pt x="27194" y="29584"/>
                  <a:pt x="27537" y="29565"/>
                  <a:pt x="27883" y="29565"/>
                </a:cubicBezTo>
                <a:cubicBezTo>
                  <a:pt x="27918" y="29530"/>
                  <a:pt x="27918" y="29530"/>
                  <a:pt x="27953" y="29530"/>
                </a:cubicBezTo>
                <a:close/>
                <a:moveTo>
                  <a:pt x="6313" y="29054"/>
                </a:moveTo>
                <a:cubicBezTo>
                  <a:pt x="7264" y="29345"/>
                  <a:pt x="8259" y="29609"/>
                  <a:pt x="9280" y="29864"/>
                </a:cubicBezTo>
                <a:cubicBezTo>
                  <a:pt x="9210" y="29935"/>
                  <a:pt x="9095" y="29970"/>
                  <a:pt x="9025" y="30005"/>
                </a:cubicBezTo>
                <a:cubicBezTo>
                  <a:pt x="8875" y="30084"/>
                  <a:pt x="8769" y="30155"/>
                  <a:pt x="8655" y="30269"/>
                </a:cubicBezTo>
                <a:cubicBezTo>
                  <a:pt x="7634" y="30005"/>
                  <a:pt x="6639" y="29750"/>
                  <a:pt x="5653" y="29459"/>
                </a:cubicBezTo>
                <a:cubicBezTo>
                  <a:pt x="5873" y="29310"/>
                  <a:pt x="6093" y="29169"/>
                  <a:pt x="6313" y="29054"/>
                </a:cubicBezTo>
                <a:close/>
                <a:moveTo>
                  <a:pt x="29009" y="29514"/>
                </a:moveTo>
                <a:cubicBezTo>
                  <a:pt x="29173" y="29514"/>
                  <a:pt x="29335" y="29518"/>
                  <a:pt x="29494" y="29530"/>
                </a:cubicBezTo>
                <a:cubicBezTo>
                  <a:pt x="30084" y="29530"/>
                  <a:pt x="30630" y="29609"/>
                  <a:pt x="31149" y="29679"/>
                </a:cubicBezTo>
                <a:cubicBezTo>
                  <a:pt x="30999" y="29899"/>
                  <a:pt x="30885" y="30084"/>
                  <a:pt x="30744" y="30304"/>
                </a:cubicBezTo>
                <a:cubicBezTo>
                  <a:pt x="30304" y="30190"/>
                  <a:pt x="29828" y="30155"/>
                  <a:pt x="29388" y="30120"/>
                </a:cubicBezTo>
                <a:cubicBezTo>
                  <a:pt x="29180" y="30108"/>
                  <a:pt x="28968" y="30104"/>
                  <a:pt x="28754" y="30104"/>
                </a:cubicBezTo>
                <a:cubicBezTo>
                  <a:pt x="28327" y="30104"/>
                  <a:pt x="27895" y="30120"/>
                  <a:pt x="27478" y="30120"/>
                </a:cubicBezTo>
                <a:cubicBezTo>
                  <a:pt x="27663" y="29935"/>
                  <a:pt x="27848" y="29750"/>
                  <a:pt x="28024" y="29530"/>
                </a:cubicBezTo>
                <a:cubicBezTo>
                  <a:pt x="28346" y="29530"/>
                  <a:pt x="28681" y="29514"/>
                  <a:pt x="29009" y="29514"/>
                </a:cubicBezTo>
                <a:close/>
                <a:moveTo>
                  <a:pt x="79386" y="29019"/>
                </a:moveTo>
                <a:cubicBezTo>
                  <a:pt x="80407" y="29125"/>
                  <a:pt x="81437" y="29239"/>
                  <a:pt x="82467" y="29389"/>
                </a:cubicBezTo>
                <a:cubicBezTo>
                  <a:pt x="82538" y="29530"/>
                  <a:pt x="82608" y="29644"/>
                  <a:pt x="82723" y="29785"/>
                </a:cubicBezTo>
                <a:cubicBezTo>
                  <a:pt x="82828" y="29935"/>
                  <a:pt x="82943" y="30120"/>
                  <a:pt x="83048" y="30304"/>
                </a:cubicBezTo>
                <a:cubicBezTo>
                  <a:pt x="82027" y="30120"/>
                  <a:pt x="80997" y="30005"/>
                  <a:pt x="79967" y="29935"/>
                </a:cubicBezTo>
                <a:cubicBezTo>
                  <a:pt x="79826" y="29750"/>
                  <a:pt x="79712" y="29565"/>
                  <a:pt x="79606" y="29389"/>
                </a:cubicBezTo>
                <a:cubicBezTo>
                  <a:pt x="79527" y="29274"/>
                  <a:pt x="79456" y="29169"/>
                  <a:pt x="79386" y="29019"/>
                </a:cubicBezTo>
                <a:close/>
                <a:moveTo>
                  <a:pt x="48757" y="29389"/>
                </a:moveTo>
                <a:lnTo>
                  <a:pt x="48757" y="29389"/>
                </a:lnTo>
                <a:cubicBezTo>
                  <a:pt x="48713" y="29530"/>
                  <a:pt x="48713" y="29679"/>
                  <a:pt x="48713" y="29829"/>
                </a:cubicBezTo>
                <a:lnTo>
                  <a:pt x="48713" y="30120"/>
                </a:lnTo>
                <a:cubicBezTo>
                  <a:pt x="47762" y="30225"/>
                  <a:pt x="46847" y="30340"/>
                  <a:pt x="45896" y="30410"/>
                </a:cubicBezTo>
                <a:cubicBezTo>
                  <a:pt x="45896" y="30340"/>
                  <a:pt x="45896" y="30225"/>
                  <a:pt x="45931" y="30155"/>
                </a:cubicBezTo>
                <a:cubicBezTo>
                  <a:pt x="45966" y="30005"/>
                  <a:pt x="45966" y="29864"/>
                  <a:pt x="46001" y="29715"/>
                </a:cubicBezTo>
                <a:cubicBezTo>
                  <a:pt x="46917" y="29609"/>
                  <a:pt x="47833" y="29494"/>
                  <a:pt x="48757" y="29389"/>
                </a:cubicBezTo>
                <a:close/>
                <a:moveTo>
                  <a:pt x="67131" y="29389"/>
                </a:moveTo>
                <a:cubicBezTo>
                  <a:pt x="67166" y="29459"/>
                  <a:pt x="67201" y="29565"/>
                  <a:pt x="67245" y="29644"/>
                </a:cubicBezTo>
                <a:cubicBezTo>
                  <a:pt x="67316" y="29785"/>
                  <a:pt x="67386" y="29935"/>
                  <a:pt x="67465" y="30120"/>
                </a:cubicBezTo>
                <a:cubicBezTo>
                  <a:pt x="66365" y="30190"/>
                  <a:pt x="65300" y="30304"/>
                  <a:pt x="64199" y="30445"/>
                </a:cubicBezTo>
                <a:cubicBezTo>
                  <a:pt x="64164" y="30269"/>
                  <a:pt x="64085" y="30120"/>
                  <a:pt x="64049" y="29970"/>
                </a:cubicBezTo>
                <a:cubicBezTo>
                  <a:pt x="64014" y="29899"/>
                  <a:pt x="64014" y="29829"/>
                  <a:pt x="63979" y="29750"/>
                </a:cubicBezTo>
                <a:cubicBezTo>
                  <a:pt x="65044" y="29609"/>
                  <a:pt x="66101" y="29494"/>
                  <a:pt x="67131" y="29389"/>
                </a:cubicBezTo>
                <a:close/>
                <a:moveTo>
                  <a:pt x="1321" y="29054"/>
                </a:moveTo>
                <a:cubicBezTo>
                  <a:pt x="2387" y="29424"/>
                  <a:pt x="3452" y="29785"/>
                  <a:pt x="4588" y="30120"/>
                </a:cubicBezTo>
                <a:cubicBezTo>
                  <a:pt x="4517" y="30155"/>
                  <a:pt x="4438" y="30190"/>
                  <a:pt x="4367" y="30225"/>
                </a:cubicBezTo>
                <a:cubicBezTo>
                  <a:pt x="4147" y="30340"/>
                  <a:pt x="3927" y="30410"/>
                  <a:pt x="3707" y="30489"/>
                </a:cubicBezTo>
                <a:cubicBezTo>
                  <a:pt x="2607" y="30190"/>
                  <a:pt x="1506" y="29864"/>
                  <a:pt x="406" y="29494"/>
                </a:cubicBezTo>
                <a:cubicBezTo>
                  <a:pt x="696" y="29345"/>
                  <a:pt x="1031" y="29204"/>
                  <a:pt x="1321" y="29054"/>
                </a:cubicBezTo>
                <a:close/>
                <a:moveTo>
                  <a:pt x="60642" y="29239"/>
                </a:moveTo>
                <a:cubicBezTo>
                  <a:pt x="60713" y="29530"/>
                  <a:pt x="60783" y="29829"/>
                  <a:pt x="60862" y="30120"/>
                </a:cubicBezTo>
                <a:cubicBezTo>
                  <a:pt x="60493" y="30155"/>
                  <a:pt x="60123" y="30190"/>
                  <a:pt x="59762" y="30269"/>
                </a:cubicBezTo>
                <a:cubicBezTo>
                  <a:pt x="59207" y="30340"/>
                  <a:pt x="58661" y="30410"/>
                  <a:pt x="58072" y="30489"/>
                </a:cubicBezTo>
                <a:cubicBezTo>
                  <a:pt x="58036" y="30225"/>
                  <a:pt x="57957" y="29935"/>
                  <a:pt x="57922" y="29679"/>
                </a:cubicBezTo>
                <a:cubicBezTo>
                  <a:pt x="58547" y="29565"/>
                  <a:pt x="59207" y="29459"/>
                  <a:pt x="59832" y="29389"/>
                </a:cubicBezTo>
                <a:cubicBezTo>
                  <a:pt x="60123" y="29310"/>
                  <a:pt x="60378" y="29274"/>
                  <a:pt x="60642" y="29239"/>
                </a:cubicBezTo>
                <a:close/>
                <a:moveTo>
                  <a:pt x="18234" y="29644"/>
                </a:moveTo>
                <a:cubicBezTo>
                  <a:pt x="18269" y="29644"/>
                  <a:pt x="18304" y="29679"/>
                  <a:pt x="18339" y="29679"/>
                </a:cubicBezTo>
                <a:cubicBezTo>
                  <a:pt x="19264" y="29785"/>
                  <a:pt x="20144" y="29899"/>
                  <a:pt x="21060" y="29970"/>
                </a:cubicBezTo>
                <a:cubicBezTo>
                  <a:pt x="20840" y="30155"/>
                  <a:pt x="20584" y="30340"/>
                  <a:pt x="20364" y="30525"/>
                </a:cubicBezTo>
                <a:cubicBezTo>
                  <a:pt x="19405" y="30410"/>
                  <a:pt x="18454" y="30304"/>
                  <a:pt x="17538" y="30190"/>
                </a:cubicBezTo>
                <a:cubicBezTo>
                  <a:pt x="17758" y="30005"/>
                  <a:pt x="17978" y="29829"/>
                  <a:pt x="18234" y="29644"/>
                </a:cubicBezTo>
                <a:close/>
                <a:moveTo>
                  <a:pt x="54735" y="29310"/>
                </a:moveTo>
                <a:lnTo>
                  <a:pt x="54770" y="29345"/>
                </a:lnTo>
                <a:cubicBezTo>
                  <a:pt x="54805" y="29565"/>
                  <a:pt x="54841" y="29829"/>
                  <a:pt x="54876" y="30084"/>
                </a:cubicBezTo>
                <a:cubicBezTo>
                  <a:pt x="53819" y="30225"/>
                  <a:pt x="52719" y="30375"/>
                  <a:pt x="51689" y="30525"/>
                </a:cubicBezTo>
                <a:cubicBezTo>
                  <a:pt x="51653" y="30304"/>
                  <a:pt x="51653" y="30049"/>
                  <a:pt x="51653" y="29750"/>
                </a:cubicBezTo>
                <a:cubicBezTo>
                  <a:pt x="52719" y="29609"/>
                  <a:pt x="53740" y="29459"/>
                  <a:pt x="54735" y="29310"/>
                </a:cubicBezTo>
                <a:close/>
                <a:moveTo>
                  <a:pt x="10125" y="29459"/>
                </a:moveTo>
                <a:cubicBezTo>
                  <a:pt x="11155" y="29750"/>
                  <a:pt x="12256" y="29970"/>
                  <a:pt x="13356" y="30190"/>
                </a:cubicBezTo>
                <a:cubicBezTo>
                  <a:pt x="13242" y="30225"/>
                  <a:pt x="13136" y="30304"/>
                  <a:pt x="13057" y="30340"/>
                </a:cubicBezTo>
                <a:cubicBezTo>
                  <a:pt x="12916" y="30410"/>
                  <a:pt x="12802" y="30489"/>
                  <a:pt x="12661" y="30560"/>
                </a:cubicBezTo>
                <a:cubicBezTo>
                  <a:pt x="11560" y="30340"/>
                  <a:pt x="10495" y="30120"/>
                  <a:pt x="9430" y="29864"/>
                </a:cubicBezTo>
                <a:cubicBezTo>
                  <a:pt x="9685" y="29715"/>
                  <a:pt x="9905" y="29609"/>
                  <a:pt x="10125" y="29459"/>
                </a:cubicBezTo>
                <a:close/>
                <a:moveTo>
                  <a:pt x="14272" y="29715"/>
                </a:moveTo>
                <a:cubicBezTo>
                  <a:pt x="15258" y="29899"/>
                  <a:pt x="16288" y="30049"/>
                  <a:pt x="17353" y="30225"/>
                </a:cubicBezTo>
                <a:cubicBezTo>
                  <a:pt x="17133" y="30375"/>
                  <a:pt x="16913" y="30525"/>
                  <a:pt x="16658" y="30665"/>
                </a:cubicBezTo>
                <a:cubicBezTo>
                  <a:pt x="15557" y="30525"/>
                  <a:pt x="14527" y="30340"/>
                  <a:pt x="13497" y="30155"/>
                </a:cubicBezTo>
                <a:cubicBezTo>
                  <a:pt x="13796" y="30005"/>
                  <a:pt x="14052" y="29864"/>
                  <a:pt x="14272" y="29715"/>
                </a:cubicBezTo>
                <a:close/>
                <a:moveTo>
                  <a:pt x="31220" y="29679"/>
                </a:moveTo>
                <a:cubicBezTo>
                  <a:pt x="31369" y="29715"/>
                  <a:pt x="31475" y="29750"/>
                  <a:pt x="31624" y="29750"/>
                </a:cubicBezTo>
                <a:cubicBezTo>
                  <a:pt x="32100" y="29829"/>
                  <a:pt x="32575" y="29935"/>
                  <a:pt x="33086" y="29970"/>
                </a:cubicBezTo>
                <a:cubicBezTo>
                  <a:pt x="33350" y="30005"/>
                  <a:pt x="33641" y="30005"/>
                  <a:pt x="33896" y="30049"/>
                </a:cubicBezTo>
                <a:cubicBezTo>
                  <a:pt x="33790" y="30225"/>
                  <a:pt x="33641" y="30445"/>
                  <a:pt x="33491" y="30665"/>
                </a:cubicBezTo>
                <a:cubicBezTo>
                  <a:pt x="33165" y="30630"/>
                  <a:pt x="32795" y="30595"/>
                  <a:pt x="32426" y="30560"/>
                </a:cubicBezTo>
                <a:cubicBezTo>
                  <a:pt x="31985" y="30525"/>
                  <a:pt x="31545" y="30445"/>
                  <a:pt x="31105" y="30375"/>
                </a:cubicBezTo>
                <a:cubicBezTo>
                  <a:pt x="30999" y="30340"/>
                  <a:pt x="30885" y="30304"/>
                  <a:pt x="30779" y="30304"/>
                </a:cubicBezTo>
                <a:cubicBezTo>
                  <a:pt x="30929" y="30084"/>
                  <a:pt x="31070" y="29899"/>
                  <a:pt x="31220" y="29679"/>
                </a:cubicBezTo>
                <a:close/>
                <a:moveTo>
                  <a:pt x="45931" y="29715"/>
                </a:moveTo>
                <a:cubicBezTo>
                  <a:pt x="45931" y="29864"/>
                  <a:pt x="45896" y="30005"/>
                  <a:pt x="45852" y="30155"/>
                </a:cubicBezTo>
                <a:cubicBezTo>
                  <a:pt x="45852" y="30225"/>
                  <a:pt x="45816" y="30340"/>
                  <a:pt x="45816" y="30445"/>
                </a:cubicBezTo>
                <a:cubicBezTo>
                  <a:pt x="44795" y="30525"/>
                  <a:pt x="43730" y="30630"/>
                  <a:pt x="42665" y="30665"/>
                </a:cubicBezTo>
                <a:cubicBezTo>
                  <a:pt x="42735" y="30445"/>
                  <a:pt x="42814" y="30225"/>
                  <a:pt x="42885" y="30005"/>
                </a:cubicBezTo>
                <a:cubicBezTo>
                  <a:pt x="43915" y="29935"/>
                  <a:pt x="44936" y="29829"/>
                  <a:pt x="45931" y="29715"/>
                </a:cubicBezTo>
                <a:close/>
                <a:moveTo>
                  <a:pt x="21130" y="29970"/>
                </a:moveTo>
                <a:cubicBezTo>
                  <a:pt x="22231" y="30084"/>
                  <a:pt x="23331" y="30155"/>
                  <a:pt x="24432" y="30190"/>
                </a:cubicBezTo>
                <a:cubicBezTo>
                  <a:pt x="24212" y="30375"/>
                  <a:pt x="24027" y="30560"/>
                  <a:pt x="23807" y="30745"/>
                </a:cubicBezTo>
                <a:cubicBezTo>
                  <a:pt x="22706" y="30709"/>
                  <a:pt x="21570" y="30630"/>
                  <a:pt x="20435" y="30525"/>
                </a:cubicBezTo>
                <a:cubicBezTo>
                  <a:pt x="20690" y="30340"/>
                  <a:pt x="20910" y="30155"/>
                  <a:pt x="21130" y="29970"/>
                </a:cubicBezTo>
                <a:close/>
                <a:moveTo>
                  <a:pt x="73663" y="29785"/>
                </a:moveTo>
                <a:cubicBezTo>
                  <a:pt x="74685" y="29785"/>
                  <a:pt x="75715" y="29785"/>
                  <a:pt x="76745" y="29829"/>
                </a:cubicBezTo>
                <a:cubicBezTo>
                  <a:pt x="76930" y="30120"/>
                  <a:pt x="77106" y="30410"/>
                  <a:pt x="77291" y="30745"/>
                </a:cubicBezTo>
                <a:cubicBezTo>
                  <a:pt x="76630" y="30709"/>
                  <a:pt x="75970" y="30709"/>
                  <a:pt x="75275" y="30709"/>
                </a:cubicBezTo>
                <a:lnTo>
                  <a:pt x="74139" y="30709"/>
                </a:lnTo>
                <a:cubicBezTo>
                  <a:pt x="73989" y="30410"/>
                  <a:pt x="73804" y="30120"/>
                  <a:pt x="73663" y="29785"/>
                </a:cubicBezTo>
                <a:close/>
                <a:moveTo>
                  <a:pt x="63944" y="29750"/>
                </a:moveTo>
                <a:cubicBezTo>
                  <a:pt x="63944" y="29829"/>
                  <a:pt x="63979" y="29899"/>
                  <a:pt x="63979" y="29970"/>
                </a:cubicBezTo>
                <a:cubicBezTo>
                  <a:pt x="64049" y="30120"/>
                  <a:pt x="64085" y="30269"/>
                  <a:pt x="64120" y="30445"/>
                </a:cubicBezTo>
                <a:cubicBezTo>
                  <a:pt x="63134" y="30560"/>
                  <a:pt x="62139" y="30665"/>
                  <a:pt x="61118" y="30780"/>
                </a:cubicBezTo>
                <a:cubicBezTo>
                  <a:pt x="61083" y="30665"/>
                  <a:pt x="61039" y="30525"/>
                  <a:pt x="61003" y="30375"/>
                </a:cubicBezTo>
                <a:cubicBezTo>
                  <a:pt x="60968" y="30304"/>
                  <a:pt x="60968" y="30225"/>
                  <a:pt x="60933" y="30155"/>
                </a:cubicBezTo>
                <a:cubicBezTo>
                  <a:pt x="61963" y="30005"/>
                  <a:pt x="62949" y="29864"/>
                  <a:pt x="63944" y="29750"/>
                </a:cubicBezTo>
                <a:close/>
                <a:moveTo>
                  <a:pt x="24502" y="30190"/>
                </a:moveTo>
                <a:cubicBezTo>
                  <a:pt x="24907" y="30190"/>
                  <a:pt x="25312" y="30225"/>
                  <a:pt x="25717" y="30225"/>
                </a:cubicBezTo>
                <a:cubicBezTo>
                  <a:pt x="26263" y="30225"/>
                  <a:pt x="26818" y="30225"/>
                  <a:pt x="27328" y="30190"/>
                </a:cubicBezTo>
                <a:lnTo>
                  <a:pt x="27328" y="30190"/>
                </a:lnTo>
                <a:cubicBezTo>
                  <a:pt x="27143" y="30410"/>
                  <a:pt x="26967" y="30595"/>
                  <a:pt x="26782" y="30815"/>
                </a:cubicBezTo>
                <a:lnTo>
                  <a:pt x="25462" y="30815"/>
                </a:lnTo>
                <a:cubicBezTo>
                  <a:pt x="24942" y="30815"/>
                  <a:pt x="24432" y="30780"/>
                  <a:pt x="23886" y="30780"/>
                </a:cubicBezTo>
                <a:cubicBezTo>
                  <a:pt x="24106" y="30560"/>
                  <a:pt x="24282" y="30375"/>
                  <a:pt x="24502" y="30190"/>
                </a:cubicBezTo>
                <a:close/>
                <a:moveTo>
                  <a:pt x="33966" y="30049"/>
                </a:moveTo>
                <a:cubicBezTo>
                  <a:pt x="35032" y="30120"/>
                  <a:pt x="36062" y="30155"/>
                  <a:pt x="37127" y="30190"/>
                </a:cubicBezTo>
                <a:cubicBezTo>
                  <a:pt x="37013" y="30410"/>
                  <a:pt x="36907" y="30630"/>
                  <a:pt x="36792" y="30815"/>
                </a:cubicBezTo>
                <a:cubicBezTo>
                  <a:pt x="35727" y="30815"/>
                  <a:pt x="34627" y="30745"/>
                  <a:pt x="33570" y="30665"/>
                </a:cubicBezTo>
                <a:cubicBezTo>
                  <a:pt x="33711" y="30445"/>
                  <a:pt x="33861" y="30269"/>
                  <a:pt x="33966" y="30049"/>
                </a:cubicBezTo>
                <a:close/>
                <a:moveTo>
                  <a:pt x="42814" y="30005"/>
                </a:moveTo>
                <a:cubicBezTo>
                  <a:pt x="42735" y="30225"/>
                  <a:pt x="42665" y="30445"/>
                  <a:pt x="42594" y="30709"/>
                </a:cubicBezTo>
                <a:cubicBezTo>
                  <a:pt x="41714" y="30745"/>
                  <a:pt x="40833" y="30780"/>
                  <a:pt x="39909" y="30815"/>
                </a:cubicBezTo>
                <a:cubicBezTo>
                  <a:pt x="40023" y="30595"/>
                  <a:pt x="40094" y="30375"/>
                  <a:pt x="40173" y="30155"/>
                </a:cubicBezTo>
                <a:cubicBezTo>
                  <a:pt x="41054" y="30120"/>
                  <a:pt x="41934" y="30084"/>
                  <a:pt x="42814" y="30005"/>
                </a:cubicBezTo>
                <a:close/>
                <a:moveTo>
                  <a:pt x="73584" y="29785"/>
                </a:moveTo>
                <a:cubicBezTo>
                  <a:pt x="73769" y="30120"/>
                  <a:pt x="73919" y="30410"/>
                  <a:pt x="74068" y="30709"/>
                </a:cubicBezTo>
                <a:cubicBezTo>
                  <a:pt x="73038" y="30709"/>
                  <a:pt x="71973" y="30745"/>
                  <a:pt x="70943" y="30815"/>
                </a:cubicBezTo>
                <a:cubicBezTo>
                  <a:pt x="70802" y="30525"/>
                  <a:pt x="70652" y="30225"/>
                  <a:pt x="70503" y="29935"/>
                </a:cubicBezTo>
                <a:cubicBezTo>
                  <a:pt x="71568" y="29864"/>
                  <a:pt x="72598" y="29829"/>
                  <a:pt x="73584" y="29785"/>
                </a:cubicBezTo>
                <a:close/>
                <a:moveTo>
                  <a:pt x="40129" y="30155"/>
                </a:moveTo>
                <a:lnTo>
                  <a:pt x="40129" y="30155"/>
                </a:lnTo>
                <a:cubicBezTo>
                  <a:pt x="40023" y="30375"/>
                  <a:pt x="39953" y="30595"/>
                  <a:pt x="39839" y="30815"/>
                </a:cubicBezTo>
                <a:cubicBezTo>
                  <a:pt x="39346" y="30833"/>
                  <a:pt x="38850" y="30841"/>
                  <a:pt x="38355" y="30841"/>
                </a:cubicBezTo>
                <a:cubicBezTo>
                  <a:pt x="37860" y="30841"/>
                  <a:pt x="37365" y="30833"/>
                  <a:pt x="36872" y="30815"/>
                </a:cubicBezTo>
                <a:cubicBezTo>
                  <a:pt x="36977" y="30630"/>
                  <a:pt x="37092" y="30410"/>
                  <a:pt x="37162" y="30190"/>
                </a:cubicBezTo>
                <a:cubicBezTo>
                  <a:pt x="38148" y="30190"/>
                  <a:pt x="39143" y="30190"/>
                  <a:pt x="40129" y="30155"/>
                </a:cubicBezTo>
                <a:close/>
                <a:moveTo>
                  <a:pt x="5618" y="29494"/>
                </a:moveTo>
                <a:cubicBezTo>
                  <a:pt x="6568" y="29785"/>
                  <a:pt x="7554" y="30049"/>
                  <a:pt x="8585" y="30304"/>
                </a:cubicBezTo>
                <a:cubicBezTo>
                  <a:pt x="8435" y="30410"/>
                  <a:pt x="8294" y="30525"/>
                  <a:pt x="8144" y="30630"/>
                </a:cubicBezTo>
                <a:cubicBezTo>
                  <a:pt x="8039" y="30709"/>
                  <a:pt x="7889" y="30780"/>
                  <a:pt x="7775" y="30885"/>
                </a:cubicBezTo>
                <a:cubicBezTo>
                  <a:pt x="6718" y="30630"/>
                  <a:pt x="5723" y="30375"/>
                  <a:pt x="4737" y="30084"/>
                </a:cubicBezTo>
                <a:cubicBezTo>
                  <a:pt x="4993" y="29935"/>
                  <a:pt x="5283" y="29750"/>
                  <a:pt x="5538" y="29565"/>
                </a:cubicBezTo>
                <a:cubicBezTo>
                  <a:pt x="5538" y="29530"/>
                  <a:pt x="5574" y="29530"/>
                  <a:pt x="5618" y="29494"/>
                </a:cubicBezTo>
                <a:close/>
                <a:moveTo>
                  <a:pt x="51618" y="29785"/>
                </a:moveTo>
                <a:lnTo>
                  <a:pt x="51618" y="30525"/>
                </a:lnTo>
                <a:cubicBezTo>
                  <a:pt x="50623" y="30665"/>
                  <a:pt x="49637" y="30780"/>
                  <a:pt x="48643" y="30885"/>
                </a:cubicBezTo>
                <a:cubicBezTo>
                  <a:pt x="48678" y="30665"/>
                  <a:pt x="48757" y="30410"/>
                  <a:pt x="48757" y="30155"/>
                </a:cubicBezTo>
                <a:cubicBezTo>
                  <a:pt x="49708" y="30049"/>
                  <a:pt x="50659" y="29899"/>
                  <a:pt x="51618" y="29785"/>
                </a:cubicBezTo>
                <a:close/>
                <a:moveTo>
                  <a:pt x="82538" y="29424"/>
                </a:moveTo>
                <a:lnTo>
                  <a:pt x="82538" y="29424"/>
                </a:lnTo>
                <a:cubicBezTo>
                  <a:pt x="83533" y="29565"/>
                  <a:pt x="84554" y="29750"/>
                  <a:pt x="85549" y="30005"/>
                </a:cubicBezTo>
                <a:cubicBezTo>
                  <a:pt x="85654" y="30155"/>
                  <a:pt x="85769" y="30304"/>
                  <a:pt x="85874" y="30445"/>
                </a:cubicBezTo>
                <a:cubicBezTo>
                  <a:pt x="85989" y="30595"/>
                  <a:pt x="86095" y="30745"/>
                  <a:pt x="86209" y="30885"/>
                </a:cubicBezTo>
                <a:cubicBezTo>
                  <a:pt x="85179" y="30665"/>
                  <a:pt x="84149" y="30445"/>
                  <a:pt x="83128" y="30304"/>
                </a:cubicBezTo>
                <a:cubicBezTo>
                  <a:pt x="83013" y="30120"/>
                  <a:pt x="82872" y="29935"/>
                  <a:pt x="82758" y="29750"/>
                </a:cubicBezTo>
                <a:cubicBezTo>
                  <a:pt x="82687" y="29644"/>
                  <a:pt x="82608" y="29530"/>
                  <a:pt x="82538" y="29424"/>
                </a:cubicBezTo>
                <a:close/>
                <a:moveTo>
                  <a:pt x="57851" y="29679"/>
                </a:moveTo>
                <a:cubicBezTo>
                  <a:pt x="57922" y="29970"/>
                  <a:pt x="57957" y="30225"/>
                  <a:pt x="58036" y="30525"/>
                </a:cubicBezTo>
                <a:cubicBezTo>
                  <a:pt x="57042" y="30630"/>
                  <a:pt x="56055" y="30780"/>
                  <a:pt x="55061" y="30929"/>
                </a:cubicBezTo>
                <a:cubicBezTo>
                  <a:pt x="55025" y="30630"/>
                  <a:pt x="54990" y="30375"/>
                  <a:pt x="54955" y="30120"/>
                </a:cubicBezTo>
                <a:cubicBezTo>
                  <a:pt x="55906" y="29970"/>
                  <a:pt x="56901" y="29829"/>
                  <a:pt x="57851" y="29679"/>
                </a:cubicBezTo>
                <a:close/>
                <a:moveTo>
                  <a:pt x="76815" y="29829"/>
                </a:moveTo>
                <a:cubicBezTo>
                  <a:pt x="77845" y="29829"/>
                  <a:pt x="78911" y="29899"/>
                  <a:pt x="79932" y="29970"/>
                </a:cubicBezTo>
                <a:cubicBezTo>
                  <a:pt x="80117" y="30304"/>
                  <a:pt x="80337" y="30595"/>
                  <a:pt x="80522" y="30929"/>
                </a:cubicBezTo>
                <a:cubicBezTo>
                  <a:pt x="79492" y="30815"/>
                  <a:pt x="78426" y="30780"/>
                  <a:pt x="77370" y="30745"/>
                </a:cubicBezTo>
                <a:cubicBezTo>
                  <a:pt x="77185" y="30410"/>
                  <a:pt x="77000" y="30120"/>
                  <a:pt x="76815" y="29829"/>
                </a:cubicBezTo>
                <a:close/>
                <a:moveTo>
                  <a:pt x="9359" y="29899"/>
                </a:moveTo>
                <a:cubicBezTo>
                  <a:pt x="10416" y="30155"/>
                  <a:pt x="11481" y="30375"/>
                  <a:pt x="12582" y="30595"/>
                </a:cubicBezTo>
                <a:cubicBezTo>
                  <a:pt x="12361" y="30709"/>
                  <a:pt x="12141" y="30815"/>
                  <a:pt x="11956" y="30965"/>
                </a:cubicBezTo>
                <a:cubicBezTo>
                  <a:pt x="10821" y="30745"/>
                  <a:pt x="9755" y="30525"/>
                  <a:pt x="8734" y="30269"/>
                </a:cubicBezTo>
                <a:cubicBezTo>
                  <a:pt x="8840" y="30190"/>
                  <a:pt x="8954" y="30120"/>
                  <a:pt x="9060" y="30084"/>
                </a:cubicBezTo>
                <a:cubicBezTo>
                  <a:pt x="9174" y="30005"/>
                  <a:pt x="9280" y="29935"/>
                  <a:pt x="9359" y="29899"/>
                </a:cubicBezTo>
                <a:close/>
                <a:moveTo>
                  <a:pt x="28402" y="30164"/>
                </a:moveTo>
                <a:cubicBezTo>
                  <a:pt x="28728" y="30164"/>
                  <a:pt x="29058" y="30172"/>
                  <a:pt x="29388" y="30190"/>
                </a:cubicBezTo>
                <a:cubicBezTo>
                  <a:pt x="29828" y="30190"/>
                  <a:pt x="30269" y="30269"/>
                  <a:pt x="30665" y="30340"/>
                </a:cubicBezTo>
                <a:cubicBezTo>
                  <a:pt x="30524" y="30560"/>
                  <a:pt x="30374" y="30780"/>
                  <a:pt x="30189" y="31000"/>
                </a:cubicBezTo>
                <a:cubicBezTo>
                  <a:pt x="29679" y="30885"/>
                  <a:pt x="29168" y="30815"/>
                  <a:pt x="28614" y="30815"/>
                </a:cubicBezTo>
                <a:cubicBezTo>
                  <a:pt x="28432" y="30803"/>
                  <a:pt x="28245" y="30799"/>
                  <a:pt x="28056" y="30799"/>
                </a:cubicBezTo>
                <a:cubicBezTo>
                  <a:pt x="27678" y="30799"/>
                  <a:pt x="27293" y="30815"/>
                  <a:pt x="26923" y="30815"/>
                </a:cubicBezTo>
                <a:lnTo>
                  <a:pt x="26853" y="30815"/>
                </a:lnTo>
                <a:cubicBezTo>
                  <a:pt x="27038" y="30595"/>
                  <a:pt x="27223" y="30410"/>
                  <a:pt x="27443" y="30190"/>
                </a:cubicBezTo>
                <a:cubicBezTo>
                  <a:pt x="27755" y="30172"/>
                  <a:pt x="28076" y="30164"/>
                  <a:pt x="28402" y="30164"/>
                </a:cubicBezTo>
                <a:close/>
                <a:moveTo>
                  <a:pt x="70468" y="29935"/>
                </a:moveTo>
                <a:cubicBezTo>
                  <a:pt x="70582" y="30225"/>
                  <a:pt x="70723" y="30525"/>
                  <a:pt x="70873" y="30815"/>
                </a:cubicBezTo>
                <a:cubicBezTo>
                  <a:pt x="69886" y="30850"/>
                  <a:pt x="68892" y="30929"/>
                  <a:pt x="67906" y="31000"/>
                </a:cubicBezTo>
                <a:cubicBezTo>
                  <a:pt x="67756" y="30709"/>
                  <a:pt x="67641" y="30445"/>
                  <a:pt x="67536" y="30155"/>
                </a:cubicBezTo>
                <a:cubicBezTo>
                  <a:pt x="68522" y="30084"/>
                  <a:pt x="69481" y="30005"/>
                  <a:pt x="70468" y="29935"/>
                </a:cubicBezTo>
                <a:close/>
                <a:moveTo>
                  <a:pt x="17538" y="30225"/>
                </a:moveTo>
                <a:cubicBezTo>
                  <a:pt x="18454" y="30375"/>
                  <a:pt x="19369" y="30489"/>
                  <a:pt x="20285" y="30560"/>
                </a:cubicBezTo>
                <a:lnTo>
                  <a:pt x="20250" y="30595"/>
                </a:lnTo>
                <a:cubicBezTo>
                  <a:pt x="20030" y="30745"/>
                  <a:pt x="19845" y="30885"/>
                  <a:pt x="19660" y="31035"/>
                </a:cubicBezTo>
                <a:cubicBezTo>
                  <a:pt x="18709" y="30965"/>
                  <a:pt x="17758" y="30850"/>
                  <a:pt x="16843" y="30709"/>
                </a:cubicBezTo>
                <a:lnTo>
                  <a:pt x="16763" y="30709"/>
                </a:lnTo>
                <a:cubicBezTo>
                  <a:pt x="16984" y="30560"/>
                  <a:pt x="17204" y="30375"/>
                  <a:pt x="17459" y="30225"/>
                </a:cubicBezTo>
                <a:close/>
                <a:moveTo>
                  <a:pt x="13427" y="30190"/>
                </a:moveTo>
                <a:cubicBezTo>
                  <a:pt x="14457" y="30410"/>
                  <a:pt x="15478" y="30560"/>
                  <a:pt x="16579" y="30745"/>
                </a:cubicBezTo>
                <a:cubicBezTo>
                  <a:pt x="16508" y="30780"/>
                  <a:pt x="16402" y="30850"/>
                  <a:pt x="16288" y="30885"/>
                </a:cubicBezTo>
                <a:cubicBezTo>
                  <a:pt x="16182" y="30965"/>
                  <a:pt x="16068" y="31035"/>
                  <a:pt x="15962" y="31070"/>
                </a:cubicBezTo>
                <a:cubicBezTo>
                  <a:pt x="14862" y="30929"/>
                  <a:pt x="13796" y="30745"/>
                  <a:pt x="12766" y="30560"/>
                </a:cubicBezTo>
                <a:cubicBezTo>
                  <a:pt x="12881" y="30525"/>
                  <a:pt x="12951" y="30445"/>
                  <a:pt x="13057" y="30410"/>
                </a:cubicBezTo>
                <a:cubicBezTo>
                  <a:pt x="13207" y="30340"/>
                  <a:pt x="13321" y="30269"/>
                  <a:pt x="13427" y="30190"/>
                </a:cubicBezTo>
                <a:close/>
                <a:moveTo>
                  <a:pt x="60898" y="30155"/>
                </a:moveTo>
                <a:cubicBezTo>
                  <a:pt x="60898" y="30225"/>
                  <a:pt x="60933" y="30304"/>
                  <a:pt x="60933" y="30410"/>
                </a:cubicBezTo>
                <a:cubicBezTo>
                  <a:pt x="60968" y="30525"/>
                  <a:pt x="61003" y="30665"/>
                  <a:pt x="61039" y="30815"/>
                </a:cubicBezTo>
                <a:cubicBezTo>
                  <a:pt x="60713" y="30850"/>
                  <a:pt x="60343" y="30885"/>
                  <a:pt x="60017" y="30929"/>
                </a:cubicBezTo>
                <a:cubicBezTo>
                  <a:pt x="59427" y="31000"/>
                  <a:pt x="58802" y="31070"/>
                  <a:pt x="58177" y="31150"/>
                </a:cubicBezTo>
                <a:cubicBezTo>
                  <a:pt x="58177" y="31035"/>
                  <a:pt x="58142" y="30965"/>
                  <a:pt x="58142" y="30850"/>
                </a:cubicBezTo>
                <a:cubicBezTo>
                  <a:pt x="58142" y="30745"/>
                  <a:pt x="58107" y="30665"/>
                  <a:pt x="58107" y="30560"/>
                </a:cubicBezTo>
                <a:cubicBezTo>
                  <a:pt x="58661" y="30489"/>
                  <a:pt x="59207" y="30410"/>
                  <a:pt x="59762" y="30304"/>
                </a:cubicBezTo>
                <a:cubicBezTo>
                  <a:pt x="60158" y="30269"/>
                  <a:pt x="60528" y="30190"/>
                  <a:pt x="60898" y="30155"/>
                </a:cubicBezTo>
                <a:close/>
                <a:moveTo>
                  <a:pt x="48713" y="30155"/>
                </a:moveTo>
                <a:cubicBezTo>
                  <a:pt x="48678" y="30410"/>
                  <a:pt x="48643" y="30665"/>
                  <a:pt x="48607" y="30885"/>
                </a:cubicBezTo>
                <a:cubicBezTo>
                  <a:pt x="48572" y="30885"/>
                  <a:pt x="48572" y="30885"/>
                  <a:pt x="48572" y="30929"/>
                </a:cubicBezTo>
                <a:cubicBezTo>
                  <a:pt x="47612" y="31035"/>
                  <a:pt x="46662" y="31106"/>
                  <a:pt x="45746" y="31185"/>
                </a:cubicBezTo>
                <a:cubicBezTo>
                  <a:pt x="45781" y="30965"/>
                  <a:pt x="45816" y="30709"/>
                  <a:pt x="45852" y="30489"/>
                </a:cubicBezTo>
                <a:cubicBezTo>
                  <a:pt x="46811" y="30375"/>
                  <a:pt x="47762" y="30304"/>
                  <a:pt x="48713" y="30155"/>
                </a:cubicBezTo>
                <a:close/>
                <a:moveTo>
                  <a:pt x="4658" y="30120"/>
                </a:moveTo>
                <a:cubicBezTo>
                  <a:pt x="5653" y="30410"/>
                  <a:pt x="6674" y="30665"/>
                  <a:pt x="7704" y="30929"/>
                </a:cubicBezTo>
                <a:cubicBezTo>
                  <a:pt x="7519" y="31070"/>
                  <a:pt x="7299" y="31185"/>
                  <a:pt x="7079" y="31290"/>
                </a:cubicBezTo>
                <a:cubicBezTo>
                  <a:pt x="5979" y="31070"/>
                  <a:pt x="4878" y="30815"/>
                  <a:pt x="3778" y="30525"/>
                </a:cubicBezTo>
                <a:cubicBezTo>
                  <a:pt x="3998" y="30445"/>
                  <a:pt x="4183" y="30375"/>
                  <a:pt x="4403" y="30269"/>
                </a:cubicBezTo>
                <a:cubicBezTo>
                  <a:pt x="4473" y="30225"/>
                  <a:pt x="4588" y="30190"/>
                  <a:pt x="4658" y="30120"/>
                </a:cubicBezTo>
                <a:close/>
                <a:moveTo>
                  <a:pt x="67465" y="30155"/>
                </a:moveTo>
                <a:cubicBezTo>
                  <a:pt x="67571" y="30445"/>
                  <a:pt x="67721" y="30709"/>
                  <a:pt x="67826" y="31000"/>
                </a:cubicBezTo>
                <a:cubicBezTo>
                  <a:pt x="66726" y="31070"/>
                  <a:pt x="65625" y="31185"/>
                  <a:pt x="64490" y="31290"/>
                </a:cubicBezTo>
                <a:cubicBezTo>
                  <a:pt x="64384" y="31035"/>
                  <a:pt x="64305" y="30745"/>
                  <a:pt x="64234" y="30489"/>
                </a:cubicBezTo>
                <a:cubicBezTo>
                  <a:pt x="65300" y="30375"/>
                  <a:pt x="66400" y="30269"/>
                  <a:pt x="67465" y="30155"/>
                </a:cubicBezTo>
                <a:close/>
                <a:moveTo>
                  <a:pt x="80011" y="29970"/>
                </a:moveTo>
                <a:lnTo>
                  <a:pt x="80011" y="29970"/>
                </a:lnTo>
                <a:cubicBezTo>
                  <a:pt x="81032" y="30084"/>
                  <a:pt x="82062" y="30190"/>
                  <a:pt x="83092" y="30340"/>
                </a:cubicBezTo>
                <a:cubicBezTo>
                  <a:pt x="83313" y="30665"/>
                  <a:pt x="83533" y="30965"/>
                  <a:pt x="83753" y="31290"/>
                </a:cubicBezTo>
                <a:cubicBezTo>
                  <a:pt x="82723" y="31150"/>
                  <a:pt x="81693" y="31000"/>
                  <a:pt x="80592" y="30929"/>
                </a:cubicBezTo>
                <a:cubicBezTo>
                  <a:pt x="80407" y="30595"/>
                  <a:pt x="80187" y="30304"/>
                  <a:pt x="80011" y="29970"/>
                </a:cubicBezTo>
                <a:close/>
                <a:moveTo>
                  <a:pt x="20364" y="30560"/>
                </a:moveTo>
                <a:cubicBezTo>
                  <a:pt x="21500" y="30665"/>
                  <a:pt x="22636" y="30780"/>
                  <a:pt x="23771" y="30815"/>
                </a:cubicBezTo>
                <a:cubicBezTo>
                  <a:pt x="23551" y="31000"/>
                  <a:pt x="23366" y="31150"/>
                  <a:pt x="23181" y="31326"/>
                </a:cubicBezTo>
                <a:cubicBezTo>
                  <a:pt x="22011" y="31255"/>
                  <a:pt x="20875" y="31185"/>
                  <a:pt x="19739" y="31070"/>
                </a:cubicBezTo>
                <a:cubicBezTo>
                  <a:pt x="19924" y="30929"/>
                  <a:pt x="20100" y="30780"/>
                  <a:pt x="20285" y="30630"/>
                </a:cubicBezTo>
                <a:cubicBezTo>
                  <a:pt x="20320" y="30630"/>
                  <a:pt x="20320" y="30595"/>
                  <a:pt x="20364" y="30560"/>
                </a:cubicBezTo>
                <a:close/>
                <a:moveTo>
                  <a:pt x="54876" y="30155"/>
                </a:moveTo>
                <a:cubicBezTo>
                  <a:pt x="54955" y="30410"/>
                  <a:pt x="54990" y="30665"/>
                  <a:pt x="55025" y="30929"/>
                </a:cubicBezTo>
                <a:cubicBezTo>
                  <a:pt x="53890" y="31070"/>
                  <a:pt x="52789" y="31185"/>
                  <a:pt x="51689" y="31326"/>
                </a:cubicBezTo>
                <a:lnTo>
                  <a:pt x="51689" y="30595"/>
                </a:lnTo>
                <a:cubicBezTo>
                  <a:pt x="52754" y="30445"/>
                  <a:pt x="53819" y="30304"/>
                  <a:pt x="54876" y="30155"/>
                </a:cubicBezTo>
                <a:close/>
                <a:moveTo>
                  <a:pt x="30744" y="30340"/>
                </a:moveTo>
                <a:cubicBezTo>
                  <a:pt x="30850" y="30375"/>
                  <a:pt x="30964" y="30410"/>
                  <a:pt x="31105" y="30410"/>
                </a:cubicBezTo>
                <a:cubicBezTo>
                  <a:pt x="31510" y="30489"/>
                  <a:pt x="31985" y="30595"/>
                  <a:pt x="32426" y="30630"/>
                </a:cubicBezTo>
                <a:cubicBezTo>
                  <a:pt x="32760" y="30665"/>
                  <a:pt x="33130" y="30709"/>
                  <a:pt x="33456" y="30709"/>
                </a:cubicBezTo>
                <a:cubicBezTo>
                  <a:pt x="33306" y="30929"/>
                  <a:pt x="33165" y="31150"/>
                  <a:pt x="33016" y="31370"/>
                </a:cubicBezTo>
                <a:cubicBezTo>
                  <a:pt x="32760" y="31326"/>
                  <a:pt x="32505" y="31326"/>
                  <a:pt x="32250" y="31290"/>
                </a:cubicBezTo>
                <a:cubicBezTo>
                  <a:pt x="31695" y="31220"/>
                  <a:pt x="31184" y="31150"/>
                  <a:pt x="30709" y="31070"/>
                </a:cubicBezTo>
                <a:cubicBezTo>
                  <a:pt x="30559" y="31035"/>
                  <a:pt x="30410" y="31000"/>
                  <a:pt x="30269" y="31000"/>
                </a:cubicBezTo>
                <a:cubicBezTo>
                  <a:pt x="30410" y="30780"/>
                  <a:pt x="30594" y="30560"/>
                  <a:pt x="30744" y="30340"/>
                </a:cubicBezTo>
                <a:close/>
                <a:moveTo>
                  <a:pt x="23842" y="30815"/>
                </a:moveTo>
                <a:cubicBezTo>
                  <a:pt x="24396" y="30850"/>
                  <a:pt x="24942" y="30850"/>
                  <a:pt x="25462" y="30885"/>
                </a:cubicBezTo>
                <a:cubicBezTo>
                  <a:pt x="25902" y="30885"/>
                  <a:pt x="26307" y="30885"/>
                  <a:pt x="26703" y="30850"/>
                </a:cubicBezTo>
                <a:lnTo>
                  <a:pt x="26703" y="30885"/>
                </a:lnTo>
                <a:cubicBezTo>
                  <a:pt x="26527" y="31070"/>
                  <a:pt x="26377" y="31220"/>
                  <a:pt x="26192" y="31405"/>
                </a:cubicBezTo>
                <a:lnTo>
                  <a:pt x="24766" y="31405"/>
                </a:lnTo>
                <a:cubicBezTo>
                  <a:pt x="24247" y="31370"/>
                  <a:pt x="23771" y="31370"/>
                  <a:pt x="23261" y="31326"/>
                </a:cubicBezTo>
                <a:cubicBezTo>
                  <a:pt x="23446" y="31150"/>
                  <a:pt x="23666" y="31000"/>
                  <a:pt x="23842" y="30815"/>
                </a:cubicBezTo>
                <a:close/>
                <a:moveTo>
                  <a:pt x="45816" y="30489"/>
                </a:moveTo>
                <a:lnTo>
                  <a:pt x="45816" y="30489"/>
                </a:lnTo>
                <a:cubicBezTo>
                  <a:pt x="45781" y="30709"/>
                  <a:pt x="45711" y="30965"/>
                  <a:pt x="45676" y="31220"/>
                </a:cubicBezTo>
                <a:cubicBezTo>
                  <a:pt x="44575" y="31290"/>
                  <a:pt x="43510" y="31370"/>
                  <a:pt x="42445" y="31440"/>
                </a:cubicBezTo>
                <a:cubicBezTo>
                  <a:pt x="42445" y="31405"/>
                  <a:pt x="42445" y="31370"/>
                  <a:pt x="42480" y="31290"/>
                </a:cubicBezTo>
                <a:cubicBezTo>
                  <a:pt x="42515" y="31106"/>
                  <a:pt x="42594" y="30929"/>
                  <a:pt x="42629" y="30745"/>
                </a:cubicBezTo>
                <a:cubicBezTo>
                  <a:pt x="43695" y="30665"/>
                  <a:pt x="44751" y="30595"/>
                  <a:pt x="45816" y="30489"/>
                </a:cubicBezTo>
                <a:close/>
                <a:moveTo>
                  <a:pt x="12696" y="30595"/>
                </a:moveTo>
                <a:cubicBezTo>
                  <a:pt x="13717" y="30815"/>
                  <a:pt x="14783" y="30965"/>
                  <a:pt x="15883" y="31150"/>
                </a:cubicBezTo>
                <a:cubicBezTo>
                  <a:pt x="15813" y="31185"/>
                  <a:pt x="15698" y="31255"/>
                  <a:pt x="15628" y="31290"/>
                </a:cubicBezTo>
                <a:cubicBezTo>
                  <a:pt x="15522" y="31370"/>
                  <a:pt x="15408" y="31440"/>
                  <a:pt x="15302" y="31475"/>
                </a:cubicBezTo>
                <a:lnTo>
                  <a:pt x="15258" y="31475"/>
                </a:lnTo>
                <a:cubicBezTo>
                  <a:pt x="14122" y="31326"/>
                  <a:pt x="13057" y="31150"/>
                  <a:pt x="12036" y="30965"/>
                </a:cubicBezTo>
                <a:cubicBezTo>
                  <a:pt x="12256" y="30850"/>
                  <a:pt x="12476" y="30745"/>
                  <a:pt x="12696" y="30595"/>
                </a:cubicBezTo>
                <a:close/>
                <a:moveTo>
                  <a:pt x="16658" y="30745"/>
                </a:moveTo>
                <a:cubicBezTo>
                  <a:pt x="16728" y="30745"/>
                  <a:pt x="16763" y="30745"/>
                  <a:pt x="16799" y="30780"/>
                </a:cubicBezTo>
                <a:cubicBezTo>
                  <a:pt x="17723" y="30885"/>
                  <a:pt x="18674" y="31000"/>
                  <a:pt x="19589" y="31106"/>
                </a:cubicBezTo>
                <a:cubicBezTo>
                  <a:pt x="19554" y="31106"/>
                  <a:pt x="19519" y="31150"/>
                  <a:pt x="19484" y="31185"/>
                </a:cubicBezTo>
                <a:cubicBezTo>
                  <a:pt x="19369" y="31255"/>
                  <a:pt x="19264" y="31370"/>
                  <a:pt x="19149" y="31475"/>
                </a:cubicBezTo>
                <a:cubicBezTo>
                  <a:pt x="18163" y="31370"/>
                  <a:pt x="17168" y="31255"/>
                  <a:pt x="16182" y="31106"/>
                </a:cubicBezTo>
                <a:lnTo>
                  <a:pt x="16068" y="31106"/>
                </a:lnTo>
                <a:cubicBezTo>
                  <a:pt x="16138" y="31035"/>
                  <a:pt x="16253" y="31000"/>
                  <a:pt x="16323" y="30965"/>
                </a:cubicBezTo>
                <a:cubicBezTo>
                  <a:pt x="16438" y="30885"/>
                  <a:pt x="16543" y="30815"/>
                  <a:pt x="16658" y="30745"/>
                </a:cubicBezTo>
                <a:close/>
                <a:moveTo>
                  <a:pt x="58036" y="30560"/>
                </a:moveTo>
                <a:cubicBezTo>
                  <a:pt x="58036" y="30665"/>
                  <a:pt x="58072" y="30745"/>
                  <a:pt x="58072" y="30850"/>
                </a:cubicBezTo>
                <a:cubicBezTo>
                  <a:pt x="58107" y="30965"/>
                  <a:pt x="58107" y="31070"/>
                  <a:pt x="58142" y="31150"/>
                </a:cubicBezTo>
                <a:cubicBezTo>
                  <a:pt x="57156" y="31290"/>
                  <a:pt x="56161" y="31405"/>
                  <a:pt x="55140" y="31511"/>
                </a:cubicBezTo>
                <a:cubicBezTo>
                  <a:pt x="55140" y="31475"/>
                  <a:pt x="55096" y="31440"/>
                  <a:pt x="55096" y="31405"/>
                </a:cubicBezTo>
                <a:cubicBezTo>
                  <a:pt x="55096" y="31255"/>
                  <a:pt x="55096" y="31106"/>
                  <a:pt x="55061" y="30965"/>
                </a:cubicBezTo>
                <a:cubicBezTo>
                  <a:pt x="56055" y="30850"/>
                  <a:pt x="57042" y="30709"/>
                  <a:pt x="58036" y="30560"/>
                </a:cubicBezTo>
                <a:close/>
                <a:moveTo>
                  <a:pt x="3707" y="30560"/>
                </a:moveTo>
                <a:cubicBezTo>
                  <a:pt x="4808" y="30850"/>
                  <a:pt x="5873" y="31106"/>
                  <a:pt x="6973" y="31370"/>
                </a:cubicBezTo>
                <a:cubicBezTo>
                  <a:pt x="6938" y="31370"/>
                  <a:pt x="6894" y="31405"/>
                  <a:pt x="6859" y="31405"/>
                </a:cubicBezTo>
                <a:cubicBezTo>
                  <a:pt x="6753" y="31475"/>
                  <a:pt x="6604" y="31511"/>
                  <a:pt x="6498" y="31546"/>
                </a:cubicBezTo>
                <a:cubicBezTo>
                  <a:pt x="5318" y="31326"/>
                  <a:pt x="4218" y="31035"/>
                  <a:pt x="3152" y="30780"/>
                </a:cubicBezTo>
                <a:lnTo>
                  <a:pt x="3152" y="30745"/>
                </a:lnTo>
                <a:cubicBezTo>
                  <a:pt x="3337" y="30709"/>
                  <a:pt x="3522" y="30630"/>
                  <a:pt x="3707" y="30560"/>
                </a:cubicBezTo>
                <a:close/>
                <a:moveTo>
                  <a:pt x="8655" y="30304"/>
                </a:moveTo>
                <a:cubicBezTo>
                  <a:pt x="9685" y="30560"/>
                  <a:pt x="10750" y="30780"/>
                  <a:pt x="11851" y="31000"/>
                </a:cubicBezTo>
                <a:cubicBezTo>
                  <a:pt x="11560" y="31185"/>
                  <a:pt x="11261" y="31370"/>
                  <a:pt x="10935" y="31546"/>
                </a:cubicBezTo>
                <a:cubicBezTo>
                  <a:pt x="9870" y="31326"/>
                  <a:pt x="8840" y="31106"/>
                  <a:pt x="7854" y="30885"/>
                </a:cubicBezTo>
                <a:cubicBezTo>
                  <a:pt x="7959" y="30815"/>
                  <a:pt x="8074" y="30745"/>
                  <a:pt x="8180" y="30665"/>
                </a:cubicBezTo>
                <a:cubicBezTo>
                  <a:pt x="8329" y="30560"/>
                  <a:pt x="8479" y="30410"/>
                  <a:pt x="8655" y="30304"/>
                </a:cubicBezTo>
                <a:close/>
                <a:moveTo>
                  <a:pt x="33526" y="30709"/>
                </a:moveTo>
                <a:cubicBezTo>
                  <a:pt x="34591" y="30815"/>
                  <a:pt x="35692" y="30850"/>
                  <a:pt x="36757" y="30885"/>
                </a:cubicBezTo>
                <a:lnTo>
                  <a:pt x="36431" y="31546"/>
                </a:lnTo>
                <a:cubicBezTo>
                  <a:pt x="35331" y="31511"/>
                  <a:pt x="34186" y="31440"/>
                  <a:pt x="33086" y="31370"/>
                </a:cubicBezTo>
                <a:cubicBezTo>
                  <a:pt x="33236" y="31150"/>
                  <a:pt x="33385" y="30929"/>
                  <a:pt x="33526" y="30709"/>
                </a:cubicBezTo>
                <a:close/>
                <a:moveTo>
                  <a:pt x="39839" y="30885"/>
                </a:moveTo>
                <a:cubicBezTo>
                  <a:pt x="39733" y="31106"/>
                  <a:pt x="39654" y="31326"/>
                  <a:pt x="39548" y="31546"/>
                </a:cubicBezTo>
                <a:lnTo>
                  <a:pt x="36502" y="31546"/>
                </a:lnTo>
                <a:lnTo>
                  <a:pt x="36828" y="30885"/>
                </a:lnTo>
                <a:close/>
                <a:moveTo>
                  <a:pt x="42594" y="30745"/>
                </a:moveTo>
                <a:cubicBezTo>
                  <a:pt x="42515" y="30929"/>
                  <a:pt x="42480" y="31106"/>
                  <a:pt x="42409" y="31290"/>
                </a:cubicBezTo>
                <a:cubicBezTo>
                  <a:pt x="42409" y="31326"/>
                  <a:pt x="42374" y="31405"/>
                  <a:pt x="42374" y="31440"/>
                </a:cubicBezTo>
                <a:cubicBezTo>
                  <a:pt x="41450" y="31475"/>
                  <a:pt x="40534" y="31511"/>
                  <a:pt x="39618" y="31546"/>
                </a:cubicBezTo>
                <a:cubicBezTo>
                  <a:pt x="39689" y="31326"/>
                  <a:pt x="39803" y="31106"/>
                  <a:pt x="39909" y="30850"/>
                </a:cubicBezTo>
                <a:cubicBezTo>
                  <a:pt x="40789" y="30850"/>
                  <a:pt x="41670" y="30815"/>
                  <a:pt x="42594" y="30745"/>
                </a:cubicBezTo>
                <a:close/>
                <a:moveTo>
                  <a:pt x="28614" y="30850"/>
                </a:moveTo>
                <a:cubicBezTo>
                  <a:pt x="29168" y="30885"/>
                  <a:pt x="29644" y="30965"/>
                  <a:pt x="30154" y="31035"/>
                </a:cubicBezTo>
                <a:cubicBezTo>
                  <a:pt x="30005" y="31220"/>
                  <a:pt x="29864" y="31405"/>
                  <a:pt x="29714" y="31590"/>
                </a:cubicBezTo>
                <a:cubicBezTo>
                  <a:pt x="29274" y="31511"/>
                  <a:pt x="28869" y="31440"/>
                  <a:pt x="28429" y="31405"/>
                </a:cubicBezTo>
                <a:cubicBezTo>
                  <a:pt x="28209" y="31393"/>
                  <a:pt x="27985" y="31389"/>
                  <a:pt x="27758" y="31389"/>
                </a:cubicBezTo>
                <a:cubicBezTo>
                  <a:pt x="27305" y="31389"/>
                  <a:pt x="26841" y="31405"/>
                  <a:pt x="26377" y="31405"/>
                </a:cubicBezTo>
                <a:lnTo>
                  <a:pt x="26263" y="31405"/>
                </a:lnTo>
                <a:cubicBezTo>
                  <a:pt x="26448" y="31255"/>
                  <a:pt x="26597" y="31070"/>
                  <a:pt x="26747" y="30929"/>
                </a:cubicBezTo>
                <a:cubicBezTo>
                  <a:pt x="26747" y="30885"/>
                  <a:pt x="26782" y="30885"/>
                  <a:pt x="26782" y="30850"/>
                </a:cubicBezTo>
                <a:close/>
                <a:moveTo>
                  <a:pt x="64164" y="30489"/>
                </a:moveTo>
                <a:cubicBezTo>
                  <a:pt x="64234" y="30780"/>
                  <a:pt x="64340" y="31035"/>
                  <a:pt x="64419" y="31290"/>
                </a:cubicBezTo>
                <a:cubicBezTo>
                  <a:pt x="63424" y="31405"/>
                  <a:pt x="62403" y="31475"/>
                  <a:pt x="61338" y="31590"/>
                </a:cubicBezTo>
                <a:cubicBezTo>
                  <a:pt x="61259" y="31370"/>
                  <a:pt x="61188" y="31106"/>
                  <a:pt x="61118" y="30850"/>
                </a:cubicBezTo>
                <a:cubicBezTo>
                  <a:pt x="62139" y="30745"/>
                  <a:pt x="63169" y="30595"/>
                  <a:pt x="64164" y="30489"/>
                </a:cubicBezTo>
                <a:close/>
                <a:moveTo>
                  <a:pt x="51618" y="30595"/>
                </a:moveTo>
                <a:cubicBezTo>
                  <a:pt x="51618" y="30850"/>
                  <a:pt x="51618" y="31106"/>
                  <a:pt x="51653" y="31326"/>
                </a:cubicBezTo>
                <a:cubicBezTo>
                  <a:pt x="50588" y="31475"/>
                  <a:pt x="49558" y="31590"/>
                  <a:pt x="48537" y="31660"/>
                </a:cubicBezTo>
                <a:cubicBezTo>
                  <a:pt x="48537" y="31440"/>
                  <a:pt x="48607" y="31220"/>
                  <a:pt x="48643" y="30965"/>
                </a:cubicBezTo>
                <a:cubicBezTo>
                  <a:pt x="49637" y="30850"/>
                  <a:pt x="50623" y="30745"/>
                  <a:pt x="51618" y="30595"/>
                </a:cubicBezTo>
                <a:close/>
                <a:moveTo>
                  <a:pt x="74174" y="30745"/>
                </a:moveTo>
                <a:cubicBezTo>
                  <a:pt x="75204" y="30745"/>
                  <a:pt x="76269" y="30745"/>
                  <a:pt x="77326" y="30780"/>
                </a:cubicBezTo>
                <a:cubicBezTo>
                  <a:pt x="77475" y="31035"/>
                  <a:pt x="77625" y="31290"/>
                  <a:pt x="77766" y="31546"/>
                </a:cubicBezTo>
                <a:cubicBezTo>
                  <a:pt x="77810" y="31625"/>
                  <a:pt x="77845" y="31660"/>
                  <a:pt x="77880" y="31731"/>
                </a:cubicBezTo>
                <a:cubicBezTo>
                  <a:pt x="77220" y="31695"/>
                  <a:pt x="76595" y="31695"/>
                  <a:pt x="75935" y="31660"/>
                </a:cubicBezTo>
                <a:lnTo>
                  <a:pt x="74649" y="31660"/>
                </a:lnTo>
                <a:cubicBezTo>
                  <a:pt x="74614" y="31590"/>
                  <a:pt x="74544" y="31475"/>
                  <a:pt x="74509" y="31405"/>
                </a:cubicBezTo>
                <a:lnTo>
                  <a:pt x="74174" y="30745"/>
                </a:lnTo>
                <a:close/>
                <a:moveTo>
                  <a:pt x="19660" y="31106"/>
                </a:moveTo>
                <a:cubicBezTo>
                  <a:pt x="20804" y="31220"/>
                  <a:pt x="21975" y="31326"/>
                  <a:pt x="23111" y="31370"/>
                </a:cubicBezTo>
                <a:cubicBezTo>
                  <a:pt x="23041" y="31440"/>
                  <a:pt x="22961" y="31511"/>
                  <a:pt x="22891" y="31546"/>
                </a:cubicBezTo>
                <a:cubicBezTo>
                  <a:pt x="22821" y="31625"/>
                  <a:pt x="22706" y="31695"/>
                  <a:pt x="22636" y="31766"/>
                </a:cubicBezTo>
                <a:cubicBezTo>
                  <a:pt x="21500" y="31695"/>
                  <a:pt x="20364" y="31590"/>
                  <a:pt x="19220" y="31475"/>
                </a:cubicBezTo>
                <a:cubicBezTo>
                  <a:pt x="19334" y="31405"/>
                  <a:pt x="19405" y="31290"/>
                  <a:pt x="19519" y="31220"/>
                </a:cubicBezTo>
                <a:cubicBezTo>
                  <a:pt x="19554" y="31185"/>
                  <a:pt x="19625" y="31150"/>
                  <a:pt x="19660" y="31106"/>
                </a:cubicBezTo>
                <a:close/>
                <a:moveTo>
                  <a:pt x="74104" y="30745"/>
                </a:moveTo>
                <a:cubicBezTo>
                  <a:pt x="74209" y="31000"/>
                  <a:pt x="74324" y="31220"/>
                  <a:pt x="74465" y="31440"/>
                </a:cubicBezTo>
                <a:cubicBezTo>
                  <a:pt x="74509" y="31511"/>
                  <a:pt x="74544" y="31590"/>
                  <a:pt x="74579" y="31660"/>
                </a:cubicBezTo>
                <a:cubicBezTo>
                  <a:pt x="73514" y="31695"/>
                  <a:pt x="72448" y="31731"/>
                  <a:pt x="71383" y="31766"/>
                </a:cubicBezTo>
                <a:cubicBezTo>
                  <a:pt x="71242" y="31475"/>
                  <a:pt x="71093" y="31150"/>
                  <a:pt x="70943" y="30850"/>
                </a:cubicBezTo>
                <a:cubicBezTo>
                  <a:pt x="72008" y="30815"/>
                  <a:pt x="73038" y="30780"/>
                  <a:pt x="74104" y="30745"/>
                </a:cubicBezTo>
                <a:close/>
                <a:moveTo>
                  <a:pt x="23181" y="31370"/>
                </a:moveTo>
                <a:cubicBezTo>
                  <a:pt x="23701" y="31405"/>
                  <a:pt x="24247" y="31440"/>
                  <a:pt x="24766" y="31440"/>
                </a:cubicBezTo>
                <a:cubicBezTo>
                  <a:pt x="24986" y="31458"/>
                  <a:pt x="25215" y="31467"/>
                  <a:pt x="25449" y="31467"/>
                </a:cubicBezTo>
                <a:cubicBezTo>
                  <a:pt x="25682" y="31467"/>
                  <a:pt x="25920" y="31458"/>
                  <a:pt x="26157" y="31440"/>
                </a:cubicBezTo>
                <a:lnTo>
                  <a:pt x="26157" y="31440"/>
                </a:lnTo>
                <a:cubicBezTo>
                  <a:pt x="26122" y="31475"/>
                  <a:pt x="26087" y="31511"/>
                  <a:pt x="26087" y="31546"/>
                </a:cubicBezTo>
                <a:cubicBezTo>
                  <a:pt x="25972" y="31625"/>
                  <a:pt x="25902" y="31731"/>
                  <a:pt x="25823" y="31845"/>
                </a:cubicBezTo>
                <a:lnTo>
                  <a:pt x="24106" y="31845"/>
                </a:lnTo>
                <a:cubicBezTo>
                  <a:pt x="23622" y="31810"/>
                  <a:pt x="23181" y="31766"/>
                  <a:pt x="22741" y="31766"/>
                </a:cubicBezTo>
                <a:cubicBezTo>
                  <a:pt x="22785" y="31695"/>
                  <a:pt x="22856" y="31660"/>
                  <a:pt x="22926" y="31590"/>
                </a:cubicBezTo>
                <a:cubicBezTo>
                  <a:pt x="23005" y="31511"/>
                  <a:pt x="23111" y="31440"/>
                  <a:pt x="23181" y="31370"/>
                </a:cubicBezTo>
                <a:close/>
                <a:moveTo>
                  <a:pt x="83163" y="30375"/>
                </a:moveTo>
                <a:lnTo>
                  <a:pt x="83163" y="30375"/>
                </a:lnTo>
                <a:cubicBezTo>
                  <a:pt x="84228" y="30525"/>
                  <a:pt x="85249" y="30709"/>
                  <a:pt x="86279" y="30965"/>
                </a:cubicBezTo>
                <a:cubicBezTo>
                  <a:pt x="86500" y="31255"/>
                  <a:pt x="86720" y="31546"/>
                  <a:pt x="86975" y="31880"/>
                </a:cubicBezTo>
                <a:cubicBezTo>
                  <a:pt x="85954" y="31660"/>
                  <a:pt x="84888" y="31475"/>
                  <a:pt x="83823" y="31290"/>
                </a:cubicBezTo>
                <a:cubicBezTo>
                  <a:pt x="83603" y="31000"/>
                  <a:pt x="83383" y="30665"/>
                  <a:pt x="83163" y="30375"/>
                </a:cubicBezTo>
                <a:close/>
                <a:moveTo>
                  <a:pt x="7775" y="30929"/>
                </a:moveTo>
                <a:cubicBezTo>
                  <a:pt x="8769" y="31185"/>
                  <a:pt x="9799" y="31405"/>
                  <a:pt x="10856" y="31590"/>
                </a:cubicBezTo>
                <a:cubicBezTo>
                  <a:pt x="10680" y="31695"/>
                  <a:pt x="10495" y="31810"/>
                  <a:pt x="10345" y="31916"/>
                </a:cubicBezTo>
                <a:cubicBezTo>
                  <a:pt x="9280" y="31731"/>
                  <a:pt x="8215" y="31546"/>
                  <a:pt x="7158" y="31326"/>
                </a:cubicBezTo>
                <a:cubicBezTo>
                  <a:pt x="7378" y="31220"/>
                  <a:pt x="7598" y="31070"/>
                  <a:pt x="7775" y="30929"/>
                </a:cubicBezTo>
                <a:close/>
                <a:moveTo>
                  <a:pt x="15997" y="31150"/>
                </a:moveTo>
                <a:cubicBezTo>
                  <a:pt x="16033" y="31150"/>
                  <a:pt x="16103" y="31185"/>
                  <a:pt x="16182" y="31185"/>
                </a:cubicBezTo>
                <a:cubicBezTo>
                  <a:pt x="17133" y="31326"/>
                  <a:pt x="18119" y="31440"/>
                  <a:pt x="19079" y="31511"/>
                </a:cubicBezTo>
                <a:cubicBezTo>
                  <a:pt x="18964" y="31660"/>
                  <a:pt x="18859" y="31766"/>
                  <a:pt x="18709" y="31916"/>
                </a:cubicBezTo>
                <a:cubicBezTo>
                  <a:pt x="17609" y="31810"/>
                  <a:pt x="16473" y="31660"/>
                  <a:pt x="15372" y="31511"/>
                </a:cubicBezTo>
                <a:cubicBezTo>
                  <a:pt x="15478" y="31440"/>
                  <a:pt x="15557" y="31405"/>
                  <a:pt x="15663" y="31326"/>
                </a:cubicBezTo>
                <a:cubicBezTo>
                  <a:pt x="15777" y="31290"/>
                  <a:pt x="15883" y="31220"/>
                  <a:pt x="15997" y="31150"/>
                </a:cubicBezTo>
                <a:close/>
                <a:moveTo>
                  <a:pt x="48572" y="30965"/>
                </a:moveTo>
                <a:cubicBezTo>
                  <a:pt x="48537" y="31220"/>
                  <a:pt x="48493" y="31440"/>
                  <a:pt x="48458" y="31695"/>
                </a:cubicBezTo>
                <a:cubicBezTo>
                  <a:pt x="47507" y="31766"/>
                  <a:pt x="46556" y="31845"/>
                  <a:pt x="45596" y="31916"/>
                </a:cubicBezTo>
                <a:cubicBezTo>
                  <a:pt x="45632" y="31695"/>
                  <a:pt x="45676" y="31475"/>
                  <a:pt x="45711" y="31255"/>
                </a:cubicBezTo>
                <a:cubicBezTo>
                  <a:pt x="46662" y="31185"/>
                  <a:pt x="47612" y="31070"/>
                  <a:pt x="48572" y="30965"/>
                </a:cubicBezTo>
                <a:close/>
                <a:moveTo>
                  <a:pt x="55025" y="30965"/>
                </a:moveTo>
                <a:cubicBezTo>
                  <a:pt x="55025" y="31106"/>
                  <a:pt x="55061" y="31255"/>
                  <a:pt x="55061" y="31405"/>
                </a:cubicBezTo>
                <a:lnTo>
                  <a:pt x="55061" y="31546"/>
                </a:lnTo>
                <a:cubicBezTo>
                  <a:pt x="53960" y="31660"/>
                  <a:pt x="52860" y="31766"/>
                  <a:pt x="51724" y="31916"/>
                </a:cubicBezTo>
                <a:lnTo>
                  <a:pt x="51724" y="31546"/>
                </a:lnTo>
                <a:cubicBezTo>
                  <a:pt x="51689" y="31475"/>
                  <a:pt x="51689" y="31440"/>
                  <a:pt x="51689" y="31405"/>
                </a:cubicBezTo>
                <a:cubicBezTo>
                  <a:pt x="52789" y="31255"/>
                  <a:pt x="53925" y="31106"/>
                  <a:pt x="55025" y="30965"/>
                </a:cubicBezTo>
                <a:close/>
                <a:moveTo>
                  <a:pt x="61083" y="30850"/>
                </a:moveTo>
                <a:cubicBezTo>
                  <a:pt x="61118" y="31106"/>
                  <a:pt x="61188" y="31370"/>
                  <a:pt x="61303" y="31625"/>
                </a:cubicBezTo>
                <a:cubicBezTo>
                  <a:pt x="60862" y="31660"/>
                  <a:pt x="60422" y="31695"/>
                  <a:pt x="59982" y="31731"/>
                </a:cubicBezTo>
                <a:cubicBezTo>
                  <a:pt x="59427" y="31810"/>
                  <a:pt x="58882" y="31880"/>
                  <a:pt x="58327" y="31916"/>
                </a:cubicBezTo>
                <a:cubicBezTo>
                  <a:pt x="58292" y="31695"/>
                  <a:pt x="58256" y="31440"/>
                  <a:pt x="58221" y="31220"/>
                </a:cubicBezTo>
                <a:cubicBezTo>
                  <a:pt x="58802" y="31150"/>
                  <a:pt x="59427" y="31070"/>
                  <a:pt x="60017" y="31000"/>
                </a:cubicBezTo>
                <a:cubicBezTo>
                  <a:pt x="60378" y="30929"/>
                  <a:pt x="60713" y="30885"/>
                  <a:pt x="61083" y="30850"/>
                </a:cubicBezTo>
                <a:close/>
                <a:moveTo>
                  <a:pt x="70908" y="30850"/>
                </a:moveTo>
                <a:cubicBezTo>
                  <a:pt x="71022" y="31150"/>
                  <a:pt x="71163" y="31475"/>
                  <a:pt x="71313" y="31766"/>
                </a:cubicBezTo>
                <a:cubicBezTo>
                  <a:pt x="70327" y="31810"/>
                  <a:pt x="69297" y="31880"/>
                  <a:pt x="68267" y="31916"/>
                </a:cubicBezTo>
                <a:cubicBezTo>
                  <a:pt x="68196" y="31731"/>
                  <a:pt x="68082" y="31511"/>
                  <a:pt x="68011" y="31290"/>
                </a:cubicBezTo>
                <a:cubicBezTo>
                  <a:pt x="67976" y="31220"/>
                  <a:pt x="67941" y="31106"/>
                  <a:pt x="67906" y="31035"/>
                </a:cubicBezTo>
                <a:cubicBezTo>
                  <a:pt x="68892" y="30965"/>
                  <a:pt x="69886" y="30885"/>
                  <a:pt x="70908" y="30850"/>
                </a:cubicBezTo>
                <a:close/>
                <a:moveTo>
                  <a:pt x="77405" y="30780"/>
                </a:moveTo>
                <a:lnTo>
                  <a:pt x="77405" y="30780"/>
                </a:lnTo>
                <a:cubicBezTo>
                  <a:pt x="78426" y="30815"/>
                  <a:pt x="79492" y="30885"/>
                  <a:pt x="80557" y="30965"/>
                </a:cubicBezTo>
                <a:cubicBezTo>
                  <a:pt x="80777" y="31290"/>
                  <a:pt x="80997" y="31590"/>
                  <a:pt x="81182" y="31916"/>
                </a:cubicBezTo>
                <a:cubicBezTo>
                  <a:pt x="80117" y="31810"/>
                  <a:pt x="79051" y="31766"/>
                  <a:pt x="77951" y="31731"/>
                </a:cubicBezTo>
                <a:cubicBezTo>
                  <a:pt x="77916" y="31660"/>
                  <a:pt x="77880" y="31590"/>
                  <a:pt x="77845" y="31546"/>
                </a:cubicBezTo>
                <a:cubicBezTo>
                  <a:pt x="77696" y="31290"/>
                  <a:pt x="77546" y="31035"/>
                  <a:pt x="77405" y="30780"/>
                </a:cubicBezTo>
                <a:close/>
                <a:moveTo>
                  <a:pt x="3047" y="30815"/>
                </a:moveTo>
                <a:cubicBezTo>
                  <a:pt x="4112" y="31070"/>
                  <a:pt x="5248" y="31370"/>
                  <a:pt x="6384" y="31625"/>
                </a:cubicBezTo>
                <a:cubicBezTo>
                  <a:pt x="6093" y="31731"/>
                  <a:pt x="5838" y="31845"/>
                  <a:pt x="5574" y="31986"/>
                </a:cubicBezTo>
                <a:cubicBezTo>
                  <a:pt x="4367" y="31731"/>
                  <a:pt x="3232" y="31440"/>
                  <a:pt x="2131" y="31185"/>
                </a:cubicBezTo>
                <a:cubicBezTo>
                  <a:pt x="2422" y="31035"/>
                  <a:pt x="2756" y="30929"/>
                  <a:pt x="3047" y="30815"/>
                </a:cubicBezTo>
                <a:close/>
                <a:moveTo>
                  <a:pt x="30225" y="31035"/>
                </a:moveTo>
                <a:cubicBezTo>
                  <a:pt x="30374" y="31070"/>
                  <a:pt x="30524" y="31106"/>
                  <a:pt x="30665" y="31106"/>
                </a:cubicBezTo>
                <a:cubicBezTo>
                  <a:pt x="31184" y="31220"/>
                  <a:pt x="31695" y="31290"/>
                  <a:pt x="32206" y="31326"/>
                </a:cubicBezTo>
                <a:cubicBezTo>
                  <a:pt x="32470" y="31370"/>
                  <a:pt x="32725" y="31405"/>
                  <a:pt x="32980" y="31405"/>
                </a:cubicBezTo>
                <a:cubicBezTo>
                  <a:pt x="32831" y="31625"/>
                  <a:pt x="32725" y="31810"/>
                  <a:pt x="32575" y="32030"/>
                </a:cubicBezTo>
                <a:cubicBezTo>
                  <a:pt x="32390" y="31986"/>
                  <a:pt x="32206" y="31986"/>
                  <a:pt x="32029" y="31951"/>
                </a:cubicBezTo>
                <a:cubicBezTo>
                  <a:pt x="31475" y="31916"/>
                  <a:pt x="30885" y="31810"/>
                  <a:pt x="30339" y="31695"/>
                </a:cubicBezTo>
                <a:cubicBezTo>
                  <a:pt x="30154" y="31660"/>
                  <a:pt x="29969" y="31625"/>
                  <a:pt x="29784" y="31590"/>
                </a:cubicBezTo>
                <a:cubicBezTo>
                  <a:pt x="29934" y="31405"/>
                  <a:pt x="30084" y="31220"/>
                  <a:pt x="30225" y="31035"/>
                </a:cubicBezTo>
                <a:close/>
                <a:moveTo>
                  <a:pt x="26377" y="31440"/>
                </a:moveTo>
                <a:cubicBezTo>
                  <a:pt x="27073" y="31440"/>
                  <a:pt x="27768" y="31440"/>
                  <a:pt x="28429" y="31475"/>
                </a:cubicBezTo>
                <a:cubicBezTo>
                  <a:pt x="28834" y="31511"/>
                  <a:pt x="29274" y="31546"/>
                  <a:pt x="29679" y="31625"/>
                </a:cubicBezTo>
                <a:cubicBezTo>
                  <a:pt x="29608" y="31695"/>
                  <a:pt x="29564" y="31766"/>
                  <a:pt x="29494" y="31810"/>
                </a:cubicBezTo>
                <a:cubicBezTo>
                  <a:pt x="29423" y="31880"/>
                  <a:pt x="29344" y="31986"/>
                  <a:pt x="29309" y="32065"/>
                </a:cubicBezTo>
                <a:cubicBezTo>
                  <a:pt x="28798" y="31986"/>
                  <a:pt x="28288" y="31916"/>
                  <a:pt x="27768" y="31880"/>
                </a:cubicBezTo>
                <a:cubicBezTo>
                  <a:pt x="27143" y="31845"/>
                  <a:pt x="26527" y="31845"/>
                  <a:pt x="25902" y="31845"/>
                </a:cubicBezTo>
                <a:cubicBezTo>
                  <a:pt x="25972" y="31731"/>
                  <a:pt x="26043" y="31660"/>
                  <a:pt x="26122" y="31590"/>
                </a:cubicBezTo>
                <a:cubicBezTo>
                  <a:pt x="26157" y="31546"/>
                  <a:pt x="26192" y="31511"/>
                  <a:pt x="26228" y="31440"/>
                </a:cubicBezTo>
                <a:close/>
                <a:moveTo>
                  <a:pt x="11956" y="31000"/>
                </a:moveTo>
                <a:cubicBezTo>
                  <a:pt x="12987" y="31185"/>
                  <a:pt x="14087" y="31370"/>
                  <a:pt x="15188" y="31546"/>
                </a:cubicBezTo>
                <a:cubicBezTo>
                  <a:pt x="14897" y="31731"/>
                  <a:pt x="14562" y="31916"/>
                  <a:pt x="14272" y="32100"/>
                </a:cubicBezTo>
                <a:cubicBezTo>
                  <a:pt x="13171" y="31916"/>
                  <a:pt x="12071" y="31731"/>
                  <a:pt x="11041" y="31546"/>
                </a:cubicBezTo>
                <a:cubicBezTo>
                  <a:pt x="11340" y="31370"/>
                  <a:pt x="11631" y="31185"/>
                  <a:pt x="11956" y="31000"/>
                </a:cubicBezTo>
                <a:close/>
                <a:moveTo>
                  <a:pt x="45676" y="31255"/>
                </a:moveTo>
                <a:lnTo>
                  <a:pt x="45676" y="31255"/>
                </a:lnTo>
                <a:cubicBezTo>
                  <a:pt x="45632" y="31475"/>
                  <a:pt x="45561" y="31695"/>
                  <a:pt x="45526" y="31916"/>
                </a:cubicBezTo>
                <a:cubicBezTo>
                  <a:pt x="44425" y="32030"/>
                  <a:pt x="43325" y="32100"/>
                  <a:pt x="42224" y="32136"/>
                </a:cubicBezTo>
                <a:cubicBezTo>
                  <a:pt x="42295" y="31916"/>
                  <a:pt x="42330" y="31695"/>
                  <a:pt x="42409" y="31511"/>
                </a:cubicBezTo>
                <a:cubicBezTo>
                  <a:pt x="43510" y="31440"/>
                  <a:pt x="44575" y="31370"/>
                  <a:pt x="45676" y="31255"/>
                </a:cubicBezTo>
                <a:close/>
                <a:moveTo>
                  <a:pt x="19149" y="31546"/>
                </a:moveTo>
                <a:cubicBezTo>
                  <a:pt x="20320" y="31660"/>
                  <a:pt x="21465" y="31731"/>
                  <a:pt x="22600" y="31810"/>
                </a:cubicBezTo>
                <a:cubicBezTo>
                  <a:pt x="22451" y="31951"/>
                  <a:pt x="22345" y="32065"/>
                  <a:pt x="22195" y="32206"/>
                </a:cubicBezTo>
                <a:cubicBezTo>
                  <a:pt x="21060" y="32136"/>
                  <a:pt x="19924" y="32030"/>
                  <a:pt x="18780" y="31916"/>
                </a:cubicBezTo>
                <a:cubicBezTo>
                  <a:pt x="18929" y="31810"/>
                  <a:pt x="19044" y="31660"/>
                  <a:pt x="19149" y="31546"/>
                </a:cubicBezTo>
                <a:close/>
                <a:moveTo>
                  <a:pt x="33051" y="31405"/>
                </a:moveTo>
                <a:cubicBezTo>
                  <a:pt x="34151" y="31511"/>
                  <a:pt x="35287" y="31546"/>
                  <a:pt x="36387" y="31590"/>
                </a:cubicBezTo>
                <a:cubicBezTo>
                  <a:pt x="36282" y="31810"/>
                  <a:pt x="36167" y="31986"/>
                  <a:pt x="36026" y="32206"/>
                </a:cubicBezTo>
                <a:cubicBezTo>
                  <a:pt x="34891" y="32171"/>
                  <a:pt x="33746" y="32100"/>
                  <a:pt x="32611" y="32030"/>
                </a:cubicBezTo>
                <a:cubicBezTo>
                  <a:pt x="32760" y="31810"/>
                  <a:pt x="32910" y="31625"/>
                  <a:pt x="33051" y="31405"/>
                </a:cubicBezTo>
                <a:close/>
                <a:moveTo>
                  <a:pt x="42330" y="31511"/>
                </a:moveTo>
                <a:lnTo>
                  <a:pt x="42330" y="31511"/>
                </a:lnTo>
                <a:cubicBezTo>
                  <a:pt x="42295" y="31695"/>
                  <a:pt x="42224" y="31916"/>
                  <a:pt x="42154" y="32136"/>
                </a:cubicBezTo>
                <a:cubicBezTo>
                  <a:pt x="41194" y="32171"/>
                  <a:pt x="40244" y="32206"/>
                  <a:pt x="39328" y="32206"/>
                </a:cubicBezTo>
                <a:cubicBezTo>
                  <a:pt x="39398" y="32030"/>
                  <a:pt x="39513" y="31810"/>
                  <a:pt x="39583" y="31590"/>
                </a:cubicBezTo>
                <a:cubicBezTo>
                  <a:pt x="40499" y="31590"/>
                  <a:pt x="41414" y="31546"/>
                  <a:pt x="42330" y="31511"/>
                </a:cubicBezTo>
                <a:close/>
                <a:moveTo>
                  <a:pt x="51653" y="31405"/>
                </a:moveTo>
                <a:lnTo>
                  <a:pt x="51653" y="31546"/>
                </a:lnTo>
                <a:lnTo>
                  <a:pt x="51653" y="31916"/>
                </a:lnTo>
                <a:cubicBezTo>
                  <a:pt x="50623" y="32030"/>
                  <a:pt x="49558" y="32100"/>
                  <a:pt x="48493" y="32206"/>
                </a:cubicBezTo>
                <a:cubicBezTo>
                  <a:pt x="48493" y="32065"/>
                  <a:pt x="48493" y="31916"/>
                  <a:pt x="48537" y="31766"/>
                </a:cubicBezTo>
                <a:lnTo>
                  <a:pt x="48537" y="31731"/>
                </a:lnTo>
                <a:cubicBezTo>
                  <a:pt x="49558" y="31625"/>
                  <a:pt x="50588" y="31511"/>
                  <a:pt x="51653" y="31405"/>
                </a:cubicBezTo>
                <a:close/>
                <a:moveTo>
                  <a:pt x="67826" y="31035"/>
                </a:moveTo>
                <a:cubicBezTo>
                  <a:pt x="67862" y="31150"/>
                  <a:pt x="67906" y="31220"/>
                  <a:pt x="67941" y="31290"/>
                </a:cubicBezTo>
                <a:cubicBezTo>
                  <a:pt x="68046" y="31511"/>
                  <a:pt x="68126" y="31731"/>
                  <a:pt x="68231" y="31916"/>
                </a:cubicBezTo>
                <a:cubicBezTo>
                  <a:pt x="67096" y="32030"/>
                  <a:pt x="65960" y="32100"/>
                  <a:pt x="64824" y="32206"/>
                </a:cubicBezTo>
                <a:cubicBezTo>
                  <a:pt x="64710" y="31916"/>
                  <a:pt x="64604" y="31625"/>
                  <a:pt x="64490" y="31326"/>
                </a:cubicBezTo>
                <a:cubicBezTo>
                  <a:pt x="65590" y="31220"/>
                  <a:pt x="66726" y="31150"/>
                  <a:pt x="67826" y="31035"/>
                </a:cubicBezTo>
                <a:close/>
                <a:moveTo>
                  <a:pt x="36467" y="31590"/>
                </a:moveTo>
                <a:cubicBezTo>
                  <a:pt x="36977" y="31607"/>
                  <a:pt x="37481" y="31616"/>
                  <a:pt x="37986" y="31616"/>
                </a:cubicBezTo>
                <a:cubicBezTo>
                  <a:pt x="38492" y="31616"/>
                  <a:pt x="38998" y="31607"/>
                  <a:pt x="39513" y="31590"/>
                </a:cubicBezTo>
                <a:lnTo>
                  <a:pt x="39513" y="31590"/>
                </a:lnTo>
                <a:cubicBezTo>
                  <a:pt x="39434" y="31810"/>
                  <a:pt x="39328" y="32030"/>
                  <a:pt x="39249" y="32206"/>
                </a:cubicBezTo>
                <a:cubicBezTo>
                  <a:pt x="38897" y="32221"/>
                  <a:pt x="38547" y="32226"/>
                  <a:pt x="38199" y="32226"/>
                </a:cubicBezTo>
                <a:cubicBezTo>
                  <a:pt x="37502" y="32226"/>
                  <a:pt x="36807" y="32206"/>
                  <a:pt x="36097" y="32206"/>
                </a:cubicBezTo>
                <a:cubicBezTo>
                  <a:pt x="36247" y="31986"/>
                  <a:pt x="36352" y="31810"/>
                  <a:pt x="36467" y="31590"/>
                </a:cubicBezTo>
                <a:close/>
                <a:moveTo>
                  <a:pt x="7079" y="31370"/>
                </a:moveTo>
                <a:cubicBezTo>
                  <a:pt x="8144" y="31590"/>
                  <a:pt x="9210" y="31810"/>
                  <a:pt x="10275" y="31951"/>
                </a:cubicBezTo>
                <a:cubicBezTo>
                  <a:pt x="10125" y="32065"/>
                  <a:pt x="9976" y="32136"/>
                  <a:pt x="9870" y="32250"/>
                </a:cubicBezTo>
                <a:cubicBezTo>
                  <a:pt x="8734" y="32030"/>
                  <a:pt x="7634" y="31810"/>
                  <a:pt x="6568" y="31590"/>
                </a:cubicBezTo>
                <a:cubicBezTo>
                  <a:pt x="6674" y="31546"/>
                  <a:pt x="6789" y="31511"/>
                  <a:pt x="6894" y="31475"/>
                </a:cubicBezTo>
                <a:cubicBezTo>
                  <a:pt x="6938" y="31440"/>
                  <a:pt x="7009" y="31405"/>
                  <a:pt x="7079" y="31370"/>
                </a:cubicBezTo>
                <a:close/>
                <a:moveTo>
                  <a:pt x="58142" y="31220"/>
                </a:moveTo>
                <a:cubicBezTo>
                  <a:pt x="58177" y="31440"/>
                  <a:pt x="58221" y="31695"/>
                  <a:pt x="58292" y="31916"/>
                </a:cubicBezTo>
                <a:cubicBezTo>
                  <a:pt x="57262" y="32030"/>
                  <a:pt x="56240" y="32136"/>
                  <a:pt x="55175" y="32250"/>
                </a:cubicBezTo>
                <a:cubicBezTo>
                  <a:pt x="55175" y="32030"/>
                  <a:pt x="55140" y="31810"/>
                  <a:pt x="55140" y="31590"/>
                </a:cubicBezTo>
                <a:cubicBezTo>
                  <a:pt x="56161" y="31475"/>
                  <a:pt x="57156" y="31326"/>
                  <a:pt x="58142" y="31220"/>
                </a:cubicBezTo>
                <a:close/>
                <a:moveTo>
                  <a:pt x="80627" y="31000"/>
                </a:moveTo>
                <a:lnTo>
                  <a:pt x="80627" y="31000"/>
                </a:lnTo>
                <a:cubicBezTo>
                  <a:pt x="81693" y="31070"/>
                  <a:pt x="82758" y="31185"/>
                  <a:pt x="83788" y="31370"/>
                </a:cubicBezTo>
                <a:cubicBezTo>
                  <a:pt x="84008" y="31660"/>
                  <a:pt x="84228" y="31986"/>
                  <a:pt x="84448" y="32285"/>
                </a:cubicBezTo>
                <a:cubicBezTo>
                  <a:pt x="83418" y="32136"/>
                  <a:pt x="82353" y="32030"/>
                  <a:pt x="81252" y="31916"/>
                </a:cubicBezTo>
                <a:cubicBezTo>
                  <a:pt x="81068" y="31625"/>
                  <a:pt x="80847" y="31290"/>
                  <a:pt x="80627" y="31000"/>
                </a:cubicBezTo>
                <a:close/>
                <a:moveTo>
                  <a:pt x="22671" y="31810"/>
                </a:moveTo>
                <a:cubicBezTo>
                  <a:pt x="23146" y="31845"/>
                  <a:pt x="23622" y="31880"/>
                  <a:pt x="24106" y="31880"/>
                </a:cubicBezTo>
                <a:cubicBezTo>
                  <a:pt x="24652" y="31916"/>
                  <a:pt x="25206" y="31916"/>
                  <a:pt x="25787" y="31916"/>
                </a:cubicBezTo>
                <a:cubicBezTo>
                  <a:pt x="25682" y="32030"/>
                  <a:pt x="25567" y="32171"/>
                  <a:pt x="25497" y="32321"/>
                </a:cubicBezTo>
                <a:lnTo>
                  <a:pt x="25347" y="32321"/>
                </a:lnTo>
                <a:cubicBezTo>
                  <a:pt x="24837" y="32321"/>
                  <a:pt x="24282" y="32321"/>
                  <a:pt x="23736" y="32285"/>
                </a:cubicBezTo>
                <a:cubicBezTo>
                  <a:pt x="23261" y="32285"/>
                  <a:pt x="22785" y="32250"/>
                  <a:pt x="22266" y="32206"/>
                </a:cubicBezTo>
                <a:cubicBezTo>
                  <a:pt x="22416" y="32065"/>
                  <a:pt x="22521" y="31951"/>
                  <a:pt x="22671" y="31810"/>
                </a:cubicBezTo>
                <a:close/>
                <a:moveTo>
                  <a:pt x="10970" y="31590"/>
                </a:moveTo>
                <a:cubicBezTo>
                  <a:pt x="12000" y="31810"/>
                  <a:pt x="13057" y="31986"/>
                  <a:pt x="14201" y="32136"/>
                </a:cubicBezTo>
                <a:cubicBezTo>
                  <a:pt x="14052" y="32250"/>
                  <a:pt x="13867" y="32321"/>
                  <a:pt x="13717" y="32426"/>
                </a:cubicBezTo>
                <a:cubicBezTo>
                  <a:pt x="12617" y="32285"/>
                  <a:pt x="11516" y="32100"/>
                  <a:pt x="10416" y="31951"/>
                </a:cubicBezTo>
                <a:cubicBezTo>
                  <a:pt x="10601" y="31810"/>
                  <a:pt x="10786" y="31695"/>
                  <a:pt x="10970" y="31590"/>
                </a:cubicBezTo>
                <a:close/>
                <a:moveTo>
                  <a:pt x="48458" y="31731"/>
                </a:moveTo>
                <a:lnTo>
                  <a:pt x="48458" y="31766"/>
                </a:lnTo>
                <a:cubicBezTo>
                  <a:pt x="48458" y="31916"/>
                  <a:pt x="48458" y="32065"/>
                  <a:pt x="48422" y="32206"/>
                </a:cubicBezTo>
                <a:cubicBezTo>
                  <a:pt x="47472" y="32285"/>
                  <a:pt x="46477" y="32356"/>
                  <a:pt x="45456" y="32426"/>
                </a:cubicBezTo>
                <a:cubicBezTo>
                  <a:pt x="45491" y="32356"/>
                  <a:pt x="45526" y="32250"/>
                  <a:pt x="45526" y="32136"/>
                </a:cubicBezTo>
                <a:cubicBezTo>
                  <a:pt x="45561" y="32100"/>
                  <a:pt x="45561" y="32030"/>
                  <a:pt x="45561" y="31986"/>
                </a:cubicBezTo>
                <a:cubicBezTo>
                  <a:pt x="46512" y="31916"/>
                  <a:pt x="47507" y="31845"/>
                  <a:pt x="48458" y="31731"/>
                </a:cubicBezTo>
                <a:close/>
                <a:moveTo>
                  <a:pt x="29714" y="31660"/>
                </a:moveTo>
                <a:cubicBezTo>
                  <a:pt x="29934" y="31695"/>
                  <a:pt x="30119" y="31731"/>
                  <a:pt x="30339" y="31766"/>
                </a:cubicBezTo>
                <a:cubicBezTo>
                  <a:pt x="30885" y="31880"/>
                  <a:pt x="31440" y="31986"/>
                  <a:pt x="32029" y="32030"/>
                </a:cubicBezTo>
                <a:cubicBezTo>
                  <a:pt x="32206" y="32030"/>
                  <a:pt x="32355" y="32065"/>
                  <a:pt x="32540" y="32065"/>
                </a:cubicBezTo>
                <a:cubicBezTo>
                  <a:pt x="32426" y="32206"/>
                  <a:pt x="32320" y="32321"/>
                  <a:pt x="32250" y="32470"/>
                </a:cubicBezTo>
                <a:cubicBezTo>
                  <a:pt x="31950" y="32426"/>
                  <a:pt x="31660" y="32426"/>
                  <a:pt x="31369" y="32391"/>
                </a:cubicBezTo>
                <a:cubicBezTo>
                  <a:pt x="30815" y="32356"/>
                  <a:pt x="30269" y="32250"/>
                  <a:pt x="29714" y="32136"/>
                </a:cubicBezTo>
                <a:cubicBezTo>
                  <a:pt x="29608" y="32136"/>
                  <a:pt x="29494" y="32100"/>
                  <a:pt x="29344" y="32065"/>
                </a:cubicBezTo>
                <a:cubicBezTo>
                  <a:pt x="29423" y="31986"/>
                  <a:pt x="29494" y="31916"/>
                  <a:pt x="29529" y="31845"/>
                </a:cubicBezTo>
                <a:cubicBezTo>
                  <a:pt x="29608" y="31810"/>
                  <a:pt x="29679" y="31695"/>
                  <a:pt x="29714" y="31660"/>
                </a:cubicBezTo>
                <a:close/>
                <a:moveTo>
                  <a:pt x="64454" y="31326"/>
                </a:moveTo>
                <a:cubicBezTo>
                  <a:pt x="64525" y="31625"/>
                  <a:pt x="64639" y="31916"/>
                  <a:pt x="64745" y="32206"/>
                </a:cubicBezTo>
                <a:cubicBezTo>
                  <a:pt x="63724" y="32285"/>
                  <a:pt x="62658" y="32391"/>
                  <a:pt x="61628" y="32505"/>
                </a:cubicBezTo>
                <a:cubicBezTo>
                  <a:pt x="61593" y="32426"/>
                  <a:pt x="61558" y="32356"/>
                  <a:pt x="61558" y="32285"/>
                </a:cubicBezTo>
                <a:cubicBezTo>
                  <a:pt x="61479" y="32065"/>
                  <a:pt x="61408" y="31880"/>
                  <a:pt x="61373" y="31660"/>
                </a:cubicBezTo>
                <a:cubicBezTo>
                  <a:pt x="62359" y="31546"/>
                  <a:pt x="63389" y="31440"/>
                  <a:pt x="64454" y="31326"/>
                </a:cubicBezTo>
                <a:close/>
                <a:moveTo>
                  <a:pt x="2017" y="31220"/>
                </a:moveTo>
                <a:cubicBezTo>
                  <a:pt x="3152" y="31511"/>
                  <a:pt x="4297" y="31766"/>
                  <a:pt x="5468" y="32030"/>
                </a:cubicBezTo>
                <a:cubicBezTo>
                  <a:pt x="5213" y="32171"/>
                  <a:pt x="4913" y="32321"/>
                  <a:pt x="4623" y="32541"/>
                </a:cubicBezTo>
                <a:cubicBezTo>
                  <a:pt x="3417" y="32285"/>
                  <a:pt x="2237" y="32030"/>
                  <a:pt x="1101" y="31731"/>
                </a:cubicBezTo>
                <a:cubicBezTo>
                  <a:pt x="1286" y="31625"/>
                  <a:pt x="1471" y="31511"/>
                  <a:pt x="1656" y="31405"/>
                </a:cubicBezTo>
                <a:cubicBezTo>
                  <a:pt x="1761" y="31326"/>
                  <a:pt x="1911" y="31255"/>
                  <a:pt x="2017" y="31220"/>
                </a:cubicBezTo>
                <a:close/>
                <a:moveTo>
                  <a:pt x="15302" y="31546"/>
                </a:moveTo>
                <a:cubicBezTo>
                  <a:pt x="16402" y="31731"/>
                  <a:pt x="17538" y="31845"/>
                  <a:pt x="18674" y="31951"/>
                </a:cubicBezTo>
                <a:cubicBezTo>
                  <a:pt x="18674" y="31986"/>
                  <a:pt x="18639" y="31986"/>
                  <a:pt x="18639" y="32030"/>
                </a:cubicBezTo>
                <a:cubicBezTo>
                  <a:pt x="18454" y="32206"/>
                  <a:pt x="18269" y="32391"/>
                  <a:pt x="18119" y="32576"/>
                </a:cubicBezTo>
                <a:cubicBezTo>
                  <a:pt x="16948" y="32470"/>
                  <a:pt x="15813" y="32321"/>
                  <a:pt x="14712" y="32171"/>
                </a:cubicBezTo>
                <a:cubicBezTo>
                  <a:pt x="14562" y="32136"/>
                  <a:pt x="14492" y="32136"/>
                  <a:pt x="14342" y="32100"/>
                </a:cubicBezTo>
                <a:cubicBezTo>
                  <a:pt x="14677" y="31916"/>
                  <a:pt x="14967" y="31731"/>
                  <a:pt x="15302" y="31546"/>
                </a:cubicBezTo>
                <a:close/>
                <a:moveTo>
                  <a:pt x="55061" y="31590"/>
                </a:moveTo>
                <a:cubicBezTo>
                  <a:pt x="55096" y="31810"/>
                  <a:pt x="55096" y="32030"/>
                  <a:pt x="55140" y="32250"/>
                </a:cubicBezTo>
                <a:cubicBezTo>
                  <a:pt x="54039" y="32356"/>
                  <a:pt x="52895" y="32470"/>
                  <a:pt x="51759" y="32576"/>
                </a:cubicBezTo>
                <a:cubicBezTo>
                  <a:pt x="51759" y="32356"/>
                  <a:pt x="51724" y="32171"/>
                  <a:pt x="51724" y="31951"/>
                </a:cubicBezTo>
                <a:cubicBezTo>
                  <a:pt x="52860" y="31845"/>
                  <a:pt x="53960" y="31731"/>
                  <a:pt x="55061" y="31590"/>
                </a:cubicBezTo>
                <a:close/>
                <a:moveTo>
                  <a:pt x="25823" y="31916"/>
                </a:moveTo>
                <a:cubicBezTo>
                  <a:pt x="26483" y="31916"/>
                  <a:pt x="27108" y="31916"/>
                  <a:pt x="27768" y="31951"/>
                </a:cubicBezTo>
                <a:cubicBezTo>
                  <a:pt x="28288" y="31951"/>
                  <a:pt x="28763" y="32030"/>
                  <a:pt x="29274" y="32136"/>
                </a:cubicBezTo>
                <a:cubicBezTo>
                  <a:pt x="29168" y="32285"/>
                  <a:pt x="29054" y="32426"/>
                  <a:pt x="28948" y="32611"/>
                </a:cubicBezTo>
                <a:lnTo>
                  <a:pt x="28904" y="32611"/>
                </a:lnTo>
                <a:cubicBezTo>
                  <a:pt x="28288" y="32505"/>
                  <a:pt x="27583" y="32391"/>
                  <a:pt x="26888" y="32356"/>
                </a:cubicBezTo>
                <a:cubicBezTo>
                  <a:pt x="26448" y="32356"/>
                  <a:pt x="26008" y="32356"/>
                  <a:pt x="25567" y="32321"/>
                </a:cubicBezTo>
                <a:cubicBezTo>
                  <a:pt x="25647" y="32171"/>
                  <a:pt x="25752" y="32030"/>
                  <a:pt x="25823" y="31916"/>
                </a:cubicBezTo>
                <a:close/>
                <a:moveTo>
                  <a:pt x="45526" y="31986"/>
                </a:moveTo>
                <a:lnTo>
                  <a:pt x="45526" y="31986"/>
                </a:lnTo>
                <a:cubicBezTo>
                  <a:pt x="45491" y="32030"/>
                  <a:pt x="45491" y="32100"/>
                  <a:pt x="45491" y="32136"/>
                </a:cubicBezTo>
                <a:cubicBezTo>
                  <a:pt x="45456" y="32250"/>
                  <a:pt x="45411" y="32356"/>
                  <a:pt x="45411" y="32426"/>
                </a:cubicBezTo>
                <a:cubicBezTo>
                  <a:pt x="44311" y="32505"/>
                  <a:pt x="43175" y="32576"/>
                  <a:pt x="42075" y="32611"/>
                </a:cubicBezTo>
                <a:cubicBezTo>
                  <a:pt x="42110" y="32505"/>
                  <a:pt x="42154" y="32391"/>
                  <a:pt x="42189" y="32285"/>
                </a:cubicBezTo>
                <a:lnTo>
                  <a:pt x="42189" y="32206"/>
                </a:lnTo>
                <a:cubicBezTo>
                  <a:pt x="43290" y="32136"/>
                  <a:pt x="44390" y="32065"/>
                  <a:pt x="45526" y="31986"/>
                </a:cubicBezTo>
                <a:close/>
                <a:moveTo>
                  <a:pt x="6498" y="31625"/>
                </a:moveTo>
                <a:cubicBezTo>
                  <a:pt x="7554" y="31845"/>
                  <a:pt x="8655" y="32065"/>
                  <a:pt x="9799" y="32285"/>
                </a:cubicBezTo>
                <a:cubicBezTo>
                  <a:pt x="9615" y="32391"/>
                  <a:pt x="9394" y="32541"/>
                  <a:pt x="9210" y="32646"/>
                </a:cubicBezTo>
                <a:cubicBezTo>
                  <a:pt x="7959" y="32470"/>
                  <a:pt x="6789" y="32250"/>
                  <a:pt x="5653" y="31986"/>
                </a:cubicBezTo>
                <a:cubicBezTo>
                  <a:pt x="5908" y="31880"/>
                  <a:pt x="6199" y="31766"/>
                  <a:pt x="6498" y="31625"/>
                </a:cubicBezTo>
                <a:close/>
                <a:moveTo>
                  <a:pt x="32575" y="32065"/>
                </a:moveTo>
                <a:cubicBezTo>
                  <a:pt x="33711" y="32171"/>
                  <a:pt x="34847" y="32206"/>
                  <a:pt x="36026" y="32250"/>
                </a:cubicBezTo>
                <a:cubicBezTo>
                  <a:pt x="35947" y="32321"/>
                  <a:pt x="35912" y="32391"/>
                  <a:pt x="35877" y="32470"/>
                </a:cubicBezTo>
                <a:cubicBezTo>
                  <a:pt x="35842" y="32505"/>
                  <a:pt x="35806" y="32576"/>
                  <a:pt x="35771" y="32646"/>
                </a:cubicBezTo>
                <a:cubicBezTo>
                  <a:pt x="34591" y="32611"/>
                  <a:pt x="33456" y="32541"/>
                  <a:pt x="32320" y="32470"/>
                </a:cubicBezTo>
                <a:cubicBezTo>
                  <a:pt x="32390" y="32321"/>
                  <a:pt x="32505" y="32206"/>
                  <a:pt x="32575" y="32065"/>
                </a:cubicBezTo>
                <a:close/>
                <a:moveTo>
                  <a:pt x="36062" y="32250"/>
                </a:moveTo>
                <a:cubicBezTo>
                  <a:pt x="37127" y="32285"/>
                  <a:pt x="38148" y="32285"/>
                  <a:pt x="39213" y="32285"/>
                </a:cubicBezTo>
                <a:cubicBezTo>
                  <a:pt x="39178" y="32356"/>
                  <a:pt x="39143" y="32426"/>
                  <a:pt x="39108" y="32505"/>
                </a:cubicBezTo>
                <a:cubicBezTo>
                  <a:pt x="39073" y="32576"/>
                  <a:pt x="39073" y="32611"/>
                  <a:pt x="39029" y="32690"/>
                </a:cubicBezTo>
                <a:cubicBezTo>
                  <a:pt x="37972" y="32690"/>
                  <a:pt x="36907" y="32690"/>
                  <a:pt x="35842" y="32646"/>
                </a:cubicBezTo>
                <a:cubicBezTo>
                  <a:pt x="35877" y="32576"/>
                  <a:pt x="35912" y="32541"/>
                  <a:pt x="35947" y="32470"/>
                </a:cubicBezTo>
                <a:cubicBezTo>
                  <a:pt x="35991" y="32391"/>
                  <a:pt x="36026" y="32321"/>
                  <a:pt x="36062" y="32250"/>
                </a:cubicBezTo>
                <a:close/>
                <a:moveTo>
                  <a:pt x="42148" y="32206"/>
                </a:moveTo>
                <a:lnTo>
                  <a:pt x="42148" y="32206"/>
                </a:lnTo>
                <a:cubicBezTo>
                  <a:pt x="42110" y="32210"/>
                  <a:pt x="42110" y="32250"/>
                  <a:pt x="42110" y="32250"/>
                </a:cubicBezTo>
                <a:cubicBezTo>
                  <a:pt x="42075" y="32391"/>
                  <a:pt x="42040" y="32505"/>
                  <a:pt x="42004" y="32611"/>
                </a:cubicBezTo>
                <a:cubicBezTo>
                  <a:pt x="41054" y="32646"/>
                  <a:pt x="40059" y="32690"/>
                  <a:pt x="39108" y="32690"/>
                </a:cubicBezTo>
                <a:cubicBezTo>
                  <a:pt x="39108" y="32611"/>
                  <a:pt x="39143" y="32576"/>
                  <a:pt x="39178" y="32541"/>
                </a:cubicBezTo>
                <a:cubicBezTo>
                  <a:pt x="39213" y="32426"/>
                  <a:pt x="39249" y="32356"/>
                  <a:pt x="39293" y="32285"/>
                </a:cubicBezTo>
                <a:cubicBezTo>
                  <a:pt x="40242" y="32285"/>
                  <a:pt x="41191" y="32250"/>
                  <a:pt x="42148" y="32206"/>
                </a:cubicBezTo>
                <a:close/>
                <a:moveTo>
                  <a:pt x="74614" y="31731"/>
                </a:moveTo>
                <a:cubicBezTo>
                  <a:pt x="74799" y="32030"/>
                  <a:pt x="74949" y="32356"/>
                  <a:pt x="75125" y="32690"/>
                </a:cubicBezTo>
                <a:cubicBezTo>
                  <a:pt x="74024" y="32690"/>
                  <a:pt x="72968" y="32690"/>
                  <a:pt x="71867" y="32726"/>
                </a:cubicBezTo>
                <a:cubicBezTo>
                  <a:pt x="71718" y="32426"/>
                  <a:pt x="71568" y="32136"/>
                  <a:pt x="71427" y="31810"/>
                </a:cubicBezTo>
                <a:cubicBezTo>
                  <a:pt x="72484" y="31766"/>
                  <a:pt x="73549" y="31731"/>
                  <a:pt x="74614" y="31731"/>
                </a:cubicBezTo>
                <a:close/>
                <a:moveTo>
                  <a:pt x="74685" y="31731"/>
                </a:moveTo>
                <a:cubicBezTo>
                  <a:pt x="75750" y="31731"/>
                  <a:pt x="76850" y="31731"/>
                  <a:pt x="77916" y="31766"/>
                </a:cubicBezTo>
                <a:cubicBezTo>
                  <a:pt x="78101" y="32100"/>
                  <a:pt x="78285" y="32391"/>
                  <a:pt x="78470" y="32726"/>
                </a:cubicBezTo>
                <a:cubicBezTo>
                  <a:pt x="77699" y="32701"/>
                  <a:pt x="76928" y="32672"/>
                  <a:pt x="76157" y="32672"/>
                </a:cubicBezTo>
                <a:cubicBezTo>
                  <a:pt x="75828" y="32672"/>
                  <a:pt x="75498" y="32677"/>
                  <a:pt x="75169" y="32690"/>
                </a:cubicBezTo>
                <a:cubicBezTo>
                  <a:pt x="75019" y="32356"/>
                  <a:pt x="74834" y="32065"/>
                  <a:pt x="74685" y="31731"/>
                </a:cubicBezTo>
                <a:close/>
                <a:moveTo>
                  <a:pt x="10345" y="31986"/>
                </a:moveTo>
                <a:cubicBezTo>
                  <a:pt x="11446" y="32171"/>
                  <a:pt x="12546" y="32321"/>
                  <a:pt x="13647" y="32470"/>
                </a:cubicBezTo>
                <a:cubicBezTo>
                  <a:pt x="13497" y="32576"/>
                  <a:pt x="13356" y="32646"/>
                  <a:pt x="13207" y="32761"/>
                </a:cubicBezTo>
                <a:cubicBezTo>
                  <a:pt x="12071" y="32611"/>
                  <a:pt x="11006" y="32426"/>
                  <a:pt x="9940" y="32250"/>
                </a:cubicBezTo>
                <a:cubicBezTo>
                  <a:pt x="10090" y="32171"/>
                  <a:pt x="10196" y="32065"/>
                  <a:pt x="10345" y="31986"/>
                </a:cubicBezTo>
                <a:close/>
                <a:moveTo>
                  <a:pt x="61303" y="31660"/>
                </a:moveTo>
                <a:cubicBezTo>
                  <a:pt x="61373" y="31880"/>
                  <a:pt x="61443" y="32065"/>
                  <a:pt x="61479" y="32285"/>
                </a:cubicBezTo>
                <a:cubicBezTo>
                  <a:pt x="61523" y="32356"/>
                  <a:pt x="61523" y="32426"/>
                  <a:pt x="61558" y="32505"/>
                </a:cubicBezTo>
                <a:cubicBezTo>
                  <a:pt x="61188" y="32541"/>
                  <a:pt x="60783" y="32576"/>
                  <a:pt x="60422" y="32611"/>
                </a:cubicBezTo>
                <a:lnTo>
                  <a:pt x="59542" y="32690"/>
                </a:lnTo>
                <a:cubicBezTo>
                  <a:pt x="59172" y="32726"/>
                  <a:pt x="58838" y="32761"/>
                  <a:pt x="58512" y="32796"/>
                </a:cubicBezTo>
                <a:cubicBezTo>
                  <a:pt x="58441" y="32541"/>
                  <a:pt x="58397" y="32250"/>
                  <a:pt x="58327" y="31986"/>
                </a:cubicBezTo>
                <a:cubicBezTo>
                  <a:pt x="58917" y="31916"/>
                  <a:pt x="59427" y="31880"/>
                  <a:pt x="59982" y="31810"/>
                </a:cubicBezTo>
                <a:cubicBezTo>
                  <a:pt x="60422" y="31766"/>
                  <a:pt x="60862" y="31695"/>
                  <a:pt x="61303" y="31660"/>
                </a:cubicBezTo>
                <a:close/>
                <a:moveTo>
                  <a:pt x="51689" y="31951"/>
                </a:moveTo>
                <a:lnTo>
                  <a:pt x="51689" y="32576"/>
                </a:lnTo>
                <a:cubicBezTo>
                  <a:pt x="50623" y="32690"/>
                  <a:pt x="49558" y="32761"/>
                  <a:pt x="48458" y="32831"/>
                </a:cubicBezTo>
                <a:cubicBezTo>
                  <a:pt x="48493" y="32646"/>
                  <a:pt x="48493" y="32470"/>
                  <a:pt x="48493" y="32285"/>
                </a:cubicBezTo>
                <a:cubicBezTo>
                  <a:pt x="49558" y="32171"/>
                  <a:pt x="50623" y="32065"/>
                  <a:pt x="51689" y="31951"/>
                </a:cubicBezTo>
                <a:close/>
                <a:moveTo>
                  <a:pt x="18744" y="31986"/>
                </a:moveTo>
                <a:cubicBezTo>
                  <a:pt x="19880" y="32100"/>
                  <a:pt x="21025" y="32171"/>
                  <a:pt x="22160" y="32250"/>
                </a:cubicBezTo>
                <a:cubicBezTo>
                  <a:pt x="22160" y="32285"/>
                  <a:pt x="22125" y="32285"/>
                  <a:pt x="22125" y="32285"/>
                </a:cubicBezTo>
                <a:cubicBezTo>
                  <a:pt x="21940" y="32505"/>
                  <a:pt x="21720" y="32690"/>
                  <a:pt x="21535" y="32866"/>
                </a:cubicBezTo>
                <a:cubicBezTo>
                  <a:pt x="20399" y="32796"/>
                  <a:pt x="19299" y="32690"/>
                  <a:pt x="18198" y="32576"/>
                </a:cubicBezTo>
                <a:cubicBezTo>
                  <a:pt x="18339" y="32426"/>
                  <a:pt x="18524" y="32250"/>
                  <a:pt x="18674" y="32065"/>
                </a:cubicBezTo>
                <a:cubicBezTo>
                  <a:pt x="18709" y="32030"/>
                  <a:pt x="18709" y="31986"/>
                  <a:pt x="18744" y="31986"/>
                </a:cubicBezTo>
                <a:close/>
                <a:moveTo>
                  <a:pt x="71348" y="31810"/>
                </a:moveTo>
                <a:cubicBezTo>
                  <a:pt x="71498" y="32136"/>
                  <a:pt x="71647" y="32426"/>
                  <a:pt x="71788" y="32726"/>
                </a:cubicBezTo>
                <a:cubicBezTo>
                  <a:pt x="70767" y="32761"/>
                  <a:pt x="69737" y="32831"/>
                  <a:pt x="68672" y="32866"/>
                </a:cubicBezTo>
                <a:cubicBezTo>
                  <a:pt x="68566" y="32576"/>
                  <a:pt x="68451" y="32285"/>
                  <a:pt x="68302" y="31986"/>
                </a:cubicBezTo>
                <a:cubicBezTo>
                  <a:pt x="69332" y="31916"/>
                  <a:pt x="70362" y="31880"/>
                  <a:pt x="71348" y="31810"/>
                </a:cubicBezTo>
                <a:close/>
                <a:moveTo>
                  <a:pt x="14272" y="32136"/>
                </a:moveTo>
                <a:cubicBezTo>
                  <a:pt x="14422" y="32171"/>
                  <a:pt x="14562" y="32206"/>
                  <a:pt x="14677" y="32206"/>
                </a:cubicBezTo>
                <a:cubicBezTo>
                  <a:pt x="15813" y="32356"/>
                  <a:pt x="16913" y="32505"/>
                  <a:pt x="18049" y="32611"/>
                </a:cubicBezTo>
                <a:cubicBezTo>
                  <a:pt x="17943" y="32726"/>
                  <a:pt x="17829" y="32831"/>
                  <a:pt x="17758" y="32910"/>
                </a:cubicBezTo>
                <a:cubicBezTo>
                  <a:pt x="16438" y="32761"/>
                  <a:pt x="15117" y="32611"/>
                  <a:pt x="13832" y="32426"/>
                </a:cubicBezTo>
                <a:cubicBezTo>
                  <a:pt x="13981" y="32356"/>
                  <a:pt x="14122" y="32250"/>
                  <a:pt x="14272" y="32136"/>
                </a:cubicBezTo>
                <a:close/>
                <a:moveTo>
                  <a:pt x="77951" y="31766"/>
                </a:moveTo>
                <a:cubicBezTo>
                  <a:pt x="79051" y="31810"/>
                  <a:pt x="80152" y="31880"/>
                  <a:pt x="81217" y="31951"/>
                </a:cubicBezTo>
                <a:cubicBezTo>
                  <a:pt x="81252" y="32030"/>
                  <a:pt x="81332" y="32100"/>
                  <a:pt x="81367" y="32206"/>
                </a:cubicBezTo>
                <a:cubicBezTo>
                  <a:pt x="81508" y="32426"/>
                  <a:pt x="81693" y="32690"/>
                  <a:pt x="81842" y="32910"/>
                </a:cubicBezTo>
                <a:cubicBezTo>
                  <a:pt x="80742" y="32831"/>
                  <a:pt x="79641" y="32761"/>
                  <a:pt x="78541" y="32726"/>
                </a:cubicBezTo>
                <a:cubicBezTo>
                  <a:pt x="78356" y="32391"/>
                  <a:pt x="78171" y="32100"/>
                  <a:pt x="77951" y="31766"/>
                </a:cubicBezTo>
                <a:close/>
                <a:moveTo>
                  <a:pt x="29309" y="32136"/>
                </a:moveTo>
                <a:cubicBezTo>
                  <a:pt x="29459" y="32171"/>
                  <a:pt x="29608" y="32171"/>
                  <a:pt x="29714" y="32206"/>
                </a:cubicBezTo>
                <a:cubicBezTo>
                  <a:pt x="30269" y="32285"/>
                  <a:pt x="30815" y="32391"/>
                  <a:pt x="31369" y="32470"/>
                </a:cubicBezTo>
                <a:cubicBezTo>
                  <a:pt x="31660" y="32470"/>
                  <a:pt x="31915" y="32505"/>
                  <a:pt x="32206" y="32505"/>
                </a:cubicBezTo>
                <a:cubicBezTo>
                  <a:pt x="32100" y="32690"/>
                  <a:pt x="31985" y="32831"/>
                  <a:pt x="31880" y="32981"/>
                </a:cubicBezTo>
                <a:cubicBezTo>
                  <a:pt x="31624" y="32981"/>
                  <a:pt x="31325" y="32946"/>
                  <a:pt x="31035" y="32910"/>
                </a:cubicBezTo>
                <a:cubicBezTo>
                  <a:pt x="30410" y="32866"/>
                  <a:pt x="29784" y="32761"/>
                  <a:pt x="29203" y="32646"/>
                </a:cubicBezTo>
                <a:cubicBezTo>
                  <a:pt x="29124" y="32646"/>
                  <a:pt x="29054" y="32646"/>
                  <a:pt x="28983" y="32611"/>
                </a:cubicBezTo>
                <a:cubicBezTo>
                  <a:pt x="29089" y="32470"/>
                  <a:pt x="29203" y="32285"/>
                  <a:pt x="29309" y="32136"/>
                </a:cubicBezTo>
                <a:close/>
                <a:moveTo>
                  <a:pt x="48422" y="32285"/>
                </a:moveTo>
                <a:lnTo>
                  <a:pt x="48422" y="32831"/>
                </a:lnTo>
                <a:cubicBezTo>
                  <a:pt x="47392" y="32910"/>
                  <a:pt x="46371" y="32981"/>
                  <a:pt x="45341" y="33051"/>
                </a:cubicBezTo>
                <a:cubicBezTo>
                  <a:pt x="45376" y="32866"/>
                  <a:pt x="45411" y="32690"/>
                  <a:pt x="45456" y="32505"/>
                </a:cubicBezTo>
                <a:cubicBezTo>
                  <a:pt x="46442" y="32426"/>
                  <a:pt x="47472" y="32356"/>
                  <a:pt x="48422" y="32285"/>
                </a:cubicBezTo>
                <a:close/>
                <a:moveTo>
                  <a:pt x="22231" y="32250"/>
                </a:moveTo>
                <a:cubicBezTo>
                  <a:pt x="22741" y="32285"/>
                  <a:pt x="23226" y="32321"/>
                  <a:pt x="23736" y="32356"/>
                </a:cubicBezTo>
                <a:cubicBezTo>
                  <a:pt x="24282" y="32356"/>
                  <a:pt x="24837" y="32391"/>
                  <a:pt x="25347" y="32391"/>
                </a:cubicBezTo>
                <a:lnTo>
                  <a:pt x="25462" y="32391"/>
                </a:lnTo>
                <a:cubicBezTo>
                  <a:pt x="25427" y="32426"/>
                  <a:pt x="25427" y="32470"/>
                  <a:pt x="25382" y="32505"/>
                </a:cubicBezTo>
                <a:cubicBezTo>
                  <a:pt x="25277" y="32690"/>
                  <a:pt x="25127" y="32910"/>
                  <a:pt x="24986" y="33086"/>
                </a:cubicBezTo>
                <a:cubicBezTo>
                  <a:pt x="24396" y="33051"/>
                  <a:pt x="23807" y="33016"/>
                  <a:pt x="23181" y="32981"/>
                </a:cubicBezTo>
                <a:cubicBezTo>
                  <a:pt x="22671" y="32946"/>
                  <a:pt x="22125" y="32910"/>
                  <a:pt x="21606" y="32866"/>
                </a:cubicBezTo>
                <a:cubicBezTo>
                  <a:pt x="21790" y="32726"/>
                  <a:pt x="21975" y="32505"/>
                  <a:pt x="22160" y="32321"/>
                </a:cubicBezTo>
                <a:cubicBezTo>
                  <a:pt x="22195" y="32285"/>
                  <a:pt x="22195" y="32285"/>
                  <a:pt x="22231" y="32250"/>
                </a:cubicBezTo>
                <a:close/>
                <a:moveTo>
                  <a:pt x="58292" y="31986"/>
                </a:moveTo>
                <a:cubicBezTo>
                  <a:pt x="58327" y="32250"/>
                  <a:pt x="58397" y="32541"/>
                  <a:pt x="58441" y="32796"/>
                </a:cubicBezTo>
                <a:cubicBezTo>
                  <a:pt x="57376" y="32910"/>
                  <a:pt x="56346" y="33016"/>
                  <a:pt x="55281" y="33086"/>
                </a:cubicBezTo>
                <a:cubicBezTo>
                  <a:pt x="55246" y="32831"/>
                  <a:pt x="55210" y="32576"/>
                  <a:pt x="55210" y="32321"/>
                </a:cubicBezTo>
                <a:cubicBezTo>
                  <a:pt x="56240" y="32206"/>
                  <a:pt x="57262" y="32100"/>
                  <a:pt x="58292" y="31986"/>
                </a:cubicBezTo>
                <a:close/>
                <a:moveTo>
                  <a:pt x="1031" y="31766"/>
                </a:moveTo>
                <a:cubicBezTo>
                  <a:pt x="2166" y="32065"/>
                  <a:pt x="3337" y="32356"/>
                  <a:pt x="4552" y="32611"/>
                </a:cubicBezTo>
                <a:cubicBezTo>
                  <a:pt x="4517" y="32611"/>
                  <a:pt x="4517" y="32611"/>
                  <a:pt x="4473" y="32646"/>
                </a:cubicBezTo>
                <a:lnTo>
                  <a:pt x="4438" y="32690"/>
                </a:lnTo>
                <a:cubicBezTo>
                  <a:pt x="4253" y="32831"/>
                  <a:pt x="4033" y="32981"/>
                  <a:pt x="3857" y="33130"/>
                </a:cubicBezTo>
                <a:cubicBezTo>
                  <a:pt x="2607" y="32866"/>
                  <a:pt x="1392" y="32611"/>
                  <a:pt x="186" y="32321"/>
                </a:cubicBezTo>
                <a:cubicBezTo>
                  <a:pt x="441" y="32136"/>
                  <a:pt x="731" y="31951"/>
                  <a:pt x="1031" y="31766"/>
                </a:cubicBezTo>
                <a:close/>
                <a:moveTo>
                  <a:pt x="68231" y="31986"/>
                </a:moveTo>
                <a:cubicBezTo>
                  <a:pt x="68381" y="32285"/>
                  <a:pt x="68487" y="32576"/>
                  <a:pt x="68636" y="32910"/>
                </a:cubicBezTo>
                <a:cubicBezTo>
                  <a:pt x="67465" y="32946"/>
                  <a:pt x="66321" y="33051"/>
                  <a:pt x="65150" y="33130"/>
                </a:cubicBezTo>
                <a:cubicBezTo>
                  <a:pt x="65044" y="32831"/>
                  <a:pt x="64930" y="32541"/>
                  <a:pt x="64824" y="32250"/>
                </a:cubicBezTo>
                <a:cubicBezTo>
                  <a:pt x="65995" y="32171"/>
                  <a:pt x="67131" y="32065"/>
                  <a:pt x="68231" y="31986"/>
                </a:cubicBezTo>
                <a:close/>
                <a:moveTo>
                  <a:pt x="32285" y="32541"/>
                </a:moveTo>
                <a:cubicBezTo>
                  <a:pt x="33420" y="32611"/>
                  <a:pt x="34556" y="32690"/>
                  <a:pt x="35727" y="32690"/>
                </a:cubicBezTo>
                <a:cubicBezTo>
                  <a:pt x="35621" y="32866"/>
                  <a:pt x="35507" y="33016"/>
                  <a:pt x="35401" y="33166"/>
                </a:cubicBezTo>
                <a:cubicBezTo>
                  <a:pt x="34266" y="33130"/>
                  <a:pt x="33086" y="33086"/>
                  <a:pt x="31950" y="32981"/>
                </a:cubicBezTo>
                <a:cubicBezTo>
                  <a:pt x="32065" y="32831"/>
                  <a:pt x="32170" y="32690"/>
                  <a:pt x="32285" y="32541"/>
                </a:cubicBezTo>
                <a:close/>
                <a:moveTo>
                  <a:pt x="9870" y="32285"/>
                </a:moveTo>
                <a:cubicBezTo>
                  <a:pt x="10935" y="32470"/>
                  <a:pt x="12000" y="32646"/>
                  <a:pt x="13136" y="32796"/>
                </a:cubicBezTo>
                <a:cubicBezTo>
                  <a:pt x="12916" y="32946"/>
                  <a:pt x="12731" y="33051"/>
                  <a:pt x="12546" y="33201"/>
                </a:cubicBezTo>
                <a:cubicBezTo>
                  <a:pt x="11411" y="33016"/>
                  <a:pt x="10345" y="32866"/>
                  <a:pt x="9280" y="32690"/>
                </a:cubicBezTo>
                <a:cubicBezTo>
                  <a:pt x="9465" y="32541"/>
                  <a:pt x="9685" y="32426"/>
                  <a:pt x="9870" y="32285"/>
                </a:cubicBezTo>
                <a:close/>
                <a:moveTo>
                  <a:pt x="45376" y="32505"/>
                </a:moveTo>
                <a:lnTo>
                  <a:pt x="45376" y="32505"/>
                </a:lnTo>
                <a:cubicBezTo>
                  <a:pt x="45341" y="32690"/>
                  <a:pt x="45306" y="32866"/>
                  <a:pt x="45271" y="33051"/>
                </a:cubicBezTo>
                <a:cubicBezTo>
                  <a:pt x="44170" y="33086"/>
                  <a:pt x="43034" y="33166"/>
                  <a:pt x="41890" y="33201"/>
                </a:cubicBezTo>
                <a:cubicBezTo>
                  <a:pt x="41969" y="33016"/>
                  <a:pt x="42004" y="32831"/>
                  <a:pt x="42040" y="32690"/>
                </a:cubicBezTo>
                <a:cubicBezTo>
                  <a:pt x="43175" y="32611"/>
                  <a:pt x="44276" y="32576"/>
                  <a:pt x="45376" y="32505"/>
                </a:cubicBezTo>
                <a:close/>
                <a:moveTo>
                  <a:pt x="18119" y="32646"/>
                </a:moveTo>
                <a:cubicBezTo>
                  <a:pt x="19220" y="32761"/>
                  <a:pt x="20364" y="32866"/>
                  <a:pt x="21465" y="32946"/>
                </a:cubicBezTo>
                <a:cubicBezTo>
                  <a:pt x="21421" y="32946"/>
                  <a:pt x="21385" y="32981"/>
                  <a:pt x="21350" y="32981"/>
                </a:cubicBezTo>
                <a:cubicBezTo>
                  <a:pt x="21245" y="33086"/>
                  <a:pt x="21130" y="33166"/>
                  <a:pt x="21025" y="33236"/>
                </a:cubicBezTo>
                <a:cubicBezTo>
                  <a:pt x="19959" y="33130"/>
                  <a:pt x="18894" y="33016"/>
                  <a:pt x="17829" y="32910"/>
                </a:cubicBezTo>
                <a:cubicBezTo>
                  <a:pt x="17943" y="32831"/>
                  <a:pt x="18014" y="32726"/>
                  <a:pt x="18119" y="32646"/>
                </a:cubicBezTo>
                <a:close/>
                <a:moveTo>
                  <a:pt x="35806" y="32690"/>
                </a:moveTo>
                <a:cubicBezTo>
                  <a:pt x="36560" y="32715"/>
                  <a:pt x="37308" y="32740"/>
                  <a:pt x="38059" y="32740"/>
                </a:cubicBezTo>
                <a:cubicBezTo>
                  <a:pt x="38370" y="32740"/>
                  <a:pt x="38681" y="32736"/>
                  <a:pt x="38993" y="32726"/>
                </a:cubicBezTo>
                <a:lnTo>
                  <a:pt x="38993" y="32726"/>
                </a:lnTo>
                <a:cubicBezTo>
                  <a:pt x="38923" y="32910"/>
                  <a:pt x="38809" y="33051"/>
                  <a:pt x="38738" y="33236"/>
                </a:cubicBezTo>
                <a:cubicBezTo>
                  <a:pt x="37638" y="33236"/>
                  <a:pt x="36572" y="33201"/>
                  <a:pt x="35472" y="33201"/>
                </a:cubicBezTo>
                <a:cubicBezTo>
                  <a:pt x="35586" y="33016"/>
                  <a:pt x="35692" y="32866"/>
                  <a:pt x="35806" y="32690"/>
                </a:cubicBezTo>
                <a:close/>
                <a:moveTo>
                  <a:pt x="42004" y="32690"/>
                </a:moveTo>
                <a:lnTo>
                  <a:pt x="42004" y="32690"/>
                </a:lnTo>
                <a:cubicBezTo>
                  <a:pt x="41934" y="32831"/>
                  <a:pt x="41890" y="33016"/>
                  <a:pt x="41855" y="33201"/>
                </a:cubicBezTo>
                <a:cubicBezTo>
                  <a:pt x="40833" y="33201"/>
                  <a:pt x="39803" y="33236"/>
                  <a:pt x="38809" y="33236"/>
                </a:cubicBezTo>
                <a:cubicBezTo>
                  <a:pt x="38888" y="33051"/>
                  <a:pt x="38958" y="32910"/>
                  <a:pt x="39073" y="32726"/>
                </a:cubicBezTo>
                <a:cubicBezTo>
                  <a:pt x="40023" y="32726"/>
                  <a:pt x="41010" y="32726"/>
                  <a:pt x="42004" y="32690"/>
                </a:cubicBezTo>
                <a:close/>
                <a:moveTo>
                  <a:pt x="5574" y="32030"/>
                </a:moveTo>
                <a:cubicBezTo>
                  <a:pt x="6718" y="32285"/>
                  <a:pt x="7889" y="32505"/>
                  <a:pt x="9139" y="32726"/>
                </a:cubicBezTo>
                <a:cubicBezTo>
                  <a:pt x="8875" y="32910"/>
                  <a:pt x="8620" y="33086"/>
                  <a:pt x="8364" y="33271"/>
                </a:cubicBezTo>
                <a:cubicBezTo>
                  <a:pt x="7079" y="33051"/>
                  <a:pt x="5873" y="32796"/>
                  <a:pt x="4693" y="32576"/>
                </a:cubicBezTo>
                <a:cubicBezTo>
                  <a:pt x="4993" y="32356"/>
                  <a:pt x="5283" y="32171"/>
                  <a:pt x="5574" y="32030"/>
                </a:cubicBezTo>
                <a:close/>
                <a:moveTo>
                  <a:pt x="13761" y="32505"/>
                </a:moveTo>
                <a:cubicBezTo>
                  <a:pt x="15038" y="32646"/>
                  <a:pt x="16358" y="32796"/>
                  <a:pt x="17679" y="32946"/>
                </a:cubicBezTo>
                <a:cubicBezTo>
                  <a:pt x="17644" y="32946"/>
                  <a:pt x="17644" y="32981"/>
                  <a:pt x="17644" y="32981"/>
                </a:cubicBezTo>
                <a:cubicBezTo>
                  <a:pt x="17459" y="33086"/>
                  <a:pt x="17283" y="33166"/>
                  <a:pt x="17098" y="33271"/>
                </a:cubicBezTo>
                <a:cubicBezTo>
                  <a:pt x="15883" y="33130"/>
                  <a:pt x="14712" y="32981"/>
                  <a:pt x="13541" y="32796"/>
                </a:cubicBezTo>
                <a:cubicBezTo>
                  <a:pt x="13462" y="32796"/>
                  <a:pt x="13356" y="32796"/>
                  <a:pt x="13277" y="32761"/>
                </a:cubicBezTo>
                <a:cubicBezTo>
                  <a:pt x="13427" y="32690"/>
                  <a:pt x="13576" y="32576"/>
                  <a:pt x="13761" y="32505"/>
                </a:cubicBezTo>
                <a:close/>
                <a:moveTo>
                  <a:pt x="81288" y="31951"/>
                </a:moveTo>
                <a:cubicBezTo>
                  <a:pt x="82353" y="32065"/>
                  <a:pt x="83418" y="32171"/>
                  <a:pt x="84483" y="32321"/>
                </a:cubicBezTo>
                <a:cubicBezTo>
                  <a:pt x="84704" y="32646"/>
                  <a:pt x="84924" y="32981"/>
                  <a:pt x="85144" y="33271"/>
                </a:cubicBezTo>
                <a:cubicBezTo>
                  <a:pt x="84078" y="33130"/>
                  <a:pt x="83013" y="33016"/>
                  <a:pt x="81913" y="32910"/>
                </a:cubicBezTo>
                <a:cubicBezTo>
                  <a:pt x="81728" y="32690"/>
                  <a:pt x="81587" y="32426"/>
                  <a:pt x="81402" y="32171"/>
                </a:cubicBezTo>
                <a:cubicBezTo>
                  <a:pt x="81367" y="32100"/>
                  <a:pt x="81332" y="32030"/>
                  <a:pt x="81288" y="31951"/>
                </a:cubicBezTo>
                <a:close/>
                <a:moveTo>
                  <a:pt x="25532" y="32391"/>
                </a:moveTo>
                <a:cubicBezTo>
                  <a:pt x="25972" y="32391"/>
                  <a:pt x="26448" y="32391"/>
                  <a:pt x="26888" y="32426"/>
                </a:cubicBezTo>
                <a:cubicBezTo>
                  <a:pt x="27583" y="32470"/>
                  <a:pt x="28244" y="32541"/>
                  <a:pt x="28904" y="32646"/>
                </a:cubicBezTo>
                <a:cubicBezTo>
                  <a:pt x="28728" y="32946"/>
                  <a:pt x="28543" y="33201"/>
                  <a:pt x="28358" y="33386"/>
                </a:cubicBezTo>
                <a:cubicBezTo>
                  <a:pt x="27258" y="33271"/>
                  <a:pt x="26157" y="33166"/>
                  <a:pt x="25057" y="33086"/>
                </a:cubicBezTo>
                <a:cubicBezTo>
                  <a:pt x="25206" y="32910"/>
                  <a:pt x="25312" y="32726"/>
                  <a:pt x="25427" y="32541"/>
                </a:cubicBezTo>
                <a:cubicBezTo>
                  <a:pt x="25462" y="32470"/>
                  <a:pt x="25497" y="32426"/>
                  <a:pt x="25532" y="32391"/>
                </a:cubicBezTo>
                <a:close/>
                <a:moveTo>
                  <a:pt x="64780" y="32250"/>
                </a:moveTo>
                <a:cubicBezTo>
                  <a:pt x="64895" y="32541"/>
                  <a:pt x="64965" y="32831"/>
                  <a:pt x="65080" y="33130"/>
                </a:cubicBezTo>
                <a:cubicBezTo>
                  <a:pt x="64049" y="33201"/>
                  <a:pt x="62984" y="33307"/>
                  <a:pt x="61884" y="33386"/>
                </a:cubicBezTo>
                <a:cubicBezTo>
                  <a:pt x="61813" y="33086"/>
                  <a:pt x="61743" y="32831"/>
                  <a:pt x="61628" y="32541"/>
                </a:cubicBezTo>
                <a:cubicBezTo>
                  <a:pt x="62694" y="32426"/>
                  <a:pt x="63759" y="32356"/>
                  <a:pt x="64780" y="32250"/>
                </a:cubicBezTo>
                <a:close/>
                <a:moveTo>
                  <a:pt x="55140" y="32321"/>
                </a:moveTo>
                <a:cubicBezTo>
                  <a:pt x="55175" y="32576"/>
                  <a:pt x="55175" y="32831"/>
                  <a:pt x="55210" y="33086"/>
                </a:cubicBezTo>
                <a:cubicBezTo>
                  <a:pt x="54075" y="33201"/>
                  <a:pt x="52974" y="33307"/>
                  <a:pt x="51838" y="33421"/>
                </a:cubicBezTo>
                <a:cubicBezTo>
                  <a:pt x="51794" y="33166"/>
                  <a:pt x="51794" y="32910"/>
                  <a:pt x="51759" y="32611"/>
                </a:cubicBezTo>
                <a:cubicBezTo>
                  <a:pt x="52895" y="32541"/>
                  <a:pt x="54039" y="32426"/>
                  <a:pt x="55140" y="32321"/>
                </a:cubicBezTo>
                <a:close/>
                <a:moveTo>
                  <a:pt x="17758" y="32946"/>
                </a:moveTo>
                <a:cubicBezTo>
                  <a:pt x="18824" y="33086"/>
                  <a:pt x="19880" y="33166"/>
                  <a:pt x="20945" y="33271"/>
                </a:cubicBezTo>
                <a:cubicBezTo>
                  <a:pt x="20804" y="33386"/>
                  <a:pt x="20655" y="33456"/>
                  <a:pt x="20540" y="33527"/>
                </a:cubicBezTo>
                <a:cubicBezTo>
                  <a:pt x="20505" y="33527"/>
                  <a:pt x="20470" y="33571"/>
                  <a:pt x="20435" y="33571"/>
                </a:cubicBezTo>
                <a:cubicBezTo>
                  <a:pt x="19369" y="33491"/>
                  <a:pt x="18269" y="33386"/>
                  <a:pt x="17204" y="33271"/>
                </a:cubicBezTo>
                <a:cubicBezTo>
                  <a:pt x="17353" y="33201"/>
                  <a:pt x="17503" y="33130"/>
                  <a:pt x="17644" y="33016"/>
                </a:cubicBezTo>
                <a:cubicBezTo>
                  <a:pt x="17679" y="33016"/>
                  <a:pt x="17723" y="32981"/>
                  <a:pt x="17758" y="32946"/>
                </a:cubicBezTo>
                <a:close/>
                <a:moveTo>
                  <a:pt x="21535" y="32946"/>
                </a:moveTo>
                <a:cubicBezTo>
                  <a:pt x="22081" y="32981"/>
                  <a:pt x="22636" y="33016"/>
                  <a:pt x="23181" y="33016"/>
                </a:cubicBezTo>
                <a:cubicBezTo>
                  <a:pt x="23771" y="33051"/>
                  <a:pt x="24361" y="33086"/>
                  <a:pt x="24942" y="33130"/>
                </a:cubicBezTo>
                <a:cubicBezTo>
                  <a:pt x="24837" y="33307"/>
                  <a:pt x="24687" y="33456"/>
                  <a:pt x="24581" y="33571"/>
                </a:cubicBezTo>
                <a:lnTo>
                  <a:pt x="24546" y="33571"/>
                </a:lnTo>
                <a:cubicBezTo>
                  <a:pt x="23736" y="33491"/>
                  <a:pt x="22926" y="33421"/>
                  <a:pt x="22160" y="33351"/>
                </a:cubicBezTo>
                <a:cubicBezTo>
                  <a:pt x="21790" y="33307"/>
                  <a:pt x="21465" y="33271"/>
                  <a:pt x="21130" y="33236"/>
                </a:cubicBezTo>
                <a:cubicBezTo>
                  <a:pt x="21201" y="33201"/>
                  <a:pt x="21315" y="33130"/>
                  <a:pt x="21385" y="33051"/>
                </a:cubicBezTo>
                <a:cubicBezTo>
                  <a:pt x="21465" y="33016"/>
                  <a:pt x="21500" y="32981"/>
                  <a:pt x="21535" y="32946"/>
                </a:cubicBezTo>
                <a:close/>
                <a:moveTo>
                  <a:pt x="75125" y="32726"/>
                </a:moveTo>
                <a:cubicBezTo>
                  <a:pt x="75275" y="33016"/>
                  <a:pt x="75459" y="33307"/>
                  <a:pt x="75609" y="33571"/>
                </a:cubicBezTo>
                <a:cubicBezTo>
                  <a:pt x="74465" y="33571"/>
                  <a:pt x="73408" y="33571"/>
                  <a:pt x="72308" y="33606"/>
                </a:cubicBezTo>
                <a:cubicBezTo>
                  <a:pt x="72264" y="33527"/>
                  <a:pt x="72228" y="33456"/>
                  <a:pt x="72193" y="33351"/>
                </a:cubicBezTo>
                <a:cubicBezTo>
                  <a:pt x="72087" y="33166"/>
                  <a:pt x="72008" y="32981"/>
                  <a:pt x="71903" y="32796"/>
                </a:cubicBezTo>
                <a:cubicBezTo>
                  <a:pt x="73003" y="32761"/>
                  <a:pt x="74068" y="32726"/>
                  <a:pt x="75125" y="32726"/>
                </a:cubicBezTo>
                <a:close/>
                <a:moveTo>
                  <a:pt x="13207" y="32831"/>
                </a:moveTo>
                <a:cubicBezTo>
                  <a:pt x="13321" y="32831"/>
                  <a:pt x="13427" y="32866"/>
                  <a:pt x="13541" y="32866"/>
                </a:cubicBezTo>
                <a:cubicBezTo>
                  <a:pt x="14677" y="33016"/>
                  <a:pt x="15813" y="33166"/>
                  <a:pt x="16948" y="33307"/>
                </a:cubicBezTo>
                <a:cubicBezTo>
                  <a:pt x="16948" y="33307"/>
                  <a:pt x="16913" y="33307"/>
                  <a:pt x="16878" y="33351"/>
                </a:cubicBezTo>
                <a:cubicBezTo>
                  <a:pt x="16658" y="33421"/>
                  <a:pt x="16402" y="33527"/>
                  <a:pt x="16182" y="33676"/>
                </a:cubicBezTo>
                <a:cubicBezTo>
                  <a:pt x="15003" y="33527"/>
                  <a:pt x="13796" y="33386"/>
                  <a:pt x="12617" y="33201"/>
                </a:cubicBezTo>
                <a:cubicBezTo>
                  <a:pt x="12802" y="33086"/>
                  <a:pt x="13022" y="32946"/>
                  <a:pt x="13207" y="32831"/>
                </a:cubicBezTo>
                <a:close/>
                <a:moveTo>
                  <a:pt x="51724" y="32646"/>
                </a:moveTo>
                <a:cubicBezTo>
                  <a:pt x="51724" y="32910"/>
                  <a:pt x="51759" y="33166"/>
                  <a:pt x="51759" y="33421"/>
                </a:cubicBezTo>
                <a:cubicBezTo>
                  <a:pt x="50659" y="33491"/>
                  <a:pt x="49558" y="33606"/>
                  <a:pt x="48458" y="33676"/>
                </a:cubicBezTo>
                <a:lnTo>
                  <a:pt x="48458" y="32910"/>
                </a:lnTo>
                <a:cubicBezTo>
                  <a:pt x="49558" y="32831"/>
                  <a:pt x="50623" y="32726"/>
                  <a:pt x="51724" y="32646"/>
                </a:cubicBezTo>
                <a:close/>
                <a:moveTo>
                  <a:pt x="61593" y="32541"/>
                </a:moveTo>
                <a:cubicBezTo>
                  <a:pt x="61664" y="32831"/>
                  <a:pt x="61743" y="33130"/>
                  <a:pt x="61848" y="33386"/>
                </a:cubicBezTo>
                <a:cubicBezTo>
                  <a:pt x="61523" y="33421"/>
                  <a:pt x="61223" y="33456"/>
                  <a:pt x="60898" y="33456"/>
                </a:cubicBezTo>
                <a:cubicBezTo>
                  <a:pt x="60308" y="33527"/>
                  <a:pt x="59718" y="33571"/>
                  <a:pt x="59137" y="33641"/>
                </a:cubicBezTo>
                <a:cubicBezTo>
                  <a:pt x="58987" y="33641"/>
                  <a:pt x="58838" y="33641"/>
                  <a:pt x="58697" y="33676"/>
                </a:cubicBezTo>
                <a:cubicBezTo>
                  <a:pt x="58617" y="33386"/>
                  <a:pt x="58582" y="33130"/>
                  <a:pt x="58512" y="32831"/>
                </a:cubicBezTo>
                <a:cubicBezTo>
                  <a:pt x="58838" y="32831"/>
                  <a:pt x="59207" y="32796"/>
                  <a:pt x="59542" y="32761"/>
                </a:cubicBezTo>
                <a:lnTo>
                  <a:pt x="60422" y="32646"/>
                </a:lnTo>
                <a:cubicBezTo>
                  <a:pt x="60818" y="32611"/>
                  <a:pt x="61188" y="32576"/>
                  <a:pt x="61593" y="32541"/>
                </a:cubicBezTo>
                <a:close/>
                <a:moveTo>
                  <a:pt x="71823" y="32796"/>
                </a:moveTo>
                <a:cubicBezTo>
                  <a:pt x="71938" y="32981"/>
                  <a:pt x="72043" y="33201"/>
                  <a:pt x="72123" y="33386"/>
                </a:cubicBezTo>
                <a:cubicBezTo>
                  <a:pt x="72158" y="33456"/>
                  <a:pt x="72193" y="33527"/>
                  <a:pt x="72228" y="33606"/>
                </a:cubicBezTo>
                <a:cubicBezTo>
                  <a:pt x="71163" y="33606"/>
                  <a:pt x="70063" y="33641"/>
                  <a:pt x="69041" y="33676"/>
                </a:cubicBezTo>
                <a:cubicBezTo>
                  <a:pt x="68927" y="33421"/>
                  <a:pt x="68821" y="33201"/>
                  <a:pt x="68707" y="32946"/>
                </a:cubicBezTo>
                <a:cubicBezTo>
                  <a:pt x="69772" y="32866"/>
                  <a:pt x="70802" y="32831"/>
                  <a:pt x="71823" y="32796"/>
                </a:cubicBezTo>
                <a:close/>
                <a:moveTo>
                  <a:pt x="75204" y="32726"/>
                </a:moveTo>
                <a:cubicBezTo>
                  <a:pt x="76305" y="32726"/>
                  <a:pt x="77405" y="32726"/>
                  <a:pt x="78506" y="32796"/>
                </a:cubicBezTo>
                <a:cubicBezTo>
                  <a:pt x="78690" y="33086"/>
                  <a:pt x="78867" y="33386"/>
                  <a:pt x="79016" y="33676"/>
                </a:cubicBezTo>
                <a:cubicBezTo>
                  <a:pt x="77916" y="33606"/>
                  <a:pt x="76780" y="33606"/>
                  <a:pt x="75644" y="33571"/>
                </a:cubicBezTo>
                <a:cubicBezTo>
                  <a:pt x="75495" y="33307"/>
                  <a:pt x="75345" y="33016"/>
                  <a:pt x="75204" y="32726"/>
                </a:cubicBezTo>
                <a:close/>
                <a:moveTo>
                  <a:pt x="28948" y="32690"/>
                </a:moveTo>
                <a:cubicBezTo>
                  <a:pt x="29019" y="32690"/>
                  <a:pt x="29089" y="32690"/>
                  <a:pt x="29168" y="32726"/>
                </a:cubicBezTo>
                <a:cubicBezTo>
                  <a:pt x="29784" y="32831"/>
                  <a:pt x="30410" y="32946"/>
                  <a:pt x="31035" y="32981"/>
                </a:cubicBezTo>
                <a:cubicBezTo>
                  <a:pt x="31290" y="33016"/>
                  <a:pt x="31589" y="33016"/>
                  <a:pt x="31845" y="33051"/>
                </a:cubicBezTo>
                <a:cubicBezTo>
                  <a:pt x="31730" y="33271"/>
                  <a:pt x="31589" y="33491"/>
                  <a:pt x="31440" y="33712"/>
                </a:cubicBezTo>
                <a:cubicBezTo>
                  <a:pt x="31105" y="33676"/>
                  <a:pt x="30815" y="33641"/>
                  <a:pt x="30489" y="33606"/>
                </a:cubicBezTo>
                <a:lnTo>
                  <a:pt x="29679" y="33527"/>
                </a:lnTo>
                <a:cubicBezTo>
                  <a:pt x="29239" y="33491"/>
                  <a:pt x="28834" y="33456"/>
                  <a:pt x="28429" y="33386"/>
                </a:cubicBezTo>
                <a:cubicBezTo>
                  <a:pt x="28614" y="33201"/>
                  <a:pt x="28798" y="32946"/>
                  <a:pt x="28948" y="32690"/>
                </a:cubicBezTo>
                <a:close/>
                <a:moveTo>
                  <a:pt x="9210" y="32726"/>
                </a:moveTo>
                <a:cubicBezTo>
                  <a:pt x="10275" y="32910"/>
                  <a:pt x="11340" y="33086"/>
                  <a:pt x="12476" y="33236"/>
                </a:cubicBezTo>
                <a:cubicBezTo>
                  <a:pt x="12441" y="33271"/>
                  <a:pt x="12441" y="33271"/>
                  <a:pt x="12397" y="33271"/>
                </a:cubicBezTo>
                <a:cubicBezTo>
                  <a:pt x="12177" y="33456"/>
                  <a:pt x="11956" y="33641"/>
                  <a:pt x="11736" y="33791"/>
                </a:cubicBezTo>
                <a:cubicBezTo>
                  <a:pt x="10601" y="33641"/>
                  <a:pt x="9500" y="33456"/>
                  <a:pt x="8435" y="33271"/>
                </a:cubicBezTo>
                <a:cubicBezTo>
                  <a:pt x="8699" y="33086"/>
                  <a:pt x="8954" y="32910"/>
                  <a:pt x="9210" y="32726"/>
                </a:cubicBezTo>
                <a:close/>
                <a:moveTo>
                  <a:pt x="4623" y="32611"/>
                </a:moveTo>
                <a:cubicBezTo>
                  <a:pt x="5794" y="32866"/>
                  <a:pt x="7009" y="33086"/>
                  <a:pt x="8294" y="33307"/>
                </a:cubicBezTo>
                <a:cubicBezTo>
                  <a:pt x="8039" y="33491"/>
                  <a:pt x="7819" y="33641"/>
                  <a:pt x="7598" y="33826"/>
                </a:cubicBezTo>
                <a:cubicBezTo>
                  <a:pt x="6384" y="33606"/>
                  <a:pt x="5133" y="33386"/>
                  <a:pt x="3927" y="33130"/>
                </a:cubicBezTo>
                <a:cubicBezTo>
                  <a:pt x="4112" y="32981"/>
                  <a:pt x="4297" y="32866"/>
                  <a:pt x="4473" y="32726"/>
                </a:cubicBezTo>
                <a:lnTo>
                  <a:pt x="4517" y="32690"/>
                </a:lnTo>
                <a:cubicBezTo>
                  <a:pt x="4552" y="32646"/>
                  <a:pt x="4588" y="32646"/>
                  <a:pt x="4623" y="32611"/>
                </a:cubicBezTo>
                <a:close/>
                <a:moveTo>
                  <a:pt x="21060" y="33307"/>
                </a:moveTo>
                <a:cubicBezTo>
                  <a:pt x="21421" y="33351"/>
                  <a:pt x="21790" y="33386"/>
                  <a:pt x="22160" y="33421"/>
                </a:cubicBezTo>
                <a:cubicBezTo>
                  <a:pt x="22926" y="33491"/>
                  <a:pt x="23701" y="33571"/>
                  <a:pt x="24502" y="33641"/>
                </a:cubicBezTo>
                <a:cubicBezTo>
                  <a:pt x="24396" y="33712"/>
                  <a:pt x="24282" y="33791"/>
                  <a:pt x="24176" y="33861"/>
                </a:cubicBezTo>
                <a:cubicBezTo>
                  <a:pt x="23481" y="33791"/>
                  <a:pt x="22741" y="33712"/>
                  <a:pt x="22011" y="33676"/>
                </a:cubicBezTo>
                <a:cubicBezTo>
                  <a:pt x="21500" y="33641"/>
                  <a:pt x="21025" y="33606"/>
                  <a:pt x="20540" y="33571"/>
                </a:cubicBezTo>
                <a:lnTo>
                  <a:pt x="20584" y="33571"/>
                </a:lnTo>
                <a:cubicBezTo>
                  <a:pt x="20725" y="33491"/>
                  <a:pt x="20875" y="33421"/>
                  <a:pt x="21060" y="33307"/>
                </a:cubicBezTo>
                <a:close/>
                <a:moveTo>
                  <a:pt x="48422" y="32910"/>
                </a:moveTo>
                <a:cubicBezTo>
                  <a:pt x="48422" y="33166"/>
                  <a:pt x="48387" y="33421"/>
                  <a:pt x="48387" y="33676"/>
                </a:cubicBezTo>
                <a:cubicBezTo>
                  <a:pt x="47322" y="33747"/>
                  <a:pt x="46257" y="33826"/>
                  <a:pt x="45191" y="33861"/>
                </a:cubicBezTo>
                <a:cubicBezTo>
                  <a:pt x="45235" y="33606"/>
                  <a:pt x="45271" y="33351"/>
                  <a:pt x="45341" y="33086"/>
                </a:cubicBezTo>
                <a:cubicBezTo>
                  <a:pt x="46371" y="33051"/>
                  <a:pt x="47392" y="32981"/>
                  <a:pt x="48422" y="32910"/>
                </a:cubicBezTo>
                <a:close/>
                <a:moveTo>
                  <a:pt x="68636" y="32946"/>
                </a:moveTo>
                <a:cubicBezTo>
                  <a:pt x="68742" y="33201"/>
                  <a:pt x="68856" y="33456"/>
                  <a:pt x="68962" y="33676"/>
                </a:cubicBezTo>
                <a:cubicBezTo>
                  <a:pt x="67756" y="33747"/>
                  <a:pt x="66585" y="33791"/>
                  <a:pt x="65440" y="33861"/>
                </a:cubicBezTo>
                <a:cubicBezTo>
                  <a:pt x="65335" y="33641"/>
                  <a:pt x="65264" y="33421"/>
                  <a:pt x="65185" y="33166"/>
                </a:cubicBezTo>
                <a:cubicBezTo>
                  <a:pt x="66365" y="33086"/>
                  <a:pt x="67501" y="33016"/>
                  <a:pt x="68636" y="32946"/>
                </a:cubicBezTo>
                <a:close/>
                <a:moveTo>
                  <a:pt x="78576" y="32796"/>
                </a:moveTo>
                <a:lnTo>
                  <a:pt x="78576" y="32796"/>
                </a:lnTo>
                <a:cubicBezTo>
                  <a:pt x="79676" y="32831"/>
                  <a:pt x="80777" y="32866"/>
                  <a:pt x="81877" y="32981"/>
                </a:cubicBezTo>
                <a:cubicBezTo>
                  <a:pt x="82098" y="33271"/>
                  <a:pt x="82282" y="33606"/>
                  <a:pt x="82503" y="33896"/>
                </a:cubicBezTo>
                <a:cubicBezTo>
                  <a:pt x="81367" y="33791"/>
                  <a:pt x="80231" y="33712"/>
                  <a:pt x="79087" y="33676"/>
                </a:cubicBezTo>
                <a:cubicBezTo>
                  <a:pt x="78946" y="33386"/>
                  <a:pt x="78761" y="33086"/>
                  <a:pt x="78576" y="32796"/>
                </a:cubicBezTo>
                <a:close/>
                <a:moveTo>
                  <a:pt x="25022" y="33166"/>
                </a:moveTo>
                <a:cubicBezTo>
                  <a:pt x="26122" y="33236"/>
                  <a:pt x="27223" y="33351"/>
                  <a:pt x="28323" y="33456"/>
                </a:cubicBezTo>
                <a:lnTo>
                  <a:pt x="28288" y="33456"/>
                </a:lnTo>
                <a:cubicBezTo>
                  <a:pt x="28024" y="33676"/>
                  <a:pt x="27883" y="33826"/>
                  <a:pt x="27733" y="33932"/>
                </a:cubicBezTo>
                <a:cubicBezTo>
                  <a:pt x="26703" y="33791"/>
                  <a:pt x="25682" y="33712"/>
                  <a:pt x="24652" y="33606"/>
                </a:cubicBezTo>
                <a:cubicBezTo>
                  <a:pt x="24766" y="33456"/>
                  <a:pt x="24907" y="33307"/>
                  <a:pt x="25022" y="33166"/>
                </a:cubicBezTo>
                <a:close/>
                <a:moveTo>
                  <a:pt x="31915" y="33051"/>
                </a:moveTo>
                <a:cubicBezTo>
                  <a:pt x="33051" y="33130"/>
                  <a:pt x="34230" y="33201"/>
                  <a:pt x="35366" y="33236"/>
                </a:cubicBezTo>
                <a:cubicBezTo>
                  <a:pt x="35287" y="33351"/>
                  <a:pt x="35217" y="33456"/>
                  <a:pt x="35146" y="33527"/>
                </a:cubicBezTo>
                <a:cubicBezTo>
                  <a:pt x="35067" y="33676"/>
                  <a:pt x="34996" y="33791"/>
                  <a:pt x="34891" y="33932"/>
                </a:cubicBezTo>
                <a:cubicBezTo>
                  <a:pt x="33746" y="33861"/>
                  <a:pt x="32646" y="33791"/>
                  <a:pt x="31510" y="33712"/>
                </a:cubicBezTo>
                <a:cubicBezTo>
                  <a:pt x="31660" y="33491"/>
                  <a:pt x="31765" y="33271"/>
                  <a:pt x="31915" y="33051"/>
                </a:cubicBezTo>
                <a:close/>
                <a:moveTo>
                  <a:pt x="45271" y="33086"/>
                </a:moveTo>
                <a:cubicBezTo>
                  <a:pt x="45235" y="33351"/>
                  <a:pt x="45156" y="33606"/>
                  <a:pt x="45121" y="33861"/>
                </a:cubicBezTo>
                <a:cubicBezTo>
                  <a:pt x="43985" y="33932"/>
                  <a:pt x="42850" y="33967"/>
                  <a:pt x="41670" y="33967"/>
                </a:cubicBezTo>
                <a:cubicBezTo>
                  <a:pt x="41749" y="33747"/>
                  <a:pt x="41819" y="33491"/>
                  <a:pt x="41890" y="33236"/>
                </a:cubicBezTo>
                <a:cubicBezTo>
                  <a:pt x="43034" y="33201"/>
                  <a:pt x="44135" y="33166"/>
                  <a:pt x="45271" y="33086"/>
                </a:cubicBezTo>
                <a:close/>
                <a:moveTo>
                  <a:pt x="58441" y="32866"/>
                </a:moveTo>
                <a:cubicBezTo>
                  <a:pt x="58512" y="33130"/>
                  <a:pt x="58582" y="33421"/>
                  <a:pt x="58617" y="33676"/>
                </a:cubicBezTo>
                <a:cubicBezTo>
                  <a:pt x="57561" y="33791"/>
                  <a:pt x="56460" y="33861"/>
                  <a:pt x="55395" y="33967"/>
                </a:cubicBezTo>
                <a:cubicBezTo>
                  <a:pt x="55360" y="33676"/>
                  <a:pt x="55316" y="33421"/>
                  <a:pt x="55281" y="33166"/>
                </a:cubicBezTo>
                <a:cubicBezTo>
                  <a:pt x="56346" y="33051"/>
                  <a:pt x="57411" y="32946"/>
                  <a:pt x="58441" y="32866"/>
                </a:cubicBezTo>
                <a:close/>
                <a:moveTo>
                  <a:pt x="17098" y="33307"/>
                </a:moveTo>
                <a:cubicBezTo>
                  <a:pt x="18163" y="33421"/>
                  <a:pt x="19264" y="33527"/>
                  <a:pt x="20364" y="33641"/>
                </a:cubicBezTo>
                <a:cubicBezTo>
                  <a:pt x="20179" y="33712"/>
                  <a:pt x="19994" y="33826"/>
                  <a:pt x="19774" y="34011"/>
                </a:cubicBezTo>
                <a:cubicBezTo>
                  <a:pt x="18639" y="33932"/>
                  <a:pt x="17459" y="33826"/>
                  <a:pt x="16288" y="33676"/>
                </a:cubicBezTo>
                <a:cubicBezTo>
                  <a:pt x="16473" y="33571"/>
                  <a:pt x="16693" y="33491"/>
                  <a:pt x="16913" y="33386"/>
                </a:cubicBezTo>
                <a:cubicBezTo>
                  <a:pt x="16948" y="33386"/>
                  <a:pt x="17019" y="33351"/>
                  <a:pt x="17098" y="33307"/>
                </a:cubicBezTo>
                <a:close/>
                <a:moveTo>
                  <a:pt x="35437" y="33236"/>
                </a:moveTo>
                <a:cubicBezTo>
                  <a:pt x="36537" y="33271"/>
                  <a:pt x="37602" y="33271"/>
                  <a:pt x="38703" y="33271"/>
                </a:cubicBezTo>
                <a:cubicBezTo>
                  <a:pt x="38632" y="33421"/>
                  <a:pt x="38553" y="33527"/>
                  <a:pt x="38518" y="33676"/>
                </a:cubicBezTo>
                <a:cubicBezTo>
                  <a:pt x="38448" y="33791"/>
                  <a:pt x="38368" y="33896"/>
                  <a:pt x="38333" y="34011"/>
                </a:cubicBezTo>
                <a:cubicBezTo>
                  <a:pt x="37197" y="34011"/>
                  <a:pt x="36097" y="33967"/>
                  <a:pt x="34961" y="33932"/>
                </a:cubicBezTo>
                <a:cubicBezTo>
                  <a:pt x="35032" y="33826"/>
                  <a:pt x="35146" y="33712"/>
                  <a:pt x="35217" y="33571"/>
                </a:cubicBezTo>
                <a:cubicBezTo>
                  <a:pt x="35287" y="33456"/>
                  <a:pt x="35366" y="33351"/>
                  <a:pt x="35437" y="33236"/>
                </a:cubicBezTo>
                <a:close/>
                <a:moveTo>
                  <a:pt x="41819" y="33236"/>
                </a:moveTo>
                <a:lnTo>
                  <a:pt x="41819" y="33236"/>
                </a:lnTo>
                <a:cubicBezTo>
                  <a:pt x="41749" y="33491"/>
                  <a:pt x="41714" y="33747"/>
                  <a:pt x="41635" y="34011"/>
                </a:cubicBezTo>
                <a:lnTo>
                  <a:pt x="38368" y="34011"/>
                </a:lnTo>
                <a:cubicBezTo>
                  <a:pt x="38448" y="33896"/>
                  <a:pt x="38518" y="33791"/>
                  <a:pt x="38553" y="33712"/>
                </a:cubicBezTo>
                <a:cubicBezTo>
                  <a:pt x="38632" y="33571"/>
                  <a:pt x="38703" y="33421"/>
                  <a:pt x="38773" y="33271"/>
                </a:cubicBezTo>
                <a:cubicBezTo>
                  <a:pt x="39803" y="33271"/>
                  <a:pt x="40789" y="33271"/>
                  <a:pt x="41819" y="33236"/>
                </a:cubicBezTo>
                <a:close/>
                <a:moveTo>
                  <a:pt x="65115" y="33201"/>
                </a:moveTo>
                <a:cubicBezTo>
                  <a:pt x="65185" y="33421"/>
                  <a:pt x="65300" y="33641"/>
                  <a:pt x="65370" y="33861"/>
                </a:cubicBezTo>
                <a:cubicBezTo>
                  <a:pt x="64270" y="33932"/>
                  <a:pt x="63169" y="33967"/>
                  <a:pt x="62069" y="34046"/>
                </a:cubicBezTo>
                <a:cubicBezTo>
                  <a:pt x="62033" y="33861"/>
                  <a:pt x="61963" y="33641"/>
                  <a:pt x="61919" y="33456"/>
                </a:cubicBezTo>
                <a:cubicBezTo>
                  <a:pt x="62984" y="33351"/>
                  <a:pt x="64049" y="33271"/>
                  <a:pt x="65115" y="33201"/>
                </a:cubicBezTo>
                <a:close/>
                <a:moveTo>
                  <a:pt x="24581" y="33641"/>
                </a:moveTo>
                <a:cubicBezTo>
                  <a:pt x="25603" y="33747"/>
                  <a:pt x="26633" y="33861"/>
                  <a:pt x="27663" y="33967"/>
                </a:cubicBezTo>
                <a:cubicBezTo>
                  <a:pt x="27627" y="34011"/>
                  <a:pt x="27583" y="34046"/>
                  <a:pt x="27548" y="34081"/>
                </a:cubicBezTo>
                <a:cubicBezTo>
                  <a:pt x="27478" y="34117"/>
                  <a:pt x="27443" y="34117"/>
                  <a:pt x="27363" y="34187"/>
                </a:cubicBezTo>
                <a:cubicBezTo>
                  <a:pt x="27073" y="34152"/>
                  <a:pt x="26747" y="34117"/>
                  <a:pt x="26448" y="34081"/>
                </a:cubicBezTo>
                <a:cubicBezTo>
                  <a:pt x="25752" y="34011"/>
                  <a:pt x="25022" y="33932"/>
                  <a:pt x="24282" y="33861"/>
                </a:cubicBezTo>
                <a:cubicBezTo>
                  <a:pt x="24396" y="33791"/>
                  <a:pt x="24467" y="33712"/>
                  <a:pt x="24581" y="33641"/>
                </a:cubicBezTo>
                <a:close/>
                <a:moveTo>
                  <a:pt x="55210" y="33166"/>
                </a:moveTo>
                <a:cubicBezTo>
                  <a:pt x="55246" y="33421"/>
                  <a:pt x="55281" y="33712"/>
                  <a:pt x="55316" y="33967"/>
                </a:cubicBezTo>
                <a:cubicBezTo>
                  <a:pt x="54180" y="34046"/>
                  <a:pt x="53045" y="34152"/>
                  <a:pt x="51874" y="34231"/>
                </a:cubicBezTo>
                <a:cubicBezTo>
                  <a:pt x="51874" y="33967"/>
                  <a:pt x="51838" y="33712"/>
                  <a:pt x="51838" y="33456"/>
                </a:cubicBezTo>
                <a:cubicBezTo>
                  <a:pt x="52974" y="33386"/>
                  <a:pt x="54110" y="33271"/>
                  <a:pt x="55210" y="33166"/>
                </a:cubicBezTo>
                <a:close/>
                <a:moveTo>
                  <a:pt x="61848" y="33456"/>
                </a:moveTo>
                <a:cubicBezTo>
                  <a:pt x="61919" y="33641"/>
                  <a:pt x="61963" y="33861"/>
                  <a:pt x="61998" y="34046"/>
                </a:cubicBezTo>
                <a:cubicBezTo>
                  <a:pt x="61558" y="34081"/>
                  <a:pt x="61083" y="34117"/>
                  <a:pt x="60642" y="34152"/>
                </a:cubicBezTo>
                <a:cubicBezTo>
                  <a:pt x="60017" y="34187"/>
                  <a:pt x="59427" y="34231"/>
                  <a:pt x="58802" y="34266"/>
                </a:cubicBezTo>
                <a:cubicBezTo>
                  <a:pt x="58767" y="34081"/>
                  <a:pt x="58732" y="33896"/>
                  <a:pt x="58697" y="33712"/>
                </a:cubicBezTo>
                <a:cubicBezTo>
                  <a:pt x="58838" y="33712"/>
                  <a:pt x="58987" y="33712"/>
                  <a:pt x="59137" y="33676"/>
                </a:cubicBezTo>
                <a:cubicBezTo>
                  <a:pt x="59718" y="33641"/>
                  <a:pt x="60308" y="33571"/>
                  <a:pt x="60898" y="33527"/>
                </a:cubicBezTo>
                <a:cubicBezTo>
                  <a:pt x="61223" y="33491"/>
                  <a:pt x="61523" y="33491"/>
                  <a:pt x="61848" y="33456"/>
                </a:cubicBezTo>
                <a:close/>
                <a:moveTo>
                  <a:pt x="12582" y="33271"/>
                </a:moveTo>
                <a:cubicBezTo>
                  <a:pt x="13761" y="33421"/>
                  <a:pt x="14932" y="33571"/>
                  <a:pt x="16103" y="33712"/>
                </a:cubicBezTo>
                <a:cubicBezTo>
                  <a:pt x="16068" y="33747"/>
                  <a:pt x="15997" y="33791"/>
                  <a:pt x="15918" y="33861"/>
                </a:cubicBezTo>
                <a:cubicBezTo>
                  <a:pt x="15742" y="33967"/>
                  <a:pt x="15592" y="34117"/>
                  <a:pt x="15408" y="34301"/>
                </a:cubicBezTo>
                <a:cubicBezTo>
                  <a:pt x="14272" y="34152"/>
                  <a:pt x="13136" y="34011"/>
                  <a:pt x="11956" y="33826"/>
                </a:cubicBezTo>
                <a:lnTo>
                  <a:pt x="11816" y="33826"/>
                </a:lnTo>
                <a:cubicBezTo>
                  <a:pt x="12000" y="33641"/>
                  <a:pt x="12221" y="33491"/>
                  <a:pt x="12441" y="33351"/>
                </a:cubicBezTo>
                <a:cubicBezTo>
                  <a:pt x="12476" y="33307"/>
                  <a:pt x="12511" y="33271"/>
                  <a:pt x="12546" y="33271"/>
                </a:cubicBezTo>
                <a:close/>
                <a:moveTo>
                  <a:pt x="20435" y="33641"/>
                </a:moveTo>
                <a:cubicBezTo>
                  <a:pt x="20945" y="33676"/>
                  <a:pt x="21465" y="33712"/>
                  <a:pt x="21975" y="33747"/>
                </a:cubicBezTo>
                <a:cubicBezTo>
                  <a:pt x="22706" y="33791"/>
                  <a:pt x="23402" y="33861"/>
                  <a:pt x="24106" y="33896"/>
                </a:cubicBezTo>
                <a:cubicBezTo>
                  <a:pt x="24062" y="33932"/>
                  <a:pt x="23991" y="33967"/>
                  <a:pt x="23921" y="34046"/>
                </a:cubicBezTo>
                <a:cubicBezTo>
                  <a:pt x="23771" y="34117"/>
                  <a:pt x="23622" y="34187"/>
                  <a:pt x="23481" y="34301"/>
                </a:cubicBezTo>
                <a:cubicBezTo>
                  <a:pt x="22856" y="34266"/>
                  <a:pt x="22231" y="34187"/>
                  <a:pt x="21570" y="34152"/>
                </a:cubicBezTo>
                <a:cubicBezTo>
                  <a:pt x="21025" y="34117"/>
                  <a:pt x="20435" y="34081"/>
                  <a:pt x="19880" y="34011"/>
                </a:cubicBezTo>
                <a:cubicBezTo>
                  <a:pt x="20100" y="33826"/>
                  <a:pt x="20250" y="33712"/>
                  <a:pt x="20435" y="33641"/>
                </a:cubicBezTo>
                <a:close/>
                <a:moveTo>
                  <a:pt x="28393" y="33456"/>
                </a:moveTo>
                <a:cubicBezTo>
                  <a:pt x="28798" y="33491"/>
                  <a:pt x="29239" y="33527"/>
                  <a:pt x="29679" y="33571"/>
                </a:cubicBezTo>
                <a:lnTo>
                  <a:pt x="30489" y="33676"/>
                </a:lnTo>
                <a:cubicBezTo>
                  <a:pt x="30779" y="33712"/>
                  <a:pt x="31105" y="33712"/>
                  <a:pt x="31404" y="33747"/>
                </a:cubicBezTo>
                <a:cubicBezTo>
                  <a:pt x="31290" y="33932"/>
                  <a:pt x="31184" y="34117"/>
                  <a:pt x="31070" y="34301"/>
                </a:cubicBezTo>
                <a:cubicBezTo>
                  <a:pt x="30630" y="34266"/>
                  <a:pt x="30225" y="34231"/>
                  <a:pt x="29784" y="34152"/>
                </a:cubicBezTo>
                <a:cubicBezTo>
                  <a:pt x="29124" y="34081"/>
                  <a:pt x="28508" y="34011"/>
                  <a:pt x="27848" y="33932"/>
                </a:cubicBezTo>
                <a:cubicBezTo>
                  <a:pt x="27953" y="33826"/>
                  <a:pt x="28103" y="33712"/>
                  <a:pt x="28323" y="33527"/>
                </a:cubicBezTo>
                <a:cubicBezTo>
                  <a:pt x="28323" y="33491"/>
                  <a:pt x="28358" y="33456"/>
                  <a:pt x="28393" y="33456"/>
                </a:cubicBezTo>
                <a:close/>
                <a:moveTo>
                  <a:pt x="81948" y="32981"/>
                </a:moveTo>
                <a:lnTo>
                  <a:pt x="81948" y="32981"/>
                </a:lnTo>
                <a:cubicBezTo>
                  <a:pt x="83048" y="33086"/>
                  <a:pt x="84114" y="33201"/>
                  <a:pt x="85214" y="33351"/>
                </a:cubicBezTo>
                <a:cubicBezTo>
                  <a:pt x="85249" y="33456"/>
                  <a:pt x="85329" y="33527"/>
                  <a:pt x="85399" y="33641"/>
                </a:cubicBezTo>
                <a:cubicBezTo>
                  <a:pt x="85549" y="33861"/>
                  <a:pt x="85690" y="34081"/>
                  <a:pt x="85874" y="34301"/>
                </a:cubicBezTo>
                <a:cubicBezTo>
                  <a:pt x="84774" y="34117"/>
                  <a:pt x="83673" y="34011"/>
                  <a:pt x="82573" y="33896"/>
                </a:cubicBezTo>
                <a:cubicBezTo>
                  <a:pt x="82353" y="33606"/>
                  <a:pt x="82168" y="33307"/>
                  <a:pt x="81948" y="32981"/>
                </a:cubicBezTo>
                <a:close/>
                <a:moveTo>
                  <a:pt x="8364" y="33307"/>
                </a:moveTo>
                <a:cubicBezTo>
                  <a:pt x="9430" y="33527"/>
                  <a:pt x="10530" y="33676"/>
                  <a:pt x="11666" y="33861"/>
                </a:cubicBezTo>
                <a:cubicBezTo>
                  <a:pt x="11446" y="34011"/>
                  <a:pt x="11261" y="34187"/>
                  <a:pt x="11076" y="34337"/>
                </a:cubicBezTo>
                <a:cubicBezTo>
                  <a:pt x="9940" y="34187"/>
                  <a:pt x="8805" y="34011"/>
                  <a:pt x="7669" y="33826"/>
                </a:cubicBezTo>
                <a:cubicBezTo>
                  <a:pt x="7889" y="33641"/>
                  <a:pt x="8144" y="33491"/>
                  <a:pt x="8364" y="33307"/>
                </a:cubicBezTo>
                <a:close/>
                <a:moveTo>
                  <a:pt x="75609" y="33641"/>
                </a:moveTo>
                <a:cubicBezTo>
                  <a:pt x="75750" y="33861"/>
                  <a:pt x="75864" y="34117"/>
                  <a:pt x="75970" y="34337"/>
                </a:cubicBezTo>
                <a:cubicBezTo>
                  <a:pt x="75236" y="34337"/>
                  <a:pt x="74503" y="34321"/>
                  <a:pt x="73769" y="34321"/>
                </a:cubicBezTo>
                <a:cubicBezTo>
                  <a:pt x="73402" y="34321"/>
                  <a:pt x="73035" y="34325"/>
                  <a:pt x="72669" y="34337"/>
                </a:cubicBezTo>
                <a:cubicBezTo>
                  <a:pt x="72563" y="34081"/>
                  <a:pt x="72448" y="33861"/>
                  <a:pt x="72308" y="33641"/>
                </a:cubicBezTo>
                <a:close/>
                <a:moveTo>
                  <a:pt x="72264" y="33641"/>
                </a:moveTo>
                <a:cubicBezTo>
                  <a:pt x="72378" y="33861"/>
                  <a:pt x="72484" y="34081"/>
                  <a:pt x="72598" y="34337"/>
                </a:cubicBezTo>
                <a:cubicBezTo>
                  <a:pt x="71498" y="34337"/>
                  <a:pt x="70397" y="34337"/>
                  <a:pt x="69297" y="34372"/>
                </a:cubicBezTo>
                <a:cubicBezTo>
                  <a:pt x="69226" y="34152"/>
                  <a:pt x="69147" y="33967"/>
                  <a:pt x="69041" y="33747"/>
                </a:cubicBezTo>
                <a:cubicBezTo>
                  <a:pt x="70107" y="33712"/>
                  <a:pt x="71163" y="33676"/>
                  <a:pt x="72264" y="33641"/>
                </a:cubicBezTo>
                <a:close/>
                <a:moveTo>
                  <a:pt x="3857" y="33201"/>
                </a:moveTo>
                <a:cubicBezTo>
                  <a:pt x="5098" y="33421"/>
                  <a:pt x="6313" y="33641"/>
                  <a:pt x="7519" y="33861"/>
                </a:cubicBezTo>
                <a:cubicBezTo>
                  <a:pt x="7264" y="34046"/>
                  <a:pt x="7044" y="34231"/>
                  <a:pt x="6789" y="34407"/>
                </a:cubicBezTo>
                <a:cubicBezTo>
                  <a:pt x="5538" y="34231"/>
                  <a:pt x="4332" y="34011"/>
                  <a:pt x="3117" y="33747"/>
                </a:cubicBezTo>
                <a:cubicBezTo>
                  <a:pt x="3373" y="33571"/>
                  <a:pt x="3593" y="33386"/>
                  <a:pt x="3857" y="33201"/>
                </a:cubicBezTo>
                <a:close/>
                <a:moveTo>
                  <a:pt x="58617" y="33712"/>
                </a:moveTo>
                <a:cubicBezTo>
                  <a:pt x="58661" y="33896"/>
                  <a:pt x="58732" y="34081"/>
                  <a:pt x="58767" y="34266"/>
                </a:cubicBezTo>
                <a:cubicBezTo>
                  <a:pt x="57667" y="34337"/>
                  <a:pt x="56566" y="34407"/>
                  <a:pt x="55430" y="34451"/>
                </a:cubicBezTo>
                <a:cubicBezTo>
                  <a:pt x="55430" y="34301"/>
                  <a:pt x="55395" y="34152"/>
                  <a:pt x="55395" y="34011"/>
                </a:cubicBezTo>
                <a:cubicBezTo>
                  <a:pt x="56460" y="33932"/>
                  <a:pt x="57561" y="33826"/>
                  <a:pt x="58617" y="33712"/>
                </a:cubicBezTo>
                <a:close/>
                <a:moveTo>
                  <a:pt x="27768" y="33967"/>
                </a:moveTo>
                <a:cubicBezTo>
                  <a:pt x="28429" y="34046"/>
                  <a:pt x="29124" y="34152"/>
                  <a:pt x="29784" y="34231"/>
                </a:cubicBezTo>
                <a:cubicBezTo>
                  <a:pt x="30189" y="34266"/>
                  <a:pt x="30630" y="34337"/>
                  <a:pt x="31035" y="34372"/>
                </a:cubicBezTo>
                <a:cubicBezTo>
                  <a:pt x="30999" y="34407"/>
                  <a:pt x="30999" y="34451"/>
                  <a:pt x="30964" y="34486"/>
                </a:cubicBezTo>
                <a:cubicBezTo>
                  <a:pt x="30559" y="34451"/>
                  <a:pt x="30189" y="34451"/>
                  <a:pt x="29784" y="34407"/>
                </a:cubicBezTo>
                <a:cubicBezTo>
                  <a:pt x="29019" y="34337"/>
                  <a:pt x="28209" y="34266"/>
                  <a:pt x="27443" y="34187"/>
                </a:cubicBezTo>
                <a:cubicBezTo>
                  <a:pt x="27478" y="34152"/>
                  <a:pt x="27513" y="34152"/>
                  <a:pt x="27548" y="34117"/>
                </a:cubicBezTo>
                <a:cubicBezTo>
                  <a:pt x="27627" y="34081"/>
                  <a:pt x="27698" y="34046"/>
                  <a:pt x="27768" y="33967"/>
                </a:cubicBezTo>
                <a:close/>
                <a:moveTo>
                  <a:pt x="51759" y="33456"/>
                </a:moveTo>
                <a:cubicBezTo>
                  <a:pt x="51794" y="33712"/>
                  <a:pt x="51794" y="33967"/>
                  <a:pt x="51838" y="34231"/>
                </a:cubicBezTo>
                <a:cubicBezTo>
                  <a:pt x="50694" y="34337"/>
                  <a:pt x="49558" y="34407"/>
                  <a:pt x="48422" y="34486"/>
                </a:cubicBezTo>
                <a:cubicBezTo>
                  <a:pt x="48422" y="34231"/>
                  <a:pt x="48458" y="33967"/>
                  <a:pt x="48458" y="33712"/>
                </a:cubicBezTo>
                <a:cubicBezTo>
                  <a:pt x="49558" y="33641"/>
                  <a:pt x="50659" y="33571"/>
                  <a:pt x="51759" y="33456"/>
                </a:cubicBezTo>
                <a:close/>
                <a:moveTo>
                  <a:pt x="75679" y="33641"/>
                </a:moveTo>
                <a:cubicBezTo>
                  <a:pt x="76815" y="33641"/>
                  <a:pt x="77951" y="33676"/>
                  <a:pt x="79051" y="33747"/>
                </a:cubicBezTo>
                <a:cubicBezTo>
                  <a:pt x="79201" y="33967"/>
                  <a:pt x="79351" y="34231"/>
                  <a:pt x="79492" y="34486"/>
                </a:cubicBezTo>
                <a:cubicBezTo>
                  <a:pt x="78796" y="34451"/>
                  <a:pt x="78101" y="34407"/>
                  <a:pt x="77370" y="34372"/>
                </a:cubicBezTo>
                <a:cubicBezTo>
                  <a:pt x="76930" y="34372"/>
                  <a:pt x="76489" y="34337"/>
                  <a:pt x="76049" y="34337"/>
                </a:cubicBezTo>
                <a:cubicBezTo>
                  <a:pt x="75935" y="34117"/>
                  <a:pt x="75829" y="33861"/>
                  <a:pt x="75679" y="33641"/>
                </a:cubicBezTo>
                <a:close/>
                <a:moveTo>
                  <a:pt x="68962" y="33747"/>
                </a:moveTo>
                <a:cubicBezTo>
                  <a:pt x="69077" y="33967"/>
                  <a:pt x="69147" y="34152"/>
                  <a:pt x="69261" y="34372"/>
                </a:cubicBezTo>
                <a:cubicBezTo>
                  <a:pt x="68046" y="34407"/>
                  <a:pt x="66876" y="34451"/>
                  <a:pt x="65661" y="34522"/>
                </a:cubicBezTo>
                <a:lnTo>
                  <a:pt x="65661" y="34407"/>
                </a:lnTo>
                <a:cubicBezTo>
                  <a:pt x="65590" y="34266"/>
                  <a:pt x="65520" y="34081"/>
                  <a:pt x="65440" y="33896"/>
                </a:cubicBezTo>
                <a:cubicBezTo>
                  <a:pt x="66620" y="33861"/>
                  <a:pt x="67791" y="33791"/>
                  <a:pt x="68962" y="33747"/>
                </a:cubicBezTo>
                <a:close/>
                <a:moveTo>
                  <a:pt x="31475" y="33747"/>
                </a:moveTo>
                <a:cubicBezTo>
                  <a:pt x="32611" y="33861"/>
                  <a:pt x="33711" y="33932"/>
                  <a:pt x="34847" y="33967"/>
                </a:cubicBezTo>
                <a:cubicBezTo>
                  <a:pt x="34741" y="34187"/>
                  <a:pt x="34591" y="34372"/>
                  <a:pt x="34451" y="34592"/>
                </a:cubicBezTo>
                <a:cubicBezTo>
                  <a:pt x="33350" y="34522"/>
                  <a:pt x="32250" y="34451"/>
                  <a:pt x="31149" y="34301"/>
                </a:cubicBezTo>
                <a:cubicBezTo>
                  <a:pt x="31255" y="34117"/>
                  <a:pt x="31369" y="33932"/>
                  <a:pt x="31475" y="33747"/>
                </a:cubicBezTo>
                <a:close/>
                <a:moveTo>
                  <a:pt x="48387" y="33712"/>
                </a:moveTo>
                <a:lnTo>
                  <a:pt x="48387" y="34486"/>
                </a:lnTo>
                <a:cubicBezTo>
                  <a:pt x="47287" y="34557"/>
                  <a:pt x="46151" y="34592"/>
                  <a:pt x="45051" y="34627"/>
                </a:cubicBezTo>
                <a:cubicBezTo>
                  <a:pt x="45086" y="34407"/>
                  <a:pt x="45121" y="34152"/>
                  <a:pt x="45156" y="33932"/>
                </a:cubicBezTo>
                <a:cubicBezTo>
                  <a:pt x="46257" y="33861"/>
                  <a:pt x="47322" y="33791"/>
                  <a:pt x="48387" y="33712"/>
                </a:cubicBezTo>
                <a:close/>
                <a:moveTo>
                  <a:pt x="55316" y="34011"/>
                </a:moveTo>
                <a:cubicBezTo>
                  <a:pt x="55360" y="34152"/>
                  <a:pt x="55360" y="34301"/>
                  <a:pt x="55395" y="34451"/>
                </a:cubicBezTo>
                <a:cubicBezTo>
                  <a:pt x="54215" y="34522"/>
                  <a:pt x="53080" y="34557"/>
                  <a:pt x="51909" y="34627"/>
                </a:cubicBezTo>
                <a:lnTo>
                  <a:pt x="51909" y="34592"/>
                </a:lnTo>
                <a:cubicBezTo>
                  <a:pt x="51909" y="34522"/>
                  <a:pt x="51909" y="34407"/>
                  <a:pt x="51874" y="34301"/>
                </a:cubicBezTo>
                <a:cubicBezTo>
                  <a:pt x="53045" y="34187"/>
                  <a:pt x="54180" y="34117"/>
                  <a:pt x="55316" y="34011"/>
                </a:cubicBezTo>
                <a:close/>
                <a:moveTo>
                  <a:pt x="16218" y="33712"/>
                </a:moveTo>
                <a:cubicBezTo>
                  <a:pt x="17388" y="33861"/>
                  <a:pt x="18559" y="33967"/>
                  <a:pt x="19739" y="34081"/>
                </a:cubicBezTo>
                <a:cubicBezTo>
                  <a:pt x="19660" y="34117"/>
                  <a:pt x="19589" y="34187"/>
                  <a:pt x="19484" y="34301"/>
                </a:cubicBezTo>
                <a:cubicBezTo>
                  <a:pt x="19369" y="34407"/>
                  <a:pt x="19264" y="34522"/>
                  <a:pt x="19149" y="34671"/>
                </a:cubicBezTo>
                <a:cubicBezTo>
                  <a:pt x="17943" y="34557"/>
                  <a:pt x="16728" y="34451"/>
                  <a:pt x="15478" y="34301"/>
                </a:cubicBezTo>
                <a:cubicBezTo>
                  <a:pt x="15663" y="34152"/>
                  <a:pt x="15813" y="34011"/>
                  <a:pt x="15962" y="33896"/>
                </a:cubicBezTo>
                <a:cubicBezTo>
                  <a:pt x="16033" y="33826"/>
                  <a:pt x="16103" y="33791"/>
                  <a:pt x="16218" y="33712"/>
                </a:cubicBezTo>
                <a:close/>
                <a:moveTo>
                  <a:pt x="24212" y="33932"/>
                </a:moveTo>
                <a:cubicBezTo>
                  <a:pt x="24942" y="33967"/>
                  <a:pt x="25717" y="34081"/>
                  <a:pt x="26448" y="34152"/>
                </a:cubicBezTo>
                <a:cubicBezTo>
                  <a:pt x="26747" y="34152"/>
                  <a:pt x="27038" y="34187"/>
                  <a:pt x="27293" y="34231"/>
                </a:cubicBezTo>
                <a:cubicBezTo>
                  <a:pt x="27223" y="34301"/>
                  <a:pt x="27108" y="34451"/>
                  <a:pt x="26923" y="34671"/>
                </a:cubicBezTo>
                <a:cubicBezTo>
                  <a:pt x="26527" y="34627"/>
                  <a:pt x="26157" y="34592"/>
                  <a:pt x="25752" y="34557"/>
                </a:cubicBezTo>
                <a:cubicBezTo>
                  <a:pt x="25057" y="34486"/>
                  <a:pt x="24326" y="34372"/>
                  <a:pt x="23586" y="34301"/>
                </a:cubicBezTo>
                <a:cubicBezTo>
                  <a:pt x="23701" y="34231"/>
                  <a:pt x="23842" y="34152"/>
                  <a:pt x="23956" y="34081"/>
                </a:cubicBezTo>
                <a:cubicBezTo>
                  <a:pt x="24027" y="34011"/>
                  <a:pt x="24141" y="33967"/>
                  <a:pt x="24212" y="33932"/>
                </a:cubicBezTo>
                <a:close/>
                <a:moveTo>
                  <a:pt x="65405" y="33896"/>
                </a:moveTo>
                <a:cubicBezTo>
                  <a:pt x="65440" y="34081"/>
                  <a:pt x="65520" y="34266"/>
                  <a:pt x="65590" y="34451"/>
                </a:cubicBezTo>
                <a:cubicBezTo>
                  <a:pt x="65590" y="34451"/>
                  <a:pt x="65625" y="34486"/>
                  <a:pt x="65625" y="34522"/>
                </a:cubicBezTo>
                <a:cubicBezTo>
                  <a:pt x="64490" y="34557"/>
                  <a:pt x="63354" y="34592"/>
                  <a:pt x="62218" y="34671"/>
                </a:cubicBezTo>
                <a:cubicBezTo>
                  <a:pt x="62183" y="34486"/>
                  <a:pt x="62139" y="34301"/>
                  <a:pt x="62069" y="34117"/>
                </a:cubicBezTo>
                <a:cubicBezTo>
                  <a:pt x="63169" y="34046"/>
                  <a:pt x="64270" y="33967"/>
                  <a:pt x="65405" y="33896"/>
                </a:cubicBezTo>
                <a:close/>
                <a:moveTo>
                  <a:pt x="31105" y="34372"/>
                </a:moveTo>
                <a:cubicBezTo>
                  <a:pt x="32206" y="34486"/>
                  <a:pt x="33306" y="34592"/>
                  <a:pt x="34407" y="34627"/>
                </a:cubicBezTo>
                <a:lnTo>
                  <a:pt x="34407" y="34706"/>
                </a:lnTo>
                <a:cubicBezTo>
                  <a:pt x="33271" y="34627"/>
                  <a:pt x="32135" y="34557"/>
                  <a:pt x="31035" y="34486"/>
                </a:cubicBezTo>
                <a:cubicBezTo>
                  <a:pt x="31070" y="34451"/>
                  <a:pt x="31070" y="34407"/>
                  <a:pt x="31105" y="34372"/>
                </a:cubicBezTo>
                <a:close/>
                <a:moveTo>
                  <a:pt x="34926" y="33967"/>
                </a:moveTo>
                <a:cubicBezTo>
                  <a:pt x="36062" y="34046"/>
                  <a:pt x="37162" y="34081"/>
                  <a:pt x="38298" y="34081"/>
                </a:cubicBezTo>
                <a:lnTo>
                  <a:pt x="37972" y="34742"/>
                </a:lnTo>
                <a:cubicBezTo>
                  <a:pt x="36792" y="34706"/>
                  <a:pt x="35657" y="34671"/>
                  <a:pt x="34521" y="34592"/>
                </a:cubicBezTo>
                <a:cubicBezTo>
                  <a:pt x="34671" y="34372"/>
                  <a:pt x="34776" y="34187"/>
                  <a:pt x="34926" y="33967"/>
                </a:cubicBezTo>
                <a:close/>
                <a:moveTo>
                  <a:pt x="41599" y="34046"/>
                </a:moveTo>
                <a:lnTo>
                  <a:pt x="41599" y="34046"/>
                </a:lnTo>
                <a:cubicBezTo>
                  <a:pt x="41564" y="34266"/>
                  <a:pt x="41494" y="34522"/>
                  <a:pt x="41450" y="34742"/>
                </a:cubicBezTo>
                <a:lnTo>
                  <a:pt x="38007" y="34742"/>
                </a:lnTo>
                <a:cubicBezTo>
                  <a:pt x="38113" y="34522"/>
                  <a:pt x="38227" y="34301"/>
                  <a:pt x="38368" y="34081"/>
                </a:cubicBezTo>
                <a:cubicBezTo>
                  <a:pt x="39434" y="34081"/>
                  <a:pt x="40534" y="34081"/>
                  <a:pt x="41599" y="34046"/>
                </a:cubicBezTo>
                <a:close/>
                <a:moveTo>
                  <a:pt x="45121" y="33932"/>
                </a:moveTo>
                <a:lnTo>
                  <a:pt x="45121" y="33932"/>
                </a:lnTo>
                <a:cubicBezTo>
                  <a:pt x="45086" y="34152"/>
                  <a:pt x="45051" y="34407"/>
                  <a:pt x="44971" y="34627"/>
                </a:cubicBezTo>
                <a:cubicBezTo>
                  <a:pt x="43836" y="34706"/>
                  <a:pt x="42665" y="34742"/>
                  <a:pt x="41494" y="34742"/>
                </a:cubicBezTo>
                <a:cubicBezTo>
                  <a:pt x="41564" y="34522"/>
                  <a:pt x="41599" y="34266"/>
                  <a:pt x="41670" y="34046"/>
                </a:cubicBezTo>
                <a:cubicBezTo>
                  <a:pt x="42814" y="34011"/>
                  <a:pt x="43985" y="33967"/>
                  <a:pt x="45121" y="33932"/>
                </a:cubicBezTo>
                <a:close/>
                <a:moveTo>
                  <a:pt x="51838" y="34301"/>
                </a:moveTo>
                <a:lnTo>
                  <a:pt x="51838" y="34627"/>
                </a:lnTo>
                <a:cubicBezTo>
                  <a:pt x="50738" y="34671"/>
                  <a:pt x="49558" y="34706"/>
                  <a:pt x="48422" y="34742"/>
                </a:cubicBezTo>
                <a:lnTo>
                  <a:pt x="48422" y="34522"/>
                </a:lnTo>
                <a:cubicBezTo>
                  <a:pt x="49558" y="34451"/>
                  <a:pt x="50694" y="34372"/>
                  <a:pt x="51838" y="34301"/>
                </a:cubicBezTo>
                <a:close/>
                <a:moveTo>
                  <a:pt x="79131" y="33747"/>
                </a:moveTo>
                <a:cubicBezTo>
                  <a:pt x="80266" y="33791"/>
                  <a:pt x="81402" y="33861"/>
                  <a:pt x="82538" y="33967"/>
                </a:cubicBezTo>
                <a:cubicBezTo>
                  <a:pt x="82687" y="34231"/>
                  <a:pt x="82872" y="34486"/>
                  <a:pt x="83013" y="34742"/>
                </a:cubicBezTo>
                <a:cubicBezTo>
                  <a:pt x="81913" y="34627"/>
                  <a:pt x="80742" y="34522"/>
                  <a:pt x="79571" y="34486"/>
                </a:cubicBezTo>
                <a:cubicBezTo>
                  <a:pt x="79421" y="34231"/>
                  <a:pt x="79271" y="33967"/>
                  <a:pt x="79131" y="33747"/>
                </a:cubicBezTo>
                <a:close/>
                <a:moveTo>
                  <a:pt x="34486" y="34671"/>
                </a:moveTo>
                <a:cubicBezTo>
                  <a:pt x="35621" y="34706"/>
                  <a:pt x="36792" y="34777"/>
                  <a:pt x="37928" y="34777"/>
                </a:cubicBezTo>
                <a:lnTo>
                  <a:pt x="37928" y="34812"/>
                </a:lnTo>
                <a:cubicBezTo>
                  <a:pt x="36757" y="34777"/>
                  <a:pt x="35621" y="34742"/>
                  <a:pt x="34486" y="34706"/>
                </a:cubicBezTo>
                <a:lnTo>
                  <a:pt x="34486" y="34671"/>
                </a:lnTo>
                <a:close/>
                <a:moveTo>
                  <a:pt x="48387" y="34522"/>
                </a:moveTo>
                <a:lnTo>
                  <a:pt x="48387" y="34742"/>
                </a:lnTo>
                <a:cubicBezTo>
                  <a:pt x="47252" y="34777"/>
                  <a:pt x="46151" y="34812"/>
                  <a:pt x="45015" y="34812"/>
                </a:cubicBezTo>
                <a:cubicBezTo>
                  <a:pt x="45015" y="34777"/>
                  <a:pt x="45051" y="34742"/>
                  <a:pt x="45051" y="34706"/>
                </a:cubicBezTo>
                <a:cubicBezTo>
                  <a:pt x="46151" y="34671"/>
                  <a:pt x="47252" y="34592"/>
                  <a:pt x="48387" y="34522"/>
                </a:cubicBezTo>
                <a:close/>
                <a:moveTo>
                  <a:pt x="62033" y="34117"/>
                </a:moveTo>
                <a:cubicBezTo>
                  <a:pt x="62069" y="34301"/>
                  <a:pt x="62104" y="34486"/>
                  <a:pt x="62139" y="34671"/>
                </a:cubicBezTo>
                <a:cubicBezTo>
                  <a:pt x="61743" y="34706"/>
                  <a:pt x="61303" y="34706"/>
                  <a:pt x="60898" y="34742"/>
                </a:cubicBezTo>
                <a:cubicBezTo>
                  <a:pt x="60237" y="34777"/>
                  <a:pt x="59577" y="34777"/>
                  <a:pt x="58917" y="34812"/>
                </a:cubicBezTo>
                <a:cubicBezTo>
                  <a:pt x="58882" y="34671"/>
                  <a:pt x="58838" y="34486"/>
                  <a:pt x="58802" y="34301"/>
                </a:cubicBezTo>
                <a:cubicBezTo>
                  <a:pt x="59427" y="34266"/>
                  <a:pt x="60017" y="34231"/>
                  <a:pt x="60642" y="34187"/>
                </a:cubicBezTo>
                <a:cubicBezTo>
                  <a:pt x="61083" y="34187"/>
                  <a:pt x="61558" y="34152"/>
                  <a:pt x="62033" y="34117"/>
                </a:cubicBezTo>
                <a:close/>
                <a:moveTo>
                  <a:pt x="11736" y="33861"/>
                </a:moveTo>
                <a:cubicBezTo>
                  <a:pt x="11816" y="33861"/>
                  <a:pt x="11886" y="33896"/>
                  <a:pt x="11956" y="33896"/>
                </a:cubicBezTo>
                <a:cubicBezTo>
                  <a:pt x="13101" y="34046"/>
                  <a:pt x="14237" y="34187"/>
                  <a:pt x="15372" y="34337"/>
                </a:cubicBezTo>
                <a:cubicBezTo>
                  <a:pt x="15188" y="34522"/>
                  <a:pt x="15003" y="34671"/>
                  <a:pt x="14818" y="34847"/>
                </a:cubicBezTo>
                <a:cubicBezTo>
                  <a:pt x="13612" y="34706"/>
                  <a:pt x="12361" y="34557"/>
                  <a:pt x="11155" y="34372"/>
                </a:cubicBezTo>
                <a:cubicBezTo>
                  <a:pt x="11340" y="34187"/>
                  <a:pt x="11560" y="34046"/>
                  <a:pt x="11736" y="33861"/>
                </a:cubicBezTo>
                <a:close/>
                <a:moveTo>
                  <a:pt x="38007" y="34777"/>
                </a:moveTo>
                <a:cubicBezTo>
                  <a:pt x="39143" y="34812"/>
                  <a:pt x="40279" y="34812"/>
                  <a:pt x="41414" y="34812"/>
                </a:cubicBezTo>
                <a:lnTo>
                  <a:pt x="41414" y="34847"/>
                </a:lnTo>
                <a:cubicBezTo>
                  <a:pt x="40279" y="34847"/>
                  <a:pt x="39143" y="34847"/>
                  <a:pt x="37972" y="34812"/>
                </a:cubicBezTo>
                <a:lnTo>
                  <a:pt x="38007" y="34777"/>
                </a:lnTo>
                <a:close/>
                <a:moveTo>
                  <a:pt x="44971" y="34706"/>
                </a:moveTo>
                <a:lnTo>
                  <a:pt x="44971" y="34812"/>
                </a:lnTo>
                <a:cubicBezTo>
                  <a:pt x="43800" y="34847"/>
                  <a:pt x="42629" y="34847"/>
                  <a:pt x="41494" y="34847"/>
                </a:cubicBezTo>
                <a:lnTo>
                  <a:pt x="41494" y="34812"/>
                </a:lnTo>
                <a:cubicBezTo>
                  <a:pt x="42665" y="34777"/>
                  <a:pt x="43800" y="34742"/>
                  <a:pt x="44971" y="34706"/>
                </a:cubicBezTo>
                <a:close/>
                <a:moveTo>
                  <a:pt x="3047" y="33791"/>
                </a:moveTo>
                <a:cubicBezTo>
                  <a:pt x="4253" y="34046"/>
                  <a:pt x="5503" y="34266"/>
                  <a:pt x="6718" y="34451"/>
                </a:cubicBezTo>
                <a:cubicBezTo>
                  <a:pt x="6498" y="34627"/>
                  <a:pt x="6278" y="34777"/>
                  <a:pt x="6058" y="34962"/>
                </a:cubicBezTo>
                <a:cubicBezTo>
                  <a:pt x="4808" y="34777"/>
                  <a:pt x="3593" y="34557"/>
                  <a:pt x="2351" y="34301"/>
                </a:cubicBezTo>
                <a:cubicBezTo>
                  <a:pt x="2571" y="34152"/>
                  <a:pt x="2827" y="33967"/>
                  <a:pt x="3047" y="33791"/>
                </a:cubicBezTo>
                <a:close/>
                <a:moveTo>
                  <a:pt x="7598" y="33861"/>
                </a:moveTo>
                <a:cubicBezTo>
                  <a:pt x="8734" y="34081"/>
                  <a:pt x="9870" y="34231"/>
                  <a:pt x="11006" y="34407"/>
                </a:cubicBezTo>
                <a:cubicBezTo>
                  <a:pt x="10821" y="34592"/>
                  <a:pt x="10601" y="34777"/>
                  <a:pt x="10416" y="34962"/>
                </a:cubicBezTo>
                <a:cubicBezTo>
                  <a:pt x="9245" y="34812"/>
                  <a:pt x="8039" y="34627"/>
                  <a:pt x="6859" y="34407"/>
                </a:cubicBezTo>
                <a:cubicBezTo>
                  <a:pt x="7114" y="34231"/>
                  <a:pt x="7378" y="34046"/>
                  <a:pt x="7598" y="33861"/>
                </a:cubicBezTo>
                <a:close/>
                <a:moveTo>
                  <a:pt x="19810" y="34081"/>
                </a:moveTo>
                <a:cubicBezTo>
                  <a:pt x="20399" y="34117"/>
                  <a:pt x="20981" y="34152"/>
                  <a:pt x="21570" y="34187"/>
                </a:cubicBezTo>
                <a:cubicBezTo>
                  <a:pt x="22195" y="34266"/>
                  <a:pt x="22821" y="34301"/>
                  <a:pt x="23402" y="34372"/>
                </a:cubicBezTo>
                <a:cubicBezTo>
                  <a:pt x="23296" y="34451"/>
                  <a:pt x="23181" y="34522"/>
                  <a:pt x="23111" y="34627"/>
                </a:cubicBezTo>
                <a:cubicBezTo>
                  <a:pt x="23005" y="34742"/>
                  <a:pt x="22891" y="34847"/>
                  <a:pt x="22821" y="34962"/>
                </a:cubicBezTo>
                <a:cubicBezTo>
                  <a:pt x="22195" y="34926"/>
                  <a:pt x="21570" y="34847"/>
                  <a:pt x="20945" y="34812"/>
                </a:cubicBezTo>
                <a:cubicBezTo>
                  <a:pt x="20399" y="34777"/>
                  <a:pt x="19810" y="34706"/>
                  <a:pt x="19220" y="34671"/>
                </a:cubicBezTo>
                <a:lnTo>
                  <a:pt x="19554" y="34337"/>
                </a:lnTo>
                <a:cubicBezTo>
                  <a:pt x="19625" y="34231"/>
                  <a:pt x="19739" y="34152"/>
                  <a:pt x="19810" y="34081"/>
                </a:cubicBezTo>
                <a:close/>
                <a:moveTo>
                  <a:pt x="27407" y="34231"/>
                </a:moveTo>
                <a:cubicBezTo>
                  <a:pt x="28173" y="34301"/>
                  <a:pt x="28983" y="34407"/>
                  <a:pt x="29784" y="34451"/>
                </a:cubicBezTo>
                <a:cubicBezTo>
                  <a:pt x="30154" y="34486"/>
                  <a:pt x="30559" y="34522"/>
                  <a:pt x="30929" y="34557"/>
                </a:cubicBezTo>
                <a:cubicBezTo>
                  <a:pt x="30850" y="34706"/>
                  <a:pt x="30744" y="34847"/>
                  <a:pt x="30665" y="34997"/>
                </a:cubicBezTo>
                <a:cubicBezTo>
                  <a:pt x="30225" y="34962"/>
                  <a:pt x="29828" y="34962"/>
                  <a:pt x="29388" y="34926"/>
                </a:cubicBezTo>
                <a:cubicBezTo>
                  <a:pt x="28578" y="34847"/>
                  <a:pt x="27804" y="34777"/>
                  <a:pt x="27002" y="34706"/>
                </a:cubicBezTo>
                <a:cubicBezTo>
                  <a:pt x="27187" y="34451"/>
                  <a:pt x="27293" y="34337"/>
                  <a:pt x="27407" y="34231"/>
                </a:cubicBezTo>
                <a:close/>
                <a:moveTo>
                  <a:pt x="58767" y="34337"/>
                </a:moveTo>
                <a:cubicBezTo>
                  <a:pt x="58802" y="34486"/>
                  <a:pt x="58838" y="34671"/>
                  <a:pt x="58882" y="34812"/>
                </a:cubicBezTo>
                <a:cubicBezTo>
                  <a:pt x="57737" y="34891"/>
                  <a:pt x="56637" y="34926"/>
                  <a:pt x="55501" y="34997"/>
                </a:cubicBezTo>
                <a:cubicBezTo>
                  <a:pt x="55501" y="34812"/>
                  <a:pt x="55466" y="34671"/>
                  <a:pt x="55466" y="34522"/>
                </a:cubicBezTo>
                <a:cubicBezTo>
                  <a:pt x="56566" y="34451"/>
                  <a:pt x="57667" y="34372"/>
                  <a:pt x="58767" y="34337"/>
                </a:cubicBezTo>
                <a:close/>
                <a:moveTo>
                  <a:pt x="55395" y="34522"/>
                </a:moveTo>
                <a:cubicBezTo>
                  <a:pt x="55430" y="34671"/>
                  <a:pt x="55430" y="34847"/>
                  <a:pt x="55466" y="34997"/>
                </a:cubicBezTo>
                <a:cubicBezTo>
                  <a:pt x="54295" y="35032"/>
                  <a:pt x="53115" y="35111"/>
                  <a:pt x="51944" y="35147"/>
                </a:cubicBezTo>
                <a:cubicBezTo>
                  <a:pt x="51944" y="34997"/>
                  <a:pt x="51909" y="34847"/>
                  <a:pt x="51909" y="34671"/>
                </a:cubicBezTo>
                <a:cubicBezTo>
                  <a:pt x="53080" y="34627"/>
                  <a:pt x="54259" y="34557"/>
                  <a:pt x="55395" y="34522"/>
                </a:cubicBezTo>
                <a:close/>
                <a:moveTo>
                  <a:pt x="82608" y="33967"/>
                </a:moveTo>
                <a:cubicBezTo>
                  <a:pt x="83709" y="34081"/>
                  <a:pt x="84809" y="34187"/>
                  <a:pt x="85910" y="34337"/>
                </a:cubicBezTo>
                <a:cubicBezTo>
                  <a:pt x="86095" y="34592"/>
                  <a:pt x="86279" y="34891"/>
                  <a:pt x="86464" y="35147"/>
                </a:cubicBezTo>
                <a:cubicBezTo>
                  <a:pt x="85364" y="34997"/>
                  <a:pt x="84263" y="34847"/>
                  <a:pt x="83092" y="34742"/>
                </a:cubicBezTo>
                <a:cubicBezTo>
                  <a:pt x="82943" y="34486"/>
                  <a:pt x="82758" y="34231"/>
                  <a:pt x="82608" y="33967"/>
                </a:cubicBezTo>
                <a:close/>
                <a:moveTo>
                  <a:pt x="30999" y="34557"/>
                </a:moveTo>
                <a:cubicBezTo>
                  <a:pt x="32135" y="34627"/>
                  <a:pt x="33236" y="34706"/>
                  <a:pt x="34371" y="34742"/>
                </a:cubicBezTo>
                <a:cubicBezTo>
                  <a:pt x="34266" y="34891"/>
                  <a:pt x="34186" y="35032"/>
                  <a:pt x="34116" y="35182"/>
                </a:cubicBezTo>
                <a:cubicBezTo>
                  <a:pt x="32980" y="35147"/>
                  <a:pt x="31845" y="35067"/>
                  <a:pt x="30744" y="34997"/>
                </a:cubicBezTo>
                <a:cubicBezTo>
                  <a:pt x="30815" y="34847"/>
                  <a:pt x="30885" y="34706"/>
                  <a:pt x="30999" y="34557"/>
                </a:cubicBezTo>
                <a:close/>
                <a:moveTo>
                  <a:pt x="51874" y="34671"/>
                </a:moveTo>
                <a:cubicBezTo>
                  <a:pt x="51874" y="34847"/>
                  <a:pt x="51874" y="34997"/>
                  <a:pt x="51909" y="35147"/>
                </a:cubicBezTo>
                <a:cubicBezTo>
                  <a:pt x="50738" y="35182"/>
                  <a:pt x="49558" y="35217"/>
                  <a:pt x="48422" y="35252"/>
                </a:cubicBezTo>
                <a:lnTo>
                  <a:pt x="48422" y="34926"/>
                </a:lnTo>
                <a:lnTo>
                  <a:pt x="48422" y="34812"/>
                </a:lnTo>
                <a:cubicBezTo>
                  <a:pt x="49558" y="34777"/>
                  <a:pt x="50738" y="34742"/>
                  <a:pt x="51874" y="34671"/>
                </a:cubicBezTo>
                <a:close/>
                <a:moveTo>
                  <a:pt x="15443" y="34337"/>
                </a:moveTo>
                <a:cubicBezTo>
                  <a:pt x="16658" y="34486"/>
                  <a:pt x="17864" y="34592"/>
                  <a:pt x="19079" y="34706"/>
                </a:cubicBezTo>
                <a:cubicBezTo>
                  <a:pt x="18929" y="34926"/>
                  <a:pt x="18744" y="35111"/>
                  <a:pt x="18559" y="35287"/>
                </a:cubicBezTo>
                <a:cubicBezTo>
                  <a:pt x="17353" y="35147"/>
                  <a:pt x="16103" y="35032"/>
                  <a:pt x="14897" y="34847"/>
                </a:cubicBezTo>
                <a:cubicBezTo>
                  <a:pt x="15082" y="34706"/>
                  <a:pt x="15258" y="34522"/>
                  <a:pt x="15443" y="34337"/>
                </a:cubicBezTo>
                <a:close/>
                <a:moveTo>
                  <a:pt x="34451" y="34742"/>
                </a:moveTo>
                <a:cubicBezTo>
                  <a:pt x="35586" y="34812"/>
                  <a:pt x="36722" y="34847"/>
                  <a:pt x="37893" y="34847"/>
                </a:cubicBezTo>
                <a:cubicBezTo>
                  <a:pt x="37822" y="34997"/>
                  <a:pt x="37752" y="35182"/>
                  <a:pt x="37673" y="35331"/>
                </a:cubicBezTo>
                <a:cubicBezTo>
                  <a:pt x="36502" y="35287"/>
                  <a:pt x="35331" y="35252"/>
                  <a:pt x="34151" y="35217"/>
                </a:cubicBezTo>
                <a:cubicBezTo>
                  <a:pt x="34266" y="35032"/>
                  <a:pt x="34336" y="34891"/>
                  <a:pt x="34451" y="34742"/>
                </a:cubicBezTo>
                <a:close/>
                <a:moveTo>
                  <a:pt x="48387" y="34812"/>
                </a:moveTo>
                <a:cubicBezTo>
                  <a:pt x="48387" y="34847"/>
                  <a:pt x="48387" y="34891"/>
                  <a:pt x="48352" y="34926"/>
                </a:cubicBezTo>
                <a:lnTo>
                  <a:pt x="48352" y="35252"/>
                </a:lnTo>
                <a:cubicBezTo>
                  <a:pt x="47216" y="35287"/>
                  <a:pt x="46072" y="35331"/>
                  <a:pt x="44936" y="35331"/>
                </a:cubicBezTo>
                <a:cubicBezTo>
                  <a:pt x="44971" y="35182"/>
                  <a:pt x="44971" y="35032"/>
                  <a:pt x="45015" y="34891"/>
                </a:cubicBezTo>
                <a:cubicBezTo>
                  <a:pt x="46151" y="34891"/>
                  <a:pt x="47252" y="34847"/>
                  <a:pt x="48387" y="34812"/>
                </a:cubicBezTo>
                <a:close/>
                <a:moveTo>
                  <a:pt x="23516" y="34372"/>
                </a:moveTo>
                <a:cubicBezTo>
                  <a:pt x="24247" y="34451"/>
                  <a:pt x="25022" y="34522"/>
                  <a:pt x="25752" y="34592"/>
                </a:cubicBezTo>
                <a:cubicBezTo>
                  <a:pt x="26122" y="34671"/>
                  <a:pt x="26527" y="34706"/>
                  <a:pt x="26888" y="34742"/>
                </a:cubicBezTo>
                <a:cubicBezTo>
                  <a:pt x="26853" y="34812"/>
                  <a:pt x="26782" y="34926"/>
                  <a:pt x="26703" y="35032"/>
                </a:cubicBezTo>
                <a:cubicBezTo>
                  <a:pt x="26633" y="35147"/>
                  <a:pt x="26562" y="35252"/>
                  <a:pt x="26483" y="35367"/>
                </a:cubicBezTo>
                <a:cubicBezTo>
                  <a:pt x="26122" y="35331"/>
                  <a:pt x="25752" y="35287"/>
                  <a:pt x="25382" y="35217"/>
                </a:cubicBezTo>
                <a:cubicBezTo>
                  <a:pt x="24546" y="35147"/>
                  <a:pt x="23736" y="35067"/>
                  <a:pt x="22891" y="34962"/>
                </a:cubicBezTo>
                <a:cubicBezTo>
                  <a:pt x="22961" y="34891"/>
                  <a:pt x="23041" y="34777"/>
                  <a:pt x="23146" y="34671"/>
                </a:cubicBezTo>
                <a:cubicBezTo>
                  <a:pt x="23261" y="34557"/>
                  <a:pt x="23366" y="34451"/>
                  <a:pt x="23516" y="34372"/>
                </a:cubicBezTo>
                <a:close/>
                <a:moveTo>
                  <a:pt x="37972" y="34891"/>
                </a:moveTo>
                <a:cubicBezTo>
                  <a:pt x="39108" y="34891"/>
                  <a:pt x="40244" y="34926"/>
                  <a:pt x="41414" y="34926"/>
                </a:cubicBezTo>
                <a:cubicBezTo>
                  <a:pt x="41379" y="35067"/>
                  <a:pt x="41344" y="35217"/>
                  <a:pt x="41309" y="35367"/>
                </a:cubicBezTo>
                <a:cubicBezTo>
                  <a:pt x="40094" y="35367"/>
                  <a:pt x="38923" y="35331"/>
                  <a:pt x="37752" y="35331"/>
                </a:cubicBezTo>
                <a:cubicBezTo>
                  <a:pt x="37822" y="35182"/>
                  <a:pt x="37893" y="35032"/>
                  <a:pt x="37972" y="34891"/>
                </a:cubicBezTo>
                <a:close/>
                <a:moveTo>
                  <a:pt x="44936" y="34891"/>
                </a:moveTo>
                <a:cubicBezTo>
                  <a:pt x="44936" y="35032"/>
                  <a:pt x="44901" y="35182"/>
                  <a:pt x="44901" y="35331"/>
                </a:cubicBezTo>
                <a:cubicBezTo>
                  <a:pt x="43695" y="35367"/>
                  <a:pt x="42515" y="35367"/>
                  <a:pt x="41344" y="35367"/>
                </a:cubicBezTo>
                <a:cubicBezTo>
                  <a:pt x="41379" y="35217"/>
                  <a:pt x="41414" y="35067"/>
                  <a:pt x="41450" y="34926"/>
                </a:cubicBezTo>
                <a:cubicBezTo>
                  <a:pt x="42629" y="34926"/>
                  <a:pt x="43800" y="34926"/>
                  <a:pt x="44936" y="34891"/>
                </a:cubicBezTo>
                <a:close/>
                <a:moveTo>
                  <a:pt x="72633" y="34372"/>
                </a:moveTo>
                <a:cubicBezTo>
                  <a:pt x="72783" y="34706"/>
                  <a:pt x="72924" y="34997"/>
                  <a:pt x="73074" y="35331"/>
                </a:cubicBezTo>
                <a:cubicBezTo>
                  <a:pt x="71938" y="35331"/>
                  <a:pt x="70837" y="35331"/>
                  <a:pt x="69702" y="35367"/>
                </a:cubicBezTo>
                <a:cubicBezTo>
                  <a:pt x="69587" y="35032"/>
                  <a:pt x="69446" y="34742"/>
                  <a:pt x="69332" y="34451"/>
                </a:cubicBezTo>
                <a:cubicBezTo>
                  <a:pt x="70432" y="34407"/>
                  <a:pt x="71533" y="34372"/>
                  <a:pt x="72633" y="34372"/>
                </a:cubicBezTo>
                <a:close/>
                <a:moveTo>
                  <a:pt x="72669" y="34372"/>
                </a:moveTo>
                <a:cubicBezTo>
                  <a:pt x="73804" y="34372"/>
                  <a:pt x="74905" y="34372"/>
                  <a:pt x="76005" y="34407"/>
                </a:cubicBezTo>
                <a:cubicBezTo>
                  <a:pt x="76190" y="34706"/>
                  <a:pt x="76340" y="35032"/>
                  <a:pt x="76525" y="35367"/>
                </a:cubicBezTo>
                <a:cubicBezTo>
                  <a:pt x="75389" y="35331"/>
                  <a:pt x="74244" y="35331"/>
                  <a:pt x="73144" y="35331"/>
                </a:cubicBezTo>
                <a:cubicBezTo>
                  <a:pt x="73003" y="34997"/>
                  <a:pt x="72853" y="34706"/>
                  <a:pt x="72669" y="34372"/>
                </a:cubicBezTo>
                <a:close/>
                <a:moveTo>
                  <a:pt x="69261" y="34451"/>
                </a:moveTo>
                <a:cubicBezTo>
                  <a:pt x="69402" y="34742"/>
                  <a:pt x="69517" y="35032"/>
                  <a:pt x="69622" y="35367"/>
                </a:cubicBezTo>
                <a:cubicBezTo>
                  <a:pt x="68416" y="35367"/>
                  <a:pt x="67245" y="35402"/>
                  <a:pt x="66030" y="35437"/>
                </a:cubicBezTo>
                <a:cubicBezTo>
                  <a:pt x="65925" y="35147"/>
                  <a:pt x="65810" y="34847"/>
                  <a:pt x="65705" y="34557"/>
                </a:cubicBezTo>
                <a:cubicBezTo>
                  <a:pt x="66911" y="34522"/>
                  <a:pt x="68082" y="34486"/>
                  <a:pt x="69261" y="34451"/>
                </a:cubicBezTo>
                <a:close/>
                <a:moveTo>
                  <a:pt x="11076" y="34407"/>
                </a:moveTo>
                <a:cubicBezTo>
                  <a:pt x="12326" y="34592"/>
                  <a:pt x="13541" y="34742"/>
                  <a:pt x="14747" y="34926"/>
                </a:cubicBezTo>
                <a:cubicBezTo>
                  <a:pt x="14562" y="35111"/>
                  <a:pt x="14422" y="35287"/>
                  <a:pt x="14237" y="35472"/>
                </a:cubicBezTo>
                <a:cubicBezTo>
                  <a:pt x="12987" y="35331"/>
                  <a:pt x="11736" y="35147"/>
                  <a:pt x="10495" y="34962"/>
                </a:cubicBezTo>
                <a:cubicBezTo>
                  <a:pt x="10680" y="34777"/>
                  <a:pt x="10900" y="34592"/>
                  <a:pt x="11076" y="34407"/>
                </a:cubicBezTo>
                <a:close/>
                <a:moveTo>
                  <a:pt x="2272" y="34372"/>
                </a:moveTo>
                <a:cubicBezTo>
                  <a:pt x="3522" y="34592"/>
                  <a:pt x="4772" y="34812"/>
                  <a:pt x="5979" y="34997"/>
                </a:cubicBezTo>
                <a:cubicBezTo>
                  <a:pt x="5758" y="35182"/>
                  <a:pt x="5538" y="35367"/>
                  <a:pt x="5318" y="35508"/>
                </a:cubicBezTo>
                <a:cubicBezTo>
                  <a:pt x="4077" y="35331"/>
                  <a:pt x="2827" y="35111"/>
                  <a:pt x="1577" y="34847"/>
                </a:cubicBezTo>
                <a:cubicBezTo>
                  <a:pt x="1797" y="34706"/>
                  <a:pt x="2052" y="34522"/>
                  <a:pt x="2272" y="34372"/>
                </a:cubicBezTo>
                <a:close/>
                <a:moveTo>
                  <a:pt x="6789" y="34486"/>
                </a:moveTo>
                <a:cubicBezTo>
                  <a:pt x="7995" y="34671"/>
                  <a:pt x="9174" y="34847"/>
                  <a:pt x="10345" y="34997"/>
                </a:cubicBezTo>
                <a:cubicBezTo>
                  <a:pt x="10240" y="35147"/>
                  <a:pt x="10090" y="35252"/>
                  <a:pt x="9976" y="35367"/>
                </a:cubicBezTo>
                <a:cubicBezTo>
                  <a:pt x="9905" y="35437"/>
                  <a:pt x="9870" y="35472"/>
                  <a:pt x="9835" y="35508"/>
                </a:cubicBezTo>
                <a:cubicBezTo>
                  <a:pt x="8585" y="35367"/>
                  <a:pt x="7378" y="35182"/>
                  <a:pt x="6128" y="34962"/>
                </a:cubicBezTo>
                <a:cubicBezTo>
                  <a:pt x="6348" y="34812"/>
                  <a:pt x="6568" y="34627"/>
                  <a:pt x="6789" y="34486"/>
                </a:cubicBezTo>
                <a:close/>
                <a:moveTo>
                  <a:pt x="76084" y="34407"/>
                </a:moveTo>
                <a:cubicBezTo>
                  <a:pt x="77255" y="34407"/>
                  <a:pt x="78391" y="34451"/>
                  <a:pt x="79527" y="34522"/>
                </a:cubicBezTo>
                <a:cubicBezTo>
                  <a:pt x="79712" y="34847"/>
                  <a:pt x="79897" y="35182"/>
                  <a:pt x="80081" y="35508"/>
                </a:cubicBezTo>
                <a:cubicBezTo>
                  <a:pt x="78911" y="35437"/>
                  <a:pt x="77731" y="35402"/>
                  <a:pt x="76595" y="35367"/>
                </a:cubicBezTo>
                <a:cubicBezTo>
                  <a:pt x="76410" y="35032"/>
                  <a:pt x="76269" y="34706"/>
                  <a:pt x="76084" y="34407"/>
                </a:cubicBezTo>
                <a:close/>
                <a:moveTo>
                  <a:pt x="65625" y="34557"/>
                </a:moveTo>
                <a:cubicBezTo>
                  <a:pt x="65740" y="34847"/>
                  <a:pt x="65845" y="35147"/>
                  <a:pt x="65995" y="35437"/>
                </a:cubicBezTo>
                <a:cubicBezTo>
                  <a:pt x="64780" y="35472"/>
                  <a:pt x="63574" y="35552"/>
                  <a:pt x="62403" y="35587"/>
                </a:cubicBezTo>
                <a:cubicBezTo>
                  <a:pt x="62324" y="35287"/>
                  <a:pt x="62253" y="34997"/>
                  <a:pt x="62218" y="34742"/>
                </a:cubicBezTo>
                <a:lnTo>
                  <a:pt x="62218" y="34706"/>
                </a:lnTo>
                <a:cubicBezTo>
                  <a:pt x="63389" y="34671"/>
                  <a:pt x="64525" y="34592"/>
                  <a:pt x="65625" y="34557"/>
                </a:cubicBezTo>
                <a:close/>
                <a:moveTo>
                  <a:pt x="19149" y="34742"/>
                </a:moveTo>
                <a:cubicBezTo>
                  <a:pt x="19774" y="34777"/>
                  <a:pt x="20364" y="34812"/>
                  <a:pt x="20945" y="34847"/>
                </a:cubicBezTo>
                <a:cubicBezTo>
                  <a:pt x="21570" y="34926"/>
                  <a:pt x="22160" y="34962"/>
                  <a:pt x="22785" y="35032"/>
                </a:cubicBezTo>
                <a:cubicBezTo>
                  <a:pt x="22600" y="35252"/>
                  <a:pt x="22416" y="35472"/>
                  <a:pt x="22231" y="35692"/>
                </a:cubicBezTo>
                <a:cubicBezTo>
                  <a:pt x="21060" y="35552"/>
                  <a:pt x="19845" y="35437"/>
                  <a:pt x="18639" y="35287"/>
                </a:cubicBezTo>
                <a:cubicBezTo>
                  <a:pt x="18824" y="35111"/>
                  <a:pt x="19000" y="34926"/>
                  <a:pt x="19149" y="34742"/>
                </a:cubicBezTo>
                <a:close/>
                <a:moveTo>
                  <a:pt x="26967" y="34742"/>
                </a:moveTo>
                <a:cubicBezTo>
                  <a:pt x="27768" y="34812"/>
                  <a:pt x="28578" y="34926"/>
                  <a:pt x="29388" y="34962"/>
                </a:cubicBezTo>
                <a:cubicBezTo>
                  <a:pt x="29784" y="34997"/>
                  <a:pt x="30225" y="35032"/>
                  <a:pt x="30630" y="35067"/>
                </a:cubicBezTo>
                <a:cubicBezTo>
                  <a:pt x="30524" y="35287"/>
                  <a:pt x="30374" y="35472"/>
                  <a:pt x="30269" y="35692"/>
                </a:cubicBezTo>
                <a:cubicBezTo>
                  <a:pt x="29784" y="35657"/>
                  <a:pt x="29274" y="35622"/>
                  <a:pt x="28763" y="35587"/>
                </a:cubicBezTo>
                <a:lnTo>
                  <a:pt x="26562" y="35367"/>
                </a:lnTo>
                <a:cubicBezTo>
                  <a:pt x="26633" y="35252"/>
                  <a:pt x="26668" y="35147"/>
                  <a:pt x="26747" y="35067"/>
                </a:cubicBezTo>
                <a:cubicBezTo>
                  <a:pt x="26818" y="34926"/>
                  <a:pt x="26888" y="34812"/>
                  <a:pt x="26967" y="34742"/>
                </a:cubicBezTo>
                <a:close/>
                <a:moveTo>
                  <a:pt x="62139" y="34742"/>
                </a:moveTo>
                <a:cubicBezTo>
                  <a:pt x="62218" y="35032"/>
                  <a:pt x="62289" y="35287"/>
                  <a:pt x="62359" y="35587"/>
                </a:cubicBezTo>
                <a:cubicBezTo>
                  <a:pt x="61848" y="35587"/>
                  <a:pt x="61338" y="35622"/>
                  <a:pt x="60818" y="35657"/>
                </a:cubicBezTo>
                <a:cubicBezTo>
                  <a:pt x="60273" y="35657"/>
                  <a:pt x="59683" y="35692"/>
                  <a:pt x="59137" y="35728"/>
                </a:cubicBezTo>
                <a:cubicBezTo>
                  <a:pt x="59058" y="35437"/>
                  <a:pt x="59022" y="35182"/>
                  <a:pt x="58952" y="34926"/>
                </a:cubicBezTo>
                <a:lnTo>
                  <a:pt x="58952" y="34891"/>
                </a:lnTo>
                <a:cubicBezTo>
                  <a:pt x="59577" y="34847"/>
                  <a:pt x="60237" y="34812"/>
                  <a:pt x="60898" y="34777"/>
                </a:cubicBezTo>
                <a:cubicBezTo>
                  <a:pt x="61303" y="34777"/>
                  <a:pt x="61743" y="34742"/>
                  <a:pt x="62139" y="34742"/>
                </a:cubicBezTo>
                <a:close/>
                <a:moveTo>
                  <a:pt x="79606" y="34522"/>
                </a:moveTo>
                <a:lnTo>
                  <a:pt x="79606" y="34522"/>
                </a:lnTo>
                <a:cubicBezTo>
                  <a:pt x="80777" y="34592"/>
                  <a:pt x="81913" y="34671"/>
                  <a:pt x="83048" y="34777"/>
                </a:cubicBezTo>
                <a:cubicBezTo>
                  <a:pt x="83268" y="35111"/>
                  <a:pt x="83489" y="35437"/>
                  <a:pt x="83673" y="35772"/>
                </a:cubicBezTo>
                <a:cubicBezTo>
                  <a:pt x="82503" y="35657"/>
                  <a:pt x="81332" y="35587"/>
                  <a:pt x="80152" y="35508"/>
                </a:cubicBezTo>
                <a:cubicBezTo>
                  <a:pt x="79967" y="35182"/>
                  <a:pt x="79791" y="34847"/>
                  <a:pt x="79606" y="34522"/>
                </a:cubicBezTo>
                <a:close/>
                <a:moveTo>
                  <a:pt x="58882" y="34891"/>
                </a:moveTo>
                <a:lnTo>
                  <a:pt x="58882" y="34926"/>
                </a:lnTo>
                <a:cubicBezTo>
                  <a:pt x="58952" y="35182"/>
                  <a:pt x="59022" y="35437"/>
                  <a:pt x="59058" y="35728"/>
                </a:cubicBezTo>
                <a:cubicBezTo>
                  <a:pt x="57922" y="35772"/>
                  <a:pt x="56786" y="35807"/>
                  <a:pt x="55650" y="35842"/>
                </a:cubicBezTo>
                <a:cubicBezTo>
                  <a:pt x="55615" y="35772"/>
                  <a:pt x="55615" y="35657"/>
                  <a:pt x="55615" y="35587"/>
                </a:cubicBezTo>
                <a:cubicBezTo>
                  <a:pt x="55580" y="35402"/>
                  <a:pt x="55536" y="35217"/>
                  <a:pt x="55536" y="35032"/>
                </a:cubicBezTo>
                <a:cubicBezTo>
                  <a:pt x="56637" y="34997"/>
                  <a:pt x="57737" y="34962"/>
                  <a:pt x="58882" y="34891"/>
                </a:cubicBezTo>
                <a:close/>
                <a:moveTo>
                  <a:pt x="14818" y="34926"/>
                </a:moveTo>
                <a:cubicBezTo>
                  <a:pt x="16068" y="35067"/>
                  <a:pt x="17318" y="35217"/>
                  <a:pt x="18524" y="35367"/>
                </a:cubicBezTo>
                <a:cubicBezTo>
                  <a:pt x="18383" y="35552"/>
                  <a:pt x="18198" y="35728"/>
                  <a:pt x="18049" y="35913"/>
                </a:cubicBezTo>
                <a:cubicBezTo>
                  <a:pt x="16799" y="35772"/>
                  <a:pt x="15557" y="35622"/>
                  <a:pt x="14307" y="35472"/>
                </a:cubicBezTo>
                <a:cubicBezTo>
                  <a:pt x="14492" y="35287"/>
                  <a:pt x="14642" y="35111"/>
                  <a:pt x="14818" y="34926"/>
                </a:cubicBezTo>
                <a:close/>
                <a:moveTo>
                  <a:pt x="30709" y="35067"/>
                </a:moveTo>
                <a:cubicBezTo>
                  <a:pt x="31809" y="35147"/>
                  <a:pt x="32945" y="35217"/>
                  <a:pt x="34081" y="35252"/>
                </a:cubicBezTo>
                <a:cubicBezTo>
                  <a:pt x="34010" y="35367"/>
                  <a:pt x="33966" y="35437"/>
                  <a:pt x="33931" y="35552"/>
                </a:cubicBezTo>
                <a:cubicBezTo>
                  <a:pt x="33861" y="35657"/>
                  <a:pt x="33790" y="35807"/>
                  <a:pt x="33746" y="35913"/>
                </a:cubicBezTo>
                <a:cubicBezTo>
                  <a:pt x="32611" y="35877"/>
                  <a:pt x="31475" y="35807"/>
                  <a:pt x="30339" y="35692"/>
                </a:cubicBezTo>
                <a:cubicBezTo>
                  <a:pt x="30445" y="35508"/>
                  <a:pt x="30559" y="35287"/>
                  <a:pt x="30709" y="35067"/>
                </a:cubicBezTo>
                <a:close/>
                <a:moveTo>
                  <a:pt x="55466" y="35032"/>
                </a:moveTo>
                <a:cubicBezTo>
                  <a:pt x="55501" y="35217"/>
                  <a:pt x="55501" y="35402"/>
                  <a:pt x="55536" y="35587"/>
                </a:cubicBezTo>
                <a:cubicBezTo>
                  <a:pt x="55536" y="35692"/>
                  <a:pt x="55580" y="35772"/>
                  <a:pt x="55580" y="35842"/>
                </a:cubicBezTo>
                <a:cubicBezTo>
                  <a:pt x="54400" y="35877"/>
                  <a:pt x="53194" y="35948"/>
                  <a:pt x="52014" y="35992"/>
                </a:cubicBezTo>
                <a:cubicBezTo>
                  <a:pt x="51979" y="35728"/>
                  <a:pt x="51979" y="35437"/>
                  <a:pt x="51944" y="35182"/>
                </a:cubicBezTo>
                <a:cubicBezTo>
                  <a:pt x="53115" y="35147"/>
                  <a:pt x="54295" y="35111"/>
                  <a:pt x="55466" y="35032"/>
                </a:cubicBezTo>
                <a:close/>
                <a:moveTo>
                  <a:pt x="10416" y="35032"/>
                </a:moveTo>
                <a:cubicBezTo>
                  <a:pt x="11666" y="35217"/>
                  <a:pt x="12916" y="35367"/>
                  <a:pt x="14157" y="35508"/>
                </a:cubicBezTo>
                <a:cubicBezTo>
                  <a:pt x="14052" y="35622"/>
                  <a:pt x="13937" y="35772"/>
                  <a:pt x="13832" y="35877"/>
                </a:cubicBezTo>
                <a:cubicBezTo>
                  <a:pt x="13796" y="35913"/>
                  <a:pt x="13717" y="35992"/>
                  <a:pt x="13682" y="36027"/>
                </a:cubicBezTo>
                <a:cubicBezTo>
                  <a:pt x="12441" y="35877"/>
                  <a:pt x="11155" y="35728"/>
                  <a:pt x="9905" y="35552"/>
                </a:cubicBezTo>
                <a:cubicBezTo>
                  <a:pt x="9940" y="35508"/>
                  <a:pt x="9976" y="35472"/>
                  <a:pt x="10020" y="35437"/>
                </a:cubicBezTo>
                <a:cubicBezTo>
                  <a:pt x="10160" y="35287"/>
                  <a:pt x="10310" y="35147"/>
                  <a:pt x="10416" y="35032"/>
                </a:cubicBezTo>
                <a:close/>
                <a:moveTo>
                  <a:pt x="22856" y="35032"/>
                </a:moveTo>
                <a:cubicBezTo>
                  <a:pt x="23701" y="35111"/>
                  <a:pt x="24546" y="35217"/>
                  <a:pt x="25347" y="35287"/>
                </a:cubicBezTo>
                <a:cubicBezTo>
                  <a:pt x="25717" y="35331"/>
                  <a:pt x="26087" y="35367"/>
                  <a:pt x="26448" y="35402"/>
                </a:cubicBezTo>
                <a:cubicBezTo>
                  <a:pt x="26413" y="35508"/>
                  <a:pt x="26342" y="35622"/>
                  <a:pt x="26263" y="35728"/>
                </a:cubicBezTo>
                <a:cubicBezTo>
                  <a:pt x="26192" y="35842"/>
                  <a:pt x="26122" y="35948"/>
                  <a:pt x="26043" y="36062"/>
                </a:cubicBezTo>
                <a:cubicBezTo>
                  <a:pt x="25867" y="36027"/>
                  <a:pt x="25647" y="36027"/>
                  <a:pt x="25427" y="35992"/>
                </a:cubicBezTo>
                <a:cubicBezTo>
                  <a:pt x="24396" y="35913"/>
                  <a:pt x="23366" y="35807"/>
                  <a:pt x="22301" y="35692"/>
                </a:cubicBezTo>
                <a:cubicBezTo>
                  <a:pt x="22486" y="35472"/>
                  <a:pt x="22671" y="35252"/>
                  <a:pt x="22856" y="35032"/>
                </a:cubicBezTo>
                <a:close/>
                <a:moveTo>
                  <a:pt x="34151" y="35252"/>
                </a:moveTo>
                <a:cubicBezTo>
                  <a:pt x="35287" y="35287"/>
                  <a:pt x="36467" y="35331"/>
                  <a:pt x="37638" y="35367"/>
                </a:cubicBezTo>
                <a:cubicBezTo>
                  <a:pt x="37602" y="35472"/>
                  <a:pt x="37567" y="35622"/>
                  <a:pt x="37488" y="35728"/>
                </a:cubicBezTo>
                <a:cubicBezTo>
                  <a:pt x="37453" y="35842"/>
                  <a:pt x="37417" y="35948"/>
                  <a:pt x="37382" y="36062"/>
                </a:cubicBezTo>
                <a:cubicBezTo>
                  <a:pt x="36211" y="36027"/>
                  <a:pt x="34996" y="35992"/>
                  <a:pt x="33825" y="35913"/>
                </a:cubicBezTo>
                <a:cubicBezTo>
                  <a:pt x="33861" y="35807"/>
                  <a:pt x="33896" y="35692"/>
                  <a:pt x="33966" y="35587"/>
                </a:cubicBezTo>
                <a:cubicBezTo>
                  <a:pt x="34010" y="35472"/>
                  <a:pt x="34081" y="35367"/>
                  <a:pt x="34151" y="35252"/>
                </a:cubicBezTo>
                <a:close/>
                <a:moveTo>
                  <a:pt x="51909" y="35182"/>
                </a:moveTo>
                <a:cubicBezTo>
                  <a:pt x="51909" y="35437"/>
                  <a:pt x="51944" y="35728"/>
                  <a:pt x="51944" y="35992"/>
                </a:cubicBezTo>
                <a:cubicBezTo>
                  <a:pt x="50773" y="36027"/>
                  <a:pt x="49593" y="36027"/>
                  <a:pt x="48387" y="36062"/>
                </a:cubicBezTo>
                <a:cubicBezTo>
                  <a:pt x="48422" y="35807"/>
                  <a:pt x="48422" y="35552"/>
                  <a:pt x="48422" y="35331"/>
                </a:cubicBezTo>
                <a:cubicBezTo>
                  <a:pt x="49558" y="35287"/>
                  <a:pt x="50738" y="35252"/>
                  <a:pt x="51909" y="35182"/>
                </a:cubicBezTo>
                <a:close/>
                <a:moveTo>
                  <a:pt x="6093" y="35032"/>
                </a:moveTo>
                <a:cubicBezTo>
                  <a:pt x="7299" y="35217"/>
                  <a:pt x="8549" y="35402"/>
                  <a:pt x="9755" y="35587"/>
                </a:cubicBezTo>
                <a:cubicBezTo>
                  <a:pt x="9579" y="35772"/>
                  <a:pt x="9394" y="35948"/>
                  <a:pt x="9210" y="36097"/>
                </a:cubicBezTo>
                <a:cubicBezTo>
                  <a:pt x="7924" y="35948"/>
                  <a:pt x="6674" y="35728"/>
                  <a:pt x="5398" y="35552"/>
                </a:cubicBezTo>
                <a:cubicBezTo>
                  <a:pt x="5618" y="35367"/>
                  <a:pt x="5838" y="35182"/>
                  <a:pt x="6093" y="35032"/>
                </a:cubicBezTo>
                <a:close/>
                <a:moveTo>
                  <a:pt x="1506" y="34926"/>
                </a:moveTo>
                <a:cubicBezTo>
                  <a:pt x="2756" y="35147"/>
                  <a:pt x="3998" y="35367"/>
                  <a:pt x="5248" y="35587"/>
                </a:cubicBezTo>
                <a:cubicBezTo>
                  <a:pt x="5098" y="35692"/>
                  <a:pt x="4957" y="35807"/>
                  <a:pt x="4808" y="35913"/>
                </a:cubicBezTo>
                <a:lnTo>
                  <a:pt x="4552" y="36133"/>
                </a:lnTo>
                <a:cubicBezTo>
                  <a:pt x="3267" y="35913"/>
                  <a:pt x="1982" y="35692"/>
                  <a:pt x="696" y="35437"/>
                </a:cubicBezTo>
                <a:cubicBezTo>
                  <a:pt x="952" y="35287"/>
                  <a:pt x="1251" y="35111"/>
                  <a:pt x="1506" y="34926"/>
                </a:cubicBezTo>
                <a:close/>
                <a:moveTo>
                  <a:pt x="37708" y="35367"/>
                </a:moveTo>
                <a:cubicBezTo>
                  <a:pt x="38923" y="35402"/>
                  <a:pt x="40094" y="35402"/>
                  <a:pt x="41274" y="35402"/>
                </a:cubicBezTo>
                <a:cubicBezTo>
                  <a:pt x="41230" y="35657"/>
                  <a:pt x="41194" y="35877"/>
                  <a:pt x="41124" y="36133"/>
                </a:cubicBezTo>
                <a:cubicBezTo>
                  <a:pt x="39909" y="36097"/>
                  <a:pt x="38668" y="36097"/>
                  <a:pt x="37453" y="36062"/>
                </a:cubicBezTo>
                <a:cubicBezTo>
                  <a:pt x="37488" y="35948"/>
                  <a:pt x="37532" y="35842"/>
                  <a:pt x="37567" y="35772"/>
                </a:cubicBezTo>
                <a:cubicBezTo>
                  <a:pt x="37602" y="35622"/>
                  <a:pt x="37673" y="35508"/>
                  <a:pt x="37708" y="35367"/>
                </a:cubicBezTo>
                <a:close/>
                <a:moveTo>
                  <a:pt x="44866" y="35402"/>
                </a:moveTo>
                <a:cubicBezTo>
                  <a:pt x="44830" y="35622"/>
                  <a:pt x="44795" y="35877"/>
                  <a:pt x="44751" y="36133"/>
                </a:cubicBezTo>
                <a:lnTo>
                  <a:pt x="41194" y="36133"/>
                </a:lnTo>
                <a:cubicBezTo>
                  <a:pt x="41230" y="35877"/>
                  <a:pt x="41309" y="35657"/>
                  <a:pt x="41344" y="35402"/>
                </a:cubicBezTo>
                <a:close/>
                <a:moveTo>
                  <a:pt x="48352" y="35331"/>
                </a:moveTo>
                <a:lnTo>
                  <a:pt x="48352" y="36062"/>
                </a:lnTo>
                <a:cubicBezTo>
                  <a:pt x="47172" y="36097"/>
                  <a:pt x="46001" y="36097"/>
                  <a:pt x="44830" y="36133"/>
                </a:cubicBezTo>
                <a:cubicBezTo>
                  <a:pt x="44866" y="35877"/>
                  <a:pt x="44901" y="35622"/>
                  <a:pt x="44936" y="35402"/>
                </a:cubicBezTo>
                <a:cubicBezTo>
                  <a:pt x="46072" y="35367"/>
                  <a:pt x="47216" y="35331"/>
                  <a:pt x="48352" y="35331"/>
                </a:cubicBezTo>
                <a:close/>
                <a:moveTo>
                  <a:pt x="18603" y="35367"/>
                </a:moveTo>
                <a:cubicBezTo>
                  <a:pt x="19810" y="35472"/>
                  <a:pt x="21025" y="35622"/>
                  <a:pt x="22195" y="35728"/>
                </a:cubicBezTo>
                <a:cubicBezTo>
                  <a:pt x="22046" y="35913"/>
                  <a:pt x="21905" y="36133"/>
                  <a:pt x="21790" y="36318"/>
                </a:cubicBezTo>
                <a:cubicBezTo>
                  <a:pt x="20540" y="36168"/>
                  <a:pt x="19334" y="36062"/>
                  <a:pt x="18119" y="35913"/>
                </a:cubicBezTo>
                <a:cubicBezTo>
                  <a:pt x="18269" y="35728"/>
                  <a:pt x="18419" y="35552"/>
                  <a:pt x="18603" y="35367"/>
                </a:cubicBezTo>
                <a:close/>
                <a:moveTo>
                  <a:pt x="73109" y="35367"/>
                </a:moveTo>
                <a:cubicBezTo>
                  <a:pt x="73258" y="35692"/>
                  <a:pt x="73408" y="35992"/>
                  <a:pt x="73549" y="36282"/>
                </a:cubicBezTo>
                <a:cubicBezTo>
                  <a:pt x="72378" y="36282"/>
                  <a:pt x="71242" y="36282"/>
                  <a:pt x="70107" y="36318"/>
                </a:cubicBezTo>
                <a:cubicBezTo>
                  <a:pt x="69957" y="36027"/>
                  <a:pt x="69842" y="35692"/>
                  <a:pt x="69737" y="35402"/>
                </a:cubicBezTo>
                <a:cubicBezTo>
                  <a:pt x="70837" y="35402"/>
                  <a:pt x="71973" y="35367"/>
                  <a:pt x="73109" y="35367"/>
                </a:cubicBezTo>
                <a:close/>
                <a:moveTo>
                  <a:pt x="73188" y="35367"/>
                </a:moveTo>
                <a:cubicBezTo>
                  <a:pt x="74288" y="35367"/>
                  <a:pt x="75424" y="35402"/>
                  <a:pt x="76560" y="35437"/>
                </a:cubicBezTo>
                <a:cubicBezTo>
                  <a:pt x="76710" y="35728"/>
                  <a:pt x="76850" y="36062"/>
                  <a:pt x="77000" y="36353"/>
                </a:cubicBezTo>
                <a:cubicBezTo>
                  <a:pt x="75864" y="36318"/>
                  <a:pt x="74729" y="36318"/>
                  <a:pt x="73628" y="36282"/>
                </a:cubicBezTo>
                <a:cubicBezTo>
                  <a:pt x="73478" y="35992"/>
                  <a:pt x="73329" y="35692"/>
                  <a:pt x="73188" y="35367"/>
                </a:cubicBezTo>
                <a:close/>
                <a:moveTo>
                  <a:pt x="69666" y="35402"/>
                </a:moveTo>
                <a:cubicBezTo>
                  <a:pt x="69772" y="35692"/>
                  <a:pt x="69922" y="36027"/>
                  <a:pt x="70027" y="36318"/>
                </a:cubicBezTo>
                <a:cubicBezTo>
                  <a:pt x="68786" y="36318"/>
                  <a:pt x="67571" y="36353"/>
                  <a:pt x="66400" y="36388"/>
                </a:cubicBezTo>
                <a:cubicBezTo>
                  <a:pt x="66286" y="36097"/>
                  <a:pt x="66180" y="35807"/>
                  <a:pt x="66066" y="35508"/>
                </a:cubicBezTo>
                <a:cubicBezTo>
                  <a:pt x="67245" y="35472"/>
                  <a:pt x="68451" y="35437"/>
                  <a:pt x="69666" y="35402"/>
                </a:cubicBezTo>
                <a:close/>
                <a:moveTo>
                  <a:pt x="26527" y="35402"/>
                </a:moveTo>
                <a:cubicBezTo>
                  <a:pt x="27258" y="35508"/>
                  <a:pt x="28024" y="35587"/>
                  <a:pt x="28763" y="35622"/>
                </a:cubicBezTo>
                <a:cubicBezTo>
                  <a:pt x="29274" y="35692"/>
                  <a:pt x="29749" y="35728"/>
                  <a:pt x="30225" y="35772"/>
                </a:cubicBezTo>
                <a:cubicBezTo>
                  <a:pt x="30119" y="35992"/>
                  <a:pt x="29969" y="36212"/>
                  <a:pt x="29864" y="36432"/>
                </a:cubicBezTo>
                <a:cubicBezTo>
                  <a:pt x="29459" y="36388"/>
                  <a:pt x="29054" y="36353"/>
                  <a:pt x="28684" y="36318"/>
                </a:cubicBezTo>
                <a:cubicBezTo>
                  <a:pt x="27804" y="36247"/>
                  <a:pt x="26967" y="36168"/>
                  <a:pt x="26122" y="36062"/>
                </a:cubicBezTo>
                <a:cubicBezTo>
                  <a:pt x="26192" y="35948"/>
                  <a:pt x="26263" y="35842"/>
                  <a:pt x="26307" y="35772"/>
                </a:cubicBezTo>
                <a:cubicBezTo>
                  <a:pt x="26377" y="35657"/>
                  <a:pt x="26448" y="35552"/>
                  <a:pt x="26527" y="35402"/>
                </a:cubicBezTo>
                <a:close/>
                <a:moveTo>
                  <a:pt x="14237" y="35508"/>
                </a:moveTo>
                <a:cubicBezTo>
                  <a:pt x="15478" y="35692"/>
                  <a:pt x="16763" y="35807"/>
                  <a:pt x="18014" y="35948"/>
                </a:cubicBezTo>
                <a:cubicBezTo>
                  <a:pt x="17943" y="36027"/>
                  <a:pt x="17864" y="36097"/>
                  <a:pt x="17793" y="36168"/>
                </a:cubicBezTo>
                <a:cubicBezTo>
                  <a:pt x="17723" y="36282"/>
                  <a:pt x="17644" y="36388"/>
                  <a:pt x="17538" y="36502"/>
                </a:cubicBezTo>
                <a:cubicBezTo>
                  <a:pt x="16288" y="36353"/>
                  <a:pt x="15003" y="36212"/>
                  <a:pt x="13761" y="36062"/>
                </a:cubicBezTo>
                <a:cubicBezTo>
                  <a:pt x="13796" y="35992"/>
                  <a:pt x="13832" y="35948"/>
                  <a:pt x="13867" y="35913"/>
                </a:cubicBezTo>
                <a:cubicBezTo>
                  <a:pt x="14017" y="35807"/>
                  <a:pt x="14122" y="35657"/>
                  <a:pt x="14237" y="35508"/>
                </a:cubicBezTo>
                <a:close/>
                <a:moveTo>
                  <a:pt x="65995" y="35508"/>
                </a:moveTo>
                <a:cubicBezTo>
                  <a:pt x="66101" y="35807"/>
                  <a:pt x="66215" y="36097"/>
                  <a:pt x="66321" y="36388"/>
                </a:cubicBezTo>
                <a:cubicBezTo>
                  <a:pt x="65080" y="36432"/>
                  <a:pt x="63865" y="36467"/>
                  <a:pt x="62658" y="36502"/>
                </a:cubicBezTo>
                <a:cubicBezTo>
                  <a:pt x="62579" y="36212"/>
                  <a:pt x="62509" y="35913"/>
                  <a:pt x="62438" y="35622"/>
                </a:cubicBezTo>
                <a:cubicBezTo>
                  <a:pt x="63609" y="35587"/>
                  <a:pt x="64780" y="35552"/>
                  <a:pt x="65995" y="35508"/>
                </a:cubicBezTo>
                <a:close/>
                <a:moveTo>
                  <a:pt x="76595" y="35437"/>
                </a:moveTo>
                <a:cubicBezTo>
                  <a:pt x="77766" y="35437"/>
                  <a:pt x="78946" y="35508"/>
                  <a:pt x="80117" y="35552"/>
                </a:cubicBezTo>
                <a:cubicBezTo>
                  <a:pt x="80302" y="35877"/>
                  <a:pt x="80486" y="36212"/>
                  <a:pt x="80671" y="36502"/>
                </a:cubicBezTo>
                <a:cubicBezTo>
                  <a:pt x="79456" y="36432"/>
                  <a:pt x="78285" y="36388"/>
                  <a:pt x="77071" y="36353"/>
                </a:cubicBezTo>
                <a:cubicBezTo>
                  <a:pt x="76930" y="36062"/>
                  <a:pt x="76780" y="35728"/>
                  <a:pt x="76595" y="35437"/>
                </a:cubicBezTo>
                <a:close/>
                <a:moveTo>
                  <a:pt x="16959" y="0"/>
                </a:moveTo>
                <a:cubicBezTo>
                  <a:pt x="16894" y="0"/>
                  <a:pt x="16829" y="0"/>
                  <a:pt x="16763" y="1"/>
                </a:cubicBezTo>
                <a:cubicBezTo>
                  <a:pt x="15663" y="1"/>
                  <a:pt x="14527" y="151"/>
                  <a:pt x="13427" y="406"/>
                </a:cubicBezTo>
                <a:lnTo>
                  <a:pt x="13356" y="371"/>
                </a:lnTo>
                <a:lnTo>
                  <a:pt x="13356" y="406"/>
                </a:lnTo>
                <a:cubicBezTo>
                  <a:pt x="12766" y="556"/>
                  <a:pt x="12141" y="697"/>
                  <a:pt x="11560" y="882"/>
                </a:cubicBezTo>
                <a:lnTo>
                  <a:pt x="11516" y="882"/>
                </a:lnTo>
                <a:lnTo>
                  <a:pt x="11481" y="917"/>
                </a:lnTo>
                <a:cubicBezTo>
                  <a:pt x="10935" y="1102"/>
                  <a:pt x="10381" y="1322"/>
                  <a:pt x="9870" y="1542"/>
                </a:cubicBezTo>
                <a:lnTo>
                  <a:pt x="9870" y="1577"/>
                </a:lnTo>
                <a:lnTo>
                  <a:pt x="9835" y="1577"/>
                </a:lnTo>
                <a:cubicBezTo>
                  <a:pt x="9799" y="1692"/>
                  <a:pt x="9720" y="1797"/>
                  <a:pt x="9685" y="1947"/>
                </a:cubicBezTo>
                <a:cubicBezTo>
                  <a:pt x="9500" y="2352"/>
                  <a:pt x="9315" y="2757"/>
                  <a:pt x="9139" y="3153"/>
                </a:cubicBezTo>
                <a:lnTo>
                  <a:pt x="9095" y="3153"/>
                </a:lnTo>
                <a:cubicBezTo>
                  <a:pt x="8875" y="3673"/>
                  <a:pt x="8620" y="4183"/>
                  <a:pt x="8329" y="4659"/>
                </a:cubicBezTo>
                <a:cubicBezTo>
                  <a:pt x="8294" y="4694"/>
                  <a:pt x="8259" y="4694"/>
                  <a:pt x="8259" y="4694"/>
                </a:cubicBezTo>
                <a:lnTo>
                  <a:pt x="8259" y="4738"/>
                </a:lnTo>
                <a:cubicBezTo>
                  <a:pt x="7704" y="5653"/>
                  <a:pt x="7044" y="6499"/>
                  <a:pt x="6163" y="7115"/>
                </a:cubicBezTo>
                <a:cubicBezTo>
                  <a:pt x="5618" y="7520"/>
                  <a:pt x="5063" y="7890"/>
                  <a:pt x="4473" y="8215"/>
                </a:cubicBezTo>
                <a:cubicBezTo>
                  <a:pt x="4438" y="8215"/>
                  <a:pt x="4438" y="8259"/>
                  <a:pt x="4403" y="8259"/>
                </a:cubicBezTo>
                <a:cubicBezTo>
                  <a:pt x="4112" y="8435"/>
                  <a:pt x="3813" y="8585"/>
                  <a:pt x="3522" y="8770"/>
                </a:cubicBezTo>
                <a:cubicBezTo>
                  <a:pt x="3302" y="8840"/>
                  <a:pt x="3117" y="8955"/>
                  <a:pt x="2932" y="9025"/>
                </a:cubicBezTo>
                <a:lnTo>
                  <a:pt x="2932" y="9061"/>
                </a:lnTo>
                <a:cubicBezTo>
                  <a:pt x="2792" y="9140"/>
                  <a:pt x="2642" y="9175"/>
                  <a:pt x="2492" y="9245"/>
                </a:cubicBezTo>
                <a:cubicBezTo>
                  <a:pt x="2096" y="9430"/>
                  <a:pt x="1691" y="9615"/>
                  <a:pt x="1286" y="9800"/>
                </a:cubicBezTo>
                <a:cubicBezTo>
                  <a:pt x="846" y="9941"/>
                  <a:pt x="441" y="10126"/>
                  <a:pt x="1" y="10311"/>
                </a:cubicBezTo>
                <a:lnTo>
                  <a:pt x="1" y="10416"/>
                </a:lnTo>
                <a:cubicBezTo>
                  <a:pt x="406" y="10311"/>
                  <a:pt x="811" y="10196"/>
                  <a:pt x="1172" y="10126"/>
                </a:cubicBezTo>
                <a:lnTo>
                  <a:pt x="1172" y="10126"/>
                </a:lnTo>
                <a:cubicBezTo>
                  <a:pt x="811" y="10275"/>
                  <a:pt x="406" y="10460"/>
                  <a:pt x="1" y="10601"/>
                </a:cubicBezTo>
                <a:lnTo>
                  <a:pt x="1" y="10636"/>
                </a:lnTo>
                <a:cubicBezTo>
                  <a:pt x="511" y="10460"/>
                  <a:pt x="996" y="10275"/>
                  <a:pt x="1506" y="10091"/>
                </a:cubicBezTo>
                <a:cubicBezTo>
                  <a:pt x="2096" y="9976"/>
                  <a:pt x="2677" y="9906"/>
                  <a:pt x="3302" y="9871"/>
                </a:cubicBezTo>
                <a:lnTo>
                  <a:pt x="3302" y="9871"/>
                </a:lnTo>
                <a:cubicBezTo>
                  <a:pt x="2756" y="10091"/>
                  <a:pt x="2166" y="10311"/>
                  <a:pt x="1612" y="10531"/>
                </a:cubicBezTo>
                <a:cubicBezTo>
                  <a:pt x="1101" y="10566"/>
                  <a:pt x="555" y="10601"/>
                  <a:pt x="1" y="10680"/>
                </a:cubicBezTo>
                <a:lnTo>
                  <a:pt x="1" y="10751"/>
                </a:lnTo>
                <a:cubicBezTo>
                  <a:pt x="476" y="10680"/>
                  <a:pt x="952" y="10601"/>
                  <a:pt x="1471" y="10601"/>
                </a:cubicBezTo>
                <a:cubicBezTo>
                  <a:pt x="996" y="10786"/>
                  <a:pt x="476" y="10971"/>
                  <a:pt x="1" y="11121"/>
                </a:cubicBezTo>
                <a:lnTo>
                  <a:pt x="1" y="11226"/>
                </a:lnTo>
                <a:cubicBezTo>
                  <a:pt x="331" y="11209"/>
                  <a:pt x="652" y="11200"/>
                  <a:pt x="974" y="11200"/>
                </a:cubicBezTo>
                <a:cubicBezTo>
                  <a:pt x="1295" y="11200"/>
                  <a:pt x="1616" y="11209"/>
                  <a:pt x="1946" y="11226"/>
                </a:cubicBezTo>
                <a:cubicBezTo>
                  <a:pt x="1436" y="11411"/>
                  <a:pt x="881" y="11631"/>
                  <a:pt x="370" y="11816"/>
                </a:cubicBezTo>
                <a:lnTo>
                  <a:pt x="1" y="11816"/>
                </a:lnTo>
                <a:lnTo>
                  <a:pt x="1" y="11851"/>
                </a:lnTo>
                <a:lnTo>
                  <a:pt x="256" y="11851"/>
                </a:lnTo>
                <a:cubicBezTo>
                  <a:pt x="150" y="11887"/>
                  <a:pt x="71" y="11922"/>
                  <a:pt x="1" y="11957"/>
                </a:cubicBezTo>
                <a:lnTo>
                  <a:pt x="1" y="12001"/>
                </a:lnTo>
                <a:cubicBezTo>
                  <a:pt x="150" y="11957"/>
                  <a:pt x="256" y="11922"/>
                  <a:pt x="406" y="11851"/>
                </a:cubicBezTo>
                <a:cubicBezTo>
                  <a:pt x="1172" y="11887"/>
                  <a:pt x="1946" y="11957"/>
                  <a:pt x="2712" y="12071"/>
                </a:cubicBezTo>
                <a:cubicBezTo>
                  <a:pt x="2237" y="12256"/>
                  <a:pt x="1726" y="12441"/>
                  <a:pt x="1251" y="12617"/>
                </a:cubicBezTo>
                <a:cubicBezTo>
                  <a:pt x="846" y="12582"/>
                  <a:pt x="406" y="12547"/>
                  <a:pt x="1" y="12512"/>
                </a:cubicBezTo>
                <a:lnTo>
                  <a:pt x="1" y="12547"/>
                </a:lnTo>
                <a:cubicBezTo>
                  <a:pt x="370" y="12582"/>
                  <a:pt x="731" y="12617"/>
                  <a:pt x="1136" y="12661"/>
                </a:cubicBezTo>
                <a:cubicBezTo>
                  <a:pt x="731" y="12802"/>
                  <a:pt x="370" y="12952"/>
                  <a:pt x="1" y="13102"/>
                </a:cubicBezTo>
                <a:lnTo>
                  <a:pt x="1" y="13137"/>
                </a:lnTo>
                <a:cubicBezTo>
                  <a:pt x="406" y="12987"/>
                  <a:pt x="846" y="12837"/>
                  <a:pt x="1251" y="12697"/>
                </a:cubicBezTo>
                <a:cubicBezTo>
                  <a:pt x="2096" y="12767"/>
                  <a:pt x="2932" y="12917"/>
                  <a:pt x="3778" y="13058"/>
                </a:cubicBezTo>
                <a:cubicBezTo>
                  <a:pt x="3373" y="13207"/>
                  <a:pt x="2976" y="13357"/>
                  <a:pt x="2607" y="13542"/>
                </a:cubicBezTo>
                <a:cubicBezTo>
                  <a:pt x="2457" y="13577"/>
                  <a:pt x="2351" y="13612"/>
                  <a:pt x="2237" y="13647"/>
                </a:cubicBezTo>
                <a:cubicBezTo>
                  <a:pt x="1506" y="13542"/>
                  <a:pt x="775" y="13427"/>
                  <a:pt x="1" y="13322"/>
                </a:cubicBezTo>
                <a:lnTo>
                  <a:pt x="1" y="13357"/>
                </a:lnTo>
                <a:cubicBezTo>
                  <a:pt x="731" y="13463"/>
                  <a:pt x="1436" y="13577"/>
                  <a:pt x="2131" y="13683"/>
                </a:cubicBezTo>
                <a:cubicBezTo>
                  <a:pt x="1656" y="13867"/>
                  <a:pt x="1216" y="14052"/>
                  <a:pt x="731" y="14237"/>
                </a:cubicBezTo>
                <a:cubicBezTo>
                  <a:pt x="511" y="14202"/>
                  <a:pt x="256" y="14158"/>
                  <a:pt x="1" y="14123"/>
                </a:cubicBezTo>
                <a:lnTo>
                  <a:pt x="1" y="14158"/>
                </a:lnTo>
                <a:cubicBezTo>
                  <a:pt x="221" y="14202"/>
                  <a:pt x="441" y="14237"/>
                  <a:pt x="661" y="14272"/>
                </a:cubicBezTo>
                <a:cubicBezTo>
                  <a:pt x="441" y="14378"/>
                  <a:pt x="221" y="14457"/>
                  <a:pt x="1" y="14528"/>
                </a:cubicBezTo>
                <a:lnTo>
                  <a:pt x="1" y="14598"/>
                </a:lnTo>
                <a:cubicBezTo>
                  <a:pt x="256" y="14493"/>
                  <a:pt x="511" y="14422"/>
                  <a:pt x="775" y="14308"/>
                </a:cubicBezTo>
                <a:cubicBezTo>
                  <a:pt x="1691" y="14493"/>
                  <a:pt x="2642" y="14677"/>
                  <a:pt x="3557" y="14862"/>
                </a:cubicBezTo>
                <a:cubicBezTo>
                  <a:pt x="3117" y="15038"/>
                  <a:pt x="2642" y="15259"/>
                  <a:pt x="2202" y="15443"/>
                </a:cubicBezTo>
                <a:cubicBezTo>
                  <a:pt x="1471" y="15303"/>
                  <a:pt x="775" y="15153"/>
                  <a:pt x="1" y="15003"/>
                </a:cubicBezTo>
                <a:lnTo>
                  <a:pt x="1" y="15038"/>
                </a:lnTo>
                <a:cubicBezTo>
                  <a:pt x="731" y="15188"/>
                  <a:pt x="1436" y="15338"/>
                  <a:pt x="2096" y="15479"/>
                </a:cubicBezTo>
                <a:cubicBezTo>
                  <a:pt x="1577" y="15699"/>
                  <a:pt x="1101" y="15884"/>
                  <a:pt x="591" y="16104"/>
                </a:cubicBezTo>
                <a:cubicBezTo>
                  <a:pt x="406" y="16068"/>
                  <a:pt x="221" y="16033"/>
                  <a:pt x="1" y="15998"/>
                </a:cubicBezTo>
                <a:lnTo>
                  <a:pt x="1" y="16068"/>
                </a:lnTo>
                <a:cubicBezTo>
                  <a:pt x="186" y="16068"/>
                  <a:pt x="335" y="16104"/>
                  <a:pt x="476" y="16139"/>
                </a:cubicBezTo>
                <a:cubicBezTo>
                  <a:pt x="335" y="16218"/>
                  <a:pt x="186" y="16289"/>
                  <a:pt x="1" y="16359"/>
                </a:cubicBezTo>
                <a:lnTo>
                  <a:pt x="1" y="16403"/>
                </a:lnTo>
                <a:cubicBezTo>
                  <a:pt x="221" y="16324"/>
                  <a:pt x="406" y="16253"/>
                  <a:pt x="591" y="16183"/>
                </a:cubicBezTo>
                <a:cubicBezTo>
                  <a:pt x="916" y="16218"/>
                  <a:pt x="1216" y="16289"/>
                  <a:pt x="1506" y="16359"/>
                </a:cubicBezTo>
                <a:cubicBezTo>
                  <a:pt x="2017" y="16473"/>
                  <a:pt x="2492" y="16579"/>
                  <a:pt x="2976" y="16729"/>
                </a:cubicBezTo>
                <a:cubicBezTo>
                  <a:pt x="2492" y="16949"/>
                  <a:pt x="2052" y="17169"/>
                  <a:pt x="1577" y="17354"/>
                </a:cubicBezTo>
                <a:cubicBezTo>
                  <a:pt x="1066" y="17204"/>
                  <a:pt x="555" y="17063"/>
                  <a:pt x="1" y="16949"/>
                </a:cubicBezTo>
                <a:lnTo>
                  <a:pt x="1" y="16984"/>
                </a:lnTo>
                <a:cubicBezTo>
                  <a:pt x="511" y="17099"/>
                  <a:pt x="1031" y="17239"/>
                  <a:pt x="1506" y="17389"/>
                </a:cubicBezTo>
                <a:cubicBezTo>
                  <a:pt x="1031" y="17609"/>
                  <a:pt x="511" y="17829"/>
                  <a:pt x="36" y="18049"/>
                </a:cubicBezTo>
                <a:lnTo>
                  <a:pt x="1" y="18049"/>
                </a:lnTo>
                <a:lnTo>
                  <a:pt x="1" y="18120"/>
                </a:lnTo>
                <a:lnTo>
                  <a:pt x="36" y="18120"/>
                </a:lnTo>
                <a:cubicBezTo>
                  <a:pt x="775" y="18384"/>
                  <a:pt x="1506" y="18674"/>
                  <a:pt x="2237" y="19000"/>
                </a:cubicBezTo>
                <a:cubicBezTo>
                  <a:pt x="1797" y="19264"/>
                  <a:pt x="1321" y="19484"/>
                  <a:pt x="881" y="19704"/>
                </a:cubicBezTo>
                <a:cubicBezTo>
                  <a:pt x="591" y="19555"/>
                  <a:pt x="291" y="19405"/>
                  <a:pt x="1" y="19300"/>
                </a:cubicBezTo>
                <a:lnTo>
                  <a:pt x="1" y="19335"/>
                </a:lnTo>
                <a:cubicBezTo>
                  <a:pt x="291" y="19484"/>
                  <a:pt x="555" y="19590"/>
                  <a:pt x="811" y="19740"/>
                </a:cubicBezTo>
                <a:cubicBezTo>
                  <a:pt x="555" y="19845"/>
                  <a:pt x="291" y="19995"/>
                  <a:pt x="1" y="20101"/>
                </a:cubicBezTo>
                <a:lnTo>
                  <a:pt x="1" y="20180"/>
                </a:lnTo>
                <a:cubicBezTo>
                  <a:pt x="291" y="20030"/>
                  <a:pt x="591" y="19881"/>
                  <a:pt x="881" y="19775"/>
                </a:cubicBezTo>
                <a:cubicBezTo>
                  <a:pt x="1172" y="19925"/>
                  <a:pt x="1506" y="20065"/>
                  <a:pt x="1797" y="20250"/>
                </a:cubicBezTo>
                <a:cubicBezTo>
                  <a:pt x="2166" y="20470"/>
                  <a:pt x="2571" y="20726"/>
                  <a:pt x="2932" y="20946"/>
                </a:cubicBezTo>
                <a:cubicBezTo>
                  <a:pt x="2536" y="21166"/>
                  <a:pt x="2131" y="21351"/>
                  <a:pt x="1726" y="21571"/>
                </a:cubicBezTo>
                <a:cubicBezTo>
                  <a:pt x="1356" y="21351"/>
                  <a:pt x="996" y="21131"/>
                  <a:pt x="626" y="20911"/>
                </a:cubicBezTo>
                <a:cubicBezTo>
                  <a:pt x="441" y="20805"/>
                  <a:pt x="221" y="20691"/>
                  <a:pt x="1" y="20585"/>
                </a:cubicBezTo>
                <a:lnTo>
                  <a:pt x="1" y="20655"/>
                </a:lnTo>
                <a:cubicBezTo>
                  <a:pt x="221" y="20761"/>
                  <a:pt x="406" y="20875"/>
                  <a:pt x="591" y="20981"/>
                </a:cubicBezTo>
                <a:cubicBezTo>
                  <a:pt x="952" y="21166"/>
                  <a:pt x="1321" y="21386"/>
                  <a:pt x="1691" y="21606"/>
                </a:cubicBezTo>
                <a:cubicBezTo>
                  <a:pt x="1286" y="21791"/>
                  <a:pt x="916" y="21976"/>
                  <a:pt x="511" y="22196"/>
                </a:cubicBezTo>
                <a:cubicBezTo>
                  <a:pt x="370" y="22082"/>
                  <a:pt x="186" y="21976"/>
                  <a:pt x="1" y="21905"/>
                </a:cubicBezTo>
                <a:lnTo>
                  <a:pt x="1" y="21976"/>
                </a:lnTo>
                <a:cubicBezTo>
                  <a:pt x="150" y="22046"/>
                  <a:pt x="335" y="22126"/>
                  <a:pt x="476" y="22196"/>
                </a:cubicBezTo>
                <a:cubicBezTo>
                  <a:pt x="335" y="22266"/>
                  <a:pt x="150" y="22346"/>
                  <a:pt x="1" y="22416"/>
                </a:cubicBezTo>
                <a:lnTo>
                  <a:pt x="1" y="22487"/>
                </a:lnTo>
                <a:cubicBezTo>
                  <a:pt x="186" y="22416"/>
                  <a:pt x="370" y="22346"/>
                  <a:pt x="511" y="22231"/>
                </a:cubicBezTo>
                <a:cubicBezTo>
                  <a:pt x="916" y="22451"/>
                  <a:pt x="1286" y="22671"/>
                  <a:pt x="1691" y="22892"/>
                </a:cubicBezTo>
                <a:cubicBezTo>
                  <a:pt x="2017" y="23112"/>
                  <a:pt x="2387" y="23296"/>
                  <a:pt x="2712" y="23481"/>
                </a:cubicBezTo>
                <a:cubicBezTo>
                  <a:pt x="2351" y="23701"/>
                  <a:pt x="1982" y="23886"/>
                  <a:pt x="1612" y="24062"/>
                </a:cubicBezTo>
                <a:cubicBezTo>
                  <a:pt x="1216" y="23842"/>
                  <a:pt x="811" y="23587"/>
                  <a:pt x="370" y="23367"/>
                </a:cubicBezTo>
                <a:cubicBezTo>
                  <a:pt x="256" y="23332"/>
                  <a:pt x="150" y="23261"/>
                  <a:pt x="1" y="23182"/>
                </a:cubicBezTo>
                <a:lnTo>
                  <a:pt x="1" y="23261"/>
                </a:lnTo>
                <a:cubicBezTo>
                  <a:pt x="115" y="23296"/>
                  <a:pt x="256" y="23367"/>
                  <a:pt x="370" y="23446"/>
                </a:cubicBezTo>
                <a:cubicBezTo>
                  <a:pt x="775" y="23666"/>
                  <a:pt x="1172" y="23886"/>
                  <a:pt x="1577" y="24106"/>
                </a:cubicBezTo>
                <a:cubicBezTo>
                  <a:pt x="1172" y="24283"/>
                  <a:pt x="811" y="24432"/>
                  <a:pt x="406" y="24617"/>
                </a:cubicBezTo>
                <a:cubicBezTo>
                  <a:pt x="256" y="24547"/>
                  <a:pt x="150" y="24503"/>
                  <a:pt x="1" y="24432"/>
                </a:cubicBezTo>
                <a:lnTo>
                  <a:pt x="1" y="24467"/>
                </a:lnTo>
                <a:cubicBezTo>
                  <a:pt x="115" y="24547"/>
                  <a:pt x="221" y="24617"/>
                  <a:pt x="335" y="24652"/>
                </a:cubicBezTo>
                <a:cubicBezTo>
                  <a:pt x="221" y="24688"/>
                  <a:pt x="115" y="24767"/>
                  <a:pt x="1" y="24802"/>
                </a:cubicBezTo>
                <a:lnTo>
                  <a:pt x="1" y="24872"/>
                </a:lnTo>
                <a:cubicBezTo>
                  <a:pt x="150" y="24802"/>
                  <a:pt x="256" y="24767"/>
                  <a:pt x="406" y="24688"/>
                </a:cubicBezTo>
                <a:cubicBezTo>
                  <a:pt x="1251" y="25128"/>
                  <a:pt x="2052" y="25533"/>
                  <a:pt x="2897" y="25938"/>
                </a:cubicBezTo>
                <a:cubicBezTo>
                  <a:pt x="2536" y="26123"/>
                  <a:pt x="2166" y="26263"/>
                  <a:pt x="1832" y="26413"/>
                </a:cubicBezTo>
                <a:cubicBezTo>
                  <a:pt x="1216" y="26123"/>
                  <a:pt x="626" y="25823"/>
                  <a:pt x="1" y="25533"/>
                </a:cubicBezTo>
                <a:lnTo>
                  <a:pt x="1" y="25603"/>
                </a:lnTo>
                <a:cubicBezTo>
                  <a:pt x="591" y="25902"/>
                  <a:pt x="1172" y="26158"/>
                  <a:pt x="1761" y="26448"/>
                </a:cubicBezTo>
                <a:cubicBezTo>
                  <a:pt x="1612" y="26484"/>
                  <a:pt x="1471" y="26563"/>
                  <a:pt x="1356" y="26598"/>
                </a:cubicBezTo>
                <a:cubicBezTo>
                  <a:pt x="1136" y="26668"/>
                  <a:pt x="952" y="26783"/>
                  <a:pt x="775" y="26853"/>
                </a:cubicBezTo>
                <a:cubicBezTo>
                  <a:pt x="511" y="26748"/>
                  <a:pt x="256" y="26633"/>
                  <a:pt x="1" y="26528"/>
                </a:cubicBezTo>
                <a:lnTo>
                  <a:pt x="1" y="26598"/>
                </a:lnTo>
                <a:cubicBezTo>
                  <a:pt x="256" y="26704"/>
                  <a:pt x="476" y="26783"/>
                  <a:pt x="696" y="26888"/>
                </a:cubicBezTo>
                <a:cubicBezTo>
                  <a:pt x="476" y="27038"/>
                  <a:pt x="256" y="27144"/>
                  <a:pt x="1" y="27293"/>
                </a:cubicBezTo>
                <a:lnTo>
                  <a:pt x="1" y="27364"/>
                </a:lnTo>
                <a:cubicBezTo>
                  <a:pt x="256" y="27223"/>
                  <a:pt x="511" y="27073"/>
                  <a:pt x="775" y="26924"/>
                </a:cubicBezTo>
                <a:cubicBezTo>
                  <a:pt x="1031" y="27038"/>
                  <a:pt x="1286" y="27188"/>
                  <a:pt x="1577" y="27293"/>
                </a:cubicBezTo>
                <a:cubicBezTo>
                  <a:pt x="2131" y="27549"/>
                  <a:pt x="2712" y="27769"/>
                  <a:pt x="3337" y="27989"/>
                </a:cubicBezTo>
                <a:cubicBezTo>
                  <a:pt x="3047" y="28139"/>
                  <a:pt x="2756" y="28288"/>
                  <a:pt x="2457" y="28394"/>
                </a:cubicBezTo>
                <a:cubicBezTo>
                  <a:pt x="1797" y="28174"/>
                  <a:pt x="1172" y="27919"/>
                  <a:pt x="511" y="27663"/>
                </a:cubicBezTo>
                <a:cubicBezTo>
                  <a:pt x="370" y="27584"/>
                  <a:pt x="186" y="27514"/>
                  <a:pt x="1" y="27443"/>
                </a:cubicBezTo>
                <a:lnTo>
                  <a:pt x="1" y="27514"/>
                </a:lnTo>
                <a:cubicBezTo>
                  <a:pt x="186" y="27549"/>
                  <a:pt x="335" y="27628"/>
                  <a:pt x="511" y="27698"/>
                </a:cubicBezTo>
                <a:cubicBezTo>
                  <a:pt x="1136" y="27954"/>
                  <a:pt x="1761" y="28209"/>
                  <a:pt x="2387" y="28429"/>
                </a:cubicBezTo>
                <a:cubicBezTo>
                  <a:pt x="2017" y="28614"/>
                  <a:pt x="1656" y="28799"/>
                  <a:pt x="1321" y="28984"/>
                </a:cubicBezTo>
                <a:cubicBezTo>
                  <a:pt x="881" y="28834"/>
                  <a:pt x="441" y="28649"/>
                  <a:pt x="1" y="28508"/>
                </a:cubicBezTo>
                <a:lnTo>
                  <a:pt x="1" y="28544"/>
                </a:lnTo>
                <a:cubicBezTo>
                  <a:pt x="406" y="28729"/>
                  <a:pt x="811" y="28869"/>
                  <a:pt x="1251" y="29019"/>
                </a:cubicBezTo>
                <a:cubicBezTo>
                  <a:pt x="952" y="29169"/>
                  <a:pt x="626" y="29310"/>
                  <a:pt x="335" y="29459"/>
                </a:cubicBezTo>
                <a:cubicBezTo>
                  <a:pt x="221" y="29424"/>
                  <a:pt x="115" y="29389"/>
                  <a:pt x="1" y="29345"/>
                </a:cubicBezTo>
                <a:lnTo>
                  <a:pt x="1" y="29424"/>
                </a:lnTo>
                <a:cubicBezTo>
                  <a:pt x="115" y="29459"/>
                  <a:pt x="186" y="29494"/>
                  <a:pt x="256" y="29494"/>
                </a:cubicBezTo>
                <a:cubicBezTo>
                  <a:pt x="186" y="29565"/>
                  <a:pt x="115" y="29609"/>
                  <a:pt x="1" y="29644"/>
                </a:cubicBezTo>
                <a:lnTo>
                  <a:pt x="1" y="29715"/>
                </a:lnTo>
                <a:cubicBezTo>
                  <a:pt x="115" y="29644"/>
                  <a:pt x="221" y="29609"/>
                  <a:pt x="335" y="29530"/>
                </a:cubicBezTo>
                <a:cubicBezTo>
                  <a:pt x="1436" y="29899"/>
                  <a:pt x="2536" y="30225"/>
                  <a:pt x="3593" y="30525"/>
                </a:cubicBezTo>
                <a:cubicBezTo>
                  <a:pt x="3452" y="30595"/>
                  <a:pt x="3302" y="30630"/>
                  <a:pt x="3152" y="30709"/>
                </a:cubicBezTo>
                <a:cubicBezTo>
                  <a:pt x="3117" y="30709"/>
                  <a:pt x="3082" y="30745"/>
                  <a:pt x="3047" y="30745"/>
                </a:cubicBezTo>
                <a:cubicBezTo>
                  <a:pt x="2017" y="30445"/>
                  <a:pt x="996" y="30155"/>
                  <a:pt x="1" y="29864"/>
                </a:cubicBezTo>
                <a:lnTo>
                  <a:pt x="1" y="29935"/>
                </a:lnTo>
                <a:cubicBezTo>
                  <a:pt x="952" y="30225"/>
                  <a:pt x="1946" y="30525"/>
                  <a:pt x="2932" y="30780"/>
                </a:cubicBezTo>
                <a:cubicBezTo>
                  <a:pt x="2642" y="30885"/>
                  <a:pt x="2351" y="31000"/>
                  <a:pt x="2017" y="31150"/>
                </a:cubicBezTo>
                <a:cubicBezTo>
                  <a:pt x="1356" y="30965"/>
                  <a:pt x="661" y="30780"/>
                  <a:pt x="1" y="30595"/>
                </a:cubicBezTo>
                <a:lnTo>
                  <a:pt x="1" y="30665"/>
                </a:lnTo>
                <a:cubicBezTo>
                  <a:pt x="661" y="30850"/>
                  <a:pt x="1286" y="31035"/>
                  <a:pt x="1946" y="31185"/>
                </a:cubicBezTo>
                <a:cubicBezTo>
                  <a:pt x="1832" y="31255"/>
                  <a:pt x="1726" y="31290"/>
                  <a:pt x="1612" y="31370"/>
                </a:cubicBezTo>
                <a:cubicBezTo>
                  <a:pt x="1392" y="31475"/>
                  <a:pt x="1216" y="31590"/>
                  <a:pt x="996" y="31731"/>
                </a:cubicBezTo>
                <a:cubicBezTo>
                  <a:pt x="661" y="31625"/>
                  <a:pt x="335" y="31546"/>
                  <a:pt x="1" y="31440"/>
                </a:cubicBezTo>
                <a:lnTo>
                  <a:pt x="1" y="31511"/>
                </a:lnTo>
                <a:cubicBezTo>
                  <a:pt x="335" y="31590"/>
                  <a:pt x="626" y="31695"/>
                  <a:pt x="952" y="31766"/>
                </a:cubicBezTo>
                <a:cubicBezTo>
                  <a:pt x="661" y="31916"/>
                  <a:pt x="370" y="32100"/>
                  <a:pt x="115" y="32285"/>
                </a:cubicBezTo>
                <a:lnTo>
                  <a:pt x="1" y="32285"/>
                </a:lnTo>
                <a:lnTo>
                  <a:pt x="1" y="32321"/>
                </a:lnTo>
                <a:lnTo>
                  <a:pt x="36" y="32321"/>
                </a:lnTo>
                <a:cubicBezTo>
                  <a:pt x="36" y="32356"/>
                  <a:pt x="36" y="32356"/>
                  <a:pt x="1" y="32356"/>
                </a:cubicBezTo>
                <a:lnTo>
                  <a:pt x="1" y="32426"/>
                </a:lnTo>
                <a:cubicBezTo>
                  <a:pt x="36" y="32391"/>
                  <a:pt x="71" y="32391"/>
                  <a:pt x="115" y="32356"/>
                </a:cubicBezTo>
                <a:cubicBezTo>
                  <a:pt x="1321" y="32646"/>
                  <a:pt x="2571" y="32910"/>
                  <a:pt x="3778" y="33166"/>
                </a:cubicBezTo>
                <a:cubicBezTo>
                  <a:pt x="3522" y="33351"/>
                  <a:pt x="3302" y="33527"/>
                  <a:pt x="3047" y="33747"/>
                </a:cubicBezTo>
                <a:cubicBezTo>
                  <a:pt x="2017" y="33527"/>
                  <a:pt x="1031" y="33307"/>
                  <a:pt x="1" y="33086"/>
                </a:cubicBezTo>
                <a:lnTo>
                  <a:pt x="1" y="33166"/>
                </a:lnTo>
                <a:cubicBezTo>
                  <a:pt x="996" y="33386"/>
                  <a:pt x="1982" y="33606"/>
                  <a:pt x="2976" y="33791"/>
                </a:cubicBezTo>
                <a:cubicBezTo>
                  <a:pt x="2756" y="33967"/>
                  <a:pt x="2492" y="34117"/>
                  <a:pt x="2272" y="34301"/>
                </a:cubicBezTo>
                <a:cubicBezTo>
                  <a:pt x="1506" y="34152"/>
                  <a:pt x="775" y="34011"/>
                  <a:pt x="1" y="33861"/>
                </a:cubicBezTo>
                <a:lnTo>
                  <a:pt x="1" y="33896"/>
                </a:lnTo>
                <a:cubicBezTo>
                  <a:pt x="731" y="34081"/>
                  <a:pt x="1471" y="34187"/>
                  <a:pt x="2202" y="34337"/>
                </a:cubicBezTo>
                <a:cubicBezTo>
                  <a:pt x="1982" y="34522"/>
                  <a:pt x="1726" y="34671"/>
                  <a:pt x="1471" y="34847"/>
                </a:cubicBezTo>
                <a:cubicBezTo>
                  <a:pt x="996" y="34742"/>
                  <a:pt x="511" y="34671"/>
                  <a:pt x="1" y="34557"/>
                </a:cubicBezTo>
                <a:lnTo>
                  <a:pt x="1" y="34627"/>
                </a:lnTo>
                <a:cubicBezTo>
                  <a:pt x="476" y="34706"/>
                  <a:pt x="952" y="34812"/>
                  <a:pt x="1436" y="34891"/>
                </a:cubicBezTo>
                <a:cubicBezTo>
                  <a:pt x="1136" y="35067"/>
                  <a:pt x="881" y="35252"/>
                  <a:pt x="626" y="35437"/>
                </a:cubicBezTo>
                <a:cubicBezTo>
                  <a:pt x="406" y="35402"/>
                  <a:pt x="221" y="35367"/>
                  <a:pt x="1" y="35331"/>
                </a:cubicBezTo>
                <a:lnTo>
                  <a:pt x="1" y="35367"/>
                </a:lnTo>
                <a:cubicBezTo>
                  <a:pt x="186" y="35402"/>
                  <a:pt x="370" y="35437"/>
                  <a:pt x="555" y="35472"/>
                </a:cubicBezTo>
                <a:cubicBezTo>
                  <a:pt x="370" y="35587"/>
                  <a:pt x="186" y="35728"/>
                  <a:pt x="1" y="35842"/>
                </a:cubicBezTo>
                <a:lnTo>
                  <a:pt x="1" y="35877"/>
                </a:lnTo>
                <a:cubicBezTo>
                  <a:pt x="221" y="35772"/>
                  <a:pt x="441" y="35622"/>
                  <a:pt x="626" y="35508"/>
                </a:cubicBezTo>
                <a:cubicBezTo>
                  <a:pt x="1911" y="35728"/>
                  <a:pt x="3197" y="35948"/>
                  <a:pt x="4473" y="36168"/>
                </a:cubicBezTo>
                <a:lnTo>
                  <a:pt x="4367" y="36247"/>
                </a:lnTo>
                <a:cubicBezTo>
                  <a:pt x="4253" y="36353"/>
                  <a:pt x="4112" y="36432"/>
                  <a:pt x="3998" y="36538"/>
                </a:cubicBezTo>
                <a:lnTo>
                  <a:pt x="4077" y="36538"/>
                </a:lnTo>
                <a:cubicBezTo>
                  <a:pt x="4183" y="36467"/>
                  <a:pt x="4297" y="36388"/>
                  <a:pt x="4403" y="36282"/>
                </a:cubicBezTo>
                <a:lnTo>
                  <a:pt x="4552" y="36168"/>
                </a:lnTo>
                <a:cubicBezTo>
                  <a:pt x="5318" y="36318"/>
                  <a:pt x="6058" y="36432"/>
                  <a:pt x="6824" y="36538"/>
                </a:cubicBezTo>
                <a:lnTo>
                  <a:pt x="7229" y="36538"/>
                </a:lnTo>
                <a:cubicBezTo>
                  <a:pt x="6348" y="36388"/>
                  <a:pt x="5503" y="36282"/>
                  <a:pt x="4623" y="36133"/>
                </a:cubicBezTo>
                <a:lnTo>
                  <a:pt x="4843" y="35948"/>
                </a:lnTo>
                <a:cubicBezTo>
                  <a:pt x="5028" y="35842"/>
                  <a:pt x="5177" y="35692"/>
                  <a:pt x="5353" y="35587"/>
                </a:cubicBezTo>
                <a:cubicBezTo>
                  <a:pt x="6604" y="35807"/>
                  <a:pt x="7889" y="35992"/>
                  <a:pt x="9139" y="36168"/>
                </a:cubicBezTo>
                <a:cubicBezTo>
                  <a:pt x="8990" y="36282"/>
                  <a:pt x="8875" y="36432"/>
                  <a:pt x="8734" y="36538"/>
                </a:cubicBezTo>
                <a:lnTo>
                  <a:pt x="8805" y="36538"/>
                </a:lnTo>
                <a:cubicBezTo>
                  <a:pt x="8954" y="36432"/>
                  <a:pt x="9095" y="36282"/>
                  <a:pt x="9210" y="36168"/>
                </a:cubicBezTo>
                <a:cubicBezTo>
                  <a:pt x="10090" y="36318"/>
                  <a:pt x="10970" y="36432"/>
                  <a:pt x="11851" y="36538"/>
                </a:cubicBezTo>
                <a:lnTo>
                  <a:pt x="12291" y="36538"/>
                </a:lnTo>
                <a:cubicBezTo>
                  <a:pt x="11296" y="36388"/>
                  <a:pt x="10275" y="36282"/>
                  <a:pt x="9280" y="36133"/>
                </a:cubicBezTo>
                <a:cubicBezTo>
                  <a:pt x="9465" y="35948"/>
                  <a:pt x="9650" y="35772"/>
                  <a:pt x="9835" y="35587"/>
                </a:cubicBezTo>
                <a:cubicBezTo>
                  <a:pt x="11120" y="35772"/>
                  <a:pt x="12361" y="35913"/>
                  <a:pt x="13647" y="36097"/>
                </a:cubicBezTo>
                <a:cubicBezTo>
                  <a:pt x="13497" y="36247"/>
                  <a:pt x="13356" y="36388"/>
                  <a:pt x="13207" y="36538"/>
                </a:cubicBezTo>
                <a:lnTo>
                  <a:pt x="13277" y="36538"/>
                </a:lnTo>
                <a:cubicBezTo>
                  <a:pt x="13427" y="36388"/>
                  <a:pt x="13576" y="36247"/>
                  <a:pt x="13717" y="36097"/>
                </a:cubicBezTo>
                <a:cubicBezTo>
                  <a:pt x="14932" y="36247"/>
                  <a:pt x="16182" y="36388"/>
                  <a:pt x="17388" y="36538"/>
                </a:cubicBezTo>
                <a:lnTo>
                  <a:pt x="17899" y="36538"/>
                </a:lnTo>
                <a:cubicBezTo>
                  <a:pt x="17793" y="36538"/>
                  <a:pt x="17723" y="36502"/>
                  <a:pt x="17609" y="36502"/>
                </a:cubicBezTo>
                <a:cubicBezTo>
                  <a:pt x="17679" y="36432"/>
                  <a:pt x="17758" y="36318"/>
                  <a:pt x="17864" y="36212"/>
                </a:cubicBezTo>
                <a:cubicBezTo>
                  <a:pt x="17943" y="36133"/>
                  <a:pt x="18014" y="36062"/>
                  <a:pt x="18049" y="35948"/>
                </a:cubicBezTo>
                <a:cubicBezTo>
                  <a:pt x="19299" y="36097"/>
                  <a:pt x="20505" y="36247"/>
                  <a:pt x="21755" y="36353"/>
                </a:cubicBezTo>
                <a:cubicBezTo>
                  <a:pt x="21685" y="36432"/>
                  <a:pt x="21641" y="36467"/>
                  <a:pt x="21606" y="36538"/>
                </a:cubicBezTo>
                <a:lnTo>
                  <a:pt x="21685" y="36538"/>
                </a:lnTo>
                <a:cubicBezTo>
                  <a:pt x="21720" y="36502"/>
                  <a:pt x="21755" y="36432"/>
                  <a:pt x="21790" y="36388"/>
                </a:cubicBezTo>
                <a:cubicBezTo>
                  <a:pt x="22011" y="36388"/>
                  <a:pt x="22231" y="36432"/>
                  <a:pt x="22451" y="36432"/>
                </a:cubicBezTo>
                <a:cubicBezTo>
                  <a:pt x="22741" y="36467"/>
                  <a:pt x="23041" y="36502"/>
                  <a:pt x="23331" y="36538"/>
                </a:cubicBezTo>
                <a:lnTo>
                  <a:pt x="23886" y="36538"/>
                </a:lnTo>
                <a:cubicBezTo>
                  <a:pt x="23402" y="36502"/>
                  <a:pt x="22926" y="36432"/>
                  <a:pt x="22486" y="36388"/>
                </a:cubicBezTo>
                <a:cubicBezTo>
                  <a:pt x="22266" y="36353"/>
                  <a:pt x="22046" y="36353"/>
                  <a:pt x="21826" y="36318"/>
                </a:cubicBezTo>
                <a:cubicBezTo>
                  <a:pt x="21975" y="36133"/>
                  <a:pt x="22125" y="35913"/>
                  <a:pt x="22266" y="35728"/>
                </a:cubicBezTo>
                <a:cubicBezTo>
                  <a:pt x="23331" y="35842"/>
                  <a:pt x="24396" y="35948"/>
                  <a:pt x="25427" y="36062"/>
                </a:cubicBezTo>
                <a:cubicBezTo>
                  <a:pt x="25647" y="36062"/>
                  <a:pt x="25823" y="36097"/>
                  <a:pt x="26008" y="36133"/>
                </a:cubicBezTo>
                <a:cubicBezTo>
                  <a:pt x="25937" y="36247"/>
                  <a:pt x="25867" y="36388"/>
                  <a:pt x="25752" y="36538"/>
                </a:cubicBezTo>
                <a:lnTo>
                  <a:pt x="25823" y="36538"/>
                </a:lnTo>
                <a:cubicBezTo>
                  <a:pt x="25902" y="36388"/>
                  <a:pt x="26008" y="36247"/>
                  <a:pt x="26087" y="36133"/>
                </a:cubicBezTo>
                <a:cubicBezTo>
                  <a:pt x="26967" y="36212"/>
                  <a:pt x="27804" y="36282"/>
                  <a:pt x="28649" y="36388"/>
                </a:cubicBezTo>
                <a:cubicBezTo>
                  <a:pt x="29054" y="36432"/>
                  <a:pt x="29423" y="36467"/>
                  <a:pt x="29828" y="36502"/>
                </a:cubicBezTo>
                <a:cubicBezTo>
                  <a:pt x="29828" y="36502"/>
                  <a:pt x="29828" y="36538"/>
                  <a:pt x="29784" y="36538"/>
                </a:cubicBezTo>
                <a:lnTo>
                  <a:pt x="29864" y="36538"/>
                </a:lnTo>
                <a:lnTo>
                  <a:pt x="29899" y="36502"/>
                </a:lnTo>
                <a:cubicBezTo>
                  <a:pt x="30049" y="36502"/>
                  <a:pt x="30189" y="36538"/>
                  <a:pt x="30339" y="36538"/>
                </a:cubicBezTo>
                <a:lnTo>
                  <a:pt x="31035" y="36538"/>
                </a:lnTo>
                <a:lnTo>
                  <a:pt x="29934" y="36432"/>
                </a:lnTo>
                <a:cubicBezTo>
                  <a:pt x="30049" y="36212"/>
                  <a:pt x="30154" y="35992"/>
                  <a:pt x="30304" y="35772"/>
                </a:cubicBezTo>
                <a:cubicBezTo>
                  <a:pt x="31440" y="35842"/>
                  <a:pt x="32575" y="35913"/>
                  <a:pt x="33711" y="35992"/>
                </a:cubicBezTo>
                <a:cubicBezTo>
                  <a:pt x="33641" y="36168"/>
                  <a:pt x="33570" y="36353"/>
                  <a:pt x="33491" y="36538"/>
                </a:cubicBezTo>
                <a:lnTo>
                  <a:pt x="33526" y="36538"/>
                </a:lnTo>
                <a:cubicBezTo>
                  <a:pt x="33605" y="36353"/>
                  <a:pt x="33711" y="36168"/>
                  <a:pt x="33790" y="35992"/>
                </a:cubicBezTo>
                <a:cubicBezTo>
                  <a:pt x="34961" y="36027"/>
                  <a:pt x="36167" y="36097"/>
                  <a:pt x="37382" y="36097"/>
                </a:cubicBezTo>
                <a:cubicBezTo>
                  <a:pt x="37312" y="36247"/>
                  <a:pt x="37268" y="36388"/>
                  <a:pt x="37233" y="36538"/>
                </a:cubicBezTo>
                <a:lnTo>
                  <a:pt x="37268" y="36538"/>
                </a:lnTo>
                <a:cubicBezTo>
                  <a:pt x="37347" y="36388"/>
                  <a:pt x="37382" y="36247"/>
                  <a:pt x="37417" y="36133"/>
                </a:cubicBezTo>
                <a:cubicBezTo>
                  <a:pt x="38668" y="36133"/>
                  <a:pt x="39874" y="36168"/>
                  <a:pt x="41124" y="36168"/>
                </a:cubicBezTo>
                <a:cubicBezTo>
                  <a:pt x="41089" y="36247"/>
                  <a:pt x="41089" y="36282"/>
                  <a:pt x="41089" y="36353"/>
                </a:cubicBezTo>
                <a:cubicBezTo>
                  <a:pt x="41054" y="36388"/>
                  <a:pt x="41054" y="36467"/>
                  <a:pt x="41054" y="36538"/>
                </a:cubicBezTo>
                <a:lnTo>
                  <a:pt x="41089" y="36538"/>
                </a:lnTo>
                <a:cubicBezTo>
                  <a:pt x="41124" y="36467"/>
                  <a:pt x="41124" y="36432"/>
                  <a:pt x="41124" y="36353"/>
                </a:cubicBezTo>
                <a:cubicBezTo>
                  <a:pt x="41159" y="36282"/>
                  <a:pt x="41159" y="36247"/>
                  <a:pt x="41159" y="36168"/>
                </a:cubicBezTo>
                <a:cubicBezTo>
                  <a:pt x="41767" y="36190"/>
                  <a:pt x="42372" y="36201"/>
                  <a:pt x="42972" y="36201"/>
                </a:cubicBezTo>
                <a:cubicBezTo>
                  <a:pt x="43571" y="36201"/>
                  <a:pt x="44166" y="36190"/>
                  <a:pt x="44751" y="36168"/>
                </a:cubicBezTo>
                <a:lnTo>
                  <a:pt x="44751" y="36168"/>
                </a:lnTo>
                <a:cubicBezTo>
                  <a:pt x="44751" y="36318"/>
                  <a:pt x="44716" y="36432"/>
                  <a:pt x="44716" y="36538"/>
                </a:cubicBezTo>
                <a:lnTo>
                  <a:pt x="44751" y="36538"/>
                </a:lnTo>
                <a:cubicBezTo>
                  <a:pt x="44795" y="36432"/>
                  <a:pt x="44795" y="36318"/>
                  <a:pt x="44830" y="36168"/>
                </a:cubicBezTo>
                <a:cubicBezTo>
                  <a:pt x="46001" y="36168"/>
                  <a:pt x="47172" y="36133"/>
                  <a:pt x="48352" y="36133"/>
                </a:cubicBezTo>
                <a:lnTo>
                  <a:pt x="48352" y="36538"/>
                </a:lnTo>
                <a:lnTo>
                  <a:pt x="48387" y="36538"/>
                </a:lnTo>
                <a:lnTo>
                  <a:pt x="48387" y="36133"/>
                </a:lnTo>
                <a:cubicBezTo>
                  <a:pt x="49593" y="36097"/>
                  <a:pt x="50773" y="36062"/>
                  <a:pt x="51944" y="36027"/>
                </a:cubicBezTo>
                <a:cubicBezTo>
                  <a:pt x="51979" y="36212"/>
                  <a:pt x="51979" y="36353"/>
                  <a:pt x="51979" y="36538"/>
                </a:cubicBezTo>
                <a:lnTo>
                  <a:pt x="52058" y="36538"/>
                </a:lnTo>
                <a:cubicBezTo>
                  <a:pt x="52014" y="36353"/>
                  <a:pt x="52014" y="36212"/>
                  <a:pt x="52014" y="36027"/>
                </a:cubicBezTo>
                <a:cubicBezTo>
                  <a:pt x="53194" y="35992"/>
                  <a:pt x="54400" y="35948"/>
                  <a:pt x="55580" y="35913"/>
                </a:cubicBezTo>
                <a:cubicBezTo>
                  <a:pt x="55615" y="36133"/>
                  <a:pt x="55650" y="36318"/>
                  <a:pt x="55686" y="36538"/>
                </a:cubicBezTo>
                <a:lnTo>
                  <a:pt x="55721" y="36538"/>
                </a:lnTo>
                <a:cubicBezTo>
                  <a:pt x="55686" y="36318"/>
                  <a:pt x="55686" y="36097"/>
                  <a:pt x="55650" y="35913"/>
                </a:cubicBezTo>
                <a:cubicBezTo>
                  <a:pt x="56786" y="35877"/>
                  <a:pt x="57922" y="35807"/>
                  <a:pt x="59058" y="35772"/>
                </a:cubicBezTo>
                <a:cubicBezTo>
                  <a:pt x="59137" y="36027"/>
                  <a:pt x="59172" y="36282"/>
                  <a:pt x="59242" y="36538"/>
                </a:cubicBezTo>
                <a:lnTo>
                  <a:pt x="59278" y="36538"/>
                </a:lnTo>
                <a:cubicBezTo>
                  <a:pt x="59242" y="36282"/>
                  <a:pt x="59207" y="36027"/>
                  <a:pt x="59137" y="35772"/>
                </a:cubicBezTo>
                <a:cubicBezTo>
                  <a:pt x="59718" y="35728"/>
                  <a:pt x="60273" y="35728"/>
                  <a:pt x="60862" y="35692"/>
                </a:cubicBezTo>
                <a:cubicBezTo>
                  <a:pt x="61338" y="35692"/>
                  <a:pt x="61848" y="35657"/>
                  <a:pt x="62359" y="35657"/>
                </a:cubicBezTo>
                <a:cubicBezTo>
                  <a:pt x="62438" y="35913"/>
                  <a:pt x="62509" y="36212"/>
                  <a:pt x="62623" y="36502"/>
                </a:cubicBezTo>
                <a:cubicBezTo>
                  <a:pt x="62183" y="36502"/>
                  <a:pt x="61743" y="36502"/>
                  <a:pt x="61303" y="36538"/>
                </a:cubicBezTo>
                <a:lnTo>
                  <a:pt x="62949" y="36538"/>
                </a:lnTo>
                <a:cubicBezTo>
                  <a:pt x="64049" y="36502"/>
                  <a:pt x="65185" y="36467"/>
                  <a:pt x="66365" y="36432"/>
                </a:cubicBezTo>
                <a:cubicBezTo>
                  <a:pt x="66365" y="36467"/>
                  <a:pt x="66365" y="36502"/>
                  <a:pt x="66400" y="36538"/>
                </a:cubicBezTo>
                <a:lnTo>
                  <a:pt x="66435" y="36538"/>
                </a:lnTo>
                <a:cubicBezTo>
                  <a:pt x="66435" y="36502"/>
                  <a:pt x="66435" y="36467"/>
                  <a:pt x="66400" y="36432"/>
                </a:cubicBezTo>
                <a:cubicBezTo>
                  <a:pt x="67606" y="36388"/>
                  <a:pt x="68821" y="36388"/>
                  <a:pt x="70027" y="36353"/>
                </a:cubicBezTo>
                <a:cubicBezTo>
                  <a:pt x="70063" y="36432"/>
                  <a:pt x="70107" y="36467"/>
                  <a:pt x="70107" y="36538"/>
                </a:cubicBezTo>
                <a:lnTo>
                  <a:pt x="70177" y="36538"/>
                </a:lnTo>
                <a:cubicBezTo>
                  <a:pt x="70142" y="36467"/>
                  <a:pt x="70142" y="36432"/>
                  <a:pt x="70107" y="36353"/>
                </a:cubicBezTo>
                <a:lnTo>
                  <a:pt x="73584" y="36353"/>
                </a:lnTo>
                <a:cubicBezTo>
                  <a:pt x="73584" y="36432"/>
                  <a:pt x="73628" y="36467"/>
                  <a:pt x="73663" y="36538"/>
                </a:cubicBezTo>
                <a:lnTo>
                  <a:pt x="73734" y="36538"/>
                </a:lnTo>
                <a:cubicBezTo>
                  <a:pt x="73699" y="36467"/>
                  <a:pt x="73663" y="36432"/>
                  <a:pt x="73628" y="36353"/>
                </a:cubicBezTo>
                <a:cubicBezTo>
                  <a:pt x="74764" y="36353"/>
                  <a:pt x="75900" y="36388"/>
                  <a:pt x="77035" y="36432"/>
                </a:cubicBezTo>
                <a:cubicBezTo>
                  <a:pt x="77071" y="36467"/>
                  <a:pt x="77071" y="36502"/>
                  <a:pt x="77106" y="36538"/>
                </a:cubicBezTo>
                <a:lnTo>
                  <a:pt x="77185" y="36538"/>
                </a:lnTo>
                <a:cubicBezTo>
                  <a:pt x="77150" y="36502"/>
                  <a:pt x="77150" y="36467"/>
                  <a:pt x="77106" y="36432"/>
                </a:cubicBezTo>
                <a:lnTo>
                  <a:pt x="77106" y="36432"/>
                </a:lnTo>
                <a:cubicBezTo>
                  <a:pt x="78101" y="36467"/>
                  <a:pt x="79051" y="36502"/>
                  <a:pt x="80046" y="36538"/>
                </a:cubicBezTo>
                <a:lnTo>
                  <a:pt x="81068" y="36538"/>
                </a:lnTo>
                <a:cubicBezTo>
                  <a:pt x="80962" y="36538"/>
                  <a:pt x="80847" y="36538"/>
                  <a:pt x="80742" y="36502"/>
                </a:cubicBezTo>
                <a:cubicBezTo>
                  <a:pt x="80557" y="36212"/>
                  <a:pt x="80372" y="35877"/>
                  <a:pt x="80187" y="35587"/>
                </a:cubicBezTo>
                <a:lnTo>
                  <a:pt x="80187" y="35587"/>
                </a:lnTo>
                <a:cubicBezTo>
                  <a:pt x="81367" y="35622"/>
                  <a:pt x="82538" y="35728"/>
                  <a:pt x="83709" y="35842"/>
                </a:cubicBezTo>
                <a:cubicBezTo>
                  <a:pt x="83858" y="36062"/>
                  <a:pt x="84008" y="36318"/>
                  <a:pt x="84149" y="36538"/>
                </a:cubicBezTo>
                <a:lnTo>
                  <a:pt x="84228" y="36538"/>
                </a:lnTo>
                <a:cubicBezTo>
                  <a:pt x="84078" y="36318"/>
                  <a:pt x="83929" y="36062"/>
                  <a:pt x="83788" y="35842"/>
                </a:cubicBezTo>
                <a:lnTo>
                  <a:pt x="83788" y="35842"/>
                </a:lnTo>
                <a:cubicBezTo>
                  <a:pt x="84888" y="35948"/>
                  <a:pt x="85989" y="36062"/>
                  <a:pt x="87089" y="36212"/>
                </a:cubicBezTo>
                <a:lnTo>
                  <a:pt x="87089" y="36168"/>
                </a:lnTo>
                <a:cubicBezTo>
                  <a:pt x="85989" y="36027"/>
                  <a:pt x="84888" y="35877"/>
                  <a:pt x="83753" y="35772"/>
                </a:cubicBezTo>
                <a:cubicBezTo>
                  <a:pt x="83568" y="35437"/>
                  <a:pt x="83348" y="35111"/>
                  <a:pt x="83128" y="34777"/>
                </a:cubicBezTo>
                <a:lnTo>
                  <a:pt x="83128" y="34777"/>
                </a:lnTo>
                <a:cubicBezTo>
                  <a:pt x="84263" y="34891"/>
                  <a:pt x="85399" y="35032"/>
                  <a:pt x="86500" y="35182"/>
                </a:cubicBezTo>
                <a:cubicBezTo>
                  <a:pt x="86684" y="35472"/>
                  <a:pt x="86905" y="35728"/>
                  <a:pt x="87089" y="36027"/>
                </a:cubicBezTo>
                <a:lnTo>
                  <a:pt x="87089" y="35913"/>
                </a:lnTo>
                <a:cubicBezTo>
                  <a:pt x="86905" y="35692"/>
                  <a:pt x="86755" y="35437"/>
                  <a:pt x="86570" y="35182"/>
                </a:cubicBezTo>
                <a:lnTo>
                  <a:pt x="86570" y="35182"/>
                </a:lnTo>
                <a:cubicBezTo>
                  <a:pt x="86755" y="35217"/>
                  <a:pt x="86905" y="35252"/>
                  <a:pt x="87089" y="35287"/>
                </a:cubicBezTo>
                <a:lnTo>
                  <a:pt x="87089" y="35217"/>
                </a:lnTo>
                <a:cubicBezTo>
                  <a:pt x="86905" y="35182"/>
                  <a:pt x="86720" y="35182"/>
                  <a:pt x="86535" y="35147"/>
                </a:cubicBezTo>
                <a:cubicBezTo>
                  <a:pt x="86350" y="34891"/>
                  <a:pt x="86174" y="34627"/>
                  <a:pt x="85989" y="34372"/>
                </a:cubicBezTo>
                <a:lnTo>
                  <a:pt x="85989" y="34372"/>
                </a:lnTo>
                <a:cubicBezTo>
                  <a:pt x="86350" y="34407"/>
                  <a:pt x="86720" y="34486"/>
                  <a:pt x="87089" y="34522"/>
                </a:cubicBezTo>
                <a:lnTo>
                  <a:pt x="87089" y="34486"/>
                </a:lnTo>
                <a:cubicBezTo>
                  <a:pt x="86720" y="34407"/>
                  <a:pt x="86315" y="34337"/>
                  <a:pt x="85954" y="34301"/>
                </a:cubicBezTo>
                <a:cubicBezTo>
                  <a:pt x="85769" y="34081"/>
                  <a:pt x="85619" y="33826"/>
                  <a:pt x="85434" y="33606"/>
                </a:cubicBezTo>
                <a:cubicBezTo>
                  <a:pt x="85399" y="33527"/>
                  <a:pt x="85329" y="33456"/>
                  <a:pt x="85293" y="33351"/>
                </a:cubicBezTo>
                <a:lnTo>
                  <a:pt x="85293" y="33351"/>
                </a:lnTo>
                <a:cubicBezTo>
                  <a:pt x="85874" y="33456"/>
                  <a:pt x="86500" y="33527"/>
                  <a:pt x="87089" y="33641"/>
                </a:cubicBezTo>
                <a:lnTo>
                  <a:pt x="87089" y="33606"/>
                </a:lnTo>
                <a:cubicBezTo>
                  <a:pt x="86464" y="33491"/>
                  <a:pt x="85839" y="33386"/>
                  <a:pt x="85214" y="33307"/>
                </a:cubicBezTo>
                <a:cubicBezTo>
                  <a:pt x="84994" y="32981"/>
                  <a:pt x="84774" y="32646"/>
                  <a:pt x="84554" y="32356"/>
                </a:cubicBezTo>
                <a:lnTo>
                  <a:pt x="84554" y="32356"/>
                </a:lnTo>
                <a:cubicBezTo>
                  <a:pt x="85399" y="32470"/>
                  <a:pt x="86244" y="32611"/>
                  <a:pt x="87089" y="32796"/>
                </a:cubicBezTo>
                <a:lnTo>
                  <a:pt x="87089" y="32726"/>
                </a:lnTo>
                <a:cubicBezTo>
                  <a:pt x="86244" y="32576"/>
                  <a:pt x="85399" y="32426"/>
                  <a:pt x="84519" y="32285"/>
                </a:cubicBezTo>
                <a:cubicBezTo>
                  <a:pt x="84299" y="31986"/>
                  <a:pt x="84078" y="31660"/>
                  <a:pt x="83858" y="31370"/>
                </a:cubicBezTo>
                <a:lnTo>
                  <a:pt x="83858" y="31370"/>
                </a:lnTo>
                <a:cubicBezTo>
                  <a:pt x="84924" y="31511"/>
                  <a:pt x="85989" y="31695"/>
                  <a:pt x="87010" y="31951"/>
                </a:cubicBezTo>
                <a:cubicBezTo>
                  <a:pt x="87054" y="31951"/>
                  <a:pt x="87054" y="31986"/>
                  <a:pt x="87089" y="32030"/>
                </a:cubicBezTo>
                <a:lnTo>
                  <a:pt x="87089" y="31880"/>
                </a:lnTo>
                <a:lnTo>
                  <a:pt x="87054" y="31880"/>
                </a:lnTo>
                <a:cubicBezTo>
                  <a:pt x="86834" y="31590"/>
                  <a:pt x="86570" y="31290"/>
                  <a:pt x="86350" y="30965"/>
                </a:cubicBezTo>
                <a:lnTo>
                  <a:pt x="86350" y="30965"/>
                </a:lnTo>
                <a:cubicBezTo>
                  <a:pt x="86614" y="31035"/>
                  <a:pt x="86834" y="31106"/>
                  <a:pt x="87089" y="31150"/>
                </a:cubicBezTo>
                <a:lnTo>
                  <a:pt x="87089" y="31106"/>
                </a:lnTo>
                <a:cubicBezTo>
                  <a:pt x="86834" y="31035"/>
                  <a:pt x="86570" y="30965"/>
                  <a:pt x="86279" y="30885"/>
                </a:cubicBezTo>
                <a:cubicBezTo>
                  <a:pt x="86174" y="30745"/>
                  <a:pt x="86024" y="30560"/>
                  <a:pt x="85910" y="30410"/>
                </a:cubicBezTo>
                <a:cubicBezTo>
                  <a:pt x="85804" y="30269"/>
                  <a:pt x="85734" y="30155"/>
                  <a:pt x="85619" y="30005"/>
                </a:cubicBezTo>
                <a:lnTo>
                  <a:pt x="85619" y="30005"/>
                </a:lnTo>
                <a:cubicBezTo>
                  <a:pt x="86130" y="30120"/>
                  <a:pt x="86614" y="30269"/>
                  <a:pt x="87089" y="30410"/>
                </a:cubicBezTo>
                <a:lnTo>
                  <a:pt x="87089" y="30340"/>
                </a:lnTo>
                <a:cubicBezTo>
                  <a:pt x="86570" y="30190"/>
                  <a:pt x="86095" y="30084"/>
                  <a:pt x="85584" y="29935"/>
                </a:cubicBezTo>
                <a:cubicBezTo>
                  <a:pt x="85364" y="29644"/>
                  <a:pt x="85109" y="29310"/>
                  <a:pt x="84888" y="29019"/>
                </a:cubicBezTo>
                <a:lnTo>
                  <a:pt x="84888" y="29019"/>
                </a:lnTo>
                <a:cubicBezTo>
                  <a:pt x="85619" y="29204"/>
                  <a:pt x="86350" y="29424"/>
                  <a:pt x="87089" y="29644"/>
                </a:cubicBezTo>
                <a:lnTo>
                  <a:pt x="87089" y="29565"/>
                </a:lnTo>
                <a:cubicBezTo>
                  <a:pt x="86350" y="29345"/>
                  <a:pt x="85584" y="29125"/>
                  <a:pt x="84853" y="28949"/>
                </a:cubicBezTo>
                <a:cubicBezTo>
                  <a:pt x="84633" y="28649"/>
                  <a:pt x="84413" y="28359"/>
                  <a:pt x="84193" y="28024"/>
                </a:cubicBezTo>
                <a:lnTo>
                  <a:pt x="84193" y="28024"/>
                </a:lnTo>
                <a:cubicBezTo>
                  <a:pt x="85109" y="28288"/>
                  <a:pt x="85989" y="28579"/>
                  <a:pt x="86905" y="28905"/>
                </a:cubicBezTo>
                <a:cubicBezTo>
                  <a:pt x="86975" y="28984"/>
                  <a:pt x="87010" y="29054"/>
                  <a:pt x="87089" y="29125"/>
                </a:cubicBezTo>
                <a:lnTo>
                  <a:pt x="87089" y="29019"/>
                </a:lnTo>
                <a:cubicBezTo>
                  <a:pt x="87054" y="28984"/>
                  <a:pt x="87054" y="28984"/>
                  <a:pt x="87010" y="28949"/>
                </a:cubicBezTo>
                <a:lnTo>
                  <a:pt x="87089" y="28949"/>
                </a:lnTo>
                <a:lnTo>
                  <a:pt x="87089" y="28905"/>
                </a:lnTo>
                <a:cubicBezTo>
                  <a:pt x="87054" y="28869"/>
                  <a:pt x="86975" y="28869"/>
                  <a:pt x="86940" y="28834"/>
                </a:cubicBezTo>
                <a:cubicBezTo>
                  <a:pt x="86720" y="28544"/>
                  <a:pt x="86464" y="28288"/>
                  <a:pt x="86244" y="27989"/>
                </a:cubicBezTo>
                <a:lnTo>
                  <a:pt x="86244" y="27989"/>
                </a:lnTo>
                <a:cubicBezTo>
                  <a:pt x="86500" y="28103"/>
                  <a:pt x="86790" y="28209"/>
                  <a:pt x="87089" y="28324"/>
                </a:cubicBezTo>
                <a:lnTo>
                  <a:pt x="87089" y="28244"/>
                </a:lnTo>
                <a:cubicBezTo>
                  <a:pt x="86790" y="28139"/>
                  <a:pt x="86464" y="27989"/>
                  <a:pt x="86174" y="27883"/>
                </a:cubicBezTo>
                <a:cubicBezTo>
                  <a:pt x="85910" y="27584"/>
                  <a:pt x="85690" y="27293"/>
                  <a:pt x="85434" y="27038"/>
                </a:cubicBezTo>
                <a:lnTo>
                  <a:pt x="85434" y="27038"/>
                </a:lnTo>
                <a:cubicBezTo>
                  <a:pt x="85989" y="27258"/>
                  <a:pt x="86535" y="27514"/>
                  <a:pt x="87089" y="27769"/>
                </a:cubicBezTo>
                <a:lnTo>
                  <a:pt x="87089" y="27698"/>
                </a:lnTo>
                <a:cubicBezTo>
                  <a:pt x="86500" y="27443"/>
                  <a:pt x="85954" y="27188"/>
                  <a:pt x="85364" y="26924"/>
                </a:cubicBezTo>
                <a:cubicBezTo>
                  <a:pt x="85073" y="26633"/>
                  <a:pt x="84809" y="26307"/>
                  <a:pt x="84554" y="26008"/>
                </a:cubicBezTo>
                <a:lnTo>
                  <a:pt x="84554" y="26008"/>
                </a:lnTo>
                <a:cubicBezTo>
                  <a:pt x="85364" y="26378"/>
                  <a:pt x="86174" y="26748"/>
                  <a:pt x="86940" y="27144"/>
                </a:cubicBezTo>
                <a:cubicBezTo>
                  <a:pt x="86975" y="27188"/>
                  <a:pt x="87054" y="27223"/>
                  <a:pt x="87089" y="27293"/>
                </a:cubicBezTo>
                <a:lnTo>
                  <a:pt x="87089" y="27144"/>
                </a:lnTo>
                <a:cubicBezTo>
                  <a:pt x="87054" y="27109"/>
                  <a:pt x="87010" y="27109"/>
                  <a:pt x="86975" y="27109"/>
                </a:cubicBezTo>
                <a:cubicBezTo>
                  <a:pt x="86905" y="27038"/>
                  <a:pt x="86834" y="26968"/>
                  <a:pt x="86790" y="26888"/>
                </a:cubicBezTo>
                <a:cubicBezTo>
                  <a:pt x="86614" y="26704"/>
                  <a:pt x="86429" y="26528"/>
                  <a:pt x="86209" y="26343"/>
                </a:cubicBezTo>
                <a:lnTo>
                  <a:pt x="86209" y="26343"/>
                </a:lnTo>
                <a:cubicBezTo>
                  <a:pt x="86500" y="26484"/>
                  <a:pt x="86790" y="26633"/>
                  <a:pt x="87089" y="26783"/>
                </a:cubicBezTo>
                <a:lnTo>
                  <a:pt x="87089" y="26748"/>
                </a:lnTo>
                <a:cubicBezTo>
                  <a:pt x="86755" y="26563"/>
                  <a:pt x="86429" y="26378"/>
                  <a:pt x="86059" y="26193"/>
                </a:cubicBezTo>
                <a:cubicBezTo>
                  <a:pt x="85804" y="25973"/>
                  <a:pt x="85549" y="25718"/>
                  <a:pt x="85293" y="25497"/>
                </a:cubicBezTo>
                <a:lnTo>
                  <a:pt x="85293" y="25497"/>
                </a:lnTo>
                <a:cubicBezTo>
                  <a:pt x="85910" y="25823"/>
                  <a:pt x="86500" y="26158"/>
                  <a:pt x="87089" y="26484"/>
                </a:cubicBezTo>
                <a:lnTo>
                  <a:pt x="87089" y="26343"/>
                </a:lnTo>
                <a:cubicBezTo>
                  <a:pt x="86869" y="26158"/>
                  <a:pt x="86684" y="25973"/>
                  <a:pt x="86464" y="25788"/>
                </a:cubicBezTo>
                <a:lnTo>
                  <a:pt x="86464" y="25788"/>
                </a:lnTo>
                <a:cubicBezTo>
                  <a:pt x="86614" y="25867"/>
                  <a:pt x="86755" y="25938"/>
                  <a:pt x="86905" y="26043"/>
                </a:cubicBezTo>
                <a:cubicBezTo>
                  <a:pt x="86940" y="26043"/>
                  <a:pt x="87010" y="26087"/>
                  <a:pt x="87089" y="26123"/>
                </a:cubicBezTo>
                <a:lnTo>
                  <a:pt x="87089" y="26087"/>
                </a:lnTo>
                <a:cubicBezTo>
                  <a:pt x="87010" y="26043"/>
                  <a:pt x="86975" y="26008"/>
                  <a:pt x="86905" y="25973"/>
                </a:cubicBezTo>
                <a:cubicBezTo>
                  <a:pt x="86720" y="25867"/>
                  <a:pt x="86500" y="25753"/>
                  <a:pt x="86315" y="25647"/>
                </a:cubicBezTo>
                <a:cubicBezTo>
                  <a:pt x="86024" y="25383"/>
                  <a:pt x="85769" y="25163"/>
                  <a:pt x="85514" y="24908"/>
                </a:cubicBezTo>
                <a:lnTo>
                  <a:pt x="85514" y="24908"/>
                </a:lnTo>
                <a:cubicBezTo>
                  <a:pt x="85804" y="25057"/>
                  <a:pt x="86130" y="25242"/>
                  <a:pt x="86429" y="25383"/>
                </a:cubicBezTo>
                <a:cubicBezTo>
                  <a:pt x="86649" y="25533"/>
                  <a:pt x="86869" y="25647"/>
                  <a:pt x="87089" y="25753"/>
                </a:cubicBezTo>
                <a:lnTo>
                  <a:pt x="87089" y="25682"/>
                </a:lnTo>
                <a:cubicBezTo>
                  <a:pt x="86869" y="25568"/>
                  <a:pt x="86649" y="25462"/>
                  <a:pt x="86464" y="25348"/>
                </a:cubicBezTo>
                <a:cubicBezTo>
                  <a:pt x="86095" y="25163"/>
                  <a:pt x="85690" y="24943"/>
                  <a:pt x="85329" y="24767"/>
                </a:cubicBezTo>
                <a:cubicBezTo>
                  <a:pt x="85109" y="24547"/>
                  <a:pt x="84888" y="24362"/>
                  <a:pt x="84668" y="24142"/>
                </a:cubicBezTo>
                <a:lnTo>
                  <a:pt x="84668" y="24142"/>
                </a:lnTo>
                <a:cubicBezTo>
                  <a:pt x="84994" y="24327"/>
                  <a:pt x="85329" y="24467"/>
                  <a:pt x="85654" y="24652"/>
                </a:cubicBezTo>
                <a:cubicBezTo>
                  <a:pt x="85989" y="24837"/>
                  <a:pt x="86350" y="25022"/>
                  <a:pt x="86720" y="25207"/>
                </a:cubicBezTo>
                <a:cubicBezTo>
                  <a:pt x="86869" y="25313"/>
                  <a:pt x="86975" y="25427"/>
                  <a:pt x="87089" y="25533"/>
                </a:cubicBezTo>
                <a:lnTo>
                  <a:pt x="87089" y="25462"/>
                </a:lnTo>
                <a:cubicBezTo>
                  <a:pt x="87054" y="25383"/>
                  <a:pt x="86975" y="25348"/>
                  <a:pt x="86940" y="25313"/>
                </a:cubicBezTo>
                <a:lnTo>
                  <a:pt x="86940" y="25313"/>
                </a:lnTo>
                <a:cubicBezTo>
                  <a:pt x="86975" y="25348"/>
                  <a:pt x="87054" y="25348"/>
                  <a:pt x="87089" y="25383"/>
                </a:cubicBezTo>
                <a:lnTo>
                  <a:pt x="87089" y="25313"/>
                </a:lnTo>
                <a:cubicBezTo>
                  <a:pt x="86975" y="25277"/>
                  <a:pt x="86869" y="25207"/>
                  <a:pt x="86755" y="25163"/>
                </a:cubicBezTo>
                <a:cubicBezTo>
                  <a:pt x="86500" y="24908"/>
                  <a:pt x="86244" y="24652"/>
                  <a:pt x="85954" y="24432"/>
                </a:cubicBezTo>
                <a:lnTo>
                  <a:pt x="85954" y="24432"/>
                </a:lnTo>
                <a:cubicBezTo>
                  <a:pt x="86350" y="24617"/>
                  <a:pt x="86720" y="24802"/>
                  <a:pt x="87089" y="24987"/>
                </a:cubicBezTo>
                <a:lnTo>
                  <a:pt x="87089" y="24908"/>
                </a:lnTo>
                <a:cubicBezTo>
                  <a:pt x="86649" y="24688"/>
                  <a:pt x="86244" y="24503"/>
                  <a:pt x="85804" y="24283"/>
                </a:cubicBezTo>
                <a:cubicBezTo>
                  <a:pt x="85769" y="24212"/>
                  <a:pt x="85690" y="24177"/>
                  <a:pt x="85619" y="24106"/>
                </a:cubicBezTo>
                <a:cubicBezTo>
                  <a:pt x="85399" y="23886"/>
                  <a:pt x="85179" y="23701"/>
                  <a:pt x="84959" y="23481"/>
                </a:cubicBezTo>
                <a:lnTo>
                  <a:pt x="84959" y="23481"/>
                </a:lnTo>
                <a:cubicBezTo>
                  <a:pt x="85293" y="23622"/>
                  <a:pt x="85619" y="23807"/>
                  <a:pt x="85989" y="23992"/>
                </a:cubicBezTo>
                <a:cubicBezTo>
                  <a:pt x="86315" y="24142"/>
                  <a:pt x="86649" y="24327"/>
                  <a:pt x="86975" y="24467"/>
                </a:cubicBezTo>
                <a:cubicBezTo>
                  <a:pt x="87010" y="24503"/>
                  <a:pt x="87054" y="24503"/>
                  <a:pt x="87089" y="24547"/>
                </a:cubicBezTo>
                <a:lnTo>
                  <a:pt x="87089" y="24432"/>
                </a:lnTo>
                <a:lnTo>
                  <a:pt x="87010" y="24432"/>
                </a:lnTo>
                <a:cubicBezTo>
                  <a:pt x="86720" y="24142"/>
                  <a:pt x="86394" y="23842"/>
                  <a:pt x="86095" y="23517"/>
                </a:cubicBezTo>
                <a:lnTo>
                  <a:pt x="86095" y="23517"/>
                </a:lnTo>
                <a:cubicBezTo>
                  <a:pt x="86429" y="23701"/>
                  <a:pt x="86755" y="23842"/>
                  <a:pt x="87089" y="23957"/>
                </a:cubicBezTo>
                <a:lnTo>
                  <a:pt x="87089" y="23922"/>
                </a:lnTo>
                <a:cubicBezTo>
                  <a:pt x="86684" y="23737"/>
                  <a:pt x="86315" y="23587"/>
                  <a:pt x="85954" y="23402"/>
                </a:cubicBezTo>
                <a:cubicBezTo>
                  <a:pt x="85690" y="23147"/>
                  <a:pt x="85434" y="22892"/>
                  <a:pt x="85179" y="22636"/>
                </a:cubicBezTo>
                <a:lnTo>
                  <a:pt x="85179" y="22636"/>
                </a:lnTo>
                <a:cubicBezTo>
                  <a:pt x="85769" y="22927"/>
                  <a:pt x="86429" y="23226"/>
                  <a:pt x="87089" y="23481"/>
                </a:cubicBezTo>
                <a:lnTo>
                  <a:pt x="87089" y="23402"/>
                </a:lnTo>
                <a:cubicBezTo>
                  <a:pt x="86350" y="23147"/>
                  <a:pt x="85690" y="22856"/>
                  <a:pt x="85073" y="22522"/>
                </a:cubicBezTo>
                <a:cubicBezTo>
                  <a:pt x="84774" y="22231"/>
                  <a:pt x="84483" y="21941"/>
                  <a:pt x="84193" y="21641"/>
                </a:cubicBezTo>
                <a:lnTo>
                  <a:pt x="84193" y="21641"/>
                </a:lnTo>
                <a:cubicBezTo>
                  <a:pt x="84853" y="21976"/>
                  <a:pt x="85549" y="22266"/>
                  <a:pt x="86279" y="22566"/>
                </a:cubicBezTo>
                <a:cubicBezTo>
                  <a:pt x="86535" y="22821"/>
                  <a:pt x="86790" y="23076"/>
                  <a:pt x="87089" y="23332"/>
                </a:cubicBezTo>
                <a:lnTo>
                  <a:pt x="87089" y="23261"/>
                </a:lnTo>
                <a:cubicBezTo>
                  <a:pt x="86869" y="23041"/>
                  <a:pt x="86649" y="22856"/>
                  <a:pt x="86429" y="22636"/>
                </a:cubicBezTo>
                <a:lnTo>
                  <a:pt x="86429" y="22636"/>
                </a:lnTo>
                <a:cubicBezTo>
                  <a:pt x="86649" y="22707"/>
                  <a:pt x="86869" y="22821"/>
                  <a:pt x="87089" y="22892"/>
                </a:cubicBezTo>
                <a:lnTo>
                  <a:pt x="87089" y="22821"/>
                </a:lnTo>
                <a:cubicBezTo>
                  <a:pt x="86834" y="22707"/>
                  <a:pt x="86570" y="22636"/>
                  <a:pt x="86315" y="22522"/>
                </a:cubicBezTo>
                <a:cubicBezTo>
                  <a:pt x="85954" y="22196"/>
                  <a:pt x="85584" y="21826"/>
                  <a:pt x="85249" y="21500"/>
                </a:cubicBezTo>
                <a:lnTo>
                  <a:pt x="85249" y="21500"/>
                </a:lnTo>
                <a:cubicBezTo>
                  <a:pt x="85839" y="21756"/>
                  <a:pt x="86464" y="21976"/>
                  <a:pt x="87089" y="22161"/>
                </a:cubicBezTo>
                <a:lnTo>
                  <a:pt x="87089" y="22126"/>
                </a:lnTo>
                <a:cubicBezTo>
                  <a:pt x="86429" y="21905"/>
                  <a:pt x="85769" y="21641"/>
                  <a:pt x="85144" y="21386"/>
                </a:cubicBezTo>
                <a:cubicBezTo>
                  <a:pt x="84853" y="21096"/>
                  <a:pt x="84554" y="20761"/>
                  <a:pt x="84263" y="20470"/>
                </a:cubicBezTo>
                <a:lnTo>
                  <a:pt x="84263" y="20470"/>
                </a:lnTo>
                <a:cubicBezTo>
                  <a:pt x="84888" y="20726"/>
                  <a:pt x="85549" y="20946"/>
                  <a:pt x="86244" y="21166"/>
                </a:cubicBezTo>
                <a:cubicBezTo>
                  <a:pt x="86535" y="21465"/>
                  <a:pt x="86790" y="21721"/>
                  <a:pt x="87089" y="22011"/>
                </a:cubicBezTo>
                <a:lnTo>
                  <a:pt x="87089" y="21905"/>
                </a:lnTo>
                <a:cubicBezTo>
                  <a:pt x="86834" y="21685"/>
                  <a:pt x="86614" y="21465"/>
                  <a:pt x="86350" y="21201"/>
                </a:cubicBezTo>
                <a:lnTo>
                  <a:pt x="86350" y="21201"/>
                </a:lnTo>
                <a:cubicBezTo>
                  <a:pt x="86614" y="21280"/>
                  <a:pt x="86834" y="21351"/>
                  <a:pt x="87089" y="21421"/>
                </a:cubicBezTo>
                <a:lnTo>
                  <a:pt x="87089" y="21386"/>
                </a:lnTo>
                <a:cubicBezTo>
                  <a:pt x="86790" y="21280"/>
                  <a:pt x="86535" y="21201"/>
                  <a:pt x="86279" y="21131"/>
                </a:cubicBezTo>
                <a:cubicBezTo>
                  <a:pt x="86130" y="20981"/>
                  <a:pt x="85954" y="20805"/>
                  <a:pt x="85804" y="20655"/>
                </a:cubicBezTo>
                <a:cubicBezTo>
                  <a:pt x="85619" y="20470"/>
                  <a:pt x="85469" y="20286"/>
                  <a:pt x="85293" y="20101"/>
                </a:cubicBezTo>
                <a:lnTo>
                  <a:pt x="85293" y="20101"/>
                </a:lnTo>
                <a:cubicBezTo>
                  <a:pt x="85839" y="20286"/>
                  <a:pt x="86464" y="20470"/>
                  <a:pt x="87089" y="20620"/>
                </a:cubicBezTo>
                <a:lnTo>
                  <a:pt x="87089" y="20541"/>
                </a:lnTo>
                <a:cubicBezTo>
                  <a:pt x="86429" y="20400"/>
                  <a:pt x="85804" y="20215"/>
                  <a:pt x="85214" y="20030"/>
                </a:cubicBezTo>
                <a:cubicBezTo>
                  <a:pt x="84888" y="19660"/>
                  <a:pt x="84589" y="19335"/>
                  <a:pt x="84299" y="19000"/>
                </a:cubicBezTo>
                <a:lnTo>
                  <a:pt x="84299" y="19000"/>
                </a:lnTo>
                <a:cubicBezTo>
                  <a:pt x="84888" y="19185"/>
                  <a:pt x="85549" y="19370"/>
                  <a:pt x="86244" y="19555"/>
                </a:cubicBezTo>
                <a:cubicBezTo>
                  <a:pt x="86535" y="19881"/>
                  <a:pt x="86790" y="20180"/>
                  <a:pt x="87089" y="20470"/>
                </a:cubicBezTo>
                <a:lnTo>
                  <a:pt x="87089" y="20365"/>
                </a:lnTo>
                <a:cubicBezTo>
                  <a:pt x="86834" y="20101"/>
                  <a:pt x="86570" y="19845"/>
                  <a:pt x="86350" y="19555"/>
                </a:cubicBezTo>
                <a:lnTo>
                  <a:pt x="86350" y="19555"/>
                </a:lnTo>
                <a:cubicBezTo>
                  <a:pt x="86464" y="19590"/>
                  <a:pt x="86535" y="19625"/>
                  <a:pt x="86649" y="19625"/>
                </a:cubicBezTo>
                <a:cubicBezTo>
                  <a:pt x="86790" y="19660"/>
                  <a:pt x="86940" y="19704"/>
                  <a:pt x="87089" y="19740"/>
                </a:cubicBezTo>
                <a:lnTo>
                  <a:pt x="87089" y="19660"/>
                </a:lnTo>
                <a:cubicBezTo>
                  <a:pt x="86940" y="19625"/>
                  <a:pt x="86790" y="19625"/>
                  <a:pt x="86684" y="19590"/>
                </a:cubicBezTo>
                <a:cubicBezTo>
                  <a:pt x="86535" y="19555"/>
                  <a:pt x="86429" y="19520"/>
                  <a:pt x="86279" y="19484"/>
                </a:cubicBezTo>
                <a:cubicBezTo>
                  <a:pt x="85954" y="19150"/>
                  <a:pt x="85690" y="18780"/>
                  <a:pt x="85399" y="18454"/>
                </a:cubicBezTo>
                <a:cubicBezTo>
                  <a:pt x="85469" y="18454"/>
                  <a:pt x="85549" y="18490"/>
                  <a:pt x="85619" y="18490"/>
                </a:cubicBezTo>
                <a:cubicBezTo>
                  <a:pt x="86059" y="18604"/>
                  <a:pt x="86570" y="18674"/>
                  <a:pt x="87089" y="18745"/>
                </a:cubicBezTo>
                <a:lnTo>
                  <a:pt x="87089" y="18674"/>
                </a:lnTo>
                <a:cubicBezTo>
                  <a:pt x="86570" y="18604"/>
                  <a:pt x="86095" y="18560"/>
                  <a:pt x="85619" y="18454"/>
                </a:cubicBezTo>
                <a:cubicBezTo>
                  <a:pt x="85549" y="18419"/>
                  <a:pt x="85434" y="18419"/>
                  <a:pt x="85364" y="18384"/>
                </a:cubicBezTo>
                <a:cubicBezTo>
                  <a:pt x="85073" y="18014"/>
                  <a:pt x="84853" y="17680"/>
                  <a:pt x="84633" y="17354"/>
                </a:cubicBezTo>
                <a:lnTo>
                  <a:pt x="84633" y="17354"/>
                </a:lnTo>
                <a:cubicBezTo>
                  <a:pt x="84888" y="17389"/>
                  <a:pt x="85144" y="17459"/>
                  <a:pt x="85399" y="17504"/>
                </a:cubicBezTo>
                <a:cubicBezTo>
                  <a:pt x="85769" y="17574"/>
                  <a:pt x="86174" y="17644"/>
                  <a:pt x="86570" y="17680"/>
                </a:cubicBezTo>
                <a:cubicBezTo>
                  <a:pt x="86720" y="17944"/>
                  <a:pt x="86905" y="18199"/>
                  <a:pt x="87089" y="18454"/>
                </a:cubicBezTo>
                <a:lnTo>
                  <a:pt x="87089" y="18340"/>
                </a:lnTo>
                <a:cubicBezTo>
                  <a:pt x="86940" y="18120"/>
                  <a:pt x="86790" y="17900"/>
                  <a:pt x="86649" y="17680"/>
                </a:cubicBezTo>
                <a:cubicBezTo>
                  <a:pt x="86790" y="17680"/>
                  <a:pt x="86940" y="17724"/>
                  <a:pt x="87089" y="17724"/>
                </a:cubicBezTo>
                <a:lnTo>
                  <a:pt x="87089" y="17680"/>
                </a:lnTo>
                <a:cubicBezTo>
                  <a:pt x="86905" y="17644"/>
                  <a:pt x="86755" y="17644"/>
                  <a:pt x="86614" y="17609"/>
                </a:cubicBezTo>
                <a:cubicBezTo>
                  <a:pt x="86350" y="17239"/>
                  <a:pt x="86174" y="16878"/>
                  <a:pt x="85989" y="16509"/>
                </a:cubicBezTo>
                <a:lnTo>
                  <a:pt x="85989" y="16509"/>
                </a:lnTo>
                <a:cubicBezTo>
                  <a:pt x="86350" y="16544"/>
                  <a:pt x="86720" y="16579"/>
                  <a:pt x="87089" y="16579"/>
                </a:cubicBezTo>
                <a:lnTo>
                  <a:pt x="87089" y="16544"/>
                </a:lnTo>
                <a:cubicBezTo>
                  <a:pt x="86684" y="16509"/>
                  <a:pt x="86315" y="16473"/>
                  <a:pt x="85954" y="16438"/>
                </a:cubicBezTo>
                <a:cubicBezTo>
                  <a:pt x="85804" y="16068"/>
                  <a:pt x="85654" y="15663"/>
                  <a:pt x="85584" y="15303"/>
                </a:cubicBezTo>
                <a:lnTo>
                  <a:pt x="85584" y="15303"/>
                </a:lnTo>
                <a:cubicBezTo>
                  <a:pt x="85954" y="15338"/>
                  <a:pt x="86315" y="15373"/>
                  <a:pt x="86684" y="15408"/>
                </a:cubicBezTo>
                <a:cubicBezTo>
                  <a:pt x="86834" y="15408"/>
                  <a:pt x="86940" y="15408"/>
                  <a:pt x="87089" y="15443"/>
                </a:cubicBezTo>
                <a:lnTo>
                  <a:pt x="87089" y="15373"/>
                </a:lnTo>
                <a:cubicBezTo>
                  <a:pt x="86940" y="15373"/>
                  <a:pt x="86834" y="15338"/>
                  <a:pt x="86720" y="15338"/>
                </a:cubicBezTo>
                <a:cubicBezTo>
                  <a:pt x="86315" y="15303"/>
                  <a:pt x="85954" y="15259"/>
                  <a:pt x="85584" y="15223"/>
                </a:cubicBezTo>
                <a:cubicBezTo>
                  <a:pt x="85514" y="14862"/>
                  <a:pt x="85469" y="14493"/>
                  <a:pt x="85469" y="14123"/>
                </a:cubicBezTo>
                <a:lnTo>
                  <a:pt x="85469" y="14123"/>
                </a:lnTo>
                <a:cubicBezTo>
                  <a:pt x="85804" y="14158"/>
                  <a:pt x="86174" y="14202"/>
                  <a:pt x="86500" y="14237"/>
                </a:cubicBezTo>
                <a:cubicBezTo>
                  <a:pt x="86720" y="14272"/>
                  <a:pt x="86905" y="14272"/>
                  <a:pt x="87089" y="14308"/>
                </a:cubicBezTo>
                <a:lnTo>
                  <a:pt x="87089" y="14237"/>
                </a:lnTo>
                <a:cubicBezTo>
                  <a:pt x="86905" y="14237"/>
                  <a:pt x="86720" y="14202"/>
                  <a:pt x="86535" y="14202"/>
                </a:cubicBezTo>
                <a:cubicBezTo>
                  <a:pt x="86174" y="14158"/>
                  <a:pt x="85804" y="14123"/>
                  <a:pt x="85469" y="14088"/>
                </a:cubicBezTo>
                <a:cubicBezTo>
                  <a:pt x="85514" y="13762"/>
                  <a:pt x="85549" y="13427"/>
                  <a:pt x="85654" y="13137"/>
                </a:cubicBezTo>
                <a:lnTo>
                  <a:pt x="85619" y="13102"/>
                </a:lnTo>
                <a:cubicBezTo>
                  <a:pt x="85514" y="13427"/>
                  <a:pt x="85434" y="13762"/>
                  <a:pt x="85434" y="14088"/>
                </a:cubicBezTo>
                <a:cubicBezTo>
                  <a:pt x="84924" y="14017"/>
                  <a:pt x="84483" y="13938"/>
                  <a:pt x="84043" y="13832"/>
                </a:cubicBezTo>
                <a:cubicBezTo>
                  <a:pt x="83858" y="13797"/>
                  <a:pt x="83638" y="13762"/>
                  <a:pt x="83453" y="13683"/>
                </a:cubicBezTo>
                <a:cubicBezTo>
                  <a:pt x="83489" y="13357"/>
                  <a:pt x="83568" y="13022"/>
                  <a:pt x="83709" y="12732"/>
                </a:cubicBezTo>
                <a:cubicBezTo>
                  <a:pt x="83894" y="12767"/>
                  <a:pt x="84043" y="12837"/>
                  <a:pt x="84228" y="12881"/>
                </a:cubicBezTo>
                <a:cubicBezTo>
                  <a:pt x="84739" y="12987"/>
                  <a:pt x="85514" y="13058"/>
                  <a:pt x="86350" y="13137"/>
                </a:cubicBezTo>
                <a:cubicBezTo>
                  <a:pt x="86614" y="13137"/>
                  <a:pt x="86834" y="13172"/>
                  <a:pt x="87089" y="13172"/>
                </a:cubicBezTo>
                <a:lnTo>
                  <a:pt x="87089" y="13137"/>
                </a:lnTo>
                <a:cubicBezTo>
                  <a:pt x="86834" y="13102"/>
                  <a:pt x="86614" y="13102"/>
                  <a:pt x="86350" y="13058"/>
                </a:cubicBezTo>
                <a:cubicBezTo>
                  <a:pt x="85549" y="12987"/>
                  <a:pt x="84739" y="12917"/>
                  <a:pt x="84263" y="12802"/>
                </a:cubicBezTo>
                <a:cubicBezTo>
                  <a:pt x="81728" y="12221"/>
                  <a:pt x="79747" y="11297"/>
                  <a:pt x="78391" y="10020"/>
                </a:cubicBezTo>
                <a:cubicBezTo>
                  <a:pt x="77546" y="9281"/>
                  <a:pt x="76930" y="8365"/>
                  <a:pt x="76340" y="7449"/>
                </a:cubicBezTo>
                <a:cubicBezTo>
                  <a:pt x="76375" y="7414"/>
                  <a:pt x="76375" y="7379"/>
                  <a:pt x="76410" y="7335"/>
                </a:cubicBezTo>
                <a:lnTo>
                  <a:pt x="76340" y="7300"/>
                </a:lnTo>
                <a:cubicBezTo>
                  <a:pt x="76340" y="7335"/>
                  <a:pt x="76340" y="7379"/>
                  <a:pt x="76305" y="7379"/>
                </a:cubicBezTo>
                <a:cubicBezTo>
                  <a:pt x="76155" y="7159"/>
                  <a:pt x="76005" y="6939"/>
                  <a:pt x="75864" y="6675"/>
                </a:cubicBezTo>
                <a:cubicBezTo>
                  <a:pt x="75715" y="6419"/>
                  <a:pt x="75565" y="6164"/>
                  <a:pt x="75389" y="5909"/>
                </a:cubicBezTo>
                <a:cubicBezTo>
                  <a:pt x="75424" y="5838"/>
                  <a:pt x="75459" y="5759"/>
                  <a:pt x="75495" y="5689"/>
                </a:cubicBezTo>
                <a:lnTo>
                  <a:pt x="75459" y="5653"/>
                </a:lnTo>
                <a:cubicBezTo>
                  <a:pt x="75424" y="5724"/>
                  <a:pt x="75389" y="5759"/>
                  <a:pt x="75345" y="5838"/>
                </a:cubicBezTo>
                <a:cubicBezTo>
                  <a:pt x="75019" y="5284"/>
                  <a:pt x="74649" y="4773"/>
                  <a:pt x="74244" y="4298"/>
                </a:cubicBezTo>
                <a:cubicBezTo>
                  <a:pt x="74288" y="4254"/>
                  <a:pt x="74288" y="4218"/>
                  <a:pt x="74324" y="4183"/>
                </a:cubicBezTo>
                <a:lnTo>
                  <a:pt x="74244" y="4148"/>
                </a:lnTo>
                <a:cubicBezTo>
                  <a:pt x="74244" y="4183"/>
                  <a:pt x="74244" y="4218"/>
                  <a:pt x="74209" y="4254"/>
                </a:cubicBezTo>
                <a:cubicBezTo>
                  <a:pt x="73188" y="3012"/>
                  <a:pt x="71823" y="2097"/>
                  <a:pt x="69552" y="1912"/>
                </a:cubicBezTo>
                <a:cubicBezTo>
                  <a:pt x="69292" y="1892"/>
                  <a:pt x="69036" y="1883"/>
                  <a:pt x="68783" y="1883"/>
                </a:cubicBezTo>
                <a:cubicBezTo>
                  <a:pt x="66619" y="1883"/>
                  <a:pt x="64742" y="2569"/>
                  <a:pt x="63134" y="3523"/>
                </a:cubicBezTo>
                <a:lnTo>
                  <a:pt x="63099" y="3488"/>
                </a:lnTo>
                <a:cubicBezTo>
                  <a:pt x="63099" y="3523"/>
                  <a:pt x="63063" y="3558"/>
                  <a:pt x="63063" y="3593"/>
                </a:cubicBezTo>
                <a:cubicBezTo>
                  <a:pt x="62509" y="3928"/>
                  <a:pt x="61963" y="4298"/>
                  <a:pt x="61479" y="4694"/>
                </a:cubicBezTo>
                <a:cubicBezTo>
                  <a:pt x="61479" y="4694"/>
                  <a:pt x="61479" y="4659"/>
                  <a:pt x="61523" y="4623"/>
                </a:cubicBezTo>
                <a:lnTo>
                  <a:pt x="61443" y="4623"/>
                </a:lnTo>
                <a:cubicBezTo>
                  <a:pt x="61443" y="4659"/>
                  <a:pt x="61408" y="4738"/>
                  <a:pt x="61408" y="4773"/>
                </a:cubicBezTo>
                <a:cubicBezTo>
                  <a:pt x="60933" y="5178"/>
                  <a:pt x="60493" y="5574"/>
                  <a:pt x="60052" y="5944"/>
                </a:cubicBezTo>
                <a:lnTo>
                  <a:pt x="60017" y="5944"/>
                </a:lnTo>
                <a:lnTo>
                  <a:pt x="60017" y="6014"/>
                </a:lnTo>
                <a:cubicBezTo>
                  <a:pt x="59683" y="6349"/>
                  <a:pt x="59392" y="6639"/>
                  <a:pt x="59102" y="6974"/>
                </a:cubicBezTo>
                <a:cubicBezTo>
                  <a:pt x="57667" y="8515"/>
                  <a:pt x="55906" y="9800"/>
                  <a:pt x="54110" y="10971"/>
                </a:cubicBezTo>
                <a:lnTo>
                  <a:pt x="54110" y="10936"/>
                </a:lnTo>
                <a:lnTo>
                  <a:pt x="54039" y="10901"/>
                </a:lnTo>
                <a:cubicBezTo>
                  <a:pt x="54039" y="10936"/>
                  <a:pt x="54039" y="10971"/>
                  <a:pt x="53995" y="11041"/>
                </a:cubicBezTo>
                <a:cubicBezTo>
                  <a:pt x="53485" y="11376"/>
                  <a:pt x="52939" y="11702"/>
                  <a:pt x="52384" y="12036"/>
                </a:cubicBezTo>
                <a:lnTo>
                  <a:pt x="52384" y="11957"/>
                </a:lnTo>
                <a:lnTo>
                  <a:pt x="52349" y="11957"/>
                </a:lnTo>
                <a:cubicBezTo>
                  <a:pt x="52314" y="12001"/>
                  <a:pt x="52314" y="12036"/>
                  <a:pt x="52279" y="12107"/>
                </a:cubicBezTo>
                <a:cubicBezTo>
                  <a:pt x="51759" y="12397"/>
                  <a:pt x="51213" y="12732"/>
                  <a:pt x="50694" y="13022"/>
                </a:cubicBezTo>
                <a:lnTo>
                  <a:pt x="50659" y="13022"/>
                </a:lnTo>
                <a:lnTo>
                  <a:pt x="50623" y="13058"/>
                </a:lnTo>
                <a:cubicBezTo>
                  <a:pt x="50518" y="13137"/>
                  <a:pt x="50368" y="13207"/>
                  <a:pt x="50218" y="13322"/>
                </a:cubicBezTo>
                <a:lnTo>
                  <a:pt x="49813" y="13542"/>
                </a:lnTo>
                <a:cubicBezTo>
                  <a:pt x="47833" y="14677"/>
                  <a:pt x="46072" y="15259"/>
                  <a:pt x="44390" y="15303"/>
                </a:cubicBezTo>
                <a:cubicBezTo>
                  <a:pt x="44330" y="15306"/>
                  <a:pt x="44271" y="15308"/>
                  <a:pt x="44212" y="15308"/>
                </a:cubicBezTo>
                <a:cubicBezTo>
                  <a:pt x="43689" y="15308"/>
                  <a:pt x="43198" y="15177"/>
                  <a:pt x="42700" y="15082"/>
                </a:cubicBezTo>
                <a:cubicBezTo>
                  <a:pt x="42330" y="15003"/>
                  <a:pt x="41934" y="14933"/>
                  <a:pt x="41529" y="14898"/>
                </a:cubicBezTo>
                <a:cubicBezTo>
                  <a:pt x="41414" y="14862"/>
                  <a:pt x="41309" y="14862"/>
                  <a:pt x="41159" y="14862"/>
                </a:cubicBezTo>
                <a:cubicBezTo>
                  <a:pt x="41194" y="14862"/>
                  <a:pt x="41194" y="14818"/>
                  <a:pt x="41194" y="14818"/>
                </a:cubicBezTo>
                <a:lnTo>
                  <a:pt x="41159" y="14783"/>
                </a:lnTo>
                <a:cubicBezTo>
                  <a:pt x="41124" y="14818"/>
                  <a:pt x="41124" y="14818"/>
                  <a:pt x="41124" y="14862"/>
                </a:cubicBezTo>
                <a:cubicBezTo>
                  <a:pt x="41016" y="14856"/>
                  <a:pt x="40914" y="14853"/>
                  <a:pt x="40815" y="14853"/>
                </a:cubicBezTo>
                <a:cubicBezTo>
                  <a:pt x="40245" y="14853"/>
                  <a:pt x="39801" y="14955"/>
                  <a:pt x="39178" y="15082"/>
                </a:cubicBezTo>
                <a:cubicBezTo>
                  <a:pt x="39143" y="15082"/>
                  <a:pt x="39073" y="15082"/>
                  <a:pt x="39029" y="15118"/>
                </a:cubicBezTo>
                <a:cubicBezTo>
                  <a:pt x="38923" y="15118"/>
                  <a:pt x="38773" y="15153"/>
                  <a:pt x="38632" y="15188"/>
                </a:cubicBezTo>
                <a:cubicBezTo>
                  <a:pt x="37705" y="15387"/>
                  <a:pt x="36714" y="15489"/>
                  <a:pt x="35705" y="15489"/>
                </a:cubicBezTo>
                <a:cubicBezTo>
                  <a:pt x="34836" y="15489"/>
                  <a:pt x="33953" y="15413"/>
                  <a:pt x="33086" y="15259"/>
                </a:cubicBezTo>
                <a:lnTo>
                  <a:pt x="33051" y="15259"/>
                </a:lnTo>
                <a:cubicBezTo>
                  <a:pt x="32390" y="15153"/>
                  <a:pt x="31730" y="15003"/>
                  <a:pt x="31105" y="14783"/>
                </a:cubicBezTo>
                <a:lnTo>
                  <a:pt x="31070" y="14748"/>
                </a:lnTo>
                <a:cubicBezTo>
                  <a:pt x="29608" y="14272"/>
                  <a:pt x="28288" y="13463"/>
                  <a:pt x="27407" y="12327"/>
                </a:cubicBezTo>
                <a:cubicBezTo>
                  <a:pt x="26263" y="10936"/>
                  <a:pt x="25972" y="9175"/>
                  <a:pt x="25682" y="7485"/>
                </a:cubicBezTo>
                <a:cubicBezTo>
                  <a:pt x="25347" y="5838"/>
                  <a:pt x="25057" y="4113"/>
                  <a:pt x="23991" y="2757"/>
                </a:cubicBezTo>
                <a:lnTo>
                  <a:pt x="23956" y="2757"/>
                </a:lnTo>
                <a:cubicBezTo>
                  <a:pt x="23771" y="2493"/>
                  <a:pt x="23551" y="2273"/>
                  <a:pt x="23296" y="2053"/>
                </a:cubicBezTo>
                <a:cubicBezTo>
                  <a:pt x="21792" y="695"/>
                  <a:pt x="19593" y="0"/>
                  <a:pt x="1695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86000">
                <a:srgbClr val="052949"/>
              </a:gs>
              <a:gs pos="100000">
                <a:srgbClr val="05294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5"/>
          <p:cNvSpPr txBox="1">
            <a:spLocks noGrp="1"/>
          </p:cNvSpPr>
          <p:nvPr>
            <p:ph type="ctrTitle"/>
          </p:nvPr>
        </p:nvSpPr>
        <p:spPr>
          <a:xfrm>
            <a:off x="377667" y="2571351"/>
            <a:ext cx="11465600" cy="14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2535867" y="3893467"/>
            <a:ext cx="7149200" cy="3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04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31A5-15C7-4BA0-AC1C-8A52688D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988F-DBD2-4237-B9BC-5E4AA0DA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D0C5A-457B-4E15-9E5A-B7B12DA6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E8F-3C95-486C-93B4-AB7D6C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0B7C-4ED8-4682-8E71-85064E2E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2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F90E-7AF1-4503-A460-94A35D9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6D0E-B4C6-44B6-9331-1E90267E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3000-2728-4515-B926-AD64829C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AE176-A688-445D-A2AB-7FC067C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F847-65E4-4D61-B575-3511BCF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7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398-9886-48D3-B5DA-FB0D0B97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A310-FD9C-4DEA-96F0-D9178420D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5696-3B85-4563-BE65-A07746ED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8AC0-0F32-4203-BDE5-8FD865C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F42E5-2AB4-47D3-867A-67848A7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64BEB-C0C4-48FE-A70C-24AAF639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5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DFDB-BD23-43B0-A1B4-6494F695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49DD0-8BC4-4328-AC78-7C4F01AD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C5E87-5208-4753-8C7F-04075ED0E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24258-FF2A-4EDD-9743-A39ACB313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3A720-CCA1-4D46-9B83-3AFCF8AF9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CDCB3-3F66-46F0-A6EA-6134F37D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11DCD-AA0A-4A59-B10F-3633E59E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CF976-6495-47AC-A675-60FB6555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84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C57-C0F5-42C2-B397-741575CE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57169-0A69-4160-972E-1972C7A3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57B-59D5-4BFF-A4C2-859BD894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EE198-78C4-41E2-BA3E-7BA2844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401D-0FA6-439E-BA1E-66EE54DC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2342-7FDF-44BF-8D26-12D6F202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6D62-025C-4AF2-944D-8C20EE9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4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348-746D-40B1-9DA5-6B95E149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310D-1B43-4571-85CF-C0ABEC05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19D49-BAFE-4E7D-9EC5-20BB56C6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93D66-5F83-4C7B-A9EA-6A568FA1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CB6-3EFA-4234-8DE1-F1904D18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FD61-DDB7-43EB-9DFF-E8FBBE05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4A-13D1-4ED5-964E-4363655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95474-4A59-4E4F-99A6-ED706974E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5F9F5-1DD9-4B88-A321-8DAE4A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F311-7FE7-47A0-B49C-9472DE1D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A8C9C-DD04-411C-BEC8-5D0EEE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CE93E-D02B-4E98-AA9B-680495C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5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6B262-414F-42A3-81C6-AE4192F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4626-EEFB-42EC-B3B5-C7C4A926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EF48-7484-4201-B746-3E6460F3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4B9-15A5-4D9F-A31E-2F16F4831F54}" type="datetimeFigureOut">
              <a:rPr lang="en-GB" smtClean="0"/>
              <a:t>28/09/2022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FE87-4D97-47BC-BF99-3E19C991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24722-36BA-4768-8B1E-000796B81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FF68-00C5-4910-9C91-4587C237AE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29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9DB39C-3EDB-4BAC-AB09-A7C7272C1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499" y="1345328"/>
            <a:ext cx="9141491" cy="2083672"/>
          </a:xfrm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Learning infrastructure as code with Azure Bicep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DACEC-EBFD-43B8-BFB0-7972FBB01195}"/>
              </a:ext>
            </a:extLst>
          </p:cNvPr>
          <p:cNvSpPr txBox="1"/>
          <p:nvPr/>
        </p:nvSpPr>
        <p:spPr>
          <a:xfrm>
            <a:off x="9266829" y="5864822"/>
            <a:ext cx="2561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Sept 29, 2022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43898-AFF8-4759-A690-74CF570A2F5E}"/>
              </a:ext>
            </a:extLst>
          </p:cNvPr>
          <p:cNvSpPr txBox="1"/>
          <p:nvPr/>
        </p:nvSpPr>
        <p:spPr>
          <a:xfrm>
            <a:off x="2699712" y="4336507"/>
            <a:ext cx="7770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with Elkhan Yusubov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Config Mapping in Bicep - cool stuff! - Azure Greg">
            <a:extLst>
              <a:ext uri="{FF2B5EF4-FFF2-40B4-BE49-F238E27FC236}">
                <a16:creationId xmlns:a16="http://schemas.microsoft.com/office/drawing/2014/main" id="{622E49BC-EEFA-6C4E-8892-B91BA17E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49" y="3527012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4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26E-ABFE-43BC-8014-54827AA2E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016" y="351354"/>
            <a:ext cx="10625138" cy="646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VS Code &amp; Bicep productivity tips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7257-4AA6-4566-A4FB-791445F45D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2016" y="1674813"/>
            <a:ext cx="8043481" cy="3281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is Bicep config file ?</a:t>
            </a:r>
          </a:p>
          <a:p>
            <a:pPr>
              <a:lnSpc>
                <a:spcPct val="150000"/>
              </a:lnSpc>
            </a:pPr>
            <a:r>
              <a:rPr lang="en-US" dirty="0"/>
              <a:t>Why you need one ?</a:t>
            </a:r>
          </a:p>
          <a:p>
            <a:pPr>
              <a:lnSpc>
                <a:spcPct val="150000"/>
              </a:lnSpc>
            </a:pPr>
            <a:r>
              <a:rPr lang="en-US" dirty="0"/>
              <a:t>How is analyzer organized ?</a:t>
            </a:r>
          </a:p>
          <a:p>
            <a:pPr>
              <a:lnSpc>
                <a:spcPct val="150000"/>
              </a:lnSpc>
            </a:pPr>
            <a:r>
              <a:rPr lang="en-US" dirty="0"/>
              <a:t>What are the default configurations ?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41EEA0-376A-43D2-BCD8-F810563C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216" y="1509746"/>
            <a:ext cx="3412604" cy="3673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448890-4554-43C5-B47A-4A6D663E2E71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26E-ABFE-43BC-8014-54827AA2E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622" y="575161"/>
            <a:ext cx="10625138" cy="646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Updates in Azure Bicep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7257-4AA6-4566-A4FB-791445F45D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2016" y="1829638"/>
            <a:ext cx="6225613" cy="37375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Bicep Public &amp; Private Registry</a:t>
            </a:r>
          </a:p>
          <a:p>
            <a:pPr>
              <a:lnSpc>
                <a:spcPct val="150000"/>
              </a:lnSpc>
            </a:pPr>
            <a:r>
              <a:rPr lang="en-US" dirty="0"/>
              <a:t>Deploy a Bicep file from VS Code</a:t>
            </a:r>
          </a:p>
          <a:p>
            <a:pPr>
              <a:lnSpc>
                <a:spcPct val="150000"/>
              </a:lnSpc>
            </a:pPr>
            <a:r>
              <a:rPr lang="en-US" dirty="0"/>
              <a:t>Bicep Visualizer</a:t>
            </a:r>
          </a:p>
          <a:p>
            <a:pPr>
              <a:lnSpc>
                <a:spcPct val="150000"/>
              </a:lnSpc>
            </a:pPr>
            <a:r>
              <a:rPr lang="en-US" dirty="0"/>
              <a:t>Code snippets</a:t>
            </a:r>
          </a:p>
          <a:p>
            <a:pPr>
              <a:lnSpc>
                <a:spcPct val="150000"/>
              </a:lnSpc>
            </a:pPr>
            <a:r>
              <a:rPr lang="en-US" dirty="0"/>
              <a:t>Auto generated parameters in VS Code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48890-4554-43C5-B47A-4A6D663E2E71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D671C-51EA-D09A-3833-543BE21D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16" y="2086469"/>
            <a:ext cx="3634544" cy="32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3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26E-ABFE-43BC-8014-54827AA2E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0300" y="362360"/>
            <a:ext cx="6607202" cy="64611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Deploy a Bicep file from VS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48890-4554-43C5-B47A-4A6D663E2E71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49E9D-767D-B21F-FA9F-12208C4C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9" y="1273412"/>
            <a:ext cx="7232027" cy="44054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1DFDAF-C1C9-E113-86B9-AD4C21D42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273" y="3016305"/>
            <a:ext cx="3983455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A09B-C403-42A5-9056-BA40BA18A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6718" y="403545"/>
            <a:ext cx="11353800" cy="6461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Bicep file visualizer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5C352-0BCB-44F5-81D4-36A2D870C8DB}"/>
              </a:ext>
            </a:extLst>
          </p:cNvPr>
          <p:cNvSpPr txBox="1"/>
          <p:nvPr/>
        </p:nvSpPr>
        <p:spPr>
          <a:xfrm>
            <a:off x="706718" y="1279734"/>
            <a:ext cx="338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Visualized Bicep file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AD23E-963D-4BDA-AA8D-BC4865AB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5" y="1894148"/>
            <a:ext cx="8702756" cy="3939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1A33E-EAF4-4A62-805C-13FA908EF618}"/>
              </a:ext>
            </a:extLst>
          </p:cNvPr>
          <p:cNvSpPr txBox="1"/>
          <p:nvPr/>
        </p:nvSpPr>
        <p:spPr>
          <a:xfrm>
            <a:off x="7380113" y="6438900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4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A09B-C403-42A5-9056-BA40BA18A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5946" y="300118"/>
            <a:ext cx="4762500" cy="6461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Demos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4A43F-B38C-407A-87BF-9CD7EA08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46" y="1247895"/>
            <a:ext cx="4725053" cy="5282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8A28D-AE0D-472A-AA49-14C521970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139" y="2269252"/>
            <a:ext cx="6096000" cy="231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A5ED5-C2FB-4410-A523-2B1D0A321503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9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A09B-C403-42A5-9056-BA40BA18A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5946" y="156426"/>
            <a:ext cx="7062580" cy="6461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Automating with GitHub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E3EF7-3947-4141-869F-BCB55999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9" y="1199521"/>
            <a:ext cx="8926693" cy="5164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AE0CB-1100-4DA3-8093-361F3C54B824}"/>
              </a:ext>
            </a:extLst>
          </p:cNvPr>
          <p:cNvSpPr txBox="1"/>
          <p:nvPr/>
        </p:nvSpPr>
        <p:spPr>
          <a:xfrm>
            <a:off x="7609220" y="6332242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8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ven Strategies for Handling Difficult Questions - What to Say When You  Don't Know the Answer - ProEdge Skills, Inc.">
            <a:extLst>
              <a:ext uri="{FF2B5EF4-FFF2-40B4-BE49-F238E27FC236}">
                <a16:creationId xmlns:a16="http://schemas.microsoft.com/office/drawing/2014/main" id="{EA6AF2B6-9A5E-A710-EBF5-D3A63341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148" y="643467"/>
            <a:ext cx="891370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52C07-FC03-4B79-9A30-6A7A7DEE56E9}"/>
              </a:ext>
            </a:extLst>
          </p:cNvPr>
          <p:cNvSpPr txBox="1">
            <a:spLocks/>
          </p:cNvSpPr>
          <p:nvPr/>
        </p:nvSpPr>
        <p:spPr>
          <a:xfrm>
            <a:off x="536668" y="512015"/>
            <a:ext cx="10625138" cy="79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b="1" dirty="0">
              <a:solidFill>
                <a:schemeClr val="accent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8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F0A-C8B0-4CFA-B2DA-203C13E544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2708" y="309028"/>
            <a:ext cx="8899671" cy="646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What we have covered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92794-9621-4BB7-BA3D-B3EAC343288A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3B23E08-509E-9462-C688-BD3E570B3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463721"/>
              </p:ext>
            </p:extLst>
          </p:nvPr>
        </p:nvGraphicFramePr>
        <p:xfrm>
          <a:off x="1513203" y="1244673"/>
          <a:ext cx="7546576" cy="471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72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7EE046-291C-48A2-9007-F48D77E2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87EE046-291C-48A2-9007-F48D77E2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AE801A-8196-4EA0-9FE5-D3422A08C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FDAE801A-8196-4EA0-9FE5-D3422A08C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67A5D6-0396-496A-A7E2-239CBF9BA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7A67A5D6-0396-496A-A7E2-239CBF9BA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A13E3E-12AC-4E0F-954D-3C4EE80A5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20A13E3E-12AC-4E0F-954D-3C4EE80A5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DA5E717-2EF0-490B-96BE-8D5524810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EDA5E717-2EF0-490B-96BE-8D5524810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F64A82-C225-483A-8434-950C79BAE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graphicEl>
                                              <a:dgm id="{8EF64A82-C225-483A-8434-950C79BAE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607EA0-DA2F-40E1-B7F5-48D1E42F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graphicEl>
                                              <a:dgm id="{2F607EA0-DA2F-40E1-B7F5-48D1E42F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BB511ED-1B5F-460A-9EF1-47B34213B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0BB511ED-1B5F-460A-9EF1-47B34213BD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44A7C5-3FA1-4072-95C5-E1C7C8ABE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544A7C5-3FA1-4072-95C5-E1C7C8ABE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9051B-3713-437E-8838-638686936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C29051B-3713-437E-8838-638686936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CDDAEF-7F68-4D5A-901E-8EA91432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D4CDDAEF-7F68-4D5A-901E-8EA9143228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1694-16C6-47AB-B335-ECB0226E22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1638" y="267514"/>
            <a:ext cx="11353800" cy="6461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What is next?</a:t>
            </a:r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A115E620-EA4C-4B61-990B-44CEBEFD3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82" y="4196962"/>
            <a:ext cx="2035037" cy="2035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68995C-C5DB-4BC2-BD64-F254BB015D7D}"/>
              </a:ext>
            </a:extLst>
          </p:cNvPr>
          <p:cNvSpPr txBox="1"/>
          <p:nvPr/>
        </p:nvSpPr>
        <p:spPr>
          <a:xfrm>
            <a:off x="2710273" y="3884437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Bicep Project - GitHub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17139-EE76-4A24-B66A-483F7639E4E2}"/>
              </a:ext>
            </a:extLst>
          </p:cNvPr>
          <p:cNvSpPr txBox="1"/>
          <p:nvPr/>
        </p:nvSpPr>
        <p:spPr>
          <a:xfrm>
            <a:off x="541638" y="1258572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Learn Bicep – GitHub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DD539DD0-DA41-45C7-8F0E-24EFD2977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8" y="1649034"/>
            <a:ext cx="2066793" cy="2066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51AFC0-197C-4068-A3DD-4161621D6B88}"/>
              </a:ext>
            </a:extLst>
          </p:cNvPr>
          <p:cNvSpPr txBox="1"/>
          <p:nvPr/>
        </p:nvSpPr>
        <p:spPr>
          <a:xfrm>
            <a:off x="7463468" y="3884437"/>
            <a:ext cx="412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AWESOME Azure Bicep </a:t>
            </a:r>
            <a:r>
              <a:rPr lang="en-US" sz="2000" b="0" i="0" dirty="0">
                <a:effectLst/>
                <a:latin typeface="-apple-system"/>
              </a:rPr>
              <a:t>💪 </a:t>
            </a:r>
            <a:r>
              <a:rPr lang="en-US" sz="2000" b="1" dirty="0"/>
              <a:t>- 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BFB8B-DA5F-4EAF-8CD0-DD12E5EE4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467" y="4372131"/>
            <a:ext cx="1976110" cy="1859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B2E215-51BD-416B-AC26-6A5FBE106A1C}"/>
              </a:ext>
            </a:extLst>
          </p:cNvPr>
          <p:cNvSpPr txBox="1"/>
          <p:nvPr/>
        </p:nvSpPr>
        <p:spPr>
          <a:xfrm>
            <a:off x="4586938" y="1252468"/>
            <a:ext cx="412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Azure Bicep – First Look course </a:t>
            </a:r>
            <a:r>
              <a:rPr lang="en-US" sz="2000" b="0" i="0" dirty="0">
                <a:effectLst/>
                <a:latin typeface="-apple-system"/>
              </a:rPr>
              <a:t>📽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D9B1B-1265-4716-899E-E2067783F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826" y="1760902"/>
            <a:ext cx="1914334" cy="18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9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11700-7A93-4A24-9505-459ECF45C2AE}"/>
              </a:ext>
            </a:extLst>
          </p:cNvPr>
          <p:cNvSpPr txBox="1"/>
          <p:nvPr/>
        </p:nvSpPr>
        <p:spPr>
          <a:xfrm>
            <a:off x="6525050" y="4328016"/>
            <a:ext cx="4667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Elkhan Yusubov</a:t>
            </a:r>
          </a:p>
          <a:p>
            <a:pPr algn="ctr"/>
            <a:r>
              <a:rPr lang="en-US" sz="2400" b="0" i="0" dirty="0">
                <a:effectLst/>
                <a:latin typeface="-apple-system"/>
              </a:rPr>
              <a:t>Speaker | Author | </a:t>
            </a:r>
            <a:r>
              <a:rPr lang="en-US" sz="2400" dirty="0"/>
              <a:t>Cloud Architect</a:t>
            </a:r>
            <a:endParaRPr lang="en-US" sz="2400" b="0" i="0" dirty="0">
              <a:effectLst/>
              <a:latin typeface="-apple-system"/>
            </a:endParaRPr>
          </a:p>
          <a:p>
            <a:pPr algn="ctr"/>
            <a:r>
              <a:rPr lang="en-US" sz="2400" b="0" i="0" dirty="0">
                <a:effectLst/>
                <a:latin typeface="-apple-system"/>
              </a:rPr>
              <a:t>Founder at #cloudmarathoner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E2293-01EB-47EF-B02C-8AB0D07CB906}"/>
              </a:ext>
            </a:extLst>
          </p:cNvPr>
          <p:cNvSpPr txBox="1"/>
          <p:nvPr/>
        </p:nvSpPr>
        <p:spPr>
          <a:xfrm>
            <a:off x="3332950" y="1514322"/>
            <a:ext cx="552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Amasis MT Pro Black" panose="020B0604020202020204" pitchFamily="18" charset="0"/>
              </a:rPr>
              <a:t>Thank you 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42614-1316-4B4B-9B1C-F7A7BD009F9D}"/>
              </a:ext>
            </a:extLst>
          </p:cNvPr>
          <p:cNvSpPr txBox="1"/>
          <p:nvPr/>
        </p:nvSpPr>
        <p:spPr>
          <a:xfrm>
            <a:off x="6293664" y="5995544"/>
            <a:ext cx="568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-apple-system"/>
              </a:rPr>
              <a:t>www.theCloudMarathoner.com </a:t>
            </a:r>
            <a:r>
              <a:rPr lang="en-US" sz="2400" b="0" i="0" dirty="0">
                <a:effectLst/>
                <a:latin typeface="-apple-system"/>
              </a:rPr>
              <a:t>⛅🏃‍♂️🏃‍♀️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86F37-DA26-59FF-4263-602CB4BD438C}"/>
              </a:ext>
            </a:extLst>
          </p:cNvPr>
          <p:cNvSpPr txBox="1"/>
          <p:nvPr/>
        </p:nvSpPr>
        <p:spPr>
          <a:xfrm>
            <a:off x="748128" y="6026322"/>
            <a:ext cx="4724370" cy="43088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www.meetup.com/azure-dominicana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61E31-564C-C92B-AFFF-7E218749FECF}"/>
              </a:ext>
            </a:extLst>
          </p:cNvPr>
          <p:cNvSpPr txBox="1"/>
          <p:nvPr/>
        </p:nvSpPr>
        <p:spPr>
          <a:xfrm>
            <a:off x="8144226" y="221480"/>
            <a:ext cx="4047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-apple-system"/>
              </a:rPr>
              <a:t>https://linktr.ee/elyusubov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61F631-03D2-2C75-05BB-BB9F44D9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68" y="4049973"/>
            <a:ext cx="2744183" cy="1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4188865-CF21-4233-B370-D8AE1BD37EAE}"/>
              </a:ext>
            </a:extLst>
          </p:cNvPr>
          <p:cNvSpPr txBox="1"/>
          <p:nvPr/>
        </p:nvSpPr>
        <p:spPr>
          <a:xfrm>
            <a:off x="4210141" y="1144792"/>
            <a:ext cx="74102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Elkhan is a </a:t>
            </a:r>
            <a:r>
              <a:rPr lang="en-US" dirty="0">
                <a:solidFill>
                  <a:srgbClr val="333333"/>
                </a:solidFill>
                <a:latin typeface="SegoeUI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loud Architect Manager, Microsoft Azure MVP and 15+ MCT with experience in cloud solutions, enterprise healthcare systems and healthcare data,</a:t>
            </a:r>
            <a:r>
              <a:rPr lang="en-US" dirty="0">
                <a:solidFill>
                  <a:srgbClr val="333333"/>
                </a:solidFill>
                <a:latin typeface="SegoeUI"/>
              </a:rPr>
              <a:t> and API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 standards (HL7 FHIR, EDI X12).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egoeUI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He is an active Microsoft Tech Community Contributor, Cloud Lunch and Learn Speaker and Co-Organizer, and LinkedIn instructor with interests in Architecture, DevOps &amp; Security. </a:t>
            </a:r>
          </a:p>
          <a:p>
            <a:endParaRPr lang="en-US" dirty="0">
              <a:solidFill>
                <a:srgbClr val="333333"/>
              </a:solidFill>
              <a:latin typeface="SegoeUI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He is a frequent speaker at tech meetups and has volunteered for Give Camps, Azure Data Fest, SQL Saturdays and Microsoft community events, like this one.</a:t>
            </a:r>
          </a:p>
          <a:p>
            <a:endParaRPr lang="en-US" dirty="0">
              <a:solidFill>
                <a:srgbClr val="333333"/>
              </a:solidFill>
              <a:latin typeface="SegoeUI"/>
            </a:endParaRPr>
          </a:p>
          <a:p>
            <a:r>
              <a:rPr lang="en-US" dirty="0">
                <a:solidFill>
                  <a:srgbClr val="333333"/>
                </a:solidFill>
                <a:latin typeface="SegoeUI"/>
              </a:rPr>
              <a:t>And please, checkout his blog posts at Cloud Marathoner site below.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B22D-32B4-44E2-A309-3B2335845B5A}"/>
              </a:ext>
            </a:extLst>
          </p:cNvPr>
          <p:cNvSpPr txBox="1"/>
          <p:nvPr/>
        </p:nvSpPr>
        <p:spPr>
          <a:xfrm>
            <a:off x="0" y="2991452"/>
            <a:ext cx="38711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Elkhan Yusubov</a:t>
            </a:r>
          </a:p>
          <a:p>
            <a:pPr algn="ctr"/>
            <a:r>
              <a:rPr lang="en-US" sz="2000" b="0" i="0" dirty="0">
                <a:effectLst/>
                <a:latin typeface="-apple-system"/>
              </a:rPr>
              <a:t>Speaker | Author | Influencer </a:t>
            </a:r>
          </a:p>
          <a:p>
            <a:pPr algn="ctr"/>
            <a:r>
              <a:rPr lang="en-US" sz="2000" dirty="0"/>
              <a:t>Cloud Architect | </a:t>
            </a:r>
            <a:r>
              <a:rPr lang="en-US" sz="2000" b="0" i="0" dirty="0">
                <a:effectLst/>
                <a:latin typeface="-apple-system"/>
              </a:rPr>
              <a:t>Founder</a:t>
            </a:r>
            <a:endParaRPr lang="en-US" sz="2000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EEC506-47A7-4CFD-AD8D-4643C7184C5E}"/>
              </a:ext>
            </a:extLst>
          </p:cNvPr>
          <p:cNvGrpSpPr/>
          <p:nvPr/>
        </p:nvGrpSpPr>
        <p:grpSpPr>
          <a:xfrm>
            <a:off x="991785" y="6074642"/>
            <a:ext cx="1450798" cy="390654"/>
            <a:chOff x="14445208" y="4843197"/>
            <a:chExt cx="1450798" cy="390654"/>
          </a:xfrm>
          <a:solidFill>
            <a:schemeClr val="bg1"/>
          </a:solidFill>
        </p:grpSpPr>
        <p:sp>
          <p:nvSpPr>
            <p:cNvPr id="16" name="Text Placeholder 2">
              <a:extLst>
                <a:ext uri="{FF2B5EF4-FFF2-40B4-BE49-F238E27FC236}">
                  <a16:creationId xmlns:a16="http://schemas.microsoft.com/office/drawing/2014/main" id="{4BED3F08-9FBA-4AE3-B200-70C24F1CA97D}"/>
                </a:ext>
              </a:extLst>
            </p:cNvPr>
            <p:cNvSpPr txBox="1">
              <a:spLocks/>
            </p:cNvSpPr>
            <p:nvPr/>
          </p:nvSpPr>
          <p:spPr>
            <a:xfrm>
              <a:off x="14953267" y="4927723"/>
              <a:ext cx="942739" cy="221599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Lucida Grande" panose="020B0600040502020204" pitchFamily="34" charset="0"/>
                <a:buNone/>
                <a:defRPr sz="24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731520" indent="-4572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rabicPeriod"/>
                <a:defRPr sz="2000" b="1" kern="1200">
                  <a:solidFill>
                    <a:schemeClr val="accent4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914400" indent="-4572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lphaUcPeriod"/>
                <a:defRPr sz="20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982980" indent="-3429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rabicParenR"/>
                <a:defRPr sz="16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1223010" indent="-4000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romanLcPeriod"/>
                <a:defRPr sz="16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</a:rPr>
                <a:t>ElYusubov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C98AAA0-164A-488A-A066-F4216EE3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445208" y="4843197"/>
              <a:ext cx="399980" cy="39065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B0DC46-6AA7-47D7-8C5E-A921DA4C5341}"/>
              </a:ext>
            </a:extLst>
          </p:cNvPr>
          <p:cNvGrpSpPr/>
          <p:nvPr/>
        </p:nvGrpSpPr>
        <p:grpSpPr>
          <a:xfrm>
            <a:off x="850471" y="5440606"/>
            <a:ext cx="2111459" cy="390653"/>
            <a:chOff x="9614810" y="4333444"/>
            <a:chExt cx="2111380" cy="321226"/>
          </a:xfrm>
          <a:solidFill>
            <a:schemeClr val="bg1"/>
          </a:solidFill>
        </p:grpSpPr>
        <p:sp>
          <p:nvSpPr>
            <p:cNvPr id="9" name="Text Placeholder 2">
              <a:extLst>
                <a:ext uri="{FF2B5EF4-FFF2-40B4-BE49-F238E27FC236}">
                  <a16:creationId xmlns:a16="http://schemas.microsoft.com/office/drawing/2014/main" id="{6A86A46E-056D-4F59-83F0-2CD62802E0A1}"/>
                </a:ext>
              </a:extLst>
            </p:cNvPr>
            <p:cNvSpPr txBox="1">
              <a:spLocks/>
            </p:cNvSpPr>
            <p:nvPr/>
          </p:nvSpPr>
          <p:spPr>
            <a:xfrm>
              <a:off x="9996294" y="4374293"/>
              <a:ext cx="1729896" cy="273325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Lucida Grande" panose="020B0600040502020204" pitchFamily="34" charset="0"/>
                <a:buNone/>
                <a:defRPr sz="24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1pPr>
              <a:lvl2pPr marL="731520" indent="-4572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rabicPeriod"/>
                <a:defRPr sz="2000" b="1" kern="1200">
                  <a:solidFill>
                    <a:schemeClr val="accent4"/>
                  </a:solidFill>
                  <a:latin typeface="Calibri" charset="0"/>
                  <a:ea typeface="Calibri" charset="0"/>
                  <a:cs typeface="Calibri" charset="0"/>
                </a:defRPr>
              </a:lvl2pPr>
              <a:lvl3pPr marL="914400" indent="-4572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lphaUcPeriod"/>
                <a:defRPr sz="20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3pPr>
              <a:lvl4pPr marL="982980" indent="-3429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arabicParenR"/>
                <a:defRPr sz="16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4pPr>
              <a:lvl5pPr marL="1223010" indent="-40005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+mj-lt"/>
                <a:buAutoNum type="romanLcPeriod"/>
                <a:defRPr sz="1600" b="0" kern="1200">
                  <a:solidFill>
                    <a:schemeClr val="accent3"/>
                  </a:solidFill>
                  <a:latin typeface="Calibri" charset="0"/>
                  <a:ea typeface="Calibri" charset="0"/>
                  <a:cs typeface="Calibri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000000"/>
                  </a:solidFill>
                </a:rPr>
                <a:t>@ElYusubov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E2FDB06-BB55-41C0-91D7-64B5E57D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lum bright="-54000" contrast="4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14810" y="4333444"/>
              <a:ext cx="390652" cy="321226"/>
            </a:xfrm>
            <a:prstGeom prst="rect">
              <a:avLst/>
            </a:prstGeom>
          </p:spPr>
        </p:pic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68CCF635-BCB8-4CC9-8FD7-83180653C2C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lum bright="-51000" contrast="57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943" y="5420290"/>
            <a:ext cx="412052" cy="412052"/>
          </a:xfrm>
          <a:prstGeom prst="rect">
            <a:avLst/>
          </a:prstGeom>
        </p:spPr>
      </p:pic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63235FCF-EFC3-4EEE-AEF2-1BE1C1B0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648861"/>
            <a:ext cx="2123747" cy="212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Most Valuable Professional - Wikipedia">
            <a:extLst>
              <a:ext uri="{FF2B5EF4-FFF2-40B4-BE49-F238E27FC236}">
                <a16:creationId xmlns:a16="http://schemas.microsoft.com/office/drawing/2014/main" id="{99D091D8-99E1-432E-B670-6649DA81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0" y="4167961"/>
            <a:ext cx="2581822" cy="10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29BBB7-B558-49DB-A78A-65DEF783BDCA}"/>
              </a:ext>
            </a:extLst>
          </p:cNvPr>
          <p:cNvSpPr txBox="1"/>
          <p:nvPr/>
        </p:nvSpPr>
        <p:spPr>
          <a:xfrm>
            <a:off x="6054295" y="6023058"/>
            <a:ext cx="5671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sz="2400" b="0" i="0" dirty="0">
                <a:effectLst/>
                <a:latin typeface="-apple-system"/>
              </a:rPr>
              <a:t>⛅🏃‍♂️🏃‍♀️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F2D1E-461F-1947-7381-5FB4F2214EAD}"/>
              </a:ext>
            </a:extLst>
          </p:cNvPr>
          <p:cNvSpPr txBox="1"/>
          <p:nvPr/>
        </p:nvSpPr>
        <p:spPr>
          <a:xfrm>
            <a:off x="282910" y="6066066"/>
            <a:ext cx="6107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-apple-system"/>
              </a:rPr>
              <a:t>https://linktr.ee/elyusubov</a:t>
            </a:r>
          </a:p>
        </p:txBody>
      </p:sp>
    </p:spTree>
    <p:extLst>
      <p:ext uri="{BB962C8B-B14F-4D97-AF65-F5344CB8AC3E}">
        <p14:creationId xmlns:p14="http://schemas.microsoft.com/office/powerpoint/2010/main" val="33321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F0A-C8B0-4CFA-B2DA-203C13E544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2708" y="309028"/>
            <a:ext cx="8899671" cy="646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What we will cover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92794-9621-4BB7-BA3D-B3EAC343288A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CA1E22-FA28-F53B-3620-0A6D700DC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71438"/>
              </p:ext>
            </p:extLst>
          </p:nvPr>
        </p:nvGraphicFramePr>
        <p:xfrm>
          <a:off x="1513203" y="1244673"/>
          <a:ext cx="7546576" cy="471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4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7EE046-291C-48A2-9007-F48D77E2A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87EE046-291C-48A2-9007-F48D77E2AD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AE801A-8196-4EA0-9FE5-D3422A08C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DAE801A-8196-4EA0-9FE5-D3422A08C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67A5D6-0396-496A-A7E2-239CBF9BA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A67A5D6-0396-496A-A7E2-239CBF9BA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A13E3E-12AC-4E0F-954D-3C4EE80A54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20A13E3E-12AC-4E0F-954D-3C4EE80A54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A5E717-2EF0-490B-96BE-8D5524810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EDA5E717-2EF0-490B-96BE-8D5524810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F64A82-C225-483A-8434-950C79BAE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8EF64A82-C225-483A-8434-950C79BAE2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607EA0-DA2F-40E1-B7F5-48D1E42FF1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2F607EA0-DA2F-40E1-B7F5-48D1E42FF1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B511ED-1B5F-460A-9EF1-47B34213BD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0BB511ED-1B5F-460A-9EF1-47B34213BD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44A7C5-3FA1-4072-95C5-E1C7C8ABE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2544A7C5-3FA1-4072-95C5-E1C7C8ABE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29051B-3713-437E-8838-638686936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FC29051B-3713-437E-8838-638686936C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CDDAEF-7F68-4D5A-901E-8EA9143228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D4CDDAEF-7F68-4D5A-901E-8EA9143228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26E-ABFE-43BC-8014-54827AA2E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016" y="351354"/>
            <a:ext cx="10625138" cy="646113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What is Azure Bicep?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E7257-4AA6-4566-A4FB-791445F45D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2016" y="1980200"/>
            <a:ext cx="8043481" cy="328136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dirty="0"/>
              <a:t>New DSL for managing Azure resources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dirty="0"/>
              <a:t>Transparent abstraction over ARM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dirty="0"/>
              <a:t>Clean way to author Azure resources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dirty="0"/>
              <a:t>Connected with ARM Templates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4E990-EA91-450A-8A1D-C70F5777F148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pic>
        <p:nvPicPr>
          <p:cNvPr id="3078" name="Picture 6" descr="IaC with Bicep: deploy Azure API Management Architecture - ariste.info">
            <a:extLst>
              <a:ext uri="{FF2B5EF4-FFF2-40B4-BE49-F238E27FC236}">
                <a16:creationId xmlns:a16="http://schemas.microsoft.com/office/drawing/2014/main" id="{46172936-8C7F-273A-1F53-A36B2BAA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79" y="2049034"/>
            <a:ext cx="4906544" cy="27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0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F0A-C8B0-4CFA-B2DA-203C13E544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19100"/>
            <a:ext cx="11353800" cy="6461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Bicep Language vs ARM templates</a:t>
            </a:r>
          </a:p>
        </p:txBody>
      </p:sp>
      <p:pic>
        <p:nvPicPr>
          <p:cNvPr id="4" name="Picture 3" descr="Azure Bicep Language">
            <a:extLst>
              <a:ext uri="{FF2B5EF4-FFF2-40B4-BE49-F238E27FC236}">
                <a16:creationId xmlns:a16="http://schemas.microsoft.com/office/drawing/2014/main" id="{60DC68EA-C1BF-4B7C-B5E2-E7422E35D8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92" y="1253223"/>
            <a:ext cx="8307976" cy="48398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55930-6BF9-4099-A8A7-4B7EBD380AF5}"/>
              </a:ext>
            </a:extLst>
          </p:cNvPr>
          <p:cNvSpPr txBox="1"/>
          <p:nvPr/>
        </p:nvSpPr>
        <p:spPr>
          <a:xfrm>
            <a:off x="7765891" y="6281113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0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E136-E3A3-48A3-8530-F63E5C1F98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9279" y="1422608"/>
            <a:ext cx="6042875" cy="4658703"/>
          </a:xfrm>
        </p:spPr>
        <p:txBody>
          <a:bodyPr wrap="square">
            <a:normAutofit fontScale="92500" lnSpcReduction="10000"/>
          </a:bodyPr>
          <a:lstStyle/>
          <a:p>
            <a:r>
              <a:rPr lang="en-US" dirty="0"/>
              <a:t>Easy to understand and maintain</a:t>
            </a:r>
          </a:p>
          <a:p>
            <a:r>
              <a:rPr lang="en-US" dirty="0"/>
              <a:t>Day Zero support</a:t>
            </a:r>
          </a:p>
          <a:p>
            <a:r>
              <a:rPr lang="en-US" dirty="0"/>
              <a:t>Transparent abstraction</a:t>
            </a:r>
          </a:p>
          <a:p>
            <a:r>
              <a:rPr lang="en-US" dirty="0"/>
              <a:t>Awesome tooling in VS Code</a:t>
            </a:r>
          </a:p>
          <a:p>
            <a:r>
              <a:rPr lang="en-US" dirty="0"/>
              <a:t>Clean code syntax</a:t>
            </a:r>
          </a:p>
          <a:p>
            <a:r>
              <a:rPr lang="en-US" dirty="0"/>
              <a:t>Code re-use and modularity</a:t>
            </a:r>
          </a:p>
          <a:p>
            <a:r>
              <a:rPr lang="en-US" dirty="0"/>
              <a:t>Deep integration with Azure</a:t>
            </a:r>
          </a:p>
          <a:p>
            <a:r>
              <a:rPr lang="en-US" dirty="0"/>
              <a:t>Preflight validation</a:t>
            </a:r>
          </a:p>
          <a:p>
            <a:r>
              <a:rPr lang="en-US" dirty="0"/>
              <a:t>No state management</a:t>
            </a:r>
          </a:p>
          <a:p>
            <a:r>
              <a:rPr lang="en-US" dirty="0"/>
              <a:t>Production support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11B9F-ABE2-4957-97CD-454E0CC74E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2" y="349766"/>
            <a:ext cx="10848975" cy="67945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Bicep language 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E4F39-C5DC-4222-AAAB-28630B14AEAF}"/>
              </a:ext>
            </a:extLst>
          </p:cNvPr>
          <p:cNvSpPr txBox="1"/>
          <p:nvPr/>
        </p:nvSpPr>
        <p:spPr>
          <a:xfrm>
            <a:off x="7519768" y="6244295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14806B-9AD0-215D-A781-C3CAA7F5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026" y="1422608"/>
            <a:ext cx="3477462" cy="428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A09B-C403-42A5-9056-BA40BA18A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5681" y="227220"/>
            <a:ext cx="11353800" cy="6461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Azure Bicep evolution from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C9B7-4389-43BA-9A4B-AA131D0AF283}"/>
              </a:ext>
            </a:extLst>
          </p:cNvPr>
          <p:cNvSpPr txBox="1"/>
          <p:nvPr/>
        </p:nvSpPr>
        <p:spPr>
          <a:xfrm>
            <a:off x="653141" y="1647496"/>
            <a:ext cx="5150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Started as alpha version in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Supported version: v0.3.1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Latest version: v0.10.61 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Expected version v1.0 TBD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937B9-E06B-4D9A-A448-92465FA42015}"/>
              </a:ext>
            </a:extLst>
          </p:cNvPr>
          <p:cNvSpPr txBox="1"/>
          <p:nvPr/>
        </p:nvSpPr>
        <p:spPr>
          <a:xfrm>
            <a:off x="7454108" y="6374612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5A11B-AD84-A7FD-9C74-535D2499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25" y="129954"/>
            <a:ext cx="41052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977A-6B01-49E8-B0D5-8C8E5AC55A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597" y="414457"/>
            <a:ext cx="11353800" cy="64611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Bicep dev environment?</a:t>
            </a:r>
          </a:p>
        </p:txBody>
      </p:sp>
      <p:pic>
        <p:nvPicPr>
          <p:cNvPr id="2052" name="Picture 4" descr="Steam Community :: Guide :: How to make wallpaper engine run on any  computer(mac, linux, etc.)">
            <a:extLst>
              <a:ext uri="{FF2B5EF4-FFF2-40B4-BE49-F238E27FC236}">
                <a16:creationId xmlns:a16="http://schemas.microsoft.com/office/drawing/2014/main" id="{DC9A3BA8-8214-4F5E-ADC3-9D35B0998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01" y="2528115"/>
            <a:ext cx="3519098" cy="229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053845-6FBB-465F-A251-6E361BADA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7" y="1540042"/>
            <a:ext cx="7673241" cy="4271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03BE1-ECAF-485E-8150-ABDCF610E06F}"/>
              </a:ext>
            </a:extLst>
          </p:cNvPr>
          <p:cNvSpPr txBox="1"/>
          <p:nvPr/>
        </p:nvSpPr>
        <p:spPr>
          <a:xfrm>
            <a:off x="7539646" y="6290724"/>
            <a:ext cx="429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https://theCloudMarathoner.com </a:t>
            </a:r>
            <a:r>
              <a:rPr lang="en-US" b="0" i="0" dirty="0">
                <a:effectLst/>
                <a:latin typeface="-apple-system"/>
              </a:rPr>
              <a:t>⛅🏃‍♂️🏃‍♀️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BB9067-C20A-48C8-BDAB-B859EAD28143}"/>
              </a:ext>
            </a:extLst>
          </p:cNvPr>
          <p:cNvSpPr txBox="1">
            <a:spLocks/>
          </p:cNvSpPr>
          <p:nvPr/>
        </p:nvSpPr>
        <p:spPr>
          <a:xfrm>
            <a:off x="838200" y="419100"/>
            <a:ext cx="11353800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accent1"/>
                </a:solidFill>
              </a:rPr>
              <a:t>Azure Bicep First Look video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1658C-1F63-4F58-A7D3-E36239AB3B64}"/>
              </a:ext>
            </a:extLst>
          </p:cNvPr>
          <p:cNvSpPr txBox="1"/>
          <p:nvPr/>
        </p:nvSpPr>
        <p:spPr>
          <a:xfrm>
            <a:off x="8045339" y="6428237"/>
            <a:ext cx="391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-apple-system"/>
              </a:rPr>
              <a:t>www.TheCloudMarathoner.com </a:t>
            </a:r>
            <a:r>
              <a:rPr lang="en-US" b="0" i="0" dirty="0">
                <a:effectLst/>
                <a:latin typeface="-apple-system"/>
              </a:rPr>
              <a:t>⛅🏃‍♂️</a:t>
            </a:r>
            <a:endParaRPr lang="en-US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282C8AC-58AB-4094-BE7E-A59C7EFD3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5213"/>
            <a:ext cx="975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2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12141</TotalTime>
  <Words>1573</Words>
  <Application>Microsoft Office PowerPoint</Application>
  <PresentationFormat>Widescreen</PresentationFormat>
  <Paragraphs>239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Amasis MT Pro Black</vt:lpstr>
      <vt:lpstr>-apple-system</vt:lpstr>
      <vt:lpstr>Arial</vt:lpstr>
      <vt:lpstr>Calibri</vt:lpstr>
      <vt:lpstr>Calibri Light</vt:lpstr>
      <vt:lpstr>Consolas</vt:lpstr>
      <vt:lpstr>Courier New</vt:lpstr>
      <vt:lpstr>Lucida Grande</vt:lpstr>
      <vt:lpstr>Segoe UI</vt:lpstr>
      <vt:lpstr>SegoeUI</vt:lpstr>
      <vt:lpstr>Office Theme</vt:lpstr>
      <vt:lpstr>Learning infrastructure as code with Azure Bicep</vt:lpstr>
      <vt:lpstr>PowerPoint Presentation</vt:lpstr>
      <vt:lpstr>What we will cover</vt:lpstr>
      <vt:lpstr>What is Azure Bicep?</vt:lpstr>
      <vt:lpstr>Bicep Language vs ARM templates</vt:lpstr>
      <vt:lpstr>Bicep language benefits</vt:lpstr>
      <vt:lpstr>Azure Bicep evolution from 2020</vt:lpstr>
      <vt:lpstr>Bicep dev environment?</vt:lpstr>
      <vt:lpstr>PowerPoint Presentation</vt:lpstr>
      <vt:lpstr>VS Code &amp; Bicep productivity tips</vt:lpstr>
      <vt:lpstr>Updates in Azure Bicep</vt:lpstr>
      <vt:lpstr>Deploy a Bicep file from VS Code</vt:lpstr>
      <vt:lpstr>Bicep file visualizer</vt:lpstr>
      <vt:lpstr>Demos</vt:lpstr>
      <vt:lpstr>Automating with GitHub workflow</vt:lpstr>
      <vt:lpstr>PowerPoint Presentation</vt:lpstr>
      <vt:lpstr>What we have covered</vt:lpstr>
      <vt:lpstr>What is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FestiveTechCalendar 2020</dc:title>
  <dc:creator>Gregor Suttie | Intercept</dc:creator>
  <cp:lastModifiedBy>Elkhan Yusubov</cp:lastModifiedBy>
  <cp:revision>4</cp:revision>
  <dcterms:created xsi:type="dcterms:W3CDTF">2020-11-15T18:05:49Z</dcterms:created>
  <dcterms:modified xsi:type="dcterms:W3CDTF">2022-09-30T00:52:30Z</dcterms:modified>
</cp:coreProperties>
</file>