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372" r:id="rId6"/>
    <p:sldMasterId id="2147485453" r:id="rId7"/>
    <p:sldMasterId id="2147485459" r:id="rId8"/>
    <p:sldMasterId id="2147485469" r:id="rId9"/>
  </p:sldMasterIdLst>
  <p:notesMasterIdLst>
    <p:notesMasterId r:id="rId19"/>
  </p:notesMasterIdLst>
  <p:handoutMasterIdLst>
    <p:handoutMasterId r:id="rId20"/>
  </p:handoutMasterIdLst>
  <p:sldIdLst>
    <p:sldId id="2076138386" r:id="rId10"/>
    <p:sldId id="2147477385" r:id="rId11"/>
    <p:sldId id="2147477386" r:id="rId12"/>
    <p:sldId id="2147477388" r:id="rId13"/>
    <p:sldId id="2147477389" r:id="rId14"/>
    <p:sldId id="2147477390" r:id="rId15"/>
    <p:sldId id="2147477391" r:id="rId16"/>
    <p:sldId id="2147477285" r:id="rId17"/>
    <p:sldId id="2147477392" r:id="rId18"/>
  </p:sldIdLst>
  <p:sldSz cx="12192000" cy="6858000"/>
  <p:notesSz cx="6858000" cy="1209675"/>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 to Workshop" id="{A90C2476-DF76-49CE-9D22-3F5A54B89508}">
          <p14:sldIdLst>
            <p14:sldId id="2076138386"/>
            <p14:sldId id="2147477385"/>
          </p14:sldIdLst>
        </p14:section>
        <p14:section name="Introduction to Performance Troubleshooting" id="{FDA06683-696D-446C-9642-C81D496F0C94}">
          <p14:sldIdLst>
            <p14:sldId id="2147477386"/>
            <p14:sldId id="2147477388"/>
            <p14:sldId id="2147477389"/>
            <p14:sldId id="2147477390"/>
            <p14:sldId id="2147477391"/>
          </p14:sldIdLst>
        </p14:section>
        <p14:section name="Summary" id="{9560B6D6-55B3-4C59-A354-8B51072ABE61}">
          <p14:sldIdLst>
            <p14:sldId id="2147477285"/>
          </p14:sldIdLst>
        </p14:section>
        <p14:section name="Resources" id="{23D66856-C01F-4C91-A681-EBD31A57918F}">
          <p14:sldIdLst>
            <p14:sldId id="2147477392"/>
          </p14:sldIdLst>
        </p14:section>
      </p14:sectionLst>
    </p:ext>
    <p:ext uri="{EFAFB233-063F-42B5-8137-9DF3F51BA10A}">
      <p15:sldGuideLst xmlns:p15="http://schemas.microsoft.com/office/powerpoint/2012/main">
        <p15:guide id="1" orient="horz" pos="3024" userDrawn="1">
          <p15:clr>
            <a:srgbClr val="A4A3A4"/>
          </p15:clr>
        </p15:guide>
        <p15:guide id="2" pos="3144" userDrawn="1">
          <p15:clr>
            <a:srgbClr val="A4A3A4"/>
          </p15:clr>
        </p15:guide>
        <p15:guide id="3" orient="horz" pos="139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5327805-A85A-C995-CCFB-01248418759D}" name="Taylor Rozek" initials="TR" userId="0a2381daea61e3f1" providerId="Windows Live"/>
  <p188:author id="{0B30EB1B-83CB-6D3E-A2B8-0CEFDD55FC8C}" name="Anna Hoffman" initials="AH" userId="S::antho@microsoft.com::5d003f33-6e3f-406c-b398-0eb1113638fb" providerId="AD"/>
  <p188:author id="{EFD22B27-78DF-36A6-4F7F-551AC71F9764}" name="Ajay Jagannathan" initials="" userId="S::ajayj@microsoft.com::d9556ceb-8ab8-4d61-bb8a-c175424f605e" providerId="AD"/>
  <p188:author id="{0686AE46-0AEF-2484-1625-3C3D262A15B6}" name="Pam Lahoud" initials="PL" userId="S::pamela@microsoft.com::c994f292-3cc1-4aab-a3ce-64a1485190d9" providerId="AD"/>
  <p188:author id="{24131A6E-DA0D-2834-BBA9-006C48D5436D}" name="Daniel Schmeichler" initials="DS" userId="S::daniel@2a.consulting::ad56f8ff-145f-4ee2-a2b3-4f3e34949c8d" providerId="AD"/>
  <p188:author id="{8E5F46A6-45B3-D394-F44B-008692A1F65C}" name="Mohamed Kabiruddin" initials="MK" userId="S::mokabiru@microsoft.com::08c8804f-683d-4ca3-b50c-e3092e150e90" providerId="AD"/>
  <p188:author id="{237AFEC7-0D9F-02EB-156F-4E591B8E0161}" name="Nick Dwyer" initials="ND" userId="S::Nick@2a.consulting::637372cd-8f04-49e1-a9c8-f5dbbdc447be" providerId="AD"/>
  <p188:author id="{DDE12FCE-8D43-C8B6-8CC9-2C2C1A56130B}" name="Bob Ward" initials="BW" userId="S::bobward@microsoft.com::6da7c2dd-8e2e-469f-a216-c384312e2a2d"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Evan Aeschlimann" initials="EA" lastIdx="2" clrIdx="7">
    <p:extLst>
      <p:ext uri="{19B8F6BF-5375-455C-9EA6-DF929625EA0E}">
        <p15:presenceInfo xmlns:p15="http://schemas.microsoft.com/office/powerpoint/2012/main" userId="Evan Aeschlimann" providerId="None"/>
      </p:ext>
    </p:extLst>
  </p:cmAuthor>
  <p:cmAuthor id="1" name="Mary Feil-Jacobs" initials="MFJ" lastIdx="43" clrIdx="1"/>
  <p:cmAuthor id="8" name="Bob Ward" initials="BW" lastIdx="4" clrIdx="8">
    <p:extLst>
      <p:ext uri="{19B8F6BF-5375-455C-9EA6-DF929625EA0E}">
        <p15:presenceInfo xmlns:p15="http://schemas.microsoft.com/office/powerpoint/2012/main" userId="S::bobward@microsoft.com::6da7c2dd-8e2e-469f-a216-c384312e2a2d" providerId="AD"/>
      </p:ext>
    </p:extLst>
  </p:cmAuthor>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9" name="Anna Hoffman" initials="AH" lastIdx="1" clrIdx="9">
    <p:extLst>
      <p:ext uri="{19B8F6BF-5375-455C-9EA6-DF929625EA0E}">
        <p15:presenceInfo xmlns:p15="http://schemas.microsoft.com/office/powerpoint/2012/main" userId="S::antho@microsoft.com::5d003f33-6e3f-406c-b398-0eb1113638fb"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Debbi Lyons" initials="DL" lastIdx="119" clrIdx="4"/>
  <p:cmAuthor id="5" name="Nicole Benjamin" initials="NB" lastIdx="58" clrIdx="5">
    <p:extLst>
      <p:ext uri="{19B8F6BF-5375-455C-9EA6-DF929625EA0E}">
        <p15:presenceInfo xmlns:p15="http://schemas.microsoft.com/office/powerpoint/2012/main" userId="Nicole Benjamin" providerId="None"/>
      </p:ext>
    </p:extLst>
  </p:cmAuthor>
  <p:cmAuthor id="6" name="Nick Dwyer" initials="ND" lastIdx="118" clrIdx="6">
    <p:extLst>
      <p:ext uri="{19B8F6BF-5375-455C-9EA6-DF929625EA0E}">
        <p15:presenceInfo xmlns:p15="http://schemas.microsoft.com/office/powerpoint/2012/main" userId="Nick Dwy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FFFFF"/>
    <a:srgbClr val="0078D7"/>
    <a:srgbClr val="50E6FF"/>
    <a:srgbClr val="757575"/>
    <a:srgbClr val="737373"/>
    <a:srgbClr val="E81123"/>
    <a:srgbClr val="E6E6E6"/>
    <a:srgbClr val="BDBDBD"/>
    <a:srgbClr val="D83B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D1A03F-E0D7-437E-AB40-3547A752E9E8}" v="409" dt="2023-01-31T03:18:24.3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2409" autoAdjust="0"/>
  </p:normalViewPr>
  <p:slideViewPr>
    <p:cSldViewPr snapToGrid="0">
      <p:cViewPr varScale="1">
        <p:scale>
          <a:sx n="58" d="100"/>
          <a:sy n="58" d="100"/>
        </p:scale>
        <p:origin x="896" y="44"/>
      </p:cViewPr>
      <p:guideLst>
        <p:guide orient="horz" pos="3024"/>
        <p:guide pos="3144"/>
        <p:guide orient="horz" pos="1392"/>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 Target="slides/slide4.xml"/><Relationship Id="rId18" Type="http://schemas.openxmlformats.org/officeDocument/2006/relationships/slide" Target="slides/slide9.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Master" Target="slideMasters/slideMaster2.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2.xml"/><Relationship Id="rId24"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6.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1.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5.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 Ward" userId="6da7c2dd-8e2e-469f-a216-c384312e2a2d" providerId="ADAL" clId="{2DD1A03F-E0D7-437E-AB40-3547A752E9E8}"/>
    <pc:docChg chg="undo custSel addSld delSld modSld sldOrd addSection delSection modSection">
      <pc:chgData name="Bob Ward" userId="6da7c2dd-8e2e-469f-a216-c384312e2a2d" providerId="ADAL" clId="{2DD1A03F-E0D7-437E-AB40-3547A752E9E8}" dt="2023-01-29T19:40:16.764" v="2892" actId="20577"/>
      <pc:docMkLst>
        <pc:docMk/>
      </pc:docMkLst>
      <pc:sldChg chg="del mod ord modShow">
        <pc:chgData name="Bob Ward" userId="6da7c2dd-8e2e-469f-a216-c384312e2a2d" providerId="ADAL" clId="{2DD1A03F-E0D7-437E-AB40-3547A752E9E8}" dt="2023-01-24T16:42:17.127" v="2427" actId="47"/>
        <pc:sldMkLst>
          <pc:docMk/>
          <pc:sldMk cId="3361306358" sldId="2076137339"/>
        </pc:sldMkLst>
      </pc:sldChg>
      <pc:sldChg chg="modSp mod">
        <pc:chgData name="Bob Ward" userId="6da7c2dd-8e2e-469f-a216-c384312e2a2d" providerId="ADAL" clId="{2DD1A03F-E0D7-437E-AB40-3547A752E9E8}" dt="2023-01-29T17:16:08.250" v="2888" actId="20577"/>
        <pc:sldMkLst>
          <pc:docMk/>
          <pc:sldMk cId="2651755647" sldId="2076138386"/>
        </pc:sldMkLst>
        <pc:spChg chg="mod">
          <ac:chgData name="Bob Ward" userId="6da7c2dd-8e2e-469f-a216-c384312e2a2d" providerId="ADAL" clId="{2DD1A03F-E0D7-437E-AB40-3547A752E9E8}" dt="2023-01-24T16:42:54.223" v="2454" actId="20577"/>
          <ac:spMkLst>
            <pc:docMk/>
            <pc:sldMk cId="2651755647" sldId="2076138386"/>
            <ac:spMk id="2" creationId="{F11C841D-C464-7FE0-0FE1-2D51F47B4A9C}"/>
          </ac:spMkLst>
        </pc:spChg>
        <pc:spChg chg="mod">
          <ac:chgData name="Bob Ward" userId="6da7c2dd-8e2e-469f-a216-c384312e2a2d" providerId="ADAL" clId="{2DD1A03F-E0D7-437E-AB40-3547A752E9E8}" dt="2023-01-29T17:16:08.250" v="2888" actId="20577"/>
          <ac:spMkLst>
            <pc:docMk/>
            <pc:sldMk cId="2651755647" sldId="2076138386"/>
            <ac:spMk id="7" creationId="{367500EF-1F79-46EB-8D50-D12A6C3E3133}"/>
          </ac:spMkLst>
        </pc:spChg>
      </pc:sldChg>
      <pc:sldChg chg="modSp mod">
        <pc:chgData name="Bob Ward" userId="6da7c2dd-8e2e-469f-a216-c384312e2a2d" providerId="ADAL" clId="{2DD1A03F-E0D7-437E-AB40-3547A752E9E8}" dt="2023-01-29T19:40:16.764" v="2892" actId="20577"/>
        <pc:sldMkLst>
          <pc:docMk/>
          <pc:sldMk cId="561508236" sldId="2147477285"/>
        </pc:sldMkLst>
        <pc:spChg chg="mod">
          <ac:chgData name="Bob Ward" userId="6da7c2dd-8e2e-469f-a216-c384312e2a2d" providerId="ADAL" clId="{2DD1A03F-E0D7-437E-AB40-3547A752E9E8}" dt="2023-01-29T19:40:16.764" v="2892" actId="20577"/>
          <ac:spMkLst>
            <pc:docMk/>
            <pc:sldMk cId="561508236" sldId="2147477285"/>
            <ac:spMk id="3" creationId="{E9AE23EC-62A6-0F44-976B-447F233FC001}"/>
          </ac:spMkLst>
        </pc:spChg>
      </pc:sldChg>
      <pc:sldChg chg="del">
        <pc:chgData name="Bob Ward" userId="6da7c2dd-8e2e-469f-a216-c384312e2a2d" providerId="ADAL" clId="{2DD1A03F-E0D7-437E-AB40-3547A752E9E8}" dt="2023-01-24T15:53:41.245" v="1062" actId="47"/>
        <pc:sldMkLst>
          <pc:docMk/>
          <pc:sldMk cId="2619705641" sldId="2147477377"/>
        </pc:sldMkLst>
      </pc:sldChg>
      <pc:sldChg chg="addSp delSp modSp del mod modNotesTx">
        <pc:chgData name="Bob Ward" userId="6da7c2dd-8e2e-469f-a216-c384312e2a2d" providerId="ADAL" clId="{2DD1A03F-E0D7-437E-AB40-3547A752E9E8}" dt="2023-01-28T17:09:35.980" v="2545" actId="47"/>
        <pc:sldMkLst>
          <pc:docMk/>
          <pc:sldMk cId="1819996943" sldId="2147477384"/>
        </pc:sldMkLst>
        <pc:spChg chg="add del topLvl">
          <ac:chgData name="Bob Ward" userId="6da7c2dd-8e2e-469f-a216-c384312e2a2d" providerId="ADAL" clId="{2DD1A03F-E0D7-437E-AB40-3547A752E9E8}" dt="2023-01-24T16:09:11.995" v="2083" actId="165"/>
          <ac:spMkLst>
            <pc:docMk/>
            <pc:sldMk cId="1819996943" sldId="2147477384"/>
            <ac:spMk id="9" creationId="{B48BC50B-EF73-C8F7-C599-913420EE057F}"/>
          </ac:spMkLst>
        </pc:spChg>
        <pc:spChg chg="mod">
          <ac:chgData name="Bob Ward" userId="6da7c2dd-8e2e-469f-a216-c384312e2a2d" providerId="ADAL" clId="{2DD1A03F-E0D7-437E-AB40-3547A752E9E8}" dt="2023-01-24T16:38:04.180" v="2415" actId="255"/>
          <ac:spMkLst>
            <pc:docMk/>
            <pc:sldMk cId="1819996943" sldId="2147477384"/>
            <ac:spMk id="15" creationId="{F1062210-B309-A340-A0D7-BF1A8A8875F8}"/>
          </ac:spMkLst>
        </pc:spChg>
        <pc:spChg chg="mod">
          <ac:chgData name="Bob Ward" userId="6da7c2dd-8e2e-469f-a216-c384312e2a2d" providerId="ADAL" clId="{2DD1A03F-E0D7-437E-AB40-3547A752E9E8}" dt="2023-01-24T16:38:36.695" v="2423" actId="6549"/>
          <ac:spMkLst>
            <pc:docMk/>
            <pc:sldMk cId="1819996943" sldId="2147477384"/>
            <ac:spMk id="16" creationId="{8E5DD4BE-44B6-55F9-4C40-CDAB1BA603F6}"/>
          </ac:spMkLst>
        </pc:spChg>
        <pc:spChg chg="add mod">
          <ac:chgData name="Bob Ward" userId="6da7c2dd-8e2e-469f-a216-c384312e2a2d" providerId="ADAL" clId="{2DD1A03F-E0D7-437E-AB40-3547A752E9E8}" dt="2023-01-24T16:09:35.092" v="2087" actId="1076"/>
          <ac:spMkLst>
            <pc:docMk/>
            <pc:sldMk cId="1819996943" sldId="2147477384"/>
            <ac:spMk id="17" creationId="{BE90B9BB-A15E-3AD7-7536-112B0949A03B}"/>
          </ac:spMkLst>
        </pc:spChg>
        <pc:spChg chg="mod">
          <ac:chgData name="Bob Ward" userId="6da7c2dd-8e2e-469f-a216-c384312e2a2d" providerId="ADAL" clId="{2DD1A03F-E0D7-437E-AB40-3547A752E9E8}" dt="2023-01-24T16:38:24.174" v="2416" actId="3626"/>
          <ac:spMkLst>
            <pc:docMk/>
            <pc:sldMk cId="1819996943" sldId="2147477384"/>
            <ac:spMk id="18" creationId="{46F2CDD0-F08B-0606-B1CD-86C517F2AB7A}"/>
          </ac:spMkLst>
        </pc:spChg>
        <pc:spChg chg="mod">
          <ac:chgData name="Bob Ward" userId="6da7c2dd-8e2e-469f-a216-c384312e2a2d" providerId="ADAL" clId="{2DD1A03F-E0D7-437E-AB40-3547A752E9E8}" dt="2023-01-24T16:30:58.689" v="2305" actId="14100"/>
          <ac:spMkLst>
            <pc:docMk/>
            <pc:sldMk cId="1819996943" sldId="2147477384"/>
            <ac:spMk id="23" creationId="{8192B100-CBC7-5FB5-7AE1-6FB1B234DCD3}"/>
          </ac:spMkLst>
        </pc:spChg>
        <pc:spChg chg="mod">
          <ac:chgData name="Bob Ward" userId="6da7c2dd-8e2e-469f-a216-c384312e2a2d" providerId="ADAL" clId="{2DD1A03F-E0D7-437E-AB40-3547A752E9E8}" dt="2023-01-24T16:30:58.689" v="2305" actId="14100"/>
          <ac:spMkLst>
            <pc:docMk/>
            <pc:sldMk cId="1819996943" sldId="2147477384"/>
            <ac:spMk id="24" creationId="{C716C4E5-0877-5815-9B93-CE5E5F4ACE14}"/>
          </ac:spMkLst>
        </pc:spChg>
        <pc:spChg chg="mod">
          <ac:chgData name="Bob Ward" userId="6da7c2dd-8e2e-469f-a216-c384312e2a2d" providerId="ADAL" clId="{2DD1A03F-E0D7-437E-AB40-3547A752E9E8}" dt="2023-01-24T16:30:58.689" v="2305" actId="14100"/>
          <ac:spMkLst>
            <pc:docMk/>
            <pc:sldMk cId="1819996943" sldId="2147477384"/>
            <ac:spMk id="25" creationId="{B6A9C9FB-C46C-C32C-EDA4-2AE3B3173DC7}"/>
          </ac:spMkLst>
        </pc:spChg>
        <pc:spChg chg="add mod">
          <ac:chgData name="Bob Ward" userId="6da7c2dd-8e2e-469f-a216-c384312e2a2d" providerId="ADAL" clId="{2DD1A03F-E0D7-437E-AB40-3547A752E9E8}" dt="2023-01-24T16:35:43.389" v="2400" actId="1076"/>
          <ac:spMkLst>
            <pc:docMk/>
            <pc:sldMk cId="1819996943" sldId="2147477384"/>
            <ac:spMk id="29" creationId="{5C3F1887-4E9E-05A6-B9B7-F746C0978AE7}"/>
          </ac:spMkLst>
        </pc:spChg>
        <pc:spChg chg="topLvl">
          <ac:chgData name="Bob Ward" userId="6da7c2dd-8e2e-469f-a216-c384312e2a2d" providerId="ADAL" clId="{2DD1A03F-E0D7-437E-AB40-3547A752E9E8}" dt="2023-01-24T16:10:00.765" v="2141" actId="165"/>
          <ac:spMkLst>
            <pc:docMk/>
            <pc:sldMk cId="1819996943" sldId="2147477384"/>
            <ac:spMk id="30" creationId="{994BC6ED-CE41-4574-69ED-F97BF9C4066F}"/>
          </ac:spMkLst>
        </pc:spChg>
        <pc:spChg chg="mod">
          <ac:chgData name="Bob Ward" userId="6da7c2dd-8e2e-469f-a216-c384312e2a2d" providerId="ADAL" clId="{2DD1A03F-E0D7-437E-AB40-3547A752E9E8}" dt="2023-01-24T16:37:47.324" v="2411" actId="255"/>
          <ac:spMkLst>
            <pc:docMk/>
            <pc:sldMk cId="1819996943" sldId="2147477384"/>
            <ac:spMk id="31" creationId="{7E8D6E67-0642-B05B-B263-354507F88F63}"/>
          </ac:spMkLst>
        </pc:spChg>
        <pc:spChg chg="add mod">
          <ac:chgData name="Bob Ward" userId="6da7c2dd-8e2e-469f-a216-c384312e2a2d" providerId="ADAL" clId="{2DD1A03F-E0D7-437E-AB40-3547A752E9E8}" dt="2023-01-24T16:35:49.014" v="2403" actId="1076"/>
          <ac:spMkLst>
            <pc:docMk/>
            <pc:sldMk cId="1819996943" sldId="2147477384"/>
            <ac:spMk id="33" creationId="{F9DE69BE-0CBF-3888-02A2-41A7295C3EE3}"/>
          </ac:spMkLst>
        </pc:spChg>
        <pc:spChg chg="add del">
          <ac:chgData name="Bob Ward" userId="6da7c2dd-8e2e-469f-a216-c384312e2a2d" providerId="ADAL" clId="{2DD1A03F-E0D7-437E-AB40-3547A752E9E8}" dt="2023-01-24T16:08:56.565" v="2080" actId="478"/>
          <ac:spMkLst>
            <pc:docMk/>
            <pc:sldMk cId="1819996943" sldId="2147477384"/>
            <ac:spMk id="44" creationId="{36AEE384-66D2-49DC-AC1A-5622695B8B06}"/>
          </ac:spMkLst>
        </pc:spChg>
        <pc:spChg chg="del topLvl">
          <ac:chgData name="Bob Ward" userId="6da7c2dd-8e2e-469f-a216-c384312e2a2d" providerId="ADAL" clId="{2DD1A03F-E0D7-437E-AB40-3547A752E9E8}" dt="2023-01-24T16:10:03.029" v="2142" actId="478"/>
          <ac:spMkLst>
            <pc:docMk/>
            <pc:sldMk cId="1819996943" sldId="2147477384"/>
            <ac:spMk id="59" creationId="{4E3BBD38-C798-11B8-7060-D5D82C83732B}"/>
          </ac:spMkLst>
        </pc:spChg>
        <pc:spChg chg="mod">
          <ac:chgData name="Bob Ward" userId="6da7c2dd-8e2e-469f-a216-c384312e2a2d" providerId="ADAL" clId="{2DD1A03F-E0D7-437E-AB40-3547A752E9E8}" dt="2023-01-24T16:37:51.481" v="2412" actId="255"/>
          <ac:spMkLst>
            <pc:docMk/>
            <pc:sldMk cId="1819996943" sldId="2147477384"/>
            <ac:spMk id="1025" creationId="{F0B6030F-7D7E-1BD4-A721-AFEED232B2FB}"/>
          </ac:spMkLst>
        </pc:spChg>
        <pc:spChg chg="topLvl">
          <ac:chgData name="Bob Ward" userId="6da7c2dd-8e2e-469f-a216-c384312e2a2d" providerId="ADAL" clId="{2DD1A03F-E0D7-437E-AB40-3547A752E9E8}" dt="2023-01-24T16:29:41.309" v="2268" actId="478"/>
          <ac:spMkLst>
            <pc:docMk/>
            <pc:sldMk cId="1819996943" sldId="2147477384"/>
            <ac:spMk id="1028" creationId="{225FFE2A-7B34-B8A3-1AF1-EAB9C136C26A}"/>
          </ac:spMkLst>
        </pc:spChg>
        <pc:spChg chg="mod">
          <ac:chgData name="Bob Ward" userId="6da7c2dd-8e2e-469f-a216-c384312e2a2d" providerId="ADAL" clId="{2DD1A03F-E0D7-437E-AB40-3547A752E9E8}" dt="2023-01-24T16:37:55.282" v="2413" actId="255"/>
          <ac:spMkLst>
            <pc:docMk/>
            <pc:sldMk cId="1819996943" sldId="2147477384"/>
            <ac:spMk id="1029" creationId="{207EF5CC-9A9B-FFCC-E384-E35D313738A1}"/>
          </ac:spMkLst>
        </pc:spChg>
        <pc:spChg chg="del topLvl">
          <ac:chgData name="Bob Ward" userId="6da7c2dd-8e2e-469f-a216-c384312e2a2d" providerId="ADAL" clId="{2DD1A03F-E0D7-437E-AB40-3547A752E9E8}" dt="2023-01-24T16:29:41.309" v="2268" actId="478"/>
          <ac:spMkLst>
            <pc:docMk/>
            <pc:sldMk cId="1819996943" sldId="2147477384"/>
            <ac:spMk id="1032" creationId="{1781E334-306F-20CB-22E3-28F197B99660}"/>
          </ac:spMkLst>
        </pc:spChg>
        <pc:spChg chg="del">
          <ac:chgData name="Bob Ward" userId="6da7c2dd-8e2e-469f-a216-c384312e2a2d" providerId="ADAL" clId="{2DD1A03F-E0D7-437E-AB40-3547A752E9E8}" dt="2023-01-24T16:32:05.399" v="2366" actId="478"/>
          <ac:spMkLst>
            <pc:docMk/>
            <pc:sldMk cId="1819996943" sldId="2147477384"/>
            <ac:spMk id="1034" creationId="{2B3D928E-11B9-A833-0DFD-8AB8BBA8FB7A}"/>
          </ac:spMkLst>
        </pc:spChg>
        <pc:spChg chg="del topLvl">
          <ac:chgData name="Bob Ward" userId="6da7c2dd-8e2e-469f-a216-c384312e2a2d" providerId="ADAL" clId="{2DD1A03F-E0D7-437E-AB40-3547A752E9E8}" dt="2023-01-24T16:32:05.399" v="2366" actId="478"/>
          <ac:spMkLst>
            <pc:docMk/>
            <pc:sldMk cId="1819996943" sldId="2147477384"/>
            <ac:spMk id="1035" creationId="{D61A5CFE-A434-D6BA-1439-CBA3B44771F0}"/>
          </ac:spMkLst>
        </pc:spChg>
        <pc:spChg chg="del">
          <ac:chgData name="Bob Ward" userId="6da7c2dd-8e2e-469f-a216-c384312e2a2d" providerId="ADAL" clId="{2DD1A03F-E0D7-437E-AB40-3547A752E9E8}" dt="2023-01-24T16:32:05.399" v="2366" actId="478"/>
          <ac:spMkLst>
            <pc:docMk/>
            <pc:sldMk cId="1819996943" sldId="2147477384"/>
            <ac:spMk id="1036" creationId="{FA0A90FE-5E49-3493-EEDD-853CB953B118}"/>
          </ac:spMkLst>
        </pc:spChg>
        <pc:spChg chg="del mod topLvl">
          <ac:chgData name="Bob Ward" userId="6da7c2dd-8e2e-469f-a216-c384312e2a2d" providerId="ADAL" clId="{2DD1A03F-E0D7-437E-AB40-3547A752E9E8}" dt="2023-01-24T16:32:05.399" v="2366" actId="478"/>
          <ac:spMkLst>
            <pc:docMk/>
            <pc:sldMk cId="1819996943" sldId="2147477384"/>
            <ac:spMk id="1037" creationId="{6DC123A3-B416-8506-5D4C-3AF8975140D5}"/>
          </ac:spMkLst>
        </pc:spChg>
        <pc:spChg chg="del">
          <ac:chgData name="Bob Ward" userId="6da7c2dd-8e2e-469f-a216-c384312e2a2d" providerId="ADAL" clId="{2DD1A03F-E0D7-437E-AB40-3547A752E9E8}" dt="2023-01-24T16:32:05.399" v="2366" actId="478"/>
          <ac:spMkLst>
            <pc:docMk/>
            <pc:sldMk cId="1819996943" sldId="2147477384"/>
            <ac:spMk id="1038" creationId="{A91197F9-F035-807C-49D0-5B6D0A5F06E1}"/>
          </ac:spMkLst>
        </pc:spChg>
        <pc:spChg chg="del">
          <ac:chgData name="Bob Ward" userId="6da7c2dd-8e2e-469f-a216-c384312e2a2d" providerId="ADAL" clId="{2DD1A03F-E0D7-437E-AB40-3547A752E9E8}" dt="2023-01-24T16:32:05.399" v="2366" actId="478"/>
          <ac:spMkLst>
            <pc:docMk/>
            <pc:sldMk cId="1819996943" sldId="2147477384"/>
            <ac:spMk id="1040" creationId="{375B6932-4E46-5280-7B42-70C5F37DBE0B}"/>
          </ac:spMkLst>
        </pc:spChg>
        <pc:spChg chg="del topLvl">
          <ac:chgData name="Bob Ward" userId="6da7c2dd-8e2e-469f-a216-c384312e2a2d" providerId="ADAL" clId="{2DD1A03F-E0D7-437E-AB40-3547A752E9E8}" dt="2023-01-24T16:32:05.399" v="2366" actId="478"/>
          <ac:spMkLst>
            <pc:docMk/>
            <pc:sldMk cId="1819996943" sldId="2147477384"/>
            <ac:spMk id="1046" creationId="{8E64034D-3FE9-970F-B1D6-152063F81BB4}"/>
          </ac:spMkLst>
        </pc:spChg>
        <pc:spChg chg="del">
          <ac:chgData name="Bob Ward" userId="6da7c2dd-8e2e-469f-a216-c384312e2a2d" providerId="ADAL" clId="{2DD1A03F-E0D7-437E-AB40-3547A752E9E8}" dt="2023-01-24T16:32:05.399" v="2366" actId="478"/>
          <ac:spMkLst>
            <pc:docMk/>
            <pc:sldMk cId="1819996943" sldId="2147477384"/>
            <ac:spMk id="1054" creationId="{8053B092-6A3F-A297-D231-CEB1FD0E8855}"/>
          </ac:spMkLst>
        </pc:spChg>
        <pc:grpChg chg="add del">
          <ac:chgData name="Bob Ward" userId="6da7c2dd-8e2e-469f-a216-c384312e2a2d" providerId="ADAL" clId="{2DD1A03F-E0D7-437E-AB40-3547A752E9E8}" dt="2023-01-24T16:09:11.995" v="2083" actId="165"/>
          <ac:grpSpMkLst>
            <pc:docMk/>
            <pc:sldMk cId="1819996943" sldId="2147477384"/>
            <ac:grpSpMk id="2" creationId="{0EFEC0BD-8DAF-3741-0CF6-B833423EA4FE}"/>
          </ac:grpSpMkLst>
        </pc:grpChg>
        <pc:grpChg chg="del">
          <ac:chgData name="Bob Ward" userId="6da7c2dd-8e2e-469f-a216-c384312e2a2d" providerId="ADAL" clId="{2DD1A03F-E0D7-437E-AB40-3547A752E9E8}" dt="2023-01-24T16:10:00.765" v="2141" actId="165"/>
          <ac:grpSpMkLst>
            <pc:docMk/>
            <pc:sldMk cId="1819996943" sldId="2147477384"/>
            <ac:grpSpMk id="4" creationId="{0059FD5C-398E-8F3E-B8EE-9D48501B77C9}"/>
          </ac:grpSpMkLst>
        </pc:grpChg>
        <pc:grpChg chg="del">
          <ac:chgData name="Bob Ward" userId="6da7c2dd-8e2e-469f-a216-c384312e2a2d" providerId="ADAL" clId="{2DD1A03F-E0D7-437E-AB40-3547A752E9E8}" dt="2023-01-24T16:29:41.309" v="2268" actId="478"/>
          <ac:grpSpMkLst>
            <pc:docMk/>
            <pc:sldMk cId="1819996943" sldId="2147477384"/>
            <ac:grpSpMk id="6" creationId="{CD26399B-0B1B-3639-7478-532A1059CD98}"/>
          </ac:grpSpMkLst>
        </pc:grpChg>
        <pc:grpChg chg="del">
          <ac:chgData name="Bob Ward" userId="6da7c2dd-8e2e-469f-a216-c384312e2a2d" providerId="ADAL" clId="{2DD1A03F-E0D7-437E-AB40-3547A752E9E8}" dt="2023-01-24T16:32:05.399" v="2366" actId="478"/>
          <ac:grpSpMkLst>
            <pc:docMk/>
            <pc:sldMk cId="1819996943" sldId="2147477384"/>
            <ac:grpSpMk id="7" creationId="{626563B9-A2E7-71C9-F690-0A1C1984AE3C}"/>
          </ac:grpSpMkLst>
        </pc:grpChg>
        <pc:grpChg chg="del">
          <ac:chgData name="Bob Ward" userId="6da7c2dd-8e2e-469f-a216-c384312e2a2d" providerId="ADAL" clId="{2DD1A03F-E0D7-437E-AB40-3547A752E9E8}" dt="2023-01-24T16:32:05.399" v="2366" actId="478"/>
          <ac:grpSpMkLst>
            <pc:docMk/>
            <pc:sldMk cId="1819996943" sldId="2147477384"/>
            <ac:grpSpMk id="8" creationId="{1268BD33-C4F1-C474-C59E-A2CEB062C2D8}"/>
          </ac:grpSpMkLst>
        </pc:grpChg>
        <pc:grpChg chg="del mod">
          <ac:chgData name="Bob Ward" userId="6da7c2dd-8e2e-469f-a216-c384312e2a2d" providerId="ADAL" clId="{2DD1A03F-E0D7-437E-AB40-3547A752E9E8}" dt="2023-01-24T16:29:48.785" v="2271" actId="165"/>
          <ac:grpSpMkLst>
            <pc:docMk/>
            <pc:sldMk cId="1819996943" sldId="2147477384"/>
            <ac:grpSpMk id="10" creationId="{5DE6B9EB-3684-B6F8-F127-E3646120DE1B}"/>
          </ac:grpSpMkLst>
        </pc:grpChg>
        <pc:grpChg chg="del">
          <ac:chgData name="Bob Ward" userId="6da7c2dd-8e2e-469f-a216-c384312e2a2d" providerId="ADAL" clId="{2DD1A03F-E0D7-437E-AB40-3547A752E9E8}" dt="2023-01-24T16:09:27.655" v="2085" actId="165"/>
          <ac:grpSpMkLst>
            <pc:docMk/>
            <pc:sldMk cId="1819996943" sldId="2147477384"/>
            <ac:grpSpMk id="11" creationId="{190C4919-AC2B-24D8-9658-16F067B7B5EF}"/>
          </ac:grpSpMkLst>
        </pc:grpChg>
        <pc:grpChg chg="del">
          <ac:chgData name="Bob Ward" userId="6da7c2dd-8e2e-469f-a216-c384312e2a2d" providerId="ADAL" clId="{2DD1A03F-E0D7-437E-AB40-3547A752E9E8}" dt="2023-01-24T16:32:05.399" v="2366" actId="478"/>
          <ac:grpSpMkLst>
            <pc:docMk/>
            <pc:sldMk cId="1819996943" sldId="2147477384"/>
            <ac:grpSpMk id="12" creationId="{8EE8B7FC-C89A-7464-599D-572A025CF47F}"/>
          </ac:grpSpMkLst>
        </pc:grpChg>
        <pc:grpChg chg="add mod">
          <ac:chgData name="Bob Ward" userId="6da7c2dd-8e2e-469f-a216-c384312e2a2d" providerId="ADAL" clId="{2DD1A03F-E0D7-437E-AB40-3547A752E9E8}" dt="2023-01-24T16:30:58.689" v="2305" actId="14100"/>
          <ac:grpSpMkLst>
            <pc:docMk/>
            <pc:sldMk cId="1819996943" sldId="2147477384"/>
            <ac:grpSpMk id="22" creationId="{ED2D2A50-6C97-B3D3-24AE-9EBD62F97BC8}"/>
          </ac:grpSpMkLst>
        </pc:grpChg>
        <pc:grpChg chg="del topLvl">
          <ac:chgData name="Bob Ward" userId="6da7c2dd-8e2e-469f-a216-c384312e2a2d" providerId="ADAL" clId="{2DD1A03F-E0D7-437E-AB40-3547A752E9E8}" dt="2023-01-24T16:09:14.450" v="2084" actId="478"/>
          <ac:grpSpMkLst>
            <pc:docMk/>
            <pc:sldMk cId="1819996943" sldId="2147477384"/>
            <ac:grpSpMk id="43" creationId="{7681F20E-D739-4A7F-B188-EA36B2DCE1C0}"/>
          </ac:grpSpMkLst>
        </pc:grpChg>
        <pc:picChg chg="del">
          <ac:chgData name="Bob Ward" userId="6da7c2dd-8e2e-469f-a216-c384312e2a2d" providerId="ADAL" clId="{2DD1A03F-E0D7-437E-AB40-3547A752E9E8}" dt="2023-01-24T16:30:52.916" v="2303" actId="478"/>
          <ac:picMkLst>
            <pc:docMk/>
            <pc:sldMk cId="1819996943" sldId="2147477384"/>
            <ac:picMk id="14" creationId="{9CCB55E3-9444-926F-AC60-C7669D1E2370}"/>
          </ac:picMkLst>
        </pc:picChg>
        <pc:picChg chg="add mod">
          <ac:chgData name="Bob Ward" userId="6da7c2dd-8e2e-469f-a216-c384312e2a2d" providerId="ADAL" clId="{2DD1A03F-E0D7-437E-AB40-3547A752E9E8}" dt="2023-01-24T16:10:23.969" v="2144" actId="1076"/>
          <ac:picMkLst>
            <pc:docMk/>
            <pc:sldMk cId="1819996943" sldId="2147477384"/>
            <ac:picMk id="20" creationId="{99073F66-2149-8463-D7E1-04B9051D5346}"/>
          </ac:picMkLst>
        </pc:picChg>
        <pc:picChg chg="del">
          <ac:chgData name="Bob Ward" userId="6da7c2dd-8e2e-469f-a216-c384312e2a2d" providerId="ADAL" clId="{2DD1A03F-E0D7-437E-AB40-3547A752E9E8}" dt="2023-01-24T16:31:36.156" v="2346" actId="478"/>
          <ac:picMkLst>
            <pc:docMk/>
            <pc:sldMk cId="1819996943" sldId="2147477384"/>
            <ac:picMk id="21" creationId="{A46E5DDB-AF19-9CCD-AE3C-BCCA51A75C35}"/>
          </ac:picMkLst>
        </pc:picChg>
        <pc:picChg chg="add mod">
          <ac:chgData name="Bob Ward" userId="6da7c2dd-8e2e-469f-a216-c384312e2a2d" providerId="ADAL" clId="{2DD1A03F-E0D7-437E-AB40-3547A752E9E8}" dt="2023-01-24T16:33:01.201" v="2372" actId="1076"/>
          <ac:picMkLst>
            <pc:docMk/>
            <pc:sldMk cId="1819996943" sldId="2147477384"/>
            <ac:picMk id="27" creationId="{F7FD2A5F-6497-2EED-5E0A-B1986AF540FB}"/>
          </ac:picMkLst>
        </pc:picChg>
        <pc:picChg chg="add mod">
          <ac:chgData name="Bob Ward" userId="6da7c2dd-8e2e-469f-a216-c384312e2a2d" providerId="ADAL" clId="{2DD1A03F-E0D7-437E-AB40-3547A752E9E8}" dt="2023-01-24T16:35:20.124" v="2399" actId="1076"/>
          <ac:picMkLst>
            <pc:docMk/>
            <pc:sldMk cId="1819996943" sldId="2147477384"/>
            <ac:picMk id="28" creationId="{9B1FD5F3-1AB6-7C2B-F616-B57A56BE684B}"/>
          </ac:picMkLst>
        </pc:picChg>
        <pc:picChg chg="add mod">
          <ac:chgData name="Bob Ward" userId="6da7c2dd-8e2e-469f-a216-c384312e2a2d" providerId="ADAL" clId="{2DD1A03F-E0D7-437E-AB40-3547A752E9E8}" dt="2023-01-24T16:35:45.806" v="2401" actId="1076"/>
          <ac:picMkLst>
            <pc:docMk/>
            <pc:sldMk cId="1819996943" sldId="2147477384"/>
            <ac:picMk id="32" creationId="{070372E8-F5E1-5E1E-FA78-1999BDE4D597}"/>
          </ac:picMkLst>
        </pc:picChg>
        <pc:picChg chg="mod topLvl">
          <ac:chgData name="Bob Ward" userId="6da7c2dd-8e2e-469f-a216-c384312e2a2d" providerId="ADAL" clId="{2DD1A03F-E0D7-437E-AB40-3547A752E9E8}" dt="2023-01-24T16:29:58.464" v="2273" actId="1076"/>
          <ac:picMkLst>
            <pc:docMk/>
            <pc:sldMk cId="1819996943" sldId="2147477384"/>
            <ac:picMk id="1026" creationId="{F579DE3E-70DE-4B49-BB47-034BB07BA9F0}"/>
          </ac:picMkLst>
        </pc:picChg>
      </pc:sldChg>
      <pc:sldChg chg="addSp delSp modSp mod modAnim">
        <pc:chgData name="Bob Ward" userId="6da7c2dd-8e2e-469f-a216-c384312e2a2d" providerId="ADAL" clId="{2DD1A03F-E0D7-437E-AB40-3547A752E9E8}" dt="2023-01-29T02:14:50.826" v="2849" actId="552"/>
        <pc:sldMkLst>
          <pc:docMk/>
          <pc:sldMk cId="4185318298" sldId="2147477385"/>
        </pc:sldMkLst>
        <pc:spChg chg="mod">
          <ac:chgData name="Bob Ward" userId="6da7c2dd-8e2e-469f-a216-c384312e2a2d" providerId="ADAL" clId="{2DD1A03F-E0D7-437E-AB40-3547A752E9E8}" dt="2023-01-28T17:12:52.547" v="2632" actId="3626"/>
          <ac:spMkLst>
            <pc:docMk/>
            <pc:sldMk cId="4185318298" sldId="2147477385"/>
            <ac:spMk id="3" creationId="{D4BA167A-B117-8D22-3A03-777F03A5A98E}"/>
          </ac:spMkLst>
        </pc:spChg>
        <pc:spChg chg="add del mod">
          <ac:chgData name="Bob Ward" userId="6da7c2dd-8e2e-469f-a216-c384312e2a2d" providerId="ADAL" clId="{2DD1A03F-E0D7-437E-AB40-3547A752E9E8}" dt="2023-01-29T02:13:25.210" v="2844" actId="478"/>
          <ac:spMkLst>
            <pc:docMk/>
            <pc:sldMk cId="4185318298" sldId="2147477385"/>
            <ac:spMk id="4" creationId="{C2D62A5E-AA48-3BC0-2E84-A4314C27E2AD}"/>
          </ac:spMkLst>
        </pc:spChg>
        <pc:spChg chg="mod">
          <ac:chgData name="Bob Ward" userId="6da7c2dd-8e2e-469f-a216-c384312e2a2d" providerId="ADAL" clId="{2DD1A03F-E0D7-437E-AB40-3547A752E9E8}" dt="2023-01-29T02:09:20.792" v="2814" actId="1076"/>
          <ac:spMkLst>
            <pc:docMk/>
            <pc:sldMk cId="4185318298" sldId="2147477385"/>
            <ac:spMk id="6" creationId="{3455E017-8BB9-638F-6CBC-5131D82FFAE2}"/>
          </ac:spMkLst>
        </pc:spChg>
        <pc:spChg chg="mod">
          <ac:chgData name="Bob Ward" userId="6da7c2dd-8e2e-469f-a216-c384312e2a2d" providerId="ADAL" clId="{2DD1A03F-E0D7-437E-AB40-3547A752E9E8}" dt="2023-01-29T02:09:20.792" v="2814" actId="1076"/>
          <ac:spMkLst>
            <pc:docMk/>
            <pc:sldMk cId="4185318298" sldId="2147477385"/>
            <ac:spMk id="7" creationId="{98832435-C9F3-C7A2-8148-3FA65D046C58}"/>
          </ac:spMkLst>
        </pc:spChg>
        <pc:spChg chg="mod">
          <ac:chgData name="Bob Ward" userId="6da7c2dd-8e2e-469f-a216-c384312e2a2d" providerId="ADAL" clId="{2DD1A03F-E0D7-437E-AB40-3547A752E9E8}" dt="2023-01-29T02:09:20.792" v="2814" actId="1076"/>
          <ac:spMkLst>
            <pc:docMk/>
            <pc:sldMk cId="4185318298" sldId="2147477385"/>
            <ac:spMk id="9" creationId="{488BBDBF-D231-241D-5CCA-43527B588018}"/>
          </ac:spMkLst>
        </pc:spChg>
        <pc:spChg chg="del mod">
          <ac:chgData name="Bob Ward" userId="6da7c2dd-8e2e-469f-a216-c384312e2a2d" providerId="ADAL" clId="{2DD1A03F-E0D7-437E-AB40-3547A752E9E8}" dt="2023-01-24T14:43:45.491" v="183" actId="478"/>
          <ac:spMkLst>
            <pc:docMk/>
            <pc:sldMk cId="4185318298" sldId="2147477385"/>
            <ac:spMk id="10" creationId="{869CEC06-82A4-431A-A908-AC83B29E7938}"/>
          </ac:spMkLst>
        </pc:spChg>
        <pc:spChg chg="mod">
          <ac:chgData name="Bob Ward" userId="6da7c2dd-8e2e-469f-a216-c384312e2a2d" providerId="ADAL" clId="{2DD1A03F-E0D7-437E-AB40-3547A752E9E8}" dt="2023-01-29T02:09:20.792" v="2814" actId="1076"/>
          <ac:spMkLst>
            <pc:docMk/>
            <pc:sldMk cId="4185318298" sldId="2147477385"/>
            <ac:spMk id="10" creationId="{8AB37030-CC82-9A16-C02A-55B99F0E2486}"/>
          </ac:spMkLst>
        </pc:spChg>
        <pc:spChg chg="mod">
          <ac:chgData name="Bob Ward" userId="6da7c2dd-8e2e-469f-a216-c384312e2a2d" providerId="ADAL" clId="{2DD1A03F-E0D7-437E-AB40-3547A752E9E8}" dt="2023-01-29T02:14:50.826" v="2849" actId="552"/>
          <ac:spMkLst>
            <pc:docMk/>
            <pc:sldMk cId="4185318298" sldId="2147477385"/>
            <ac:spMk id="11" creationId="{9C409991-DBD2-4E9D-830D-A6790320A566}"/>
          </ac:spMkLst>
        </pc:spChg>
        <pc:spChg chg="mod">
          <ac:chgData name="Bob Ward" userId="6da7c2dd-8e2e-469f-a216-c384312e2a2d" providerId="ADAL" clId="{2DD1A03F-E0D7-437E-AB40-3547A752E9E8}" dt="2023-01-29T02:09:20.792" v="2814" actId="1076"/>
          <ac:spMkLst>
            <pc:docMk/>
            <pc:sldMk cId="4185318298" sldId="2147477385"/>
            <ac:spMk id="16" creationId="{4F2E7A0C-CC0F-8A2A-7830-EBB679C144C9}"/>
          </ac:spMkLst>
        </pc:spChg>
        <pc:spChg chg="mod">
          <ac:chgData name="Bob Ward" userId="6da7c2dd-8e2e-469f-a216-c384312e2a2d" providerId="ADAL" clId="{2DD1A03F-E0D7-437E-AB40-3547A752E9E8}" dt="2023-01-29T02:09:20.792" v="2814" actId="1076"/>
          <ac:spMkLst>
            <pc:docMk/>
            <pc:sldMk cId="4185318298" sldId="2147477385"/>
            <ac:spMk id="27" creationId="{2A46DD2D-BAB3-D027-528F-E50FD55E90D8}"/>
          </ac:spMkLst>
        </pc:spChg>
        <pc:spChg chg="mod">
          <ac:chgData name="Bob Ward" userId="6da7c2dd-8e2e-469f-a216-c384312e2a2d" providerId="ADAL" clId="{2DD1A03F-E0D7-437E-AB40-3547A752E9E8}" dt="2023-01-29T02:09:20.792" v="2814" actId="1076"/>
          <ac:spMkLst>
            <pc:docMk/>
            <pc:sldMk cId="4185318298" sldId="2147477385"/>
            <ac:spMk id="28" creationId="{9D2E1939-6C93-FB30-2D38-E401FF5D157A}"/>
          </ac:spMkLst>
        </pc:spChg>
        <pc:spChg chg="mod">
          <ac:chgData name="Bob Ward" userId="6da7c2dd-8e2e-469f-a216-c384312e2a2d" providerId="ADAL" clId="{2DD1A03F-E0D7-437E-AB40-3547A752E9E8}" dt="2023-01-29T02:09:20.792" v="2814" actId="1076"/>
          <ac:spMkLst>
            <pc:docMk/>
            <pc:sldMk cId="4185318298" sldId="2147477385"/>
            <ac:spMk id="29" creationId="{4828325D-1E02-2F3D-A90E-C7D4F8547C72}"/>
          </ac:spMkLst>
        </pc:spChg>
        <pc:spChg chg="mod">
          <ac:chgData name="Bob Ward" userId="6da7c2dd-8e2e-469f-a216-c384312e2a2d" providerId="ADAL" clId="{2DD1A03F-E0D7-437E-AB40-3547A752E9E8}" dt="2023-01-29T02:09:20.792" v="2814" actId="1076"/>
          <ac:spMkLst>
            <pc:docMk/>
            <pc:sldMk cId="4185318298" sldId="2147477385"/>
            <ac:spMk id="30" creationId="{7D46CA8D-E692-B7A0-18C1-75E4EC97A3F5}"/>
          </ac:spMkLst>
        </pc:spChg>
        <pc:spChg chg="add del mod">
          <ac:chgData name="Bob Ward" userId="6da7c2dd-8e2e-469f-a216-c384312e2a2d" providerId="ADAL" clId="{2DD1A03F-E0D7-437E-AB40-3547A752E9E8}" dt="2023-01-29T02:09:36.936" v="2816"/>
          <ac:spMkLst>
            <pc:docMk/>
            <pc:sldMk cId="4185318298" sldId="2147477385"/>
            <ac:spMk id="31" creationId="{503B99D4-E507-4DA0-ED7F-AB31D13B0195}"/>
          </ac:spMkLst>
        </pc:spChg>
        <pc:spChg chg="mod">
          <ac:chgData name="Bob Ward" userId="6da7c2dd-8e2e-469f-a216-c384312e2a2d" providerId="ADAL" clId="{2DD1A03F-E0D7-437E-AB40-3547A752E9E8}" dt="2023-01-29T02:09:57.092" v="2820" actId="1076"/>
          <ac:spMkLst>
            <pc:docMk/>
            <pc:sldMk cId="4185318298" sldId="2147477385"/>
            <ac:spMk id="33" creationId="{489E7642-E338-D978-8FD1-2BC92D5EF218}"/>
          </ac:spMkLst>
        </pc:spChg>
        <pc:spChg chg="mod">
          <ac:chgData name="Bob Ward" userId="6da7c2dd-8e2e-469f-a216-c384312e2a2d" providerId="ADAL" clId="{2DD1A03F-E0D7-437E-AB40-3547A752E9E8}" dt="2023-01-29T02:09:57.092" v="2820" actId="1076"/>
          <ac:spMkLst>
            <pc:docMk/>
            <pc:sldMk cId="4185318298" sldId="2147477385"/>
            <ac:spMk id="34" creationId="{5D694F90-5A32-A8C5-1FDE-AF9FBCD4EFA2}"/>
          </ac:spMkLst>
        </pc:spChg>
        <pc:spChg chg="mod">
          <ac:chgData name="Bob Ward" userId="6da7c2dd-8e2e-469f-a216-c384312e2a2d" providerId="ADAL" clId="{2DD1A03F-E0D7-437E-AB40-3547A752E9E8}" dt="2023-01-29T02:09:57.092" v="2820" actId="1076"/>
          <ac:spMkLst>
            <pc:docMk/>
            <pc:sldMk cId="4185318298" sldId="2147477385"/>
            <ac:spMk id="35" creationId="{B05EEC52-AE8E-8226-C09C-AE337F4704E6}"/>
          </ac:spMkLst>
        </pc:spChg>
        <pc:spChg chg="mod">
          <ac:chgData name="Bob Ward" userId="6da7c2dd-8e2e-469f-a216-c384312e2a2d" providerId="ADAL" clId="{2DD1A03F-E0D7-437E-AB40-3547A752E9E8}" dt="2023-01-29T02:09:57.092" v="2820" actId="1076"/>
          <ac:spMkLst>
            <pc:docMk/>
            <pc:sldMk cId="4185318298" sldId="2147477385"/>
            <ac:spMk id="36" creationId="{0440730D-DC03-E3B8-D046-B95DFE758716}"/>
          </ac:spMkLst>
        </pc:spChg>
        <pc:spChg chg="mod">
          <ac:chgData name="Bob Ward" userId="6da7c2dd-8e2e-469f-a216-c384312e2a2d" providerId="ADAL" clId="{2DD1A03F-E0D7-437E-AB40-3547A752E9E8}" dt="2023-01-29T02:09:57.092" v="2820" actId="1076"/>
          <ac:spMkLst>
            <pc:docMk/>
            <pc:sldMk cId="4185318298" sldId="2147477385"/>
            <ac:spMk id="37" creationId="{035D748F-8B24-EC7A-DD04-443FCE669E0A}"/>
          </ac:spMkLst>
        </pc:spChg>
        <pc:spChg chg="mod">
          <ac:chgData name="Bob Ward" userId="6da7c2dd-8e2e-469f-a216-c384312e2a2d" providerId="ADAL" clId="{2DD1A03F-E0D7-437E-AB40-3547A752E9E8}" dt="2023-01-29T02:09:57.092" v="2820" actId="1076"/>
          <ac:spMkLst>
            <pc:docMk/>
            <pc:sldMk cId="4185318298" sldId="2147477385"/>
            <ac:spMk id="38" creationId="{156FD76E-89E5-993E-4F32-E5364F7A17A0}"/>
          </ac:spMkLst>
        </pc:spChg>
        <pc:spChg chg="add del mod">
          <ac:chgData name="Bob Ward" userId="6da7c2dd-8e2e-469f-a216-c384312e2a2d" providerId="ADAL" clId="{2DD1A03F-E0D7-437E-AB40-3547A752E9E8}" dt="2023-01-29T02:13:25.210" v="2844" actId="478"/>
          <ac:spMkLst>
            <pc:docMk/>
            <pc:sldMk cId="4185318298" sldId="2147477385"/>
            <ac:spMk id="39" creationId="{C7B0E4E7-38EA-00F8-E4E1-08810A0D7E5C}"/>
          </ac:spMkLst>
        </pc:spChg>
        <pc:spChg chg="mod">
          <ac:chgData name="Bob Ward" userId="6da7c2dd-8e2e-469f-a216-c384312e2a2d" providerId="ADAL" clId="{2DD1A03F-E0D7-437E-AB40-3547A752E9E8}" dt="2023-01-28T17:12:54.972" v="2633" actId="3626"/>
          <ac:spMkLst>
            <pc:docMk/>
            <pc:sldMk cId="4185318298" sldId="2147477385"/>
            <ac:spMk id="50" creationId="{743B52B0-0AF5-4AD2-A22E-B7A2877008AE}"/>
          </ac:spMkLst>
        </pc:spChg>
        <pc:grpChg chg="add del mod">
          <ac:chgData name="Bob Ward" userId="6da7c2dd-8e2e-469f-a216-c384312e2a2d" providerId="ADAL" clId="{2DD1A03F-E0D7-437E-AB40-3547A752E9E8}" dt="2023-01-29T02:09:52.860" v="2819" actId="478"/>
          <ac:grpSpMkLst>
            <pc:docMk/>
            <pc:sldMk cId="4185318298" sldId="2147477385"/>
            <ac:grpSpMk id="5" creationId="{7FDE7409-6C17-9B5F-B012-24F1566A6704}"/>
          </ac:grpSpMkLst>
        </pc:grpChg>
        <pc:grpChg chg="add del mod">
          <ac:chgData name="Bob Ward" userId="6da7c2dd-8e2e-469f-a216-c384312e2a2d" providerId="ADAL" clId="{2DD1A03F-E0D7-437E-AB40-3547A752E9E8}" dt="2023-01-29T02:13:25.210" v="2844" actId="478"/>
          <ac:grpSpMkLst>
            <pc:docMk/>
            <pc:sldMk cId="4185318298" sldId="2147477385"/>
            <ac:grpSpMk id="32" creationId="{C0B18799-A838-9918-F588-74574C238415}"/>
          </ac:grpSpMkLst>
        </pc:grpChg>
        <pc:picChg chg="add mod">
          <ac:chgData name="Bob Ward" userId="6da7c2dd-8e2e-469f-a216-c384312e2a2d" providerId="ADAL" clId="{2DD1A03F-E0D7-437E-AB40-3547A752E9E8}" dt="2023-01-29T02:14:50.826" v="2849" actId="552"/>
          <ac:picMkLst>
            <pc:docMk/>
            <pc:sldMk cId="4185318298" sldId="2147477385"/>
            <ac:picMk id="56" creationId="{840000B7-9829-7C2F-CE56-CD6DB10D00F0}"/>
          </ac:picMkLst>
        </pc:picChg>
      </pc:sldChg>
      <pc:sldChg chg="addSp delSp modSp mod modAnim">
        <pc:chgData name="Bob Ward" userId="6da7c2dd-8e2e-469f-a216-c384312e2a2d" providerId="ADAL" clId="{2DD1A03F-E0D7-437E-AB40-3547A752E9E8}" dt="2023-01-29T17:16:03.234" v="2880" actId="6549"/>
        <pc:sldMkLst>
          <pc:docMk/>
          <pc:sldMk cId="4179325280" sldId="2147477386"/>
        </pc:sldMkLst>
        <pc:spChg chg="mod">
          <ac:chgData name="Bob Ward" userId="6da7c2dd-8e2e-469f-a216-c384312e2a2d" providerId="ADAL" clId="{2DD1A03F-E0D7-437E-AB40-3547A752E9E8}" dt="2023-01-24T14:45:21.574" v="204" actId="207"/>
          <ac:spMkLst>
            <pc:docMk/>
            <pc:sldMk cId="4179325280" sldId="2147477386"/>
            <ac:spMk id="2" creationId="{8C14B4B7-426B-C7E5-AA80-79A14F39B0F4}"/>
          </ac:spMkLst>
        </pc:spChg>
        <pc:spChg chg="add mod">
          <ac:chgData name="Bob Ward" userId="6da7c2dd-8e2e-469f-a216-c384312e2a2d" providerId="ADAL" clId="{2DD1A03F-E0D7-437E-AB40-3547A752E9E8}" dt="2023-01-29T17:16:03.234" v="2880" actId="6549"/>
          <ac:spMkLst>
            <pc:docMk/>
            <pc:sldMk cId="4179325280" sldId="2147477386"/>
            <ac:spMk id="3" creationId="{3DAA68A6-8C2A-C9B1-7C5A-098ABFF5C7E8}"/>
          </ac:spMkLst>
        </pc:spChg>
        <pc:picChg chg="add mod">
          <ac:chgData name="Bob Ward" userId="6da7c2dd-8e2e-469f-a216-c384312e2a2d" providerId="ADAL" clId="{2DD1A03F-E0D7-437E-AB40-3547A752E9E8}" dt="2023-01-28T17:15:26.882" v="2642" actId="1076"/>
          <ac:picMkLst>
            <pc:docMk/>
            <pc:sldMk cId="4179325280" sldId="2147477386"/>
            <ac:picMk id="5" creationId="{C1FAA0E3-3470-BB5E-44DB-8B35F79C899E}"/>
          </ac:picMkLst>
        </pc:picChg>
        <pc:picChg chg="add del mod">
          <ac:chgData name="Bob Ward" userId="6da7c2dd-8e2e-469f-a216-c384312e2a2d" providerId="ADAL" clId="{2DD1A03F-E0D7-437E-AB40-3547A752E9E8}" dt="2023-01-28T17:15:28.098" v="2643" actId="478"/>
          <ac:picMkLst>
            <pc:docMk/>
            <pc:sldMk cId="4179325280" sldId="2147477386"/>
            <ac:picMk id="6" creationId="{C11A5422-E9B4-56A7-EEAD-475AB8E8909E}"/>
          </ac:picMkLst>
        </pc:picChg>
        <pc:picChg chg="add del mod">
          <ac:chgData name="Bob Ward" userId="6da7c2dd-8e2e-469f-a216-c384312e2a2d" providerId="ADAL" clId="{2DD1A03F-E0D7-437E-AB40-3547A752E9E8}" dt="2023-01-28T17:15:29.037" v="2644" actId="478"/>
          <ac:picMkLst>
            <pc:docMk/>
            <pc:sldMk cId="4179325280" sldId="2147477386"/>
            <ac:picMk id="7" creationId="{5FAF11CD-62C0-AD29-0B3F-23481112F4F8}"/>
          </ac:picMkLst>
        </pc:picChg>
        <pc:picChg chg="add mod">
          <ac:chgData name="Bob Ward" userId="6da7c2dd-8e2e-469f-a216-c384312e2a2d" providerId="ADAL" clId="{2DD1A03F-E0D7-437E-AB40-3547A752E9E8}" dt="2023-01-28T17:15:34.224" v="2646" actId="1076"/>
          <ac:picMkLst>
            <pc:docMk/>
            <pc:sldMk cId="4179325280" sldId="2147477386"/>
            <ac:picMk id="8" creationId="{B32464CD-619E-4059-23E1-D0AC8A093254}"/>
          </ac:picMkLst>
        </pc:picChg>
        <pc:picChg chg="add mod">
          <ac:chgData name="Bob Ward" userId="6da7c2dd-8e2e-469f-a216-c384312e2a2d" providerId="ADAL" clId="{2DD1A03F-E0D7-437E-AB40-3547A752E9E8}" dt="2023-01-28T17:15:39.167" v="2648" actId="1076"/>
          <ac:picMkLst>
            <pc:docMk/>
            <pc:sldMk cId="4179325280" sldId="2147477386"/>
            <ac:picMk id="9" creationId="{CCE5C27F-8726-C3D8-652E-C77FE1180250}"/>
          </ac:picMkLst>
        </pc:picChg>
      </pc:sldChg>
      <pc:sldChg chg="del">
        <pc:chgData name="Bob Ward" userId="6da7c2dd-8e2e-469f-a216-c384312e2a2d" providerId="ADAL" clId="{2DD1A03F-E0D7-437E-AB40-3547A752E9E8}" dt="2023-01-24T14:42:11.131" v="5" actId="47"/>
        <pc:sldMkLst>
          <pc:docMk/>
          <pc:sldMk cId="2889239593" sldId="2147477387"/>
        </pc:sldMkLst>
      </pc:sldChg>
      <pc:sldChg chg="addSp delSp modSp new add del mod ord modNotesTx">
        <pc:chgData name="Bob Ward" userId="6da7c2dd-8e2e-469f-a216-c384312e2a2d" providerId="ADAL" clId="{2DD1A03F-E0D7-437E-AB40-3547A752E9E8}" dt="2023-01-29T02:08:31.625" v="2766" actId="47"/>
        <pc:sldMkLst>
          <pc:docMk/>
          <pc:sldMk cId="2949942017" sldId="2147477387"/>
        </pc:sldMkLst>
        <pc:spChg chg="del">
          <ac:chgData name="Bob Ward" userId="6da7c2dd-8e2e-469f-a216-c384312e2a2d" providerId="ADAL" clId="{2DD1A03F-E0D7-437E-AB40-3547A752E9E8}" dt="2023-01-24T14:45:57.151" v="206" actId="478"/>
          <ac:spMkLst>
            <pc:docMk/>
            <pc:sldMk cId="2949942017" sldId="2147477387"/>
            <ac:spMk id="2" creationId="{DC809C0C-C788-456D-ED9F-7084CE97BB67}"/>
          </ac:spMkLst>
        </pc:spChg>
        <pc:spChg chg="add mod">
          <ac:chgData name="Bob Ward" userId="6da7c2dd-8e2e-469f-a216-c384312e2a2d" providerId="ADAL" clId="{2DD1A03F-E0D7-437E-AB40-3547A752E9E8}" dt="2023-01-24T16:42:00.810" v="2425" actId="1076"/>
          <ac:spMkLst>
            <pc:docMk/>
            <pc:sldMk cId="2949942017" sldId="2147477387"/>
            <ac:spMk id="4" creationId="{CB1F8AC6-57BF-3499-4C72-C31316188D1F}"/>
          </ac:spMkLst>
        </pc:spChg>
      </pc:sldChg>
      <pc:sldChg chg="modSp new del mod">
        <pc:chgData name="Bob Ward" userId="6da7c2dd-8e2e-469f-a216-c384312e2a2d" providerId="ADAL" clId="{2DD1A03F-E0D7-437E-AB40-3547A752E9E8}" dt="2023-01-24T14:46:28.510" v="317" actId="680"/>
        <pc:sldMkLst>
          <pc:docMk/>
          <pc:sldMk cId="2174224369" sldId="2147477388"/>
        </pc:sldMkLst>
        <pc:spChg chg="mod">
          <ac:chgData name="Bob Ward" userId="6da7c2dd-8e2e-469f-a216-c384312e2a2d" providerId="ADAL" clId="{2DD1A03F-E0D7-437E-AB40-3547A752E9E8}" dt="2023-01-24T14:46:28.037" v="316" actId="20577"/>
          <ac:spMkLst>
            <pc:docMk/>
            <pc:sldMk cId="2174224369" sldId="2147477388"/>
            <ac:spMk id="2" creationId="{BFCAECB8-16B8-8BFE-F7C6-9E191261ADA5}"/>
          </ac:spMkLst>
        </pc:spChg>
      </pc:sldChg>
      <pc:sldChg chg="addSp delSp modSp new mod modClrScheme chgLayout">
        <pc:chgData name="Bob Ward" userId="6da7c2dd-8e2e-469f-a216-c384312e2a2d" providerId="ADAL" clId="{2DD1A03F-E0D7-437E-AB40-3547A752E9E8}" dt="2023-01-24T14:58:53.510" v="554" actId="1076"/>
        <pc:sldMkLst>
          <pc:docMk/>
          <pc:sldMk cId="2632096807" sldId="2147477388"/>
        </pc:sldMkLst>
        <pc:spChg chg="mod">
          <ac:chgData name="Bob Ward" userId="6da7c2dd-8e2e-469f-a216-c384312e2a2d" providerId="ADAL" clId="{2DD1A03F-E0D7-437E-AB40-3547A752E9E8}" dt="2023-01-24T14:56:04.558" v="445" actId="20577"/>
          <ac:spMkLst>
            <pc:docMk/>
            <pc:sldMk cId="2632096807" sldId="2147477388"/>
            <ac:spMk id="2" creationId="{A3CF54D1-8B56-6437-7D2F-CFC56BA9C63D}"/>
          </ac:spMkLst>
        </pc:spChg>
        <pc:spChg chg="add mod">
          <ac:chgData name="Bob Ward" userId="6da7c2dd-8e2e-469f-a216-c384312e2a2d" providerId="ADAL" clId="{2DD1A03F-E0D7-437E-AB40-3547A752E9E8}" dt="2023-01-24T14:57:52.403" v="542" actId="207"/>
          <ac:spMkLst>
            <pc:docMk/>
            <pc:sldMk cId="2632096807" sldId="2147477388"/>
            <ac:spMk id="7" creationId="{B086AF14-40A0-F860-8CFB-EACDB5F71E39}"/>
          </ac:spMkLst>
        </pc:spChg>
        <pc:spChg chg="add mod">
          <ac:chgData name="Bob Ward" userId="6da7c2dd-8e2e-469f-a216-c384312e2a2d" providerId="ADAL" clId="{2DD1A03F-E0D7-437E-AB40-3547A752E9E8}" dt="2023-01-24T14:58:49.035" v="553" actId="1076"/>
          <ac:spMkLst>
            <pc:docMk/>
            <pc:sldMk cId="2632096807" sldId="2147477388"/>
            <ac:spMk id="8" creationId="{70725BFA-CEA4-AD60-64AD-C5C2280213C7}"/>
          </ac:spMkLst>
        </pc:spChg>
        <pc:spChg chg="add mod">
          <ac:chgData name="Bob Ward" userId="6da7c2dd-8e2e-469f-a216-c384312e2a2d" providerId="ADAL" clId="{2DD1A03F-E0D7-437E-AB40-3547A752E9E8}" dt="2023-01-24T14:58:53.510" v="554" actId="1076"/>
          <ac:spMkLst>
            <pc:docMk/>
            <pc:sldMk cId="2632096807" sldId="2147477388"/>
            <ac:spMk id="9" creationId="{558D032D-CA35-246E-92A1-C758AB85465E}"/>
          </ac:spMkLst>
        </pc:spChg>
        <pc:spChg chg="add mod ord">
          <ac:chgData name="Bob Ward" userId="6da7c2dd-8e2e-469f-a216-c384312e2a2d" providerId="ADAL" clId="{2DD1A03F-E0D7-437E-AB40-3547A752E9E8}" dt="2023-01-24T14:57:41.587" v="541" actId="167"/>
          <ac:spMkLst>
            <pc:docMk/>
            <pc:sldMk cId="2632096807" sldId="2147477388"/>
            <ac:spMk id="10" creationId="{240ED967-A3D0-226E-FEE4-648846D0C596}"/>
          </ac:spMkLst>
        </pc:spChg>
        <pc:spChg chg="add del mod">
          <ac:chgData name="Bob Ward" userId="6da7c2dd-8e2e-469f-a216-c384312e2a2d" providerId="ADAL" clId="{2DD1A03F-E0D7-437E-AB40-3547A752E9E8}" dt="2023-01-24T14:53:22.683" v="370" actId="478"/>
          <ac:spMkLst>
            <pc:docMk/>
            <pc:sldMk cId="2632096807" sldId="2147477388"/>
            <ac:spMk id="11" creationId="{E42BCCF2-509C-237E-06C8-14E5F409F955}"/>
          </ac:spMkLst>
        </pc:spChg>
        <pc:spChg chg="add mod ord">
          <ac:chgData name="Bob Ward" userId="6da7c2dd-8e2e-469f-a216-c384312e2a2d" providerId="ADAL" clId="{2DD1A03F-E0D7-437E-AB40-3547A752E9E8}" dt="2023-01-24T14:58:49.035" v="553" actId="1076"/>
          <ac:spMkLst>
            <pc:docMk/>
            <pc:sldMk cId="2632096807" sldId="2147477388"/>
            <ac:spMk id="12" creationId="{E583D990-C7BC-CD8A-F4D9-E9DAA2B56B31}"/>
          </ac:spMkLst>
        </pc:spChg>
        <pc:spChg chg="add del mod">
          <ac:chgData name="Bob Ward" userId="6da7c2dd-8e2e-469f-a216-c384312e2a2d" providerId="ADAL" clId="{2DD1A03F-E0D7-437E-AB40-3547A752E9E8}" dt="2023-01-24T14:53:22.683" v="370" actId="478"/>
          <ac:spMkLst>
            <pc:docMk/>
            <pc:sldMk cId="2632096807" sldId="2147477388"/>
            <ac:spMk id="13" creationId="{759CF05C-6AF1-79A7-22D1-EF061B1ED67A}"/>
          </ac:spMkLst>
        </pc:spChg>
        <pc:spChg chg="add del mod">
          <ac:chgData name="Bob Ward" userId="6da7c2dd-8e2e-469f-a216-c384312e2a2d" providerId="ADAL" clId="{2DD1A03F-E0D7-437E-AB40-3547A752E9E8}" dt="2023-01-24T14:53:16.664" v="369" actId="26606"/>
          <ac:spMkLst>
            <pc:docMk/>
            <pc:sldMk cId="2632096807" sldId="2147477388"/>
            <ac:spMk id="15" creationId="{2391FD97-A551-4B13-838D-EAC73F1ADCD9}"/>
          </ac:spMkLst>
        </pc:spChg>
        <pc:spChg chg="add del mod">
          <ac:chgData name="Bob Ward" userId="6da7c2dd-8e2e-469f-a216-c384312e2a2d" providerId="ADAL" clId="{2DD1A03F-E0D7-437E-AB40-3547A752E9E8}" dt="2023-01-24T14:53:16.664" v="369" actId="26606"/>
          <ac:spMkLst>
            <pc:docMk/>
            <pc:sldMk cId="2632096807" sldId="2147477388"/>
            <ac:spMk id="16" creationId="{BEDD689C-6B3B-5FF1-C5DF-6BD519FF18DD}"/>
          </ac:spMkLst>
        </pc:spChg>
        <pc:picChg chg="add mod">
          <ac:chgData name="Bob Ward" userId="6da7c2dd-8e2e-469f-a216-c384312e2a2d" providerId="ADAL" clId="{2DD1A03F-E0D7-437E-AB40-3547A752E9E8}" dt="2023-01-24T14:54:16.129" v="380" actId="14100"/>
          <ac:picMkLst>
            <pc:docMk/>
            <pc:sldMk cId="2632096807" sldId="2147477388"/>
            <ac:picMk id="4" creationId="{BA99BCBB-C52D-B63D-3F3D-A0A7B5E4A018}"/>
          </ac:picMkLst>
        </pc:picChg>
        <pc:picChg chg="add mod">
          <ac:chgData name="Bob Ward" userId="6da7c2dd-8e2e-469f-a216-c384312e2a2d" providerId="ADAL" clId="{2DD1A03F-E0D7-437E-AB40-3547A752E9E8}" dt="2023-01-24T14:58:49.035" v="553" actId="1076"/>
          <ac:picMkLst>
            <pc:docMk/>
            <pc:sldMk cId="2632096807" sldId="2147477388"/>
            <ac:picMk id="6" creationId="{40463866-6E16-756A-2C1A-307C3DA81DB7}"/>
          </ac:picMkLst>
        </pc:picChg>
      </pc:sldChg>
      <pc:sldChg chg="addSp delSp modSp add mod modTransition modClrScheme chgLayout">
        <pc:chgData name="Bob Ward" userId="6da7c2dd-8e2e-469f-a216-c384312e2a2d" providerId="ADAL" clId="{2DD1A03F-E0D7-437E-AB40-3547A752E9E8}" dt="2023-01-25T19:51:06.756" v="2485" actId="1440"/>
        <pc:sldMkLst>
          <pc:docMk/>
          <pc:sldMk cId="838228575" sldId="2147477389"/>
        </pc:sldMkLst>
        <pc:spChg chg="mod">
          <ac:chgData name="Bob Ward" userId="6da7c2dd-8e2e-469f-a216-c384312e2a2d" providerId="ADAL" clId="{2DD1A03F-E0D7-437E-AB40-3547A752E9E8}" dt="2023-01-24T15:16:57.815" v="623" actId="26606"/>
          <ac:spMkLst>
            <pc:docMk/>
            <pc:sldMk cId="838228575" sldId="2147477389"/>
            <ac:spMk id="2" creationId="{A3CF54D1-8B56-6437-7D2F-CFC56BA9C63D}"/>
          </ac:spMkLst>
        </pc:spChg>
        <pc:spChg chg="del">
          <ac:chgData name="Bob Ward" userId="6da7c2dd-8e2e-469f-a216-c384312e2a2d" providerId="ADAL" clId="{2DD1A03F-E0D7-437E-AB40-3547A752E9E8}" dt="2023-01-24T14:59:33.571" v="575" actId="478"/>
          <ac:spMkLst>
            <pc:docMk/>
            <pc:sldMk cId="838228575" sldId="2147477389"/>
            <ac:spMk id="7" creationId="{B086AF14-40A0-F860-8CFB-EACDB5F71E39}"/>
          </ac:spMkLst>
        </pc:spChg>
        <pc:spChg chg="del">
          <ac:chgData name="Bob Ward" userId="6da7c2dd-8e2e-469f-a216-c384312e2a2d" providerId="ADAL" clId="{2DD1A03F-E0D7-437E-AB40-3547A752E9E8}" dt="2023-01-24T14:59:33.571" v="575" actId="478"/>
          <ac:spMkLst>
            <pc:docMk/>
            <pc:sldMk cId="838228575" sldId="2147477389"/>
            <ac:spMk id="8" creationId="{70725BFA-CEA4-AD60-64AD-C5C2280213C7}"/>
          </ac:spMkLst>
        </pc:spChg>
        <pc:spChg chg="del">
          <ac:chgData name="Bob Ward" userId="6da7c2dd-8e2e-469f-a216-c384312e2a2d" providerId="ADAL" clId="{2DD1A03F-E0D7-437E-AB40-3547A752E9E8}" dt="2023-01-24T14:59:33.571" v="575" actId="478"/>
          <ac:spMkLst>
            <pc:docMk/>
            <pc:sldMk cId="838228575" sldId="2147477389"/>
            <ac:spMk id="9" creationId="{558D032D-CA35-246E-92A1-C758AB85465E}"/>
          </ac:spMkLst>
        </pc:spChg>
        <pc:spChg chg="del">
          <ac:chgData name="Bob Ward" userId="6da7c2dd-8e2e-469f-a216-c384312e2a2d" providerId="ADAL" clId="{2DD1A03F-E0D7-437E-AB40-3547A752E9E8}" dt="2023-01-24T14:59:33.571" v="575" actId="478"/>
          <ac:spMkLst>
            <pc:docMk/>
            <pc:sldMk cId="838228575" sldId="2147477389"/>
            <ac:spMk id="10" creationId="{240ED967-A3D0-226E-FEE4-648846D0C596}"/>
          </ac:spMkLst>
        </pc:spChg>
        <pc:spChg chg="del">
          <ac:chgData name="Bob Ward" userId="6da7c2dd-8e2e-469f-a216-c384312e2a2d" providerId="ADAL" clId="{2DD1A03F-E0D7-437E-AB40-3547A752E9E8}" dt="2023-01-24T14:59:33.571" v="575" actId="478"/>
          <ac:spMkLst>
            <pc:docMk/>
            <pc:sldMk cId="838228575" sldId="2147477389"/>
            <ac:spMk id="12" creationId="{E583D990-C7BC-CD8A-F4D9-E9DAA2B56B31}"/>
          </ac:spMkLst>
        </pc:spChg>
        <pc:spChg chg="add del mod">
          <ac:chgData name="Bob Ward" userId="6da7c2dd-8e2e-469f-a216-c384312e2a2d" providerId="ADAL" clId="{2DD1A03F-E0D7-437E-AB40-3547A752E9E8}" dt="2023-01-24T15:16:19.963" v="587" actId="26606"/>
          <ac:spMkLst>
            <pc:docMk/>
            <pc:sldMk cId="838228575" sldId="2147477389"/>
            <ac:spMk id="18" creationId="{C676EA96-74A7-F8E2-DD6C-1373437EAA47}"/>
          </ac:spMkLst>
        </pc:spChg>
        <pc:spChg chg="add mod">
          <ac:chgData name="Bob Ward" userId="6da7c2dd-8e2e-469f-a216-c384312e2a2d" providerId="ADAL" clId="{2DD1A03F-E0D7-437E-AB40-3547A752E9E8}" dt="2023-01-24T15:21:30.096" v="673" actId="207"/>
          <ac:spMkLst>
            <pc:docMk/>
            <pc:sldMk cId="838228575" sldId="2147477389"/>
            <ac:spMk id="20" creationId="{10E1BC0C-CD73-1AD6-BFBC-0DA4853BFFF0}"/>
          </ac:spMkLst>
        </pc:spChg>
        <pc:spChg chg="add mod">
          <ac:chgData name="Bob Ward" userId="6da7c2dd-8e2e-469f-a216-c384312e2a2d" providerId="ADAL" clId="{2DD1A03F-E0D7-437E-AB40-3547A752E9E8}" dt="2023-01-24T15:21:32.363" v="674" actId="207"/>
          <ac:spMkLst>
            <pc:docMk/>
            <pc:sldMk cId="838228575" sldId="2147477389"/>
            <ac:spMk id="25" creationId="{9ACCB56D-67BD-D4A3-0AA2-4DD650C621B9}"/>
          </ac:spMkLst>
        </pc:spChg>
        <pc:spChg chg="add del mod">
          <ac:chgData name="Bob Ward" userId="6da7c2dd-8e2e-469f-a216-c384312e2a2d" providerId="ADAL" clId="{2DD1A03F-E0D7-437E-AB40-3547A752E9E8}" dt="2023-01-24T15:17:09.463" v="639" actId="478"/>
          <ac:spMkLst>
            <pc:docMk/>
            <pc:sldMk cId="838228575" sldId="2147477389"/>
            <ac:spMk id="27" creationId="{FDD3D66D-504F-0446-642B-2A1F7560D920}"/>
          </ac:spMkLst>
        </pc:spChg>
        <pc:picChg chg="del">
          <ac:chgData name="Bob Ward" userId="6da7c2dd-8e2e-469f-a216-c384312e2a2d" providerId="ADAL" clId="{2DD1A03F-E0D7-437E-AB40-3547A752E9E8}" dt="2023-01-24T14:59:33.571" v="575" actId="478"/>
          <ac:picMkLst>
            <pc:docMk/>
            <pc:sldMk cId="838228575" sldId="2147477389"/>
            <ac:picMk id="4" creationId="{BA99BCBB-C52D-B63D-3F3D-A0A7B5E4A018}"/>
          </ac:picMkLst>
        </pc:picChg>
        <pc:picChg chg="add del mod">
          <ac:chgData name="Bob Ward" userId="6da7c2dd-8e2e-469f-a216-c384312e2a2d" providerId="ADAL" clId="{2DD1A03F-E0D7-437E-AB40-3547A752E9E8}" dt="2023-01-24T15:16:02.546" v="580" actId="478"/>
          <ac:picMkLst>
            <pc:docMk/>
            <pc:sldMk cId="838228575" sldId="2147477389"/>
            <ac:picMk id="5" creationId="{38F098AF-A268-C1A1-4823-9809EBECEDB5}"/>
          </ac:picMkLst>
        </pc:picChg>
        <pc:picChg chg="del">
          <ac:chgData name="Bob Ward" userId="6da7c2dd-8e2e-469f-a216-c384312e2a2d" providerId="ADAL" clId="{2DD1A03F-E0D7-437E-AB40-3547A752E9E8}" dt="2023-01-24T14:59:33.571" v="575" actId="478"/>
          <ac:picMkLst>
            <pc:docMk/>
            <pc:sldMk cId="838228575" sldId="2147477389"/>
            <ac:picMk id="6" creationId="{40463866-6E16-756A-2C1A-307C3DA81DB7}"/>
          </ac:picMkLst>
        </pc:picChg>
        <pc:picChg chg="add mod">
          <ac:chgData name="Bob Ward" userId="6da7c2dd-8e2e-469f-a216-c384312e2a2d" providerId="ADAL" clId="{2DD1A03F-E0D7-437E-AB40-3547A752E9E8}" dt="2023-01-25T19:51:06.756" v="2485" actId="1440"/>
          <ac:picMkLst>
            <pc:docMk/>
            <pc:sldMk cId="838228575" sldId="2147477389"/>
            <ac:picMk id="13" creationId="{642B6985-695E-A381-A81E-FACA0F38A722}"/>
          </ac:picMkLst>
        </pc:picChg>
        <pc:picChg chg="add mod">
          <ac:chgData name="Bob Ward" userId="6da7c2dd-8e2e-469f-a216-c384312e2a2d" providerId="ADAL" clId="{2DD1A03F-E0D7-437E-AB40-3547A752E9E8}" dt="2023-01-25T19:51:01.651" v="2483" actId="1440"/>
          <ac:picMkLst>
            <pc:docMk/>
            <pc:sldMk cId="838228575" sldId="2147477389"/>
            <ac:picMk id="15" creationId="{872ED259-61AB-585D-9EEB-A2E6E298E851}"/>
          </ac:picMkLst>
        </pc:picChg>
      </pc:sldChg>
      <pc:sldChg chg="addSp delSp modSp new mod addAnim delAnim modAnim">
        <pc:chgData name="Bob Ward" userId="6da7c2dd-8e2e-469f-a216-c384312e2a2d" providerId="ADAL" clId="{2DD1A03F-E0D7-437E-AB40-3547A752E9E8}" dt="2023-01-28T17:18:11.432" v="2667"/>
        <pc:sldMkLst>
          <pc:docMk/>
          <pc:sldMk cId="3063490604" sldId="2147477390"/>
        </pc:sldMkLst>
        <pc:spChg chg="mod">
          <ac:chgData name="Bob Ward" userId="6da7c2dd-8e2e-469f-a216-c384312e2a2d" providerId="ADAL" clId="{2DD1A03F-E0D7-437E-AB40-3547A752E9E8}" dt="2023-01-24T15:23:35.062" v="842" actId="26606"/>
          <ac:spMkLst>
            <pc:docMk/>
            <pc:sldMk cId="3063490604" sldId="2147477390"/>
            <ac:spMk id="2" creationId="{033FF32D-5589-5FAD-17D0-101F352E9570}"/>
          </ac:spMkLst>
        </pc:spChg>
        <pc:spChg chg="mod">
          <ac:chgData name="Bob Ward" userId="6da7c2dd-8e2e-469f-a216-c384312e2a2d" providerId="ADAL" clId="{2DD1A03F-E0D7-437E-AB40-3547A752E9E8}" dt="2023-01-24T15:37:18.698" v="981" actId="1076"/>
          <ac:spMkLst>
            <pc:docMk/>
            <pc:sldMk cId="3063490604" sldId="2147477390"/>
            <ac:spMk id="3" creationId="{1DEBF7DD-CDC9-3102-CCD4-D1F5CDD0D332}"/>
          </ac:spMkLst>
        </pc:spChg>
        <pc:spChg chg="del mod">
          <ac:chgData name="Bob Ward" userId="6da7c2dd-8e2e-469f-a216-c384312e2a2d" providerId="ADAL" clId="{2DD1A03F-E0D7-437E-AB40-3547A752E9E8}" dt="2023-01-24T15:23:35.062" v="842" actId="26606"/>
          <ac:spMkLst>
            <pc:docMk/>
            <pc:sldMk cId="3063490604" sldId="2147477390"/>
            <ac:spMk id="4" creationId="{10814987-1953-0F5F-6BE1-C69926A593A3}"/>
          </ac:spMkLst>
        </pc:spChg>
        <pc:spChg chg="mod ord">
          <ac:chgData name="Bob Ward" userId="6da7c2dd-8e2e-469f-a216-c384312e2a2d" providerId="ADAL" clId="{2DD1A03F-E0D7-437E-AB40-3547A752E9E8}" dt="2023-01-24T15:37:56.173" v="986" actId="1076"/>
          <ac:spMkLst>
            <pc:docMk/>
            <pc:sldMk cId="3063490604" sldId="2147477390"/>
            <ac:spMk id="5" creationId="{0DEC8D3E-9D2B-A016-E187-B11A3E342B1C}"/>
          </ac:spMkLst>
        </pc:spChg>
        <pc:spChg chg="del mod">
          <ac:chgData name="Bob Ward" userId="6da7c2dd-8e2e-469f-a216-c384312e2a2d" providerId="ADAL" clId="{2DD1A03F-E0D7-437E-AB40-3547A752E9E8}" dt="2023-01-24T15:23:59.947" v="844" actId="478"/>
          <ac:spMkLst>
            <pc:docMk/>
            <pc:sldMk cId="3063490604" sldId="2147477390"/>
            <ac:spMk id="6" creationId="{5D992947-0AA6-F468-7218-A218AFF219F6}"/>
          </ac:spMkLst>
        </pc:spChg>
        <pc:spChg chg="add del mod">
          <ac:chgData name="Bob Ward" userId="6da7c2dd-8e2e-469f-a216-c384312e2a2d" providerId="ADAL" clId="{2DD1A03F-E0D7-437E-AB40-3547A752E9E8}" dt="2023-01-24T15:24:04.594" v="845" actId="478"/>
          <ac:spMkLst>
            <pc:docMk/>
            <pc:sldMk cId="3063490604" sldId="2147477390"/>
            <ac:spMk id="9" creationId="{C2805879-1903-3E3E-253F-4372E705E387}"/>
          </ac:spMkLst>
        </pc:spChg>
        <pc:spChg chg="add mod ord">
          <ac:chgData name="Bob Ward" userId="6da7c2dd-8e2e-469f-a216-c384312e2a2d" providerId="ADAL" clId="{2DD1A03F-E0D7-437E-AB40-3547A752E9E8}" dt="2023-01-24T15:30:13.751" v="940" actId="1076"/>
          <ac:spMkLst>
            <pc:docMk/>
            <pc:sldMk cId="3063490604" sldId="2147477390"/>
            <ac:spMk id="13" creationId="{92C90DC1-1EFB-439B-6833-E8677BA8BCF6}"/>
          </ac:spMkLst>
        </pc:spChg>
        <pc:spChg chg="add mod">
          <ac:chgData name="Bob Ward" userId="6da7c2dd-8e2e-469f-a216-c384312e2a2d" providerId="ADAL" clId="{2DD1A03F-E0D7-437E-AB40-3547A752E9E8}" dt="2023-01-24T15:28:32.647" v="892" actId="1076"/>
          <ac:spMkLst>
            <pc:docMk/>
            <pc:sldMk cId="3063490604" sldId="2147477390"/>
            <ac:spMk id="14" creationId="{832DE6C5-3958-2EAC-AD21-1D438A7ABFD7}"/>
          </ac:spMkLst>
        </pc:spChg>
        <pc:spChg chg="mod">
          <ac:chgData name="Bob Ward" userId="6da7c2dd-8e2e-469f-a216-c384312e2a2d" providerId="ADAL" clId="{2DD1A03F-E0D7-437E-AB40-3547A752E9E8}" dt="2023-01-24T15:30:15.565" v="941" actId="14100"/>
          <ac:spMkLst>
            <pc:docMk/>
            <pc:sldMk cId="3063490604" sldId="2147477390"/>
            <ac:spMk id="16" creationId="{99B4B18E-0906-A37A-CA4E-62A42C4DC904}"/>
          </ac:spMkLst>
        </pc:spChg>
        <pc:spChg chg="mod">
          <ac:chgData name="Bob Ward" userId="6da7c2dd-8e2e-469f-a216-c384312e2a2d" providerId="ADAL" clId="{2DD1A03F-E0D7-437E-AB40-3547A752E9E8}" dt="2023-01-24T15:30:15.565" v="941" actId="14100"/>
          <ac:spMkLst>
            <pc:docMk/>
            <pc:sldMk cId="3063490604" sldId="2147477390"/>
            <ac:spMk id="17" creationId="{87AF7C76-05FD-79E4-8C00-45878FA9ACAF}"/>
          </ac:spMkLst>
        </pc:spChg>
        <pc:spChg chg="mod">
          <ac:chgData name="Bob Ward" userId="6da7c2dd-8e2e-469f-a216-c384312e2a2d" providerId="ADAL" clId="{2DD1A03F-E0D7-437E-AB40-3547A752E9E8}" dt="2023-01-24T15:30:15.565" v="941" actId="14100"/>
          <ac:spMkLst>
            <pc:docMk/>
            <pc:sldMk cId="3063490604" sldId="2147477390"/>
            <ac:spMk id="18" creationId="{9E19AAC1-CFC0-198F-5606-ABCC9CFB883F}"/>
          </ac:spMkLst>
        </pc:spChg>
        <pc:spChg chg="mod">
          <ac:chgData name="Bob Ward" userId="6da7c2dd-8e2e-469f-a216-c384312e2a2d" providerId="ADAL" clId="{2DD1A03F-E0D7-437E-AB40-3547A752E9E8}" dt="2023-01-24T15:30:15.565" v="941" actId="14100"/>
          <ac:spMkLst>
            <pc:docMk/>
            <pc:sldMk cId="3063490604" sldId="2147477390"/>
            <ac:spMk id="19" creationId="{5F0F063D-1C84-5E38-2B50-C24BADBB7A88}"/>
          </ac:spMkLst>
        </pc:spChg>
        <pc:spChg chg="mod">
          <ac:chgData name="Bob Ward" userId="6da7c2dd-8e2e-469f-a216-c384312e2a2d" providerId="ADAL" clId="{2DD1A03F-E0D7-437E-AB40-3547A752E9E8}" dt="2023-01-24T15:30:15.565" v="941" actId="14100"/>
          <ac:spMkLst>
            <pc:docMk/>
            <pc:sldMk cId="3063490604" sldId="2147477390"/>
            <ac:spMk id="20" creationId="{DFD46AEA-B639-669A-322C-6C61E2A1FAA1}"/>
          </ac:spMkLst>
        </pc:spChg>
        <pc:spChg chg="mod">
          <ac:chgData name="Bob Ward" userId="6da7c2dd-8e2e-469f-a216-c384312e2a2d" providerId="ADAL" clId="{2DD1A03F-E0D7-437E-AB40-3547A752E9E8}" dt="2023-01-24T15:30:15.565" v="941" actId="14100"/>
          <ac:spMkLst>
            <pc:docMk/>
            <pc:sldMk cId="3063490604" sldId="2147477390"/>
            <ac:spMk id="21" creationId="{C13CBE04-9572-397A-210F-F5A7D03DF994}"/>
          </ac:spMkLst>
        </pc:spChg>
        <pc:spChg chg="mod">
          <ac:chgData name="Bob Ward" userId="6da7c2dd-8e2e-469f-a216-c384312e2a2d" providerId="ADAL" clId="{2DD1A03F-E0D7-437E-AB40-3547A752E9E8}" dt="2023-01-24T15:30:15.565" v="941" actId="14100"/>
          <ac:spMkLst>
            <pc:docMk/>
            <pc:sldMk cId="3063490604" sldId="2147477390"/>
            <ac:spMk id="22" creationId="{BD5D19F0-7033-CF1D-0D1E-3CCA4E41BADB}"/>
          </ac:spMkLst>
        </pc:spChg>
        <pc:spChg chg="mod">
          <ac:chgData name="Bob Ward" userId="6da7c2dd-8e2e-469f-a216-c384312e2a2d" providerId="ADAL" clId="{2DD1A03F-E0D7-437E-AB40-3547A752E9E8}" dt="2023-01-24T15:30:15.565" v="941" actId="14100"/>
          <ac:spMkLst>
            <pc:docMk/>
            <pc:sldMk cId="3063490604" sldId="2147477390"/>
            <ac:spMk id="23" creationId="{11605412-0D03-ABA0-772B-A7908367A9A3}"/>
          </ac:spMkLst>
        </pc:spChg>
        <pc:spChg chg="add del mod">
          <ac:chgData name="Bob Ward" userId="6da7c2dd-8e2e-469f-a216-c384312e2a2d" providerId="ADAL" clId="{2DD1A03F-E0D7-437E-AB40-3547A752E9E8}" dt="2023-01-24T15:29:04.728" v="900"/>
          <ac:spMkLst>
            <pc:docMk/>
            <pc:sldMk cId="3063490604" sldId="2147477390"/>
            <ac:spMk id="24" creationId="{14C2DA1B-5426-8A8C-48F3-3654C2A08497}"/>
          </ac:spMkLst>
        </pc:spChg>
        <pc:spChg chg="add mod">
          <ac:chgData name="Bob Ward" userId="6da7c2dd-8e2e-469f-a216-c384312e2a2d" providerId="ADAL" clId="{2DD1A03F-E0D7-437E-AB40-3547A752E9E8}" dt="2023-01-24T15:30:40.289" v="944" actId="1076"/>
          <ac:spMkLst>
            <pc:docMk/>
            <pc:sldMk cId="3063490604" sldId="2147477390"/>
            <ac:spMk id="25" creationId="{DA64FC72-6C54-7433-66BE-5F327019D2CD}"/>
          </ac:spMkLst>
        </pc:spChg>
        <pc:spChg chg="add mod">
          <ac:chgData name="Bob Ward" userId="6da7c2dd-8e2e-469f-a216-c384312e2a2d" providerId="ADAL" clId="{2DD1A03F-E0D7-437E-AB40-3547A752E9E8}" dt="2023-01-24T15:30:40.289" v="944" actId="1076"/>
          <ac:spMkLst>
            <pc:docMk/>
            <pc:sldMk cId="3063490604" sldId="2147477390"/>
            <ac:spMk id="26" creationId="{A2CD5111-4F63-CBBF-1DBE-68F87F59A68B}"/>
          </ac:spMkLst>
        </pc:spChg>
        <pc:spChg chg="mod">
          <ac:chgData name="Bob Ward" userId="6da7c2dd-8e2e-469f-a216-c384312e2a2d" providerId="ADAL" clId="{2DD1A03F-E0D7-437E-AB40-3547A752E9E8}" dt="2023-01-24T15:29:18.270" v="903" actId="1076"/>
          <ac:spMkLst>
            <pc:docMk/>
            <pc:sldMk cId="3063490604" sldId="2147477390"/>
            <ac:spMk id="28" creationId="{992DA054-5401-26B9-D50B-AC665ACAFB36}"/>
          </ac:spMkLst>
        </pc:spChg>
        <pc:spChg chg="mod">
          <ac:chgData name="Bob Ward" userId="6da7c2dd-8e2e-469f-a216-c384312e2a2d" providerId="ADAL" clId="{2DD1A03F-E0D7-437E-AB40-3547A752E9E8}" dt="2023-01-24T15:29:18.270" v="903" actId="1076"/>
          <ac:spMkLst>
            <pc:docMk/>
            <pc:sldMk cId="3063490604" sldId="2147477390"/>
            <ac:spMk id="29" creationId="{0990976B-05AD-4AFA-67E9-EE042AE5A93C}"/>
          </ac:spMkLst>
        </pc:spChg>
        <pc:spChg chg="mod">
          <ac:chgData name="Bob Ward" userId="6da7c2dd-8e2e-469f-a216-c384312e2a2d" providerId="ADAL" clId="{2DD1A03F-E0D7-437E-AB40-3547A752E9E8}" dt="2023-01-24T15:29:18.270" v="903" actId="1076"/>
          <ac:spMkLst>
            <pc:docMk/>
            <pc:sldMk cId="3063490604" sldId="2147477390"/>
            <ac:spMk id="30" creationId="{3AAD99FE-F3E9-6D9A-E3A2-3E78A3860CB1}"/>
          </ac:spMkLst>
        </pc:spChg>
        <pc:spChg chg="mod">
          <ac:chgData name="Bob Ward" userId="6da7c2dd-8e2e-469f-a216-c384312e2a2d" providerId="ADAL" clId="{2DD1A03F-E0D7-437E-AB40-3547A752E9E8}" dt="2023-01-24T15:29:18.270" v="903" actId="1076"/>
          <ac:spMkLst>
            <pc:docMk/>
            <pc:sldMk cId="3063490604" sldId="2147477390"/>
            <ac:spMk id="31" creationId="{E2B35C73-B7BA-33BD-6F1F-42F5EF7EACE2}"/>
          </ac:spMkLst>
        </pc:spChg>
        <pc:spChg chg="mod">
          <ac:chgData name="Bob Ward" userId="6da7c2dd-8e2e-469f-a216-c384312e2a2d" providerId="ADAL" clId="{2DD1A03F-E0D7-437E-AB40-3547A752E9E8}" dt="2023-01-24T15:29:18.270" v="903" actId="1076"/>
          <ac:spMkLst>
            <pc:docMk/>
            <pc:sldMk cId="3063490604" sldId="2147477390"/>
            <ac:spMk id="32" creationId="{AAC9E79A-8BDA-4D9B-4BD4-2FB7671CD1A0}"/>
          </ac:spMkLst>
        </pc:spChg>
        <pc:spChg chg="mod">
          <ac:chgData name="Bob Ward" userId="6da7c2dd-8e2e-469f-a216-c384312e2a2d" providerId="ADAL" clId="{2DD1A03F-E0D7-437E-AB40-3547A752E9E8}" dt="2023-01-24T15:29:18.270" v="903" actId="1076"/>
          <ac:spMkLst>
            <pc:docMk/>
            <pc:sldMk cId="3063490604" sldId="2147477390"/>
            <ac:spMk id="33" creationId="{BA98AC36-A2CA-0E8D-CDDD-E31B9E923BE5}"/>
          </ac:spMkLst>
        </pc:spChg>
        <pc:spChg chg="mod">
          <ac:chgData name="Bob Ward" userId="6da7c2dd-8e2e-469f-a216-c384312e2a2d" providerId="ADAL" clId="{2DD1A03F-E0D7-437E-AB40-3547A752E9E8}" dt="2023-01-24T15:29:18.270" v="903" actId="1076"/>
          <ac:spMkLst>
            <pc:docMk/>
            <pc:sldMk cId="3063490604" sldId="2147477390"/>
            <ac:spMk id="34" creationId="{105DA7FC-400A-3319-3AF5-A2338D1E6985}"/>
          </ac:spMkLst>
        </pc:spChg>
        <pc:spChg chg="mod">
          <ac:chgData name="Bob Ward" userId="6da7c2dd-8e2e-469f-a216-c384312e2a2d" providerId="ADAL" clId="{2DD1A03F-E0D7-437E-AB40-3547A752E9E8}" dt="2023-01-24T15:29:18.270" v="903" actId="1076"/>
          <ac:spMkLst>
            <pc:docMk/>
            <pc:sldMk cId="3063490604" sldId="2147477390"/>
            <ac:spMk id="35" creationId="{76A7FE7D-809F-0F3D-E2EA-947D30CD5705}"/>
          </ac:spMkLst>
        </pc:spChg>
        <pc:spChg chg="mod">
          <ac:chgData name="Bob Ward" userId="6da7c2dd-8e2e-469f-a216-c384312e2a2d" providerId="ADAL" clId="{2DD1A03F-E0D7-437E-AB40-3547A752E9E8}" dt="2023-01-24T15:29:56.661" v="931"/>
          <ac:spMkLst>
            <pc:docMk/>
            <pc:sldMk cId="3063490604" sldId="2147477390"/>
            <ac:spMk id="37" creationId="{5A8CEBBF-A906-B7BB-6103-2CB8A9EEEE40}"/>
          </ac:spMkLst>
        </pc:spChg>
        <pc:spChg chg="mod">
          <ac:chgData name="Bob Ward" userId="6da7c2dd-8e2e-469f-a216-c384312e2a2d" providerId="ADAL" clId="{2DD1A03F-E0D7-437E-AB40-3547A752E9E8}" dt="2023-01-24T15:29:56.661" v="931"/>
          <ac:spMkLst>
            <pc:docMk/>
            <pc:sldMk cId="3063490604" sldId="2147477390"/>
            <ac:spMk id="38" creationId="{EA765C82-56A1-E789-B264-48E47BDFC4C7}"/>
          </ac:spMkLst>
        </pc:spChg>
        <pc:spChg chg="mod">
          <ac:chgData name="Bob Ward" userId="6da7c2dd-8e2e-469f-a216-c384312e2a2d" providerId="ADAL" clId="{2DD1A03F-E0D7-437E-AB40-3547A752E9E8}" dt="2023-01-24T15:29:56.661" v="931"/>
          <ac:spMkLst>
            <pc:docMk/>
            <pc:sldMk cId="3063490604" sldId="2147477390"/>
            <ac:spMk id="39" creationId="{DAA8A221-DB7E-8D52-72DA-B85F5B423F2F}"/>
          </ac:spMkLst>
        </pc:spChg>
        <pc:spChg chg="mod">
          <ac:chgData name="Bob Ward" userId="6da7c2dd-8e2e-469f-a216-c384312e2a2d" providerId="ADAL" clId="{2DD1A03F-E0D7-437E-AB40-3547A752E9E8}" dt="2023-01-24T15:29:56.661" v="931"/>
          <ac:spMkLst>
            <pc:docMk/>
            <pc:sldMk cId="3063490604" sldId="2147477390"/>
            <ac:spMk id="40" creationId="{6B19F672-3AD9-CD65-5CAC-9FAEC5B47072}"/>
          </ac:spMkLst>
        </pc:spChg>
        <pc:spChg chg="mod">
          <ac:chgData name="Bob Ward" userId="6da7c2dd-8e2e-469f-a216-c384312e2a2d" providerId="ADAL" clId="{2DD1A03F-E0D7-437E-AB40-3547A752E9E8}" dt="2023-01-24T15:29:56.661" v="931"/>
          <ac:spMkLst>
            <pc:docMk/>
            <pc:sldMk cId="3063490604" sldId="2147477390"/>
            <ac:spMk id="41" creationId="{7196D214-F96F-F261-A6AC-FBA8EF79816A}"/>
          </ac:spMkLst>
        </pc:spChg>
        <pc:spChg chg="mod">
          <ac:chgData name="Bob Ward" userId="6da7c2dd-8e2e-469f-a216-c384312e2a2d" providerId="ADAL" clId="{2DD1A03F-E0D7-437E-AB40-3547A752E9E8}" dt="2023-01-24T15:29:56.661" v="931"/>
          <ac:spMkLst>
            <pc:docMk/>
            <pc:sldMk cId="3063490604" sldId="2147477390"/>
            <ac:spMk id="42" creationId="{CFA97BA6-4277-95CF-FBE1-9961032CC35C}"/>
          </ac:spMkLst>
        </pc:spChg>
        <pc:spChg chg="mod">
          <ac:chgData name="Bob Ward" userId="6da7c2dd-8e2e-469f-a216-c384312e2a2d" providerId="ADAL" clId="{2DD1A03F-E0D7-437E-AB40-3547A752E9E8}" dt="2023-01-24T15:29:56.661" v="931"/>
          <ac:spMkLst>
            <pc:docMk/>
            <pc:sldMk cId="3063490604" sldId="2147477390"/>
            <ac:spMk id="43" creationId="{9E899899-6D6B-E420-A0CB-5C6C25CDB2A8}"/>
          </ac:spMkLst>
        </pc:spChg>
        <pc:spChg chg="mod">
          <ac:chgData name="Bob Ward" userId="6da7c2dd-8e2e-469f-a216-c384312e2a2d" providerId="ADAL" clId="{2DD1A03F-E0D7-437E-AB40-3547A752E9E8}" dt="2023-01-24T15:29:56.661" v="931"/>
          <ac:spMkLst>
            <pc:docMk/>
            <pc:sldMk cId="3063490604" sldId="2147477390"/>
            <ac:spMk id="44" creationId="{D90CBFA7-256E-C45C-E6AE-F3BFC2885C2D}"/>
          </ac:spMkLst>
        </pc:spChg>
        <pc:spChg chg="mod">
          <ac:chgData name="Bob Ward" userId="6da7c2dd-8e2e-469f-a216-c384312e2a2d" providerId="ADAL" clId="{2DD1A03F-E0D7-437E-AB40-3547A752E9E8}" dt="2023-01-24T15:29:56.661" v="931"/>
          <ac:spMkLst>
            <pc:docMk/>
            <pc:sldMk cId="3063490604" sldId="2147477390"/>
            <ac:spMk id="45" creationId="{0E3DC83B-FB21-CFAF-83EB-4684C662AFB0}"/>
          </ac:spMkLst>
        </pc:spChg>
        <pc:spChg chg="mod">
          <ac:chgData name="Bob Ward" userId="6da7c2dd-8e2e-469f-a216-c384312e2a2d" providerId="ADAL" clId="{2DD1A03F-E0D7-437E-AB40-3547A752E9E8}" dt="2023-01-24T15:29:56.661" v="931"/>
          <ac:spMkLst>
            <pc:docMk/>
            <pc:sldMk cId="3063490604" sldId="2147477390"/>
            <ac:spMk id="46" creationId="{2DE7BDC2-C753-D77F-2BA6-BA9957447FFE}"/>
          </ac:spMkLst>
        </pc:spChg>
        <pc:spChg chg="mod">
          <ac:chgData name="Bob Ward" userId="6da7c2dd-8e2e-469f-a216-c384312e2a2d" providerId="ADAL" clId="{2DD1A03F-E0D7-437E-AB40-3547A752E9E8}" dt="2023-01-24T15:29:56.661" v="931"/>
          <ac:spMkLst>
            <pc:docMk/>
            <pc:sldMk cId="3063490604" sldId="2147477390"/>
            <ac:spMk id="47" creationId="{DE1941AF-C7DC-12C3-1535-783B2AB5A531}"/>
          </ac:spMkLst>
        </pc:spChg>
        <pc:spChg chg="mod">
          <ac:chgData name="Bob Ward" userId="6da7c2dd-8e2e-469f-a216-c384312e2a2d" providerId="ADAL" clId="{2DD1A03F-E0D7-437E-AB40-3547A752E9E8}" dt="2023-01-24T15:30:00.587" v="935"/>
          <ac:spMkLst>
            <pc:docMk/>
            <pc:sldMk cId="3063490604" sldId="2147477390"/>
            <ac:spMk id="49" creationId="{D6A3CFC4-9580-2016-C3EA-D1B08117F962}"/>
          </ac:spMkLst>
        </pc:spChg>
        <pc:spChg chg="mod">
          <ac:chgData name="Bob Ward" userId="6da7c2dd-8e2e-469f-a216-c384312e2a2d" providerId="ADAL" clId="{2DD1A03F-E0D7-437E-AB40-3547A752E9E8}" dt="2023-01-24T15:30:00.587" v="935"/>
          <ac:spMkLst>
            <pc:docMk/>
            <pc:sldMk cId="3063490604" sldId="2147477390"/>
            <ac:spMk id="50" creationId="{A5DE6EC2-64B3-233B-BC60-F2A7E5F2EA24}"/>
          </ac:spMkLst>
        </pc:spChg>
        <pc:spChg chg="mod">
          <ac:chgData name="Bob Ward" userId="6da7c2dd-8e2e-469f-a216-c384312e2a2d" providerId="ADAL" clId="{2DD1A03F-E0D7-437E-AB40-3547A752E9E8}" dt="2023-01-24T15:30:00.587" v="935"/>
          <ac:spMkLst>
            <pc:docMk/>
            <pc:sldMk cId="3063490604" sldId="2147477390"/>
            <ac:spMk id="51" creationId="{3E32C51B-F6F3-E170-A489-7177B9B4D39E}"/>
          </ac:spMkLst>
        </pc:spChg>
        <pc:spChg chg="mod">
          <ac:chgData name="Bob Ward" userId="6da7c2dd-8e2e-469f-a216-c384312e2a2d" providerId="ADAL" clId="{2DD1A03F-E0D7-437E-AB40-3547A752E9E8}" dt="2023-01-24T15:30:00.587" v="935"/>
          <ac:spMkLst>
            <pc:docMk/>
            <pc:sldMk cId="3063490604" sldId="2147477390"/>
            <ac:spMk id="52" creationId="{5F18C01C-72FD-A96E-E863-0CCA8D0E9F4F}"/>
          </ac:spMkLst>
        </pc:spChg>
        <pc:spChg chg="mod">
          <ac:chgData name="Bob Ward" userId="6da7c2dd-8e2e-469f-a216-c384312e2a2d" providerId="ADAL" clId="{2DD1A03F-E0D7-437E-AB40-3547A752E9E8}" dt="2023-01-24T15:30:00.587" v="935"/>
          <ac:spMkLst>
            <pc:docMk/>
            <pc:sldMk cId="3063490604" sldId="2147477390"/>
            <ac:spMk id="53" creationId="{56CCDDB5-F116-B1E5-5B27-F29ACAAE55EA}"/>
          </ac:spMkLst>
        </pc:spChg>
        <pc:spChg chg="mod">
          <ac:chgData name="Bob Ward" userId="6da7c2dd-8e2e-469f-a216-c384312e2a2d" providerId="ADAL" clId="{2DD1A03F-E0D7-437E-AB40-3547A752E9E8}" dt="2023-01-24T15:30:00.587" v="935"/>
          <ac:spMkLst>
            <pc:docMk/>
            <pc:sldMk cId="3063490604" sldId="2147477390"/>
            <ac:spMk id="54" creationId="{35EF8A4F-D8B1-C595-A947-66EE2508C9F1}"/>
          </ac:spMkLst>
        </pc:spChg>
        <pc:spChg chg="mod">
          <ac:chgData name="Bob Ward" userId="6da7c2dd-8e2e-469f-a216-c384312e2a2d" providerId="ADAL" clId="{2DD1A03F-E0D7-437E-AB40-3547A752E9E8}" dt="2023-01-24T15:30:00.587" v="935"/>
          <ac:spMkLst>
            <pc:docMk/>
            <pc:sldMk cId="3063490604" sldId="2147477390"/>
            <ac:spMk id="55" creationId="{8495ADC0-CEF4-406A-05C3-8808205D9196}"/>
          </ac:spMkLst>
        </pc:spChg>
        <pc:spChg chg="mod">
          <ac:chgData name="Bob Ward" userId="6da7c2dd-8e2e-469f-a216-c384312e2a2d" providerId="ADAL" clId="{2DD1A03F-E0D7-437E-AB40-3547A752E9E8}" dt="2023-01-24T15:30:00.587" v="935"/>
          <ac:spMkLst>
            <pc:docMk/>
            <pc:sldMk cId="3063490604" sldId="2147477390"/>
            <ac:spMk id="56" creationId="{FA31C35E-57FF-FCBA-6918-4ABC9271C288}"/>
          </ac:spMkLst>
        </pc:spChg>
        <pc:spChg chg="mod">
          <ac:chgData name="Bob Ward" userId="6da7c2dd-8e2e-469f-a216-c384312e2a2d" providerId="ADAL" clId="{2DD1A03F-E0D7-437E-AB40-3547A752E9E8}" dt="2023-01-24T15:30:00.587" v="935"/>
          <ac:spMkLst>
            <pc:docMk/>
            <pc:sldMk cId="3063490604" sldId="2147477390"/>
            <ac:spMk id="57" creationId="{001CF0DC-4E6C-F745-41E4-3E897E730AEA}"/>
          </ac:spMkLst>
        </pc:spChg>
        <pc:spChg chg="mod">
          <ac:chgData name="Bob Ward" userId="6da7c2dd-8e2e-469f-a216-c384312e2a2d" providerId="ADAL" clId="{2DD1A03F-E0D7-437E-AB40-3547A752E9E8}" dt="2023-01-24T15:30:00.587" v="935"/>
          <ac:spMkLst>
            <pc:docMk/>
            <pc:sldMk cId="3063490604" sldId="2147477390"/>
            <ac:spMk id="58" creationId="{924B973C-4E26-EFA2-D25C-F8C3AF1451A2}"/>
          </ac:spMkLst>
        </pc:spChg>
        <pc:spChg chg="mod">
          <ac:chgData name="Bob Ward" userId="6da7c2dd-8e2e-469f-a216-c384312e2a2d" providerId="ADAL" clId="{2DD1A03F-E0D7-437E-AB40-3547A752E9E8}" dt="2023-01-24T15:30:00.587" v="935"/>
          <ac:spMkLst>
            <pc:docMk/>
            <pc:sldMk cId="3063490604" sldId="2147477390"/>
            <ac:spMk id="59" creationId="{61088CAF-AD94-CF78-1AFC-6D109893AD77}"/>
          </ac:spMkLst>
        </pc:spChg>
        <pc:spChg chg="add mod topLvl">
          <ac:chgData name="Bob Ward" userId="6da7c2dd-8e2e-469f-a216-c384312e2a2d" providerId="ADAL" clId="{2DD1A03F-E0D7-437E-AB40-3547A752E9E8}" dt="2023-01-24T18:21:29.073" v="2457" actId="165"/>
          <ac:spMkLst>
            <pc:docMk/>
            <pc:sldMk cId="3063490604" sldId="2147477390"/>
            <ac:spMk id="60" creationId="{9778271A-C561-FB49-9D1E-EA78EC03E478}"/>
          </ac:spMkLst>
        </pc:spChg>
        <pc:spChg chg="add mod topLvl">
          <ac:chgData name="Bob Ward" userId="6da7c2dd-8e2e-469f-a216-c384312e2a2d" providerId="ADAL" clId="{2DD1A03F-E0D7-437E-AB40-3547A752E9E8}" dt="2023-01-24T18:21:34.973" v="2474" actId="20577"/>
          <ac:spMkLst>
            <pc:docMk/>
            <pc:sldMk cId="3063490604" sldId="2147477390"/>
            <ac:spMk id="61" creationId="{635BFF9D-D9EC-F9D7-33F0-00BCE52F640D}"/>
          </ac:spMkLst>
        </pc:spChg>
        <pc:spChg chg="mod">
          <ac:chgData name="Bob Ward" userId="6da7c2dd-8e2e-469f-a216-c384312e2a2d" providerId="ADAL" clId="{2DD1A03F-E0D7-437E-AB40-3547A752E9E8}" dt="2023-01-24T15:30:31.551" v="942"/>
          <ac:spMkLst>
            <pc:docMk/>
            <pc:sldMk cId="3063490604" sldId="2147477390"/>
            <ac:spMk id="63" creationId="{2F1D6E9A-4377-4E91-A1F3-998CD4FBD0A6}"/>
          </ac:spMkLst>
        </pc:spChg>
        <pc:spChg chg="mod">
          <ac:chgData name="Bob Ward" userId="6da7c2dd-8e2e-469f-a216-c384312e2a2d" providerId="ADAL" clId="{2DD1A03F-E0D7-437E-AB40-3547A752E9E8}" dt="2023-01-24T15:30:31.551" v="942"/>
          <ac:spMkLst>
            <pc:docMk/>
            <pc:sldMk cId="3063490604" sldId="2147477390"/>
            <ac:spMk id="64" creationId="{52986393-131C-7F9F-AD9E-16BAD326D9E8}"/>
          </ac:spMkLst>
        </pc:spChg>
        <pc:spChg chg="mod">
          <ac:chgData name="Bob Ward" userId="6da7c2dd-8e2e-469f-a216-c384312e2a2d" providerId="ADAL" clId="{2DD1A03F-E0D7-437E-AB40-3547A752E9E8}" dt="2023-01-24T15:30:31.551" v="942"/>
          <ac:spMkLst>
            <pc:docMk/>
            <pc:sldMk cId="3063490604" sldId="2147477390"/>
            <ac:spMk id="65" creationId="{0ACFFA1B-0986-135D-8E8B-2B60E1F4CE72}"/>
          </ac:spMkLst>
        </pc:spChg>
        <pc:spChg chg="mod">
          <ac:chgData name="Bob Ward" userId="6da7c2dd-8e2e-469f-a216-c384312e2a2d" providerId="ADAL" clId="{2DD1A03F-E0D7-437E-AB40-3547A752E9E8}" dt="2023-01-24T15:30:31.551" v="942"/>
          <ac:spMkLst>
            <pc:docMk/>
            <pc:sldMk cId="3063490604" sldId="2147477390"/>
            <ac:spMk id="66" creationId="{B6E5B16A-8B9B-0BE6-3770-F4B1427A6EA5}"/>
          </ac:spMkLst>
        </pc:spChg>
        <pc:spChg chg="mod">
          <ac:chgData name="Bob Ward" userId="6da7c2dd-8e2e-469f-a216-c384312e2a2d" providerId="ADAL" clId="{2DD1A03F-E0D7-437E-AB40-3547A752E9E8}" dt="2023-01-24T15:30:31.551" v="942"/>
          <ac:spMkLst>
            <pc:docMk/>
            <pc:sldMk cId="3063490604" sldId="2147477390"/>
            <ac:spMk id="67" creationId="{244D5ED3-7465-4BA9-61D9-5801A676B923}"/>
          </ac:spMkLst>
        </pc:spChg>
        <pc:spChg chg="mod">
          <ac:chgData name="Bob Ward" userId="6da7c2dd-8e2e-469f-a216-c384312e2a2d" providerId="ADAL" clId="{2DD1A03F-E0D7-437E-AB40-3547A752E9E8}" dt="2023-01-24T15:30:31.551" v="942"/>
          <ac:spMkLst>
            <pc:docMk/>
            <pc:sldMk cId="3063490604" sldId="2147477390"/>
            <ac:spMk id="68" creationId="{F82BC59C-13D3-407D-15DA-8D888A85AE7D}"/>
          </ac:spMkLst>
        </pc:spChg>
        <pc:spChg chg="mod">
          <ac:chgData name="Bob Ward" userId="6da7c2dd-8e2e-469f-a216-c384312e2a2d" providerId="ADAL" clId="{2DD1A03F-E0D7-437E-AB40-3547A752E9E8}" dt="2023-01-24T15:30:31.551" v="942"/>
          <ac:spMkLst>
            <pc:docMk/>
            <pc:sldMk cId="3063490604" sldId="2147477390"/>
            <ac:spMk id="69" creationId="{4171FCB1-9BAE-6B65-AB35-FCA557ABFA05}"/>
          </ac:spMkLst>
        </pc:spChg>
        <pc:spChg chg="mod">
          <ac:chgData name="Bob Ward" userId="6da7c2dd-8e2e-469f-a216-c384312e2a2d" providerId="ADAL" clId="{2DD1A03F-E0D7-437E-AB40-3547A752E9E8}" dt="2023-01-24T15:30:31.551" v="942"/>
          <ac:spMkLst>
            <pc:docMk/>
            <pc:sldMk cId="3063490604" sldId="2147477390"/>
            <ac:spMk id="70" creationId="{BFC315FC-D619-4129-3D45-5E762866F12A}"/>
          </ac:spMkLst>
        </pc:spChg>
        <pc:spChg chg="mod">
          <ac:chgData name="Bob Ward" userId="6da7c2dd-8e2e-469f-a216-c384312e2a2d" providerId="ADAL" clId="{2DD1A03F-E0D7-437E-AB40-3547A752E9E8}" dt="2023-01-24T15:30:31.551" v="942"/>
          <ac:spMkLst>
            <pc:docMk/>
            <pc:sldMk cId="3063490604" sldId="2147477390"/>
            <ac:spMk id="71" creationId="{1FD27DE8-7650-A30C-476E-01D4A079F812}"/>
          </ac:spMkLst>
        </pc:spChg>
        <pc:spChg chg="mod">
          <ac:chgData name="Bob Ward" userId="6da7c2dd-8e2e-469f-a216-c384312e2a2d" providerId="ADAL" clId="{2DD1A03F-E0D7-437E-AB40-3547A752E9E8}" dt="2023-01-24T15:30:31.551" v="942"/>
          <ac:spMkLst>
            <pc:docMk/>
            <pc:sldMk cId="3063490604" sldId="2147477390"/>
            <ac:spMk id="72" creationId="{55D77D2A-CC2F-5C59-6824-1E0313B69E36}"/>
          </ac:spMkLst>
        </pc:spChg>
        <pc:spChg chg="mod">
          <ac:chgData name="Bob Ward" userId="6da7c2dd-8e2e-469f-a216-c384312e2a2d" providerId="ADAL" clId="{2DD1A03F-E0D7-437E-AB40-3547A752E9E8}" dt="2023-01-24T15:30:31.551" v="942"/>
          <ac:spMkLst>
            <pc:docMk/>
            <pc:sldMk cId="3063490604" sldId="2147477390"/>
            <ac:spMk id="73" creationId="{B3063535-C60F-0182-B729-8440D3915E4E}"/>
          </ac:spMkLst>
        </pc:spChg>
        <pc:spChg chg="mod">
          <ac:chgData name="Bob Ward" userId="6da7c2dd-8e2e-469f-a216-c384312e2a2d" providerId="ADAL" clId="{2DD1A03F-E0D7-437E-AB40-3547A752E9E8}" dt="2023-01-24T15:30:57.061" v="947" actId="1076"/>
          <ac:spMkLst>
            <pc:docMk/>
            <pc:sldMk cId="3063490604" sldId="2147477390"/>
            <ac:spMk id="75" creationId="{05670202-42B6-A1DE-2A0E-A77EFC547649}"/>
          </ac:spMkLst>
        </pc:spChg>
        <pc:spChg chg="mod">
          <ac:chgData name="Bob Ward" userId="6da7c2dd-8e2e-469f-a216-c384312e2a2d" providerId="ADAL" clId="{2DD1A03F-E0D7-437E-AB40-3547A752E9E8}" dt="2023-01-24T15:30:57.061" v="947" actId="1076"/>
          <ac:spMkLst>
            <pc:docMk/>
            <pc:sldMk cId="3063490604" sldId="2147477390"/>
            <ac:spMk id="76" creationId="{23A3AD87-A74C-46BA-281C-A5AF88E4C01F}"/>
          </ac:spMkLst>
        </pc:spChg>
        <pc:spChg chg="mod">
          <ac:chgData name="Bob Ward" userId="6da7c2dd-8e2e-469f-a216-c384312e2a2d" providerId="ADAL" clId="{2DD1A03F-E0D7-437E-AB40-3547A752E9E8}" dt="2023-01-24T15:30:57.061" v="947" actId="1076"/>
          <ac:spMkLst>
            <pc:docMk/>
            <pc:sldMk cId="3063490604" sldId="2147477390"/>
            <ac:spMk id="77" creationId="{62D17920-88A7-BCAE-CB00-CC6F3AFD44C5}"/>
          </ac:spMkLst>
        </pc:spChg>
        <pc:spChg chg="mod">
          <ac:chgData name="Bob Ward" userId="6da7c2dd-8e2e-469f-a216-c384312e2a2d" providerId="ADAL" clId="{2DD1A03F-E0D7-437E-AB40-3547A752E9E8}" dt="2023-01-24T15:30:57.061" v="947" actId="1076"/>
          <ac:spMkLst>
            <pc:docMk/>
            <pc:sldMk cId="3063490604" sldId="2147477390"/>
            <ac:spMk id="78" creationId="{1A9EC1A9-BC7C-4011-33E5-22A28B78F9E8}"/>
          </ac:spMkLst>
        </pc:spChg>
        <pc:spChg chg="mod">
          <ac:chgData name="Bob Ward" userId="6da7c2dd-8e2e-469f-a216-c384312e2a2d" providerId="ADAL" clId="{2DD1A03F-E0D7-437E-AB40-3547A752E9E8}" dt="2023-01-24T15:30:57.061" v="947" actId="1076"/>
          <ac:spMkLst>
            <pc:docMk/>
            <pc:sldMk cId="3063490604" sldId="2147477390"/>
            <ac:spMk id="79" creationId="{7A013B9B-F67C-0A97-A01B-B64DF8124F03}"/>
          </ac:spMkLst>
        </pc:spChg>
        <pc:spChg chg="mod">
          <ac:chgData name="Bob Ward" userId="6da7c2dd-8e2e-469f-a216-c384312e2a2d" providerId="ADAL" clId="{2DD1A03F-E0D7-437E-AB40-3547A752E9E8}" dt="2023-01-24T15:30:57.061" v="947" actId="1076"/>
          <ac:spMkLst>
            <pc:docMk/>
            <pc:sldMk cId="3063490604" sldId="2147477390"/>
            <ac:spMk id="80" creationId="{1E737A65-A100-30DA-43CC-E3F0CEC70B17}"/>
          </ac:spMkLst>
        </pc:spChg>
        <pc:spChg chg="mod">
          <ac:chgData name="Bob Ward" userId="6da7c2dd-8e2e-469f-a216-c384312e2a2d" providerId="ADAL" clId="{2DD1A03F-E0D7-437E-AB40-3547A752E9E8}" dt="2023-01-24T15:30:57.061" v="947" actId="1076"/>
          <ac:spMkLst>
            <pc:docMk/>
            <pc:sldMk cId="3063490604" sldId="2147477390"/>
            <ac:spMk id="81" creationId="{A79229FF-FC5D-3D42-B05D-F87AD619DB59}"/>
          </ac:spMkLst>
        </pc:spChg>
        <pc:spChg chg="mod">
          <ac:chgData name="Bob Ward" userId="6da7c2dd-8e2e-469f-a216-c384312e2a2d" providerId="ADAL" clId="{2DD1A03F-E0D7-437E-AB40-3547A752E9E8}" dt="2023-01-24T15:30:57.061" v="947" actId="1076"/>
          <ac:spMkLst>
            <pc:docMk/>
            <pc:sldMk cId="3063490604" sldId="2147477390"/>
            <ac:spMk id="82" creationId="{3EB5D89F-C890-8738-201A-8F9E08BEE2F3}"/>
          </ac:spMkLst>
        </pc:spChg>
        <pc:spChg chg="add del mod">
          <ac:chgData name="Bob Ward" userId="6da7c2dd-8e2e-469f-a216-c384312e2a2d" providerId="ADAL" clId="{2DD1A03F-E0D7-437E-AB40-3547A752E9E8}" dt="2023-01-24T15:34:37.650" v="950"/>
          <ac:spMkLst>
            <pc:docMk/>
            <pc:sldMk cId="3063490604" sldId="2147477390"/>
            <ac:spMk id="83" creationId="{4A1F3FD3-F9B4-DBED-A8A5-38C903906042}"/>
          </ac:spMkLst>
        </pc:spChg>
        <pc:spChg chg="add del mod">
          <ac:chgData name="Bob Ward" userId="6da7c2dd-8e2e-469f-a216-c384312e2a2d" providerId="ADAL" clId="{2DD1A03F-E0D7-437E-AB40-3547A752E9E8}" dt="2023-01-24T15:34:59.479" v="954" actId="478"/>
          <ac:spMkLst>
            <pc:docMk/>
            <pc:sldMk cId="3063490604" sldId="2147477390"/>
            <ac:spMk id="84" creationId="{60F9E937-DE11-9D79-8AE7-B78459F51CCE}"/>
          </ac:spMkLst>
        </pc:spChg>
        <pc:spChg chg="add del mod">
          <ac:chgData name="Bob Ward" userId="6da7c2dd-8e2e-469f-a216-c384312e2a2d" providerId="ADAL" clId="{2DD1A03F-E0D7-437E-AB40-3547A752E9E8}" dt="2023-01-24T15:36:28.432" v="972" actId="478"/>
          <ac:spMkLst>
            <pc:docMk/>
            <pc:sldMk cId="3063490604" sldId="2147477390"/>
            <ac:spMk id="86" creationId="{433EBC04-6948-2892-4E24-EC565D3B14C3}"/>
          </ac:spMkLst>
        </pc:spChg>
        <pc:spChg chg="mod">
          <ac:chgData name="Bob Ward" userId="6da7c2dd-8e2e-469f-a216-c384312e2a2d" providerId="ADAL" clId="{2DD1A03F-E0D7-437E-AB40-3547A752E9E8}" dt="2023-01-24T15:35:10.072" v="958" actId="14100"/>
          <ac:spMkLst>
            <pc:docMk/>
            <pc:sldMk cId="3063490604" sldId="2147477390"/>
            <ac:spMk id="88" creationId="{6ED5985B-3143-E9DF-AF72-8F584EF7953E}"/>
          </ac:spMkLst>
        </pc:spChg>
        <pc:spChg chg="mod">
          <ac:chgData name="Bob Ward" userId="6da7c2dd-8e2e-469f-a216-c384312e2a2d" providerId="ADAL" clId="{2DD1A03F-E0D7-437E-AB40-3547A752E9E8}" dt="2023-01-24T15:35:10.072" v="958" actId="14100"/>
          <ac:spMkLst>
            <pc:docMk/>
            <pc:sldMk cId="3063490604" sldId="2147477390"/>
            <ac:spMk id="89" creationId="{08A0D694-9420-35D5-981D-7DC70852DC56}"/>
          </ac:spMkLst>
        </pc:spChg>
        <pc:spChg chg="mod">
          <ac:chgData name="Bob Ward" userId="6da7c2dd-8e2e-469f-a216-c384312e2a2d" providerId="ADAL" clId="{2DD1A03F-E0D7-437E-AB40-3547A752E9E8}" dt="2023-01-24T15:36:21.824" v="970" actId="1076"/>
          <ac:spMkLst>
            <pc:docMk/>
            <pc:sldMk cId="3063490604" sldId="2147477390"/>
            <ac:spMk id="93" creationId="{62C2BA5E-F15D-C733-F628-7D8DD8FEA499}"/>
          </ac:spMkLst>
        </pc:spChg>
        <pc:spChg chg="mod">
          <ac:chgData name="Bob Ward" userId="6da7c2dd-8e2e-469f-a216-c384312e2a2d" providerId="ADAL" clId="{2DD1A03F-E0D7-437E-AB40-3547A752E9E8}" dt="2023-01-24T15:36:21.824" v="970" actId="1076"/>
          <ac:spMkLst>
            <pc:docMk/>
            <pc:sldMk cId="3063490604" sldId="2147477390"/>
            <ac:spMk id="94" creationId="{E840CC1F-7A21-9835-52E8-D2FAE35B923B}"/>
          </ac:spMkLst>
        </pc:spChg>
        <pc:spChg chg="add del mod">
          <ac:chgData name="Bob Ward" userId="6da7c2dd-8e2e-469f-a216-c384312e2a2d" providerId="ADAL" clId="{2DD1A03F-E0D7-437E-AB40-3547A752E9E8}" dt="2023-01-24T15:37:29.795" v="983" actId="478"/>
          <ac:spMkLst>
            <pc:docMk/>
            <pc:sldMk cId="3063490604" sldId="2147477390"/>
            <ac:spMk id="98" creationId="{449EAC76-D447-7EAE-638A-1E0D3F4A342F}"/>
          </ac:spMkLst>
        </pc:spChg>
        <pc:spChg chg="add mod">
          <ac:chgData name="Bob Ward" userId="6da7c2dd-8e2e-469f-a216-c384312e2a2d" providerId="ADAL" clId="{2DD1A03F-E0D7-437E-AB40-3547A752E9E8}" dt="2023-01-24T15:37:49.330" v="985" actId="1076"/>
          <ac:spMkLst>
            <pc:docMk/>
            <pc:sldMk cId="3063490604" sldId="2147477390"/>
            <ac:spMk id="99" creationId="{2E7E3465-CA6F-A5F7-56E3-4D33FDC9C8F2}"/>
          </ac:spMkLst>
        </pc:spChg>
        <pc:spChg chg="add mod">
          <ac:chgData name="Bob Ward" userId="6da7c2dd-8e2e-469f-a216-c384312e2a2d" providerId="ADAL" clId="{2DD1A03F-E0D7-437E-AB40-3547A752E9E8}" dt="2023-01-24T15:47:52.067" v="1034" actId="1076"/>
          <ac:spMkLst>
            <pc:docMk/>
            <pc:sldMk cId="3063490604" sldId="2147477390"/>
            <ac:spMk id="100" creationId="{E247F84B-8939-7194-E2D4-D78ACE060DE3}"/>
          </ac:spMkLst>
        </pc:spChg>
        <pc:spChg chg="add mod">
          <ac:chgData name="Bob Ward" userId="6da7c2dd-8e2e-469f-a216-c384312e2a2d" providerId="ADAL" clId="{2DD1A03F-E0D7-437E-AB40-3547A752E9E8}" dt="2023-01-24T15:37:49.330" v="985" actId="1076"/>
          <ac:spMkLst>
            <pc:docMk/>
            <pc:sldMk cId="3063490604" sldId="2147477390"/>
            <ac:spMk id="101" creationId="{C637956E-7589-DD00-E045-B62E7097CE7C}"/>
          </ac:spMkLst>
        </pc:spChg>
        <pc:spChg chg="add mod">
          <ac:chgData name="Bob Ward" userId="6da7c2dd-8e2e-469f-a216-c384312e2a2d" providerId="ADAL" clId="{2DD1A03F-E0D7-437E-AB40-3547A752E9E8}" dt="2023-01-24T15:47:55.353" v="1035" actId="1076"/>
          <ac:spMkLst>
            <pc:docMk/>
            <pc:sldMk cId="3063490604" sldId="2147477390"/>
            <ac:spMk id="102" creationId="{A8CC691C-823C-A0CA-C31C-BA323F56AD2A}"/>
          </ac:spMkLst>
        </pc:spChg>
        <pc:spChg chg="mod">
          <ac:chgData name="Bob Ward" userId="6da7c2dd-8e2e-469f-a216-c384312e2a2d" providerId="ADAL" clId="{2DD1A03F-E0D7-437E-AB40-3547A752E9E8}" dt="2023-01-24T15:37:49.330" v="985" actId="1076"/>
          <ac:spMkLst>
            <pc:docMk/>
            <pc:sldMk cId="3063490604" sldId="2147477390"/>
            <ac:spMk id="104" creationId="{D6ABDD4B-B226-CC4E-461C-F1FFBCDAAB9B}"/>
          </ac:spMkLst>
        </pc:spChg>
        <pc:spChg chg="mod">
          <ac:chgData name="Bob Ward" userId="6da7c2dd-8e2e-469f-a216-c384312e2a2d" providerId="ADAL" clId="{2DD1A03F-E0D7-437E-AB40-3547A752E9E8}" dt="2023-01-24T15:37:49.330" v="985" actId="1076"/>
          <ac:spMkLst>
            <pc:docMk/>
            <pc:sldMk cId="3063490604" sldId="2147477390"/>
            <ac:spMk id="105" creationId="{AB79E4D7-FF14-DCD8-DCAA-DD139A2E23B0}"/>
          </ac:spMkLst>
        </pc:spChg>
        <pc:spChg chg="mod">
          <ac:chgData name="Bob Ward" userId="6da7c2dd-8e2e-469f-a216-c384312e2a2d" providerId="ADAL" clId="{2DD1A03F-E0D7-437E-AB40-3547A752E9E8}" dt="2023-01-24T15:37:49.330" v="985" actId="1076"/>
          <ac:spMkLst>
            <pc:docMk/>
            <pc:sldMk cId="3063490604" sldId="2147477390"/>
            <ac:spMk id="106" creationId="{64A61D7C-89CD-A81A-4649-730E10274DA7}"/>
          </ac:spMkLst>
        </pc:spChg>
        <pc:spChg chg="mod">
          <ac:chgData name="Bob Ward" userId="6da7c2dd-8e2e-469f-a216-c384312e2a2d" providerId="ADAL" clId="{2DD1A03F-E0D7-437E-AB40-3547A752E9E8}" dt="2023-01-24T15:37:49.330" v="985" actId="1076"/>
          <ac:spMkLst>
            <pc:docMk/>
            <pc:sldMk cId="3063490604" sldId="2147477390"/>
            <ac:spMk id="107" creationId="{9DC4BCDD-8478-3D9F-1373-4691D703EE9F}"/>
          </ac:spMkLst>
        </pc:spChg>
        <pc:spChg chg="mod">
          <ac:chgData name="Bob Ward" userId="6da7c2dd-8e2e-469f-a216-c384312e2a2d" providerId="ADAL" clId="{2DD1A03F-E0D7-437E-AB40-3547A752E9E8}" dt="2023-01-24T15:37:49.330" v="985" actId="1076"/>
          <ac:spMkLst>
            <pc:docMk/>
            <pc:sldMk cId="3063490604" sldId="2147477390"/>
            <ac:spMk id="108" creationId="{B100BF16-525C-46A1-2194-80C7C0DAF8AA}"/>
          </ac:spMkLst>
        </pc:spChg>
        <pc:spChg chg="mod">
          <ac:chgData name="Bob Ward" userId="6da7c2dd-8e2e-469f-a216-c384312e2a2d" providerId="ADAL" clId="{2DD1A03F-E0D7-437E-AB40-3547A752E9E8}" dt="2023-01-24T15:37:49.330" v="985" actId="1076"/>
          <ac:spMkLst>
            <pc:docMk/>
            <pc:sldMk cId="3063490604" sldId="2147477390"/>
            <ac:spMk id="109" creationId="{6D2DF538-98DD-4947-BFFE-10BF2C9AFF35}"/>
          </ac:spMkLst>
        </pc:spChg>
        <pc:spChg chg="mod">
          <ac:chgData name="Bob Ward" userId="6da7c2dd-8e2e-469f-a216-c384312e2a2d" providerId="ADAL" clId="{2DD1A03F-E0D7-437E-AB40-3547A752E9E8}" dt="2023-01-24T15:37:49.330" v="985" actId="1076"/>
          <ac:spMkLst>
            <pc:docMk/>
            <pc:sldMk cId="3063490604" sldId="2147477390"/>
            <ac:spMk id="110" creationId="{60CA0775-0234-C545-59B5-AF2418842A73}"/>
          </ac:spMkLst>
        </pc:spChg>
        <pc:spChg chg="mod">
          <ac:chgData name="Bob Ward" userId="6da7c2dd-8e2e-469f-a216-c384312e2a2d" providerId="ADAL" clId="{2DD1A03F-E0D7-437E-AB40-3547A752E9E8}" dt="2023-01-24T15:37:49.330" v="985" actId="1076"/>
          <ac:spMkLst>
            <pc:docMk/>
            <pc:sldMk cId="3063490604" sldId="2147477390"/>
            <ac:spMk id="111" creationId="{937F3A5A-5832-C21C-B495-A8277F277E4E}"/>
          </ac:spMkLst>
        </pc:spChg>
        <pc:spChg chg="mod">
          <ac:chgData name="Bob Ward" userId="6da7c2dd-8e2e-469f-a216-c384312e2a2d" providerId="ADAL" clId="{2DD1A03F-E0D7-437E-AB40-3547A752E9E8}" dt="2023-01-24T15:37:49.330" v="985" actId="1076"/>
          <ac:spMkLst>
            <pc:docMk/>
            <pc:sldMk cId="3063490604" sldId="2147477390"/>
            <ac:spMk id="112" creationId="{94375763-6EDC-BBE4-1CA7-82C859AEC944}"/>
          </ac:spMkLst>
        </pc:spChg>
        <pc:spChg chg="mod">
          <ac:chgData name="Bob Ward" userId="6da7c2dd-8e2e-469f-a216-c384312e2a2d" providerId="ADAL" clId="{2DD1A03F-E0D7-437E-AB40-3547A752E9E8}" dt="2023-01-24T15:37:49.330" v="985" actId="1076"/>
          <ac:spMkLst>
            <pc:docMk/>
            <pc:sldMk cId="3063490604" sldId="2147477390"/>
            <ac:spMk id="113" creationId="{ABCCABC3-D14E-989F-3FD0-AD852BC04E47}"/>
          </ac:spMkLst>
        </pc:spChg>
        <pc:spChg chg="mod">
          <ac:chgData name="Bob Ward" userId="6da7c2dd-8e2e-469f-a216-c384312e2a2d" providerId="ADAL" clId="{2DD1A03F-E0D7-437E-AB40-3547A752E9E8}" dt="2023-01-24T15:37:49.330" v="985" actId="1076"/>
          <ac:spMkLst>
            <pc:docMk/>
            <pc:sldMk cId="3063490604" sldId="2147477390"/>
            <ac:spMk id="114" creationId="{8F2A9208-270F-155A-475E-CD8B40F25744}"/>
          </ac:spMkLst>
        </pc:spChg>
        <pc:spChg chg="add mod">
          <ac:chgData name="Bob Ward" userId="6da7c2dd-8e2e-469f-a216-c384312e2a2d" providerId="ADAL" clId="{2DD1A03F-E0D7-437E-AB40-3547A752E9E8}" dt="2023-01-24T15:37:49.330" v="985" actId="1076"/>
          <ac:spMkLst>
            <pc:docMk/>
            <pc:sldMk cId="3063490604" sldId="2147477390"/>
            <ac:spMk id="115" creationId="{E48C8061-B156-869B-0941-E57335D758C9}"/>
          </ac:spMkLst>
        </pc:spChg>
        <pc:spChg chg="add mod">
          <ac:chgData name="Bob Ward" userId="6da7c2dd-8e2e-469f-a216-c384312e2a2d" providerId="ADAL" clId="{2DD1A03F-E0D7-437E-AB40-3547A752E9E8}" dt="2023-01-24T15:40:57.048" v="1016" actId="20577"/>
          <ac:spMkLst>
            <pc:docMk/>
            <pc:sldMk cId="3063490604" sldId="2147477390"/>
            <ac:spMk id="116" creationId="{1CFF8A90-4CC3-3ADB-B951-B5CCFB8D2B2F}"/>
          </ac:spMkLst>
        </pc:spChg>
        <pc:spChg chg="mod">
          <ac:chgData name="Bob Ward" userId="6da7c2dd-8e2e-469f-a216-c384312e2a2d" providerId="ADAL" clId="{2DD1A03F-E0D7-437E-AB40-3547A752E9E8}" dt="2023-01-24T15:37:49.330" v="985" actId="1076"/>
          <ac:spMkLst>
            <pc:docMk/>
            <pc:sldMk cId="3063490604" sldId="2147477390"/>
            <ac:spMk id="118" creationId="{5E00D1DE-61FF-E985-BDC9-892EA845B99E}"/>
          </ac:spMkLst>
        </pc:spChg>
        <pc:spChg chg="mod">
          <ac:chgData name="Bob Ward" userId="6da7c2dd-8e2e-469f-a216-c384312e2a2d" providerId="ADAL" clId="{2DD1A03F-E0D7-437E-AB40-3547A752E9E8}" dt="2023-01-24T15:37:49.330" v="985" actId="1076"/>
          <ac:spMkLst>
            <pc:docMk/>
            <pc:sldMk cId="3063490604" sldId="2147477390"/>
            <ac:spMk id="119" creationId="{22703972-A08F-216D-A982-D661A4D0A409}"/>
          </ac:spMkLst>
        </pc:spChg>
        <pc:spChg chg="mod">
          <ac:chgData name="Bob Ward" userId="6da7c2dd-8e2e-469f-a216-c384312e2a2d" providerId="ADAL" clId="{2DD1A03F-E0D7-437E-AB40-3547A752E9E8}" dt="2023-01-24T15:37:49.330" v="985" actId="1076"/>
          <ac:spMkLst>
            <pc:docMk/>
            <pc:sldMk cId="3063490604" sldId="2147477390"/>
            <ac:spMk id="120" creationId="{DFF00BA2-2C1D-226E-BA85-9360AA976C7A}"/>
          </ac:spMkLst>
        </pc:spChg>
        <pc:spChg chg="mod">
          <ac:chgData name="Bob Ward" userId="6da7c2dd-8e2e-469f-a216-c384312e2a2d" providerId="ADAL" clId="{2DD1A03F-E0D7-437E-AB40-3547A752E9E8}" dt="2023-01-24T15:37:49.330" v="985" actId="1076"/>
          <ac:spMkLst>
            <pc:docMk/>
            <pc:sldMk cId="3063490604" sldId="2147477390"/>
            <ac:spMk id="121" creationId="{BFA18E0D-E318-2246-1E12-A2170A9B8E74}"/>
          </ac:spMkLst>
        </pc:spChg>
        <pc:spChg chg="mod">
          <ac:chgData name="Bob Ward" userId="6da7c2dd-8e2e-469f-a216-c384312e2a2d" providerId="ADAL" clId="{2DD1A03F-E0D7-437E-AB40-3547A752E9E8}" dt="2023-01-24T15:37:49.330" v="985" actId="1076"/>
          <ac:spMkLst>
            <pc:docMk/>
            <pc:sldMk cId="3063490604" sldId="2147477390"/>
            <ac:spMk id="122" creationId="{26181AD9-277B-7C39-9003-BEF504EE6DCC}"/>
          </ac:spMkLst>
        </pc:spChg>
        <pc:spChg chg="mod">
          <ac:chgData name="Bob Ward" userId="6da7c2dd-8e2e-469f-a216-c384312e2a2d" providerId="ADAL" clId="{2DD1A03F-E0D7-437E-AB40-3547A752E9E8}" dt="2023-01-24T15:37:49.330" v="985" actId="1076"/>
          <ac:spMkLst>
            <pc:docMk/>
            <pc:sldMk cId="3063490604" sldId="2147477390"/>
            <ac:spMk id="123" creationId="{FDF3A8E2-BCE6-250A-FBE2-01F5260762E5}"/>
          </ac:spMkLst>
        </pc:spChg>
        <pc:spChg chg="mod">
          <ac:chgData name="Bob Ward" userId="6da7c2dd-8e2e-469f-a216-c384312e2a2d" providerId="ADAL" clId="{2DD1A03F-E0D7-437E-AB40-3547A752E9E8}" dt="2023-01-24T15:37:49.330" v="985" actId="1076"/>
          <ac:spMkLst>
            <pc:docMk/>
            <pc:sldMk cId="3063490604" sldId="2147477390"/>
            <ac:spMk id="124" creationId="{B9972CE4-3784-E9D2-9326-C3A76BB3269D}"/>
          </ac:spMkLst>
        </pc:spChg>
        <pc:spChg chg="mod">
          <ac:chgData name="Bob Ward" userId="6da7c2dd-8e2e-469f-a216-c384312e2a2d" providerId="ADAL" clId="{2DD1A03F-E0D7-437E-AB40-3547A752E9E8}" dt="2023-01-24T15:37:49.330" v="985" actId="1076"/>
          <ac:spMkLst>
            <pc:docMk/>
            <pc:sldMk cId="3063490604" sldId="2147477390"/>
            <ac:spMk id="125" creationId="{1654F501-5550-DE6C-620D-7E568891AFA4}"/>
          </ac:spMkLst>
        </pc:spChg>
        <pc:spChg chg="add del mod">
          <ac:chgData name="Bob Ward" userId="6da7c2dd-8e2e-469f-a216-c384312e2a2d" providerId="ADAL" clId="{2DD1A03F-E0D7-437E-AB40-3547A752E9E8}" dt="2023-01-24T15:41:07.664" v="1017" actId="478"/>
          <ac:spMkLst>
            <pc:docMk/>
            <pc:sldMk cId="3063490604" sldId="2147477390"/>
            <ac:spMk id="126" creationId="{C4B79DAF-6CE1-0509-E4CE-23E564901D51}"/>
          </ac:spMkLst>
        </pc:spChg>
        <pc:spChg chg="mod">
          <ac:chgData name="Bob Ward" userId="6da7c2dd-8e2e-469f-a216-c384312e2a2d" providerId="ADAL" clId="{2DD1A03F-E0D7-437E-AB40-3547A752E9E8}" dt="2023-01-24T15:47:30.191" v="1031" actId="1076"/>
          <ac:spMkLst>
            <pc:docMk/>
            <pc:sldMk cId="3063490604" sldId="2147477390"/>
            <ac:spMk id="133" creationId="{AB16C5AE-D232-08DE-0BD5-3D52EC49AC2F}"/>
          </ac:spMkLst>
        </pc:spChg>
        <pc:spChg chg="mod">
          <ac:chgData name="Bob Ward" userId="6da7c2dd-8e2e-469f-a216-c384312e2a2d" providerId="ADAL" clId="{2DD1A03F-E0D7-437E-AB40-3547A752E9E8}" dt="2023-01-24T15:47:30.191" v="1031" actId="1076"/>
          <ac:spMkLst>
            <pc:docMk/>
            <pc:sldMk cId="3063490604" sldId="2147477390"/>
            <ac:spMk id="134" creationId="{5625E942-17E8-E2BE-B99B-05509F26599E}"/>
          </ac:spMkLst>
        </pc:spChg>
        <pc:spChg chg="mod">
          <ac:chgData name="Bob Ward" userId="6da7c2dd-8e2e-469f-a216-c384312e2a2d" providerId="ADAL" clId="{2DD1A03F-E0D7-437E-AB40-3547A752E9E8}" dt="2023-01-24T15:47:30.191" v="1031" actId="1076"/>
          <ac:spMkLst>
            <pc:docMk/>
            <pc:sldMk cId="3063490604" sldId="2147477390"/>
            <ac:spMk id="135" creationId="{B315C94E-2BB9-6A49-AEBC-51C3442B9C8F}"/>
          </ac:spMkLst>
        </pc:spChg>
        <pc:grpChg chg="add">
          <ac:chgData name="Bob Ward" userId="6da7c2dd-8e2e-469f-a216-c384312e2a2d" providerId="ADAL" clId="{2DD1A03F-E0D7-437E-AB40-3547A752E9E8}" dt="2023-01-28T17:18:00.975" v="2664" actId="164"/>
          <ac:grpSpMkLst>
            <pc:docMk/>
            <pc:sldMk cId="3063490604" sldId="2147477390"/>
            <ac:grpSpMk id="4" creationId="{32125C18-ECE4-E4A7-5963-9005D1340F29}"/>
          </ac:grpSpMkLst>
        </pc:grpChg>
        <pc:grpChg chg="add del mod">
          <ac:chgData name="Bob Ward" userId="6da7c2dd-8e2e-469f-a216-c384312e2a2d" providerId="ADAL" clId="{2DD1A03F-E0D7-437E-AB40-3547A752E9E8}" dt="2023-01-24T15:31:04.506" v="948" actId="478"/>
          <ac:grpSpMkLst>
            <pc:docMk/>
            <pc:sldMk cId="3063490604" sldId="2147477390"/>
            <ac:grpSpMk id="15" creationId="{D5BF7C9F-B926-7979-63CC-A94592A43F03}"/>
          </ac:grpSpMkLst>
        </pc:grpChg>
        <pc:grpChg chg="add del mod">
          <ac:chgData name="Bob Ward" userId="6da7c2dd-8e2e-469f-a216-c384312e2a2d" providerId="ADAL" clId="{2DD1A03F-E0D7-437E-AB40-3547A752E9E8}" dt="2023-01-24T15:29:29.436" v="930" actId="478"/>
          <ac:grpSpMkLst>
            <pc:docMk/>
            <pc:sldMk cId="3063490604" sldId="2147477390"/>
            <ac:grpSpMk id="27" creationId="{86018033-2F9D-A4A2-72A2-67C0DBF48898}"/>
          </ac:grpSpMkLst>
        </pc:grpChg>
        <pc:grpChg chg="add del mod">
          <ac:chgData name="Bob Ward" userId="6da7c2dd-8e2e-469f-a216-c384312e2a2d" providerId="ADAL" clId="{2DD1A03F-E0D7-437E-AB40-3547A752E9E8}" dt="2023-01-24T15:30:00.561" v="934"/>
          <ac:grpSpMkLst>
            <pc:docMk/>
            <pc:sldMk cId="3063490604" sldId="2147477390"/>
            <ac:grpSpMk id="36" creationId="{B1F7F126-7809-94F8-B781-D067A56AE139}"/>
          </ac:grpSpMkLst>
        </pc:grpChg>
        <pc:grpChg chg="add mod">
          <ac:chgData name="Bob Ward" userId="6da7c2dd-8e2e-469f-a216-c384312e2a2d" providerId="ADAL" clId="{2DD1A03F-E0D7-437E-AB40-3547A752E9E8}" dt="2023-01-24T15:30:40.289" v="944" actId="1076"/>
          <ac:grpSpMkLst>
            <pc:docMk/>
            <pc:sldMk cId="3063490604" sldId="2147477390"/>
            <ac:grpSpMk id="48" creationId="{6639A72C-6853-E372-37C6-761C2C55F701}"/>
          </ac:grpSpMkLst>
        </pc:grpChg>
        <pc:grpChg chg="add del mod">
          <ac:chgData name="Bob Ward" userId="6da7c2dd-8e2e-469f-a216-c384312e2a2d" providerId="ADAL" clId="{2DD1A03F-E0D7-437E-AB40-3547A752E9E8}" dt="2023-01-24T15:30:50.750" v="945" actId="478"/>
          <ac:grpSpMkLst>
            <pc:docMk/>
            <pc:sldMk cId="3063490604" sldId="2147477390"/>
            <ac:grpSpMk id="62" creationId="{1ADCE70B-8ABC-BDB2-B523-8AF6AA11BED2}"/>
          </ac:grpSpMkLst>
        </pc:grpChg>
        <pc:grpChg chg="add mod topLvl">
          <ac:chgData name="Bob Ward" userId="6da7c2dd-8e2e-469f-a216-c384312e2a2d" providerId="ADAL" clId="{2DD1A03F-E0D7-437E-AB40-3547A752E9E8}" dt="2023-01-24T18:21:29.073" v="2457" actId="165"/>
          <ac:grpSpMkLst>
            <pc:docMk/>
            <pc:sldMk cId="3063490604" sldId="2147477390"/>
            <ac:grpSpMk id="74" creationId="{861D8E6F-696F-2126-2DAA-113AD6857D8C}"/>
          </ac:grpSpMkLst>
        </pc:grpChg>
        <pc:grpChg chg="add del mod">
          <ac:chgData name="Bob Ward" userId="6da7c2dd-8e2e-469f-a216-c384312e2a2d" providerId="ADAL" clId="{2DD1A03F-E0D7-437E-AB40-3547A752E9E8}" dt="2023-01-24T15:35:16.268" v="959" actId="478"/>
          <ac:grpSpMkLst>
            <pc:docMk/>
            <pc:sldMk cId="3063490604" sldId="2147477390"/>
            <ac:grpSpMk id="87" creationId="{437E9142-8837-A106-072D-6147F72E4482}"/>
          </ac:grpSpMkLst>
        </pc:grpChg>
        <pc:grpChg chg="add del mod">
          <ac:chgData name="Bob Ward" userId="6da7c2dd-8e2e-469f-a216-c384312e2a2d" providerId="ADAL" clId="{2DD1A03F-E0D7-437E-AB40-3547A752E9E8}" dt="2023-01-24T15:36:31.239" v="973" actId="478"/>
          <ac:grpSpMkLst>
            <pc:docMk/>
            <pc:sldMk cId="3063490604" sldId="2147477390"/>
            <ac:grpSpMk id="92" creationId="{E4C7EF93-6F27-3518-FD35-932D24A4ADAF}"/>
          </ac:grpSpMkLst>
        </pc:grpChg>
        <pc:grpChg chg="add del mod">
          <ac:chgData name="Bob Ward" userId="6da7c2dd-8e2e-469f-a216-c384312e2a2d" providerId="ADAL" clId="{2DD1A03F-E0D7-437E-AB40-3547A752E9E8}" dt="2023-01-24T15:41:28.733" v="1021" actId="478"/>
          <ac:grpSpMkLst>
            <pc:docMk/>
            <pc:sldMk cId="3063490604" sldId="2147477390"/>
            <ac:grpSpMk id="103" creationId="{3C425FAD-7749-0D18-46D1-44CFB4DE969C}"/>
          </ac:grpSpMkLst>
        </pc:grpChg>
        <pc:grpChg chg="add del mod">
          <ac:chgData name="Bob Ward" userId="6da7c2dd-8e2e-469f-a216-c384312e2a2d" providerId="ADAL" clId="{2DD1A03F-E0D7-437E-AB40-3547A752E9E8}" dt="2023-01-24T15:41:54.682" v="1025" actId="478"/>
          <ac:grpSpMkLst>
            <pc:docMk/>
            <pc:sldMk cId="3063490604" sldId="2147477390"/>
            <ac:grpSpMk id="117" creationId="{D90227A4-DA46-A8B6-A784-DC1D0DEC4B30}"/>
          </ac:grpSpMkLst>
        </pc:grpChg>
        <pc:grpChg chg="add mod">
          <ac:chgData name="Bob Ward" userId="6da7c2dd-8e2e-469f-a216-c384312e2a2d" providerId="ADAL" clId="{2DD1A03F-E0D7-437E-AB40-3547A752E9E8}" dt="2023-01-24T15:47:30.191" v="1031" actId="1076"/>
          <ac:grpSpMkLst>
            <pc:docMk/>
            <pc:sldMk cId="3063490604" sldId="2147477390"/>
            <ac:grpSpMk id="132" creationId="{F4241A34-6122-1689-A57F-6AE9DAF55FC8}"/>
          </ac:grpSpMkLst>
        </pc:grpChg>
        <pc:grpChg chg="add">
          <ac:chgData name="Bob Ward" userId="6da7c2dd-8e2e-469f-a216-c384312e2a2d" providerId="ADAL" clId="{2DD1A03F-E0D7-437E-AB40-3547A752E9E8}" dt="2023-01-24T15:49:01.970" v="1037" actId="164"/>
          <ac:grpSpMkLst>
            <pc:docMk/>
            <pc:sldMk cId="3063490604" sldId="2147477390"/>
            <ac:grpSpMk id="136" creationId="{BBCC0CDF-F874-1C8B-7674-1223F138A54C}"/>
          </ac:grpSpMkLst>
        </pc:grpChg>
        <pc:grpChg chg="add">
          <ac:chgData name="Bob Ward" userId="6da7c2dd-8e2e-469f-a216-c384312e2a2d" providerId="ADAL" clId="{2DD1A03F-E0D7-437E-AB40-3547A752E9E8}" dt="2023-01-24T15:49:08.403" v="1038" actId="164"/>
          <ac:grpSpMkLst>
            <pc:docMk/>
            <pc:sldMk cId="3063490604" sldId="2147477390"/>
            <ac:grpSpMk id="137" creationId="{80EC4655-767A-AAEA-42B9-DE53F075E0B0}"/>
          </ac:grpSpMkLst>
        </pc:grpChg>
        <pc:grpChg chg="add del">
          <ac:chgData name="Bob Ward" userId="6da7c2dd-8e2e-469f-a216-c384312e2a2d" providerId="ADAL" clId="{2DD1A03F-E0D7-437E-AB40-3547A752E9E8}" dt="2023-01-24T18:21:29.073" v="2457" actId="165"/>
          <ac:grpSpMkLst>
            <pc:docMk/>
            <pc:sldMk cId="3063490604" sldId="2147477390"/>
            <ac:grpSpMk id="138" creationId="{D3A5441A-C456-3D75-F84B-974F26B9AEDF}"/>
          </ac:grpSpMkLst>
        </pc:grpChg>
        <pc:grpChg chg="add">
          <ac:chgData name="Bob Ward" userId="6da7c2dd-8e2e-469f-a216-c384312e2a2d" providerId="ADAL" clId="{2DD1A03F-E0D7-437E-AB40-3547A752E9E8}" dt="2023-01-24T15:50:33.156" v="1049" actId="164"/>
          <ac:grpSpMkLst>
            <pc:docMk/>
            <pc:sldMk cId="3063490604" sldId="2147477390"/>
            <ac:grpSpMk id="139" creationId="{94F61E87-1F59-CE57-3345-D812C8F01D0B}"/>
          </ac:grpSpMkLst>
        </pc:grpChg>
        <pc:grpChg chg="add">
          <ac:chgData name="Bob Ward" userId="6da7c2dd-8e2e-469f-a216-c384312e2a2d" providerId="ADAL" clId="{2DD1A03F-E0D7-437E-AB40-3547A752E9E8}" dt="2023-01-24T15:50:41.011" v="1050" actId="164"/>
          <ac:grpSpMkLst>
            <pc:docMk/>
            <pc:sldMk cId="3063490604" sldId="2147477390"/>
            <ac:grpSpMk id="140" creationId="{0C71DC89-A0F7-4EC0-B5FE-357735A2F332}"/>
          </ac:grpSpMkLst>
        </pc:grpChg>
        <pc:grpChg chg="add">
          <ac:chgData name="Bob Ward" userId="6da7c2dd-8e2e-469f-a216-c384312e2a2d" providerId="ADAL" clId="{2DD1A03F-E0D7-437E-AB40-3547A752E9E8}" dt="2023-01-24T15:50:47.289" v="1051" actId="164"/>
          <ac:grpSpMkLst>
            <pc:docMk/>
            <pc:sldMk cId="3063490604" sldId="2147477390"/>
            <ac:grpSpMk id="141" creationId="{A6106D19-2593-A815-8429-77EF0F1B19C5}"/>
          </ac:grpSpMkLst>
        </pc:grpChg>
        <pc:graphicFrameChg chg="add del">
          <ac:chgData name="Bob Ward" userId="6da7c2dd-8e2e-469f-a216-c384312e2a2d" providerId="ADAL" clId="{2DD1A03F-E0D7-437E-AB40-3547A752E9E8}" dt="2023-01-24T15:37:26.737" v="982" actId="478"/>
          <ac:graphicFrameMkLst>
            <pc:docMk/>
            <pc:sldMk cId="3063490604" sldId="2147477390"/>
            <ac:graphicFrameMk id="8" creationId="{F9F1D8A9-7CF4-F3AE-4E91-199A865AA75F}"/>
          </ac:graphicFrameMkLst>
        </pc:graphicFrameChg>
        <pc:graphicFrameChg chg="add del mod">
          <ac:chgData name="Bob Ward" userId="6da7c2dd-8e2e-469f-a216-c384312e2a2d" providerId="ADAL" clId="{2DD1A03F-E0D7-437E-AB40-3547A752E9E8}" dt="2023-01-24T15:27:34.211" v="865" actId="478"/>
          <ac:graphicFrameMkLst>
            <pc:docMk/>
            <pc:sldMk cId="3063490604" sldId="2147477390"/>
            <ac:graphicFrameMk id="10" creationId="{E7D5F792-0FFD-6984-4F80-B85A106DF8A8}"/>
          </ac:graphicFrameMkLst>
        </pc:graphicFrameChg>
        <pc:picChg chg="add del mod">
          <ac:chgData name="Bob Ward" userId="6da7c2dd-8e2e-469f-a216-c384312e2a2d" providerId="ADAL" clId="{2DD1A03F-E0D7-437E-AB40-3547A752E9E8}" dt="2023-01-24T15:26:15.953" v="856" actId="478"/>
          <ac:picMkLst>
            <pc:docMk/>
            <pc:sldMk cId="3063490604" sldId="2147477390"/>
            <ac:picMk id="12" creationId="{90F75619-80B4-65F1-E05B-7D9D9628ADDE}"/>
          </ac:picMkLst>
        </pc:picChg>
        <pc:picChg chg="add del mod">
          <ac:chgData name="Bob Ward" userId="6da7c2dd-8e2e-469f-a216-c384312e2a2d" providerId="ADAL" clId="{2DD1A03F-E0D7-437E-AB40-3547A752E9E8}" dt="2023-01-24T15:36:00.474" v="966" actId="478"/>
          <ac:picMkLst>
            <pc:docMk/>
            <pc:sldMk cId="3063490604" sldId="2147477390"/>
            <ac:picMk id="91" creationId="{771B4B88-F1B6-027E-E737-554B1ECBAADA}"/>
          </ac:picMkLst>
        </pc:picChg>
        <pc:picChg chg="add mod">
          <ac:chgData name="Bob Ward" userId="6da7c2dd-8e2e-469f-a216-c384312e2a2d" providerId="ADAL" clId="{2DD1A03F-E0D7-437E-AB40-3547A752E9E8}" dt="2023-01-24T15:37:00.172" v="980" actId="1076"/>
          <ac:picMkLst>
            <pc:docMk/>
            <pc:sldMk cId="3063490604" sldId="2147477390"/>
            <ac:picMk id="96" creationId="{BEB46BA9-F603-14EE-BE13-33B8F477449B}"/>
          </ac:picMkLst>
        </pc:picChg>
        <pc:picChg chg="add del mod">
          <ac:chgData name="Bob Ward" userId="6da7c2dd-8e2e-469f-a216-c384312e2a2d" providerId="ADAL" clId="{2DD1A03F-E0D7-437E-AB40-3547A752E9E8}" dt="2023-01-24T15:41:07.664" v="1017" actId="478"/>
          <ac:picMkLst>
            <pc:docMk/>
            <pc:sldMk cId="3063490604" sldId="2147477390"/>
            <ac:picMk id="127" creationId="{12A948E7-7CDE-667F-E143-A0ABB26DAE6A}"/>
          </ac:picMkLst>
        </pc:picChg>
        <pc:picChg chg="add mod">
          <ac:chgData name="Bob Ward" userId="6da7c2dd-8e2e-469f-a216-c384312e2a2d" providerId="ADAL" clId="{2DD1A03F-E0D7-437E-AB40-3547A752E9E8}" dt="2023-01-24T15:41:26.340" v="1020" actId="1076"/>
          <ac:picMkLst>
            <pc:docMk/>
            <pc:sldMk cId="3063490604" sldId="2147477390"/>
            <ac:picMk id="129" creationId="{9CE3F95A-1B7E-C5DB-CFFB-BDDEE0CB6F55}"/>
          </ac:picMkLst>
        </pc:picChg>
        <pc:picChg chg="add mod">
          <ac:chgData name="Bob Ward" userId="6da7c2dd-8e2e-469f-a216-c384312e2a2d" providerId="ADAL" clId="{2DD1A03F-E0D7-437E-AB40-3547A752E9E8}" dt="2023-01-24T15:41:50.251" v="1024" actId="1076"/>
          <ac:picMkLst>
            <pc:docMk/>
            <pc:sldMk cId="3063490604" sldId="2147477390"/>
            <ac:picMk id="131" creationId="{87F7E6A5-82F3-A25E-4F33-C815A631EEED}"/>
          </ac:picMkLst>
        </pc:picChg>
        <pc:cxnChg chg="add del mod">
          <ac:chgData name="Bob Ward" userId="6da7c2dd-8e2e-469f-a216-c384312e2a2d" providerId="ADAL" clId="{2DD1A03F-E0D7-437E-AB40-3547A752E9E8}" dt="2023-01-24T15:34:57.359" v="953" actId="478"/>
          <ac:cxnSpMkLst>
            <pc:docMk/>
            <pc:sldMk cId="3063490604" sldId="2147477390"/>
            <ac:cxnSpMk id="85" creationId="{88A18D5A-92EF-F70C-62F7-722E174E981B}"/>
          </ac:cxnSpMkLst>
        </pc:cxnChg>
      </pc:sldChg>
      <pc:sldChg chg="add del">
        <pc:chgData name="Bob Ward" userId="6da7c2dd-8e2e-469f-a216-c384312e2a2d" providerId="ADAL" clId="{2DD1A03F-E0D7-437E-AB40-3547A752E9E8}" dt="2023-01-24T15:27:21.479" v="863" actId="47"/>
        <pc:sldMkLst>
          <pc:docMk/>
          <pc:sldMk cId="179935949" sldId="2147477391"/>
        </pc:sldMkLst>
      </pc:sldChg>
      <pc:sldChg chg="new del">
        <pc:chgData name="Bob Ward" userId="6da7c2dd-8e2e-469f-a216-c384312e2a2d" providerId="ADAL" clId="{2DD1A03F-E0D7-437E-AB40-3547A752E9E8}" dt="2023-01-24T15:54:35.083" v="1137" actId="680"/>
        <pc:sldMkLst>
          <pc:docMk/>
          <pc:sldMk cId="589562926" sldId="2147477391"/>
        </pc:sldMkLst>
      </pc:sldChg>
      <pc:sldChg chg="add del">
        <pc:chgData name="Bob Ward" userId="6da7c2dd-8e2e-469f-a216-c384312e2a2d" providerId="ADAL" clId="{2DD1A03F-E0D7-437E-AB40-3547A752E9E8}" dt="2023-01-24T15:48:06.976" v="1036" actId="47"/>
        <pc:sldMkLst>
          <pc:docMk/>
          <pc:sldMk cId="2809201378" sldId="2147477391"/>
        </pc:sldMkLst>
      </pc:sldChg>
      <pc:sldChg chg="addSp delSp modSp add mod ord delAnim modAnim">
        <pc:chgData name="Bob Ward" userId="6da7c2dd-8e2e-469f-a216-c384312e2a2d" providerId="ADAL" clId="{2DD1A03F-E0D7-437E-AB40-3547A752E9E8}" dt="2023-01-28T17:12:33.764" v="2631"/>
        <pc:sldMkLst>
          <pc:docMk/>
          <pc:sldMk cId="2938936687" sldId="2147477391"/>
        </pc:sldMkLst>
        <pc:spChg chg="mod">
          <ac:chgData name="Bob Ward" userId="6da7c2dd-8e2e-469f-a216-c384312e2a2d" providerId="ADAL" clId="{2DD1A03F-E0D7-437E-AB40-3547A752E9E8}" dt="2023-01-24T16:02:10.166" v="1390" actId="1076"/>
          <ac:spMkLst>
            <pc:docMk/>
            <pc:sldMk cId="2938936687" sldId="2147477391"/>
            <ac:spMk id="2" creationId="{8C14B4B7-426B-C7E5-AA80-79A14F39B0F4}"/>
          </ac:spMkLst>
        </pc:spChg>
        <pc:spChg chg="mod">
          <ac:chgData name="Bob Ward" userId="6da7c2dd-8e2e-469f-a216-c384312e2a2d" providerId="ADAL" clId="{2DD1A03F-E0D7-437E-AB40-3547A752E9E8}" dt="2023-01-24T16:01:18.431" v="1384" actId="20577"/>
          <ac:spMkLst>
            <pc:docMk/>
            <pc:sldMk cId="2938936687" sldId="2147477391"/>
            <ac:spMk id="3" creationId="{3DAA68A6-8C2A-C9B1-7C5A-098ABFF5C7E8}"/>
          </ac:spMkLst>
        </pc:spChg>
        <pc:spChg chg="del mod topLvl">
          <ac:chgData name="Bob Ward" userId="6da7c2dd-8e2e-469f-a216-c384312e2a2d" providerId="ADAL" clId="{2DD1A03F-E0D7-437E-AB40-3547A752E9E8}" dt="2023-01-24T16:00:49.948" v="1366" actId="478"/>
          <ac:spMkLst>
            <pc:docMk/>
            <pc:sldMk cId="2938936687" sldId="2147477391"/>
            <ac:spMk id="5" creationId="{8AAEA1DA-7C9B-8501-F889-AA31E341CD6C}"/>
          </ac:spMkLst>
        </pc:spChg>
        <pc:spChg chg="mod">
          <ac:chgData name="Bob Ward" userId="6da7c2dd-8e2e-469f-a216-c384312e2a2d" providerId="ADAL" clId="{2DD1A03F-E0D7-437E-AB40-3547A752E9E8}" dt="2023-01-24T16:01:54.966" v="1385"/>
          <ac:spMkLst>
            <pc:docMk/>
            <pc:sldMk cId="2938936687" sldId="2147477391"/>
            <ac:spMk id="8" creationId="{275CD99D-6A82-F426-A542-9F144C39B928}"/>
          </ac:spMkLst>
        </pc:spChg>
        <pc:spChg chg="mod">
          <ac:chgData name="Bob Ward" userId="6da7c2dd-8e2e-469f-a216-c384312e2a2d" providerId="ADAL" clId="{2DD1A03F-E0D7-437E-AB40-3547A752E9E8}" dt="2023-01-24T16:01:54.966" v="1385"/>
          <ac:spMkLst>
            <pc:docMk/>
            <pc:sldMk cId="2938936687" sldId="2147477391"/>
            <ac:spMk id="9" creationId="{CB5FCB3C-5F36-AD2E-E2F6-58112A2717DD}"/>
          </ac:spMkLst>
        </pc:spChg>
        <pc:grpChg chg="add del mod">
          <ac:chgData name="Bob Ward" userId="6da7c2dd-8e2e-469f-a216-c384312e2a2d" providerId="ADAL" clId="{2DD1A03F-E0D7-437E-AB40-3547A752E9E8}" dt="2023-01-24T16:00:49.948" v="1366" actId="478"/>
          <ac:grpSpMkLst>
            <pc:docMk/>
            <pc:sldMk cId="2938936687" sldId="2147477391"/>
            <ac:grpSpMk id="4" creationId="{2081F0ED-A497-DF15-7549-93C438275B1A}"/>
          </ac:grpSpMkLst>
        </pc:grpChg>
        <pc:grpChg chg="add mod">
          <ac:chgData name="Bob Ward" userId="6da7c2dd-8e2e-469f-a216-c384312e2a2d" providerId="ADAL" clId="{2DD1A03F-E0D7-437E-AB40-3547A752E9E8}" dt="2023-01-24T16:02:07.798" v="1389" actId="1076"/>
          <ac:grpSpMkLst>
            <pc:docMk/>
            <pc:sldMk cId="2938936687" sldId="2147477391"/>
            <ac:grpSpMk id="7" creationId="{18185BB5-BCA7-C1CE-11B7-883F5070F01A}"/>
          </ac:grpSpMkLst>
        </pc:grpChg>
        <pc:picChg chg="del mod topLvl">
          <ac:chgData name="Bob Ward" userId="6da7c2dd-8e2e-469f-a216-c384312e2a2d" providerId="ADAL" clId="{2DD1A03F-E0D7-437E-AB40-3547A752E9E8}" dt="2023-01-24T16:01:06.485" v="1371" actId="478"/>
          <ac:picMkLst>
            <pc:docMk/>
            <pc:sldMk cId="2938936687" sldId="2147477391"/>
            <ac:picMk id="6" creationId="{4D622C4A-895E-FB8E-53D6-3D569B8C44C2}"/>
          </ac:picMkLst>
        </pc:picChg>
      </pc:sldChg>
      <pc:sldChg chg="addSp delSp modSp add mod modAnim">
        <pc:chgData name="Bob Ward" userId="6da7c2dd-8e2e-469f-a216-c384312e2a2d" providerId="ADAL" clId="{2DD1A03F-E0D7-437E-AB40-3547A752E9E8}" dt="2023-01-29T17:18:38.410" v="2891"/>
        <pc:sldMkLst>
          <pc:docMk/>
          <pc:sldMk cId="1835950265" sldId="2147477392"/>
        </pc:sldMkLst>
        <pc:spChg chg="mod">
          <ac:chgData name="Bob Ward" userId="6da7c2dd-8e2e-469f-a216-c384312e2a2d" providerId="ADAL" clId="{2DD1A03F-E0D7-437E-AB40-3547A752E9E8}" dt="2023-01-28T17:09:50.623" v="2618" actId="20577"/>
          <ac:spMkLst>
            <pc:docMk/>
            <pc:sldMk cId="1835950265" sldId="2147477392"/>
            <ac:spMk id="2" creationId="{D01CC37A-4B40-F185-05AE-35F678DA4FBF}"/>
          </ac:spMkLst>
        </pc:spChg>
        <pc:spChg chg="mod">
          <ac:chgData name="Bob Ward" userId="6da7c2dd-8e2e-469f-a216-c384312e2a2d" providerId="ADAL" clId="{2DD1A03F-E0D7-437E-AB40-3547A752E9E8}" dt="2023-01-28T17:11:43.563" v="2625" actId="1076"/>
          <ac:spMkLst>
            <pc:docMk/>
            <pc:sldMk cId="1835950265" sldId="2147477392"/>
            <ac:spMk id="4" creationId="{1137C309-B6DD-3721-C744-45F7B142AE35}"/>
          </ac:spMkLst>
        </pc:spChg>
        <pc:spChg chg="del">
          <ac:chgData name="Bob Ward" userId="6da7c2dd-8e2e-469f-a216-c384312e2a2d" providerId="ADAL" clId="{2DD1A03F-E0D7-437E-AB40-3547A752E9E8}" dt="2023-01-28T17:09:52.648" v="2619" actId="478"/>
          <ac:spMkLst>
            <pc:docMk/>
            <pc:sldMk cId="1835950265" sldId="2147477392"/>
            <ac:spMk id="6" creationId="{6413952F-8274-7644-6CE7-6D4360D9CD15}"/>
          </ac:spMkLst>
        </pc:spChg>
        <pc:spChg chg="add mod">
          <ac:chgData name="Bob Ward" userId="6da7c2dd-8e2e-469f-a216-c384312e2a2d" providerId="ADAL" clId="{2DD1A03F-E0D7-437E-AB40-3547A752E9E8}" dt="2023-01-29T02:12:13.916" v="2842" actId="1076"/>
          <ac:spMkLst>
            <pc:docMk/>
            <pc:sldMk cId="1835950265" sldId="2147477392"/>
            <ac:spMk id="6" creationId="{D6B7ACC5-9C63-55A6-7BA8-650EDAFB516D}"/>
          </ac:spMkLst>
        </pc:spChg>
        <pc:spChg chg="mod">
          <ac:chgData name="Bob Ward" userId="6da7c2dd-8e2e-469f-a216-c384312e2a2d" providerId="ADAL" clId="{2DD1A03F-E0D7-437E-AB40-3547A752E9E8}" dt="2023-01-28T17:12:11.065" v="2629" actId="1076"/>
          <ac:spMkLst>
            <pc:docMk/>
            <pc:sldMk cId="1835950265" sldId="2147477392"/>
            <ac:spMk id="8" creationId="{D0882C11-0AA8-CE7A-20F4-51F698948FCB}"/>
          </ac:spMkLst>
        </pc:spChg>
        <pc:spChg chg="mod">
          <ac:chgData name="Bob Ward" userId="6da7c2dd-8e2e-469f-a216-c384312e2a2d" providerId="ADAL" clId="{2DD1A03F-E0D7-437E-AB40-3547A752E9E8}" dt="2023-01-28T17:11:33.017" v="2623" actId="1076"/>
          <ac:spMkLst>
            <pc:docMk/>
            <pc:sldMk cId="1835950265" sldId="2147477392"/>
            <ac:spMk id="9" creationId="{B48BC50B-EF73-C8F7-C599-913420EE057F}"/>
          </ac:spMkLst>
        </pc:spChg>
        <pc:spChg chg="mod">
          <ac:chgData name="Bob Ward" userId="6da7c2dd-8e2e-469f-a216-c384312e2a2d" providerId="ADAL" clId="{2DD1A03F-E0D7-437E-AB40-3547A752E9E8}" dt="2023-01-28T17:12:11.065" v="2629" actId="1076"/>
          <ac:spMkLst>
            <pc:docMk/>
            <pc:sldMk cId="1835950265" sldId="2147477392"/>
            <ac:spMk id="10" creationId="{1605A8CC-3246-F907-275C-C2922CF2E110}"/>
          </ac:spMkLst>
        </pc:spChg>
        <pc:spChg chg="mod">
          <ac:chgData name="Bob Ward" userId="6da7c2dd-8e2e-469f-a216-c384312e2a2d" providerId="ADAL" clId="{2DD1A03F-E0D7-437E-AB40-3547A752E9E8}" dt="2023-01-28T17:12:11.065" v="2629" actId="1076"/>
          <ac:spMkLst>
            <pc:docMk/>
            <pc:sldMk cId="1835950265" sldId="2147477392"/>
            <ac:spMk id="11" creationId="{EBB83B6A-170A-4190-0272-056FC1514F9F}"/>
          </ac:spMkLst>
        </pc:spChg>
        <pc:spChg chg="mod">
          <ac:chgData name="Bob Ward" userId="6da7c2dd-8e2e-469f-a216-c384312e2a2d" providerId="ADAL" clId="{2DD1A03F-E0D7-437E-AB40-3547A752E9E8}" dt="2023-01-28T17:12:11.065" v="2629" actId="1076"/>
          <ac:spMkLst>
            <pc:docMk/>
            <pc:sldMk cId="1835950265" sldId="2147477392"/>
            <ac:spMk id="12" creationId="{B93052EA-3F80-48F5-A63E-D675438B761A}"/>
          </ac:spMkLst>
        </pc:spChg>
        <pc:spChg chg="mod">
          <ac:chgData name="Bob Ward" userId="6da7c2dd-8e2e-469f-a216-c384312e2a2d" providerId="ADAL" clId="{2DD1A03F-E0D7-437E-AB40-3547A752E9E8}" dt="2023-01-28T17:12:11.065" v="2629" actId="1076"/>
          <ac:spMkLst>
            <pc:docMk/>
            <pc:sldMk cId="1835950265" sldId="2147477392"/>
            <ac:spMk id="14" creationId="{9862633A-2F83-D2B1-BA3E-FDBD92F266C1}"/>
          </ac:spMkLst>
        </pc:spChg>
        <pc:spChg chg="mod">
          <ac:chgData name="Bob Ward" userId="6da7c2dd-8e2e-469f-a216-c384312e2a2d" providerId="ADAL" clId="{2DD1A03F-E0D7-437E-AB40-3547A752E9E8}" dt="2023-01-28T17:12:11.065" v="2629" actId="1076"/>
          <ac:spMkLst>
            <pc:docMk/>
            <pc:sldMk cId="1835950265" sldId="2147477392"/>
            <ac:spMk id="21" creationId="{4113EB35-4876-6E34-378B-CAFB7C26C9E9}"/>
          </ac:spMkLst>
        </pc:spChg>
        <pc:spChg chg="mod">
          <ac:chgData name="Bob Ward" userId="6da7c2dd-8e2e-469f-a216-c384312e2a2d" providerId="ADAL" clId="{2DD1A03F-E0D7-437E-AB40-3547A752E9E8}" dt="2023-01-29T02:12:13.916" v="2842" actId="1076"/>
          <ac:spMkLst>
            <pc:docMk/>
            <pc:sldMk cId="1835950265" sldId="2147477392"/>
            <ac:spMk id="34" creationId="{F833CBAA-63B7-37E8-F887-60C1B80ED143}"/>
          </ac:spMkLst>
        </pc:spChg>
        <pc:spChg chg="mod">
          <ac:chgData name="Bob Ward" userId="6da7c2dd-8e2e-469f-a216-c384312e2a2d" providerId="ADAL" clId="{2DD1A03F-E0D7-437E-AB40-3547A752E9E8}" dt="2023-01-29T02:12:13.916" v="2842" actId="1076"/>
          <ac:spMkLst>
            <pc:docMk/>
            <pc:sldMk cId="1835950265" sldId="2147477392"/>
            <ac:spMk id="35" creationId="{7388B5DA-0E5F-D462-36FE-9C889FBDCF3F}"/>
          </ac:spMkLst>
        </pc:spChg>
        <pc:spChg chg="mod">
          <ac:chgData name="Bob Ward" userId="6da7c2dd-8e2e-469f-a216-c384312e2a2d" providerId="ADAL" clId="{2DD1A03F-E0D7-437E-AB40-3547A752E9E8}" dt="2023-01-29T02:12:13.916" v="2842" actId="1076"/>
          <ac:spMkLst>
            <pc:docMk/>
            <pc:sldMk cId="1835950265" sldId="2147477392"/>
            <ac:spMk id="36" creationId="{6D429713-AD18-CAD6-7402-495A6B5BA976}"/>
          </ac:spMkLst>
        </pc:spChg>
        <pc:spChg chg="mod">
          <ac:chgData name="Bob Ward" userId="6da7c2dd-8e2e-469f-a216-c384312e2a2d" providerId="ADAL" clId="{2DD1A03F-E0D7-437E-AB40-3547A752E9E8}" dt="2023-01-29T02:12:13.916" v="2842" actId="1076"/>
          <ac:spMkLst>
            <pc:docMk/>
            <pc:sldMk cId="1835950265" sldId="2147477392"/>
            <ac:spMk id="37" creationId="{9BB9D042-FAB5-37A3-A4B9-3BE5C1D2B7F1}"/>
          </ac:spMkLst>
        </pc:spChg>
        <pc:spChg chg="mod">
          <ac:chgData name="Bob Ward" userId="6da7c2dd-8e2e-469f-a216-c384312e2a2d" providerId="ADAL" clId="{2DD1A03F-E0D7-437E-AB40-3547A752E9E8}" dt="2023-01-29T02:12:13.916" v="2842" actId="1076"/>
          <ac:spMkLst>
            <pc:docMk/>
            <pc:sldMk cId="1835950265" sldId="2147477392"/>
            <ac:spMk id="38" creationId="{7D6AF81A-3CAB-C4BD-0B24-C33EFABD190A}"/>
          </ac:spMkLst>
        </pc:spChg>
        <pc:spChg chg="mod">
          <ac:chgData name="Bob Ward" userId="6da7c2dd-8e2e-469f-a216-c384312e2a2d" providerId="ADAL" clId="{2DD1A03F-E0D7-437E-AB40-3547A752E9E8}" dt="2023-01-29T02:12:13.916" v="2842" actId="1076"/>
          <ac:spMkLst>
            <pc:docMk/>
            <pc:sldMk cId="1835950265" sldId="2147477392"/>
            <ac:spMk id="39" creationId="{B92605EF-BF84-6BB9-0B31-478A239B576B}"/>
          </ac:spMkLst>
        </pc:spChg>
        <pc:spChg chg="add mod">
          <ac:chgData name="Bob Ward" userId="6da7c2dd-8e2e-469f-a216-c384312e2a2d" providerId="ADAL" clId="{2DD1A03F-E0D7-437E-AB40-3547A752E9E8}" dt="2023-01-29T02:12:13.916" v="2842" actId="1076"/>
          <ac:spMkLst>
            <pc:docMk/>
            <pc:sldMk cId="1835950265" sldId="2147477392"/>
            <ac:spMk id="40" creationId="{6B330B7F-3767-F978-1DE8-36DA716E4895}"/>
          </ac:spMkLst>
        </pc:spChg>
        <pc:spChg chg="add mod ord">
          <ac:chgData name="Bob Ward" userId="6da7c2dd-8e2e-469f-a216-c384312e2a2d" providerId="ADAL" clId="{2DD1A03F-E0D7-437E-AB40-3547A752E9E8}" dt="2023-01-29T02:12:31.728" v="2843" actId="207"/>
          <ac:spMkLst>
            <pc:docMk/>
            <pc:sldMk cId="1835950265" sldId="2147477392"/>
            <ac:spMk id="41" creationId="{8ABE5E6A-C149-7FBA-00D2-5A64D832A862}"/>
          </ac:spMkLst>
        </pc:spChg>
        <pc:grpChg chg="add mod">
          <ac:chgData name="Bob Ward" userId="6da7c2dd-8e2e-469f-a216-c384312e2a2d" providerId="ADAL" clId="{2DD1A03F-E0D7-437E-AB40-3547A752E9E8}" dt="2023-01-28T17:12:11.065" v="2629" actId="1076"/>
          <ac:grpSpMkLst>
            <pc:docMk/>
            <pc:sldMk cId="1835950265" sldId="2147477392"/>
            <ac:grpSpMk id="7" creationId="{F3E8A1A9-14EE-3EC5-55E6-904BA355AF4F}"/>
          </ac:grpSpMkLst>
        </pc:grpChg>
        <pc:grpChg chg="add mod">
          <ac:chgData name="Bob Ward" userId="6da7c2dd-8e2e-469f-a216-c384312e2a2d" providerId="ADAL" clId="{2DD1A03F-E0D7-437E-AB40-3547A752E9E8}" dt="2023-01-29T02:12:13.916" v="2842" actId="1076"/>
          <ac:grpSpMkLst>
            <pc:docMk/>
            <pc:sldMk cId="1835950265" sldId="2147477392"/>
            <ac:grpSpMk id="26" creationId="{E49E29DB-D862-4BF6-4C23-DB18219E9A9C}"/>
          </ac:grpSpMkLst>
        </pc:grpChg>
      </pc:sldChg>
      <pc:sldMasterChg chg="delSldLayout">
        <pc:chgData name="Bob Ward" userId="6da7c2dd-8e2e-469f-a216-c384312e2a2d" providerId="ADAL" clId="{2DD1A03F-E0D7-437E-AB40-3547A752E9E8}" dt="2023-01-28T18:10:51.451" v="2743" actId="2696"/>
        <pc:sldMasterMkLst>
          <pc:docMk/>
          <pc:sldMasterMk cId="1011453131" sldId="2147485372"/>
        </pc:sldMasterMkLst>
        <pc:sldLayoutChg chg="del">
          <pc:chgData name="Bob Ward" userId="6da7c2dd-8e2e-469f-a216-c384312e2a2d" providerId="ADAL" clId="{2DD1A03F-E0D7-437E-AB40-3547A752E9E8}" dt="2023-01-28T18:09:44.897" v="2669" actId="2696"/>
          <pc:sldLayoutMkLst>
            <pc:docMk/>
            <pc:sldMasterMk cId="1011453131" sldId="2147485372"/>
            <pc:sldLayoutMk cId="410070383" sldId="2147485373"/>
          </pc:sldLayoutMkLst>
        </pc:sldLayoutChg>
        <pc:sldLayoutChg chg="del">
          <pc:chgData name="Bob Ward" userId="6da7c2dd-8e2e-469f-a216-c384312e2a2d" providerId="ADAL" clId="{2DD1A03F-E0D7-437E-AB40-3547A752E9E8}" dt="2023-01-28T18:09:45.756" v="2670" actId="2696"/>
          <pc:sldLayoutMkLst>
            <pc:docMk/>
            <pc:sldMasterMk cId="1011453131" sldId="2147485372"/>
            <pc:sldLayoutMk cId="116212585" sldId="2147485374"/>
          </pc:sldLayoutMkLst>
        </pc:sldLayoutChg>
        <pc:sldLayoutChg chg="del">
          <pc:chgData name="Bob Ward" userId="6da7c2dd-8e2e-469f-a216-c384312e2a2d" providerId="ADAL" clId="{2DD1A03F-E0D7-437E-AB40-3547A752E9E8}" dt="2023-01-28T18:09:46.625" v="2671" actId="2696"/>
          <pc:sldLayoutMkLst>
            <pc:docMk/>
            <pc:sldMasterMk cId="1011453131" sldId="2147485372"/>
            <pc:sldLayoutMk cId="3544575853" sldId="2147485375"/>
          </pc:sldLayoutMkLst>
        </pc:sldLayoutChg>
        <pc:sldLayoutChg chg="del">
          <pc:chgData name="Bob Ward" userId="6da7c2dd-8e2e-469f-a216-c384312e2a2d" providerId="ADAL" clId="{2DD1A03F-E0D7-437E-AB40-3547A752E9E8}" dt="2023-01-28T18:09:47.477" v="2672" actId="2696"/>
          <pc:sldLayoutMkLst>
            <pc:docMk/>
            <pc:sldMasterMk cId="1011453131" sldId="2147485372"/>
            <pc:sldLayoutMk cId="1185828165" sldId="2147485376"/>
          </pc:sldLayoutMkLst>
        </pc:sldLayoutChg>
        <pc:sldLayoutChg chg="del">
          <pc:chgData name="Bob Ward" userId="6da7c2dd-8e2e-469f-a216-c384312e2a2d" providerId="ADAL" clId="{2DD1A03F-E0D7-437E-AB40-3547A752E9E8}" dt="2023-01-28T18:09:48.450" v="2673" actId="2696"/>
          <pc:sldLayoutMkLst>
            <pc:docMk/>
            <pc:sldMasterMk cId="1011453131" sldId="2147485372"/>
            <pc:sldLayoutMk cId="2587680279" sldId="2147485377"/>
          </pc:sldLayoutMkLst>
        </pc:sldLayoutChg>
        <pc:sldLayoutChg chg="del">
          <pc:chgData name="Bob Ward" userId="6da7c2dd-8e2e-469f-a216-c384312e2a2d" providerId="ADAL" clId="{2DD1A03F-E0D7-437E-AB40-3547A752E9E8}" dt="2023-01-28T18:09:49.293" v="2674" actId="2696"/>
          <pc:sldLayoutMkLst>
            <pc:docMk/>
            <pc:sldMasterMk cId="1011453131" sldId="2147485372"/>
            <pc:sldLayoutMk cId="1864614243" sldId="2147485378"/>
          </pc:sldLayoutMkLst>
        </pc:sldLayoutChg>
        <pc:sldLayoutChg chg="del">
          <pc:chgData name="Bob Ward" userId="6da7c2dd-8e2e-469f-a216-c384312e2a2d" providerId="ADAL" clId="{2DD1A03F-E0D7-437E-AB40-3547A752E9E8}" dt="2023-01-28T18:09:50.206" v="2675" actId="2696"/>
          <pc:sldLayoutMkLst>
            <pc:docMk/>
            <pc:sldMasterMk cId="1011453131" sldId="2147485372"/>
            <pc:sldLayoutMk cId="638626557" sldId="2147485379"/>
          </pc:sldLayoutMkLst>
        </pc:sldLayoutChg>
        <pc:sldLayoutChg chg="del">
          <pc:chgData name="Bob Ward" userId="6da7c2dd-8e2e-469f-a216-c384312e2a2d" providerId="ADAL" clId="{2DD1A03F-E0D7-437E-AB40-3547A752E9E8}" dt="2023-01-28T18:09:51.197" v="2676" actId="2696"/>
          <pc:sldLayoutMkLst>
            <pc:docMk/>
            <pc:sldMasterMk cId="1011453131" sldId="2147485372"/>
            <pc:sldLayoutMk cId="1600163219" sldId="2147485380"/>
          </pc:sldLayoutMkLst>
        </pc:sldLayoutChg>
        <pc:sldLayoutChg chg="del">
          <pc:chgData name="Bob Ward" userId="6da7c2dd-8e2e-469f-a216-c384312e2a2d" providerId="ADAL" clId="{2DD1A03F-E0D7-437E-AB40-3547A752E9E8}" dt="2023-01-28T18:09:52.057" v="2677" actId="2696"/>
          <pc:sldLayoutMkLst>
            <pc:docMk/>
            <pc:sldMasterMk cId="1011453131" sldId="2147485372"/>
            <pc:sldLayoutMk cId="3375700252" sldId="2147485381"/>
          </pc:sldLayoutMkLst>
        </pc:sldLayoutChg>
        <pc:sldLayoutChg chg="del">
          <pc:chgData name="Bob Ward" userId="6da7c2dd-8e2e-469f-a216-c384312e2a2d" providerId="ADAL" clId="{2DD1A03F-E0D7-437E-AB40-3547A752E9E8}" dt="2023-01-28T18:09:52.940" v="2678" actId="2696"/>
          <pc:sldLayoutMkLst>
            <pc:docMk/>
            <pc:sldMasterMk cId="1011453131" sldId="2147485372"/>
            <pc:sldLayoutMk cId="3616879892" sldId="2147485382"/>
          </pc:sldLayoutMkLst>
        </pc:sldLayoutChg>
        <pc:sldLayoutChg chg="del">
          <pc:chgData name="Bob Ward" userId="6da7c2dd-8e2e-469f-a216-c384312e2a2d" providerId="ADAL" clId="{2DD1A03F-E0D7-437E-AB40-3547A752E9E8}" dt="2023-01-28T18:09:53.822" v="2679" actId="2696"/>
          <pc:sldLayoutMkLst>
            <pc:docMk/>
            <pc:sldMasterMk cId="1011453131" sldId="2147485372"/>
            <pc:sldLayoutMk cId="496607263" sldId="2147485383"/>
          </pc:sldLayoutMkLst>
        </pc:sldLayoutChg>
        <pc:sldLayoutChg chg="del">
          <pc:chgData name="Bob Ward" userId="6da7c2dd-8e2e-469f-a216-c384312e2a2d" providerId="ADAL" clId="{2DD1A03F-E0D7-437E-AB40-3547A752E9E8}" dt="2023-01-28T18:09:54.617" v="2680" actId="2696"/>
          <pc:sldLayoutMkLst>
            <pc:docMk/>
            <pc:sldMasterMk cId="1011453131" sldId="2147485372"/>
            <pc:sldLayoutMk cId="3007131837" sldId="2147485384"/>
          </pc:sldLayoutMkLst>
        </pc:sldLayoutChg>
        <pc:sldLayoutChg chg="del">
          <pc:chgData name="Bob Ward" userId="6da7c2dd-8e2e-469f-a216-c384312e2a2d" providerId="ADAL" clId="{2DD1A03F-E0D7-437E-AB40-3547A752E9E8}" dt="2023-01-28T18:09:55.501" v="2681" actId="2696"/>
          <pc:sldLayoutMkLst>
            <pc:docMk/>
            <pc:sldMasterMk cId="1011453131" sldId="2147485372"/>
            <pc:sldLayoutMk cId="858112311" sldId="2147485385"/>
          </pc:sldLayoutMkLst>
        </pc:sldLayoutChg>
        <pc:sldLayoutChg chg="del">
          <pc:chgData name="Bob Ward" userId="6da7c2dd-8e2e-469f-a216-c384312e2a2d" providerId="ADAL" clId="{2DD1A03F-E0D7-437E-AB40-3547A752E9E8}" dt="2023-01-28T18:09:56.310" v="2682" actId="2696"/>
          <pc:sldLayoutMkLst>
            <pc:docMk/>
            <pc:sldMasterMk cId="1011453131" sldId="2147485372"/>
            <pc:sldLayoutMk cId="1784651242" sldId="2147485386"/>
          </pc:sldLayoutMkLst>
        </pc:sldLayoutChg>
        <pc:sldLayoutChg chg="del">
          <pc:chgData name="Bob Ward" userId="6da7c2dd-8e2e-469f-a216-c384312e2a2d" providerId="ADAL" clId="{2DD1A03F-E0D7-437E-AB40-3547A752E9E8}" dt="2023-01-28T18:09:57.156" v="2683" actId="2696"/>
          <pc:sldLayoutMkLst>
            <pc:docMk/>
            <pc:sldMasterMk cId="1011453131" sldId="2147485372"/>
            <pc:sldLayoutMk cId="2340930889" sldId="2147485387"/>
          </pc:sldLayoutMkLst>
        </pc:sldLayoutChg>
        <pc:sldLayoutChg chg="del">
          <pc:chgData name="Bob Ward" userId="6da7c2dd-8e2e-469f-a216-c384312e2a2d" providerId="ADAL" clId="{2DD1A03F-E0D7-437E-AB40-3547A752E9E8}" dt="2023-01-28T18:09:57.976" v="2684" actId="2696"/>
          <pc:sldLayoutMkLst>
            <pc:docMk/>
            <pc:sldMasterMk cId="1011453131" sldId="2147485372"/>
            <pc:sldLayoutMk cId="648882097" sldId="2147485388"/>
          </pc:sldLayoutMkLst>
        </pc:sldLayoutChg>
        <pc:sldLayoutChg chg="del">
          <pc:chgData name="Bob Ward" userId="6da7c2dd-8e2e-469f-a216-c384312e2a2d" providerId="ADAL" clId="{2DD1A03F-E0D7-437E-AB40-3547A752E9E8}" dt="2023-01-28T18:09:58.788" v="2685" actId="2696"/>
          <pc:sldLayoutMkLst>
            <pc:docMk/>
            <pc:sldMasterMk cId="1011453131" sldId="2147485372"/>
            <pc:sldLayoutMk cId="3676153680" sldId="2147485389"/>
          </pc:sldLayoutMkLst>
        </pc:sldLayoutChg>
        <pc:sldLayoutChg chg="del">
          <pc:chgData name="Bob Ward" userId="6da7c2dd-8e2e-469f-a216-c384312e2a2d" providerId="ADAL" clId="{2DD1A03F-E0D7-437E-AB40-3547A752E9E8}" dt="2023-01-28T18:09:59.641" v="2686" actId="2696"/>
          <pc:sldLayoutMkLst>
            <pc:docMk/>
            <pc:sldMasterMk cId="1011453131" sldId="2147485372"/>
            <pc:sldLayoutMk cId="2188652673" sldId="2147485390"/>
          </pc:sldLayoutMkLst>
        </pc:sldLayoutChg>
        <pc:sldLayoutChg chg="del">
          <pc:chgData name="Bob Ward" userId="6da7c2dd-8e2e-469f-a216-c384312e2a2d" providerId="ADAL" clId="{2DD1A03F-E0D7-437E-AB40-3547A752E9E8}" dt="2023-01-28T18:10:00.483" v="2687" actId="2696"/>
          <pc:sldLayoutMkLst>
            <pc:docMk/>
            <pc:sldMasterMk cId="1011453131" sldId="2147485372"/>
            <pc:sldLayoutMk cId="3037408667" sldId="2147485391"/>
          </pc:sldLayoutMkLst>
        </pc:sldLayoutChg>
        <pc:sldLayoutChg chg="del">
          <pc:chgData name="Bob Ward" userId="6da7c2dd-8e2e-469f-a216-c384312e2a2d" providerId="ADAL" clId="{2DD1A03F-E0D7-437E-AB40-3547A752E9E8}" dt="2023-01-28T18:10:01.381" v="2688" actId="2696"/>
          <pc:sldLayoutMkLst>
            <pc:docMk/>
            <pc:sldMasterMk cId="1011453131" sldId="2147485372"/>
            <pc:sldLayoutMk cId="2250642827" sldId="2147485392"/>
          </pc:sldLayoutMkLst>
        </pc:sldLayoutChg>
        <pc:sldLayoutChg chg="del">
          <pc:chgData name="Bob Ward" userId="6da7c2dd-8e2e-469f-a216-c384312e2a2d" providerId="ADAL" clId="{2DD1A03F-E0D7-437E-AB40-3547A752E9E8}" dt="2023-01-28T18:10:02.296" v="2689" actId="2696"/>
          <pc:sldLayoutMkLst>
            <pc:docMk/>
            <pc:sldMasterMk cId="1011453131" sldId="2147485372"/>
            <pc:sldLayoutMk cId="3910184619" sldId="2147485393"/>
          </pc:sldLayoutMkLst>
        </pc:sldLayoutChg>
        <pc:sldLayoutChg chg="del">
          <pc:chgData name="Bob Ward" userId="6da7c2dd-8e2e-469f-a216-c384312e2a2d" providerId="ADAL" clId="{2DD1A03F-E0D7-437E-AB40-3547A752E9E8}" dt="2023-01-28T18:10:03.135" v="2690" actId="2696"/>
          <pc:sldLayoutMkLst>
            <pc:docMk/>
            <pc:sldMasterMk cId="1011453131" sldId="2147485372"/>
            <pc:sldLayoutMk cId="1664114757" sldId="2147485394"/>
          </pc:sldLayoutMkLst>
        </pc:sldLayoutChg>
        <pc:sldLayoutChg chg="del">
          <pc:chgData name="Bob Ward" userId="6da7c2dd-8e2e-469f-a216-c384312e2a2d" providerId="ADAL" clId="{2DD1A03F-E0D7-437E-AB40-3547A752E9E8}" dt="2023-01-28T18:10:03.991" v="2691" actId="2696"/>
          <pc:sldLayoutMkLst>
            <pc:docMk/>
            <pc:sldMasterMk cId="1011453131" sldId="2147485372"/>
            <pc:sldLayoutMk cId="3099086473" sldId="2147485395"/>
          </pc:sldLayoutMkLst>
        </pc:sldLayoutChg>
        <pc:sldLayoutChg chg="del">
          <pc:chgData name="Bob Ward" userId="6da7c2dd-8e2e-469f-a216-c384312e2a2d" providerId="ADAL" clId="{2DD1A03F-E0D7-437E-AB40-3547A752E9E8}" dt="2023-01-28T18:10:04.757" v="2692" actId="2696"/>
          <pc:sldLayoutMkLst>
            <pc:docMk/>
            <pc:sldMasterMk cId="1011453131" sldId="2147485372"/>
            <pc:sldLayoutMk cId="1118782680" sldId="2147485396"/>
          </pc:sldLayoutMkLst>
        </pc:sldLayoutChg>
        <pc:sldLayoutChg chg="del">
          <pc:chgData name="Bob Ward" userId="6da7c2dd-8e2e-469f-a216-c384312e2a2d" providerId="ADAL" clId="{2DD1A03F-E0D7-437E-AB40-3547A752E9E8}" dt="2023-01-28T18:10:05.537" v="2693" actId="2696"/>
          <pc:sldLayoutMkLst>
            <pc:docMk/>
            <pc:sldMasterMk cId="1011453131" sldId="2147485372"/>
            <pc:sldLayoutMk cId="2290951327" sldId="2147485397"/>
          </pc:sldLayoutMkLst>
        </pc:sldLayoutChg>
        <pc:sldLayoutChg chg="del">
          <pc:chgData name="Bob Ward" userId="6da7c2dd-8e2e-469f-a216-c384312e2a2d" providerId="ADAL" clId="{2DD1A03F-E0D7-437E-AB40-3547A752E9E8}" dt="2023-01-28T18:10:06.304" v="2694" actId="2696"/>
          <pc:sldLayoutMkLst>
            <pc:docMk/>
            <pc:sldMasterMk cId="1011453131" sldId="2147485372"/>
            <pc:sldLayoutMk cId="2006975089" sldId="2147485398"/>
          </pc:sldLayoutMkLst>
        </pc:sldLayoutChg>
        <pc:sldLayoutChg chg="del">
          <pc:chgData name="Bob Ward" userId="6da7c2dd-8e2e-469f-a216-c384312e2a2d" providerId="ADAL" clId="{2DD1A03F-E0D7-437E-AB40-3547A752E9E8}" dt="2023-01-28T18:10:07.097" v="2695" actId="2696"/>
          <pc:sldLayoutMkLst>
            <pc:docMk/>
            <pc:sldMasterMk cId="1011453131" sldId="2147485372"/>
            <pc:sldLayoutMk cId="2771791676" sldId="2147485399"/>
          </pc:sldLayoutMkLst>
        </pc:sldLayoutChg>
        <pc:sldLayoutChg chg="del">
          <pc:chgData name="Bob Ward" userId="6da7c2dd-8e2e-469f-a216-c384312e2a2d" providerId="ADAL" clId="{2DD1A03F-E0D7-437E-AB40-3547A752E9E8}" dt="2023-01-28T18:10:07.905" v="2696" actId="2696"/>
          <pc:sldLayoutMkLst>
            <pc:docMk/>
            <pc:sldMasterMk cId="1011453131" sldId="2147485372"/>
            <pc:sldLayoutMk cId="751801763" sldId="2147485400"/>
          </pc:sldLayoutMkLst>
        </pc:sldLayoutChg>
        <pc:sldLayoutChg chg="del">
          <pc:chgData name="Bob Ward" userId="6da7c2dd-8e2e-469f-a216-c384312e2a2d" providerId="ADAL" clId="{2DD1A03F-E0D7-437E-AB40-3547A752E9E8}" dt="2023-01-28T18:10:08.689" v="2697" actId="2696"/>
          <pc:sldLayoutMkLst>
            <pc:docMk/>
            <pc:sldMasterMk cId="1011453131" sldId="2147485372"/>
            <pc:sldLayoutMk cId="850551330" sldId="2147485401"/>
          </pc:sldLayoutMkLst>
        </pc:sldLayoutChg>
        <pc:sldLayoutChg chg="del">
          <pc:chgData name="Bob Ward" userId="6da7c2dd-8e2e-469f-a216-c384312e2a2d" providerId="ADAL" clId="{2DD1A03F-E0D7-437E-AB40-3547A752E9E8}" dt="2023-01-28T18:10:09.480" v="2698" actId="2696"/>
          <pc:sldLayoutMkLst>
            <pc:docMk/>
            <pc:sldMasterMk cId="1011453131" sldId="2147485372"/>
            <pc:sldLayoutMk cId="806235968" sldId="2147485402"/>
          </pc:sldLayoutMkLst>
        </pc:sldLayoutChg>
        <pc:sldLayoutChg chg="del">
          <pc:chgData name="Bob Ward" userId="6da7c2dd-8e2e-469f-a216-c384312e2a2d" providerId="ADAL" clId="{2DD1A03F-E0D7-437E-AB40-3547A752E9E8}" dt="2023-01-28T18:09:40.856" v="2668" actId="2696"/>
          <pc:sldLayoutMkLst>
            <pc:docMk/>
            <pc:sldMasterMk cId="1011453131" sldId="2147485372"/>
            <pc:sldLayoutMk cId="2774523872" sldId="2147485404"/>
          </pc:sldLayoutMkLst>
        </pc:sldLayoutChg>
        <pc:sldLayoutChg chg="del">
          <pc:chgData name="Bob Ward" userId="6da7c2dd-8e2e-469f-a216-c384312e2a2d" providerId="ADAL" clId="{2DD1A03F-E0D7-437E-AB40-3547A752E9E8}" dt="2023-01-28T18:10:12.375" v="2699" actId="2696"/>
          <pc:sldLayoutMkLst>
            <pc:docMk/>
            <pc:sldMasterMk cId="1011453131" sldId="2147485372"/>
            <pc:sldLayoutMk cId="2713951788" sldId="2147485405"/>
          </pc:sldLayoutMkLst>
        </pc:sldLayoutChg>
        <pc:sldLayoutChg chg="del">
          <pc:chgData name="Bob Ward" userId="6da7c2dd-8e2e-469f-a216-c384312e2a2d" providerId="ADAL" clId="{2DD1A03F-E0D7-437E-AB40-3547A752E9E8}" dt="2023-01-28T18:10:13.173" v="2700" actId="2696"/>
          <pc:sldLayoutMkLst>
            <pc:docMk/>
            <pc:sldMasterMk cId="1011453131" sldId="2147485372"/>
            <pc:sldLayoutMk cId="2104107621" sldId="2147485406"/>
          </pc:sldLayoutMkLst>
        </pc:sldLayoutChg>
        <pc:sldLayoutChg chg="del">
          <pc:chgData name="Bob Ward" userId="6da7c2dd-8e2e-469f-a216-c384312e2a2d" providerId="ADAL" clId="{2DD1A03F-E0D7-437E-AB40-3547A752E9E8}" dt="2023-01-28T18:10:13.937" v="2701" actId="2696"/>
          <pc:sldLayoutMkLst>
            <pc:docMk/>
            <pc:sldMasterMk cId="1011453131" sldId="2147485372"/>
            <pc:sldLayoutMk cId="2056425550" sldId="2147485407"/>
          </pc:sldLayoutMkLst>
        </pc:sldLayoutChg>
        <pc:sldLayoutChg chg="del">
          <pc:chgData name="Bob Ward" userId="6da7c2dd-8e2e-469f-a216-c384312e2a2d" providerId="ADAL" clId="{2DD1A03F-E0D7-437E-AB40-3547A752E9E8}" dt="2023-01-28T18:10:14.731" v="2702" actId="2696"/>
          <pc:sldLayoutMkLst>
            <pc:docMk/>
            <pc:sldMasterMk cId="1011453131" sldId="2147485372"/>
            <pc:sldLayoutMk cId="1884954115" sldId="2147485408"/>
          </pc:sldLayoutMkLst>
        </pc:sldLayoutChg>
        <pc:sldLayoutChg chg="del">
          <pc:chgData name="Bob Ward" userId="6da7c2dd-8e2e-469f-a216-c384312e2a2d" providerId="ADAL" clId="{2DD1A03F-E0D7-437E-AB40-3547A752E9E8}" dt="2023-01-28T18:10:15.782" v="2703" actId="2696"/>
          <pc:sldLayoutMkLst>
            <pc:docMk/>
            <pc:sldMasterMk cId="1011453131" sldId="2147485372"/>
            <pc:sldLayoutMk cId="2723676911" sldId="2147485409"/>
          </pc:sldLayoutMkLst>
        </pc:sldLayoutChg>
        <pc:sldLayoutChg chg="del">
          <pc:chgData name="Bob Ward" userId="6da7c2dd-8e2e-469f-a216-c384312e2a2d" providerId="ADAL" clId="{2DD1A03F-E0D7-437E-AB40-3547A752E9E8}" dt="2023-01-28T18:10:18.360" v="2704" actId="2696"/>
          <pc:sldLayoutMkLst>
            <pc:docMk/>
            <pc:sldMasterMk cId="1011453131" sldId="2147485372"/>
            <pc:sldLayoutMk cId="2568860891" sldId="2147485411"/>
          </pc:sldLayoutMkLst>
        </pc:sldLayoutChg>
        <pc:sldLayoutChg chg="del">
          <pc:chgData name="Bob Ward" userId="6da7c2dd-8e2e-469f-a216-c384312e2a2d" providerId="ADAL" clId="{2DD1A03F-E0D7-437E-AB40-3547A752E9E8}" dt="2023-01-28T18:10:19.172" v="2705" actId="2696"/>
          <pc:sldLayoutMkLst>
            <pc:docMk/>
            <pc:sldMasterMk cId="1011453131" sldId="2147485372"/>
            <pc:sldLayoutMk cId="2458121704" sldId="2147485412"/>
          </pc:sldLayoutMkLst>
        </pc:sldLayoutChg>
        <pc:sldLayoutChg chg="del">
          <pc:chgData name="Bob Ward" userId="6da7c2dd-8e2e-469f-a216-c384312e2a2d" providerId="ADAL" clId="{2DD1A03F-E0D7-437E-AB40-3547A752E9E8}" dt="2023-01-28T18:10:19.909" v="2706" actId="2696"/>
          <pc:sldLayoutMkLst>
            <pc:docMk/>
            <pc:sldMasterMk cId="1011453131" sldId="2147485372"/>
            <pc:sldLayoutMk cId="2072907851" sldId="2147485413"/>
          </pc:sldLayoutMkLst>
        </pc:sldLayoutChg>
        <pc:sldLayoutChg chg="del">
          <pc:chgData name="Bob Ward" userId="6da7c2dd-8e2e-469f-a216-c384312e2a2d" providerId="ADAL" clId="{2DD1A03F-E0D7-437E-AB40-3547A752E9E8}" dt="2023-01-28T18:10:23.716" v="2707" actId="2696"/>
          <pc:sldLayoutMkLst>
            <pc:docMk/>
            <pc:sldMasterMk cId="1011453131" sldId="2147485372"/>
            <pc:sldLayoutMk cId="2356091529" sldId="2147485416"/>
          </pc:sldLayoutMkLst>
        </pc:sldLayoutChg>
        <pc:sldLayoutChg chg="del">
          <pc:chgData name="Bob Ward" userId="6da7c2dd-8e2e-469f-a216-c384312e2a2d" providerId="ADAL" clId="{2DD1A03F-E0D7-437E-AB40-3547A752E9E8}" dt="2023-01-28T18:10:24.783" v="2708" actId="2696"/>
          <pc:sldLayoutMkLst>
            <pc:docMk/>
            <pc:sldMasterMk cId="1011453131" sldId="2147485372"/>
            <pc:sldLayoutMk cId="4289394102" sldId="2147485417"/>
          </pc:sldLayoutMkLst>
        </pc:sldLayoutChg>
        <pc:sldLayoutChg chg="del">
          <pc:chgData name="Bob Ward" userId="6da7c2dd-8e2e-469f-a216-c384312e2a2d" providerId="ADAL" clId="{2DD1A03F-E0D7-437E-AB40-3547A752E9E8}" dt="2023-01-28T18:10:25.755" v="2709" actId="2696"/>
          <pc:sldLayoutMkLst>
            <pc:docMk/>
            <pc:sldMasterMk cId="1011453131" sldId="2147485372"/>
            <pc:sldLayoutMk cId="705591699" sldId="2147485418"/>
          </pc:sldLayoutMkLst>
        </pc:sldLayoutChg>
        <pc:sldLayoutChg chg="del">
          <pc:chgData name="Bob Ward" userId="6da7c2dd-8e2e-469f-a216-c384312e2a2d" providerId="ADAL" clId="{2DD1A03F-E0D7-437E-AB40-3547A752E9E8}" dt="2023-01-28T18:10:26.478" v="2710" actId="2696"/>
          <pc:sldLayoutMkLst>
            <pc:docMk/>
            <pc:sldMasterMk cId="1011453131" sldId="2147485372"/>
            <pc:sldLayoutMk cId="3323607952" sldId="2147485419"/>
          </pc:sldLayoutMkLst>
        </pc:sldLayoutChg>
        <pc:sldLayoutChg chg="del">
          <pc:chgData name="Bob Ward" userId="6da7c2dd-8e2e-469f-a216-c384312e2a2d" providerId="ADAL" clId="{2DD1A03F-E0D7-437E-AB40-3547A752E9E8}" dt="2023-01-28T18:10:27.121" v="2711" actId="2696"/>
          <pc:sldLayoutMkLst>
            <pc:docMk/>
            <pc:sldMasterMk cId="1011453131" sldId="2147485372"/>
            <pc:sldLayoutMk cId="399651533" sldId="2147485420"/>
          </pc:sldLayoutMkLst>
        </pc:sldLayoutChg>
        <pc:sldLayoutChg chg="del">
          <pc:chgData name="Bob Ward" userId="6da7c2dd-8e2e-469f-a216-c384312e2a2d" providerId="ADAL" clId="{2DD1A03F-E0D7-437E-AB40-3547A752E9E8}" dt="2023-01-28T18:10:27.693" v="2712" actId="2696"/>
          <pc:sldLayoutMkLst>
            <pc:docMk/>
            <pc:sldMasterMk cId="1011453131" sldId="2147485372"/>
            <pc:sldLayoutMk cId="3768595514" sldId="2147485421"/>
          </pc:sldLayoutMkLst>
        </pc:sldLayoutChg>
        <pc:sldLayoutChg chg="del">
          <pc:chgData name="Bob Ward" userId="6da7c2dd-8e2e-469f-a216-c384312e2a2d" providerId="ADAL" clId="{2DD1A03F-E0D7-437E-AB40-3547A752E9E8}" dt="2023-01-28T18:10:28.350" v="2713" actId="2696"/>
          <pc:sldLayoutMkLst>
            <pc:docMk/>
            <pc:sldMasterMk cId="1011453131" sldId="2147485372"/>
            <pc:sldLayoutMk cId="2536672995" sldId="2147485422"/>
          </pc:sldLayoutMkLst>
        </pc:sldLayoutChg>
        <pc:sldLayoutChg chg="del">
          <pc:chgData name="Bob Ward" userId="6da7c2dd-8e2e-469f-a216-c384312e2a2d" providerId="ADAL" clId="{2DD1A03F-E0D7-437E-AB40-3547A752E9E8}" dt="2023-01-28T18:10:28.906" v="2714" actId="2696"/>
          <pc:sldLayoutMkLst>
            <pc:docMk/>
            <pc:sldMasterMk cId="1011453131" sldId="2147485372"/>
            <pc:sldLayoutMk cId="811039339" sldId="2147485423"/>
          </pc:sldLayoutMkLst>
        </pc:sldLayoutChg>
        <pc:sldLayoutChg chg="del">
          <pc:chgData name="Bob Ward" userId="6da7c2dd-8e2e-469f-a216-c384312e2a2d" providerId="ADAL" clId="{2DD1A03F-E0D7-437E-AB40-3547A752E9E8}" dt="2023-01-28T18:10:29.448" v="2715" actId="2696"/>
          <pc:sldLayoutMkLst>
            <pc:docMk/>
            <pc:sldMasterMk cId="1011453131" sldId="2147485372"/>
            <pc:sldLayoutMk cId="1186543763" sldId="2147485424"/>
          </pc:sldLayoutMkLst>
        </pc:sldLayoutChg>
        <pc:sldLayoutChg chg="del">
          <pc:chgData name="Bob Ward" userId="6da7c2dd-8e2e-469f-a216-c384312e2a2d" providerId="ADAL" clId="{2DD1A03F-E0D7-437E-AB40-3547A752E9E8}" dt="2023-01-28T18:10:30.019" v="2716" actId="2696"/>
          <pc:sldLayoutMkLst>
            <pc:docMk/>
            <pc:sldMasterMk cId="1011453131" sldId="2147485372"/>
            <pc:sldLayoutMk cId="2897515393" sldId="2147485425"/>
          </pc:sldLayoutMkLst>
        </pc:sldLayoutChg>
        <pc:sldLayoutChg chg="del">
          <pc:chgData name="Bob Ward" userId="6da7c2dd-8e2e-469f-a216-c384312e2a2d" providerId="ADAL" clId="{2DD1A03F-E0D7-437E-AB40-3547A752E9E8}" dt="2023-01-28T18:10:30.557" v="2717" actId="2696"/>
          <pc:sldLayoutMkLst>
            <pc:docMk/>
            <pc:sldMasterMk cId="1011453131" sldId="2147485372"/>
            <pc:sldLayoutMk cId="2517493515" sldId="2147485426"/>
          </pc:sldLayoutMkLst>
        </pc:sldLayoutChg>
        <pc:sldLayoutChg chg="del">
          <pc:chgData name="Bob Ward" userId="6da7c2dd-8e2e-469f-a216-c384312e2a2d" providerId="ADAL" clId="{2DD1A03F-E0D7-437E-AB40-3547A752E9E8}" dt="2023-01-28T18:10:31.126" v="2718" actId="2696"/>
          <pc:sldLayoutMkLst>
            <pc:docMk/>
            <pc:sldMasterMk cId="1011453131" sldId="2147485372"/>
            <pc:sldLayoutMk cId="1156019278" sldId="2147485427"/>
          </pc:sldLayoutMkLst>
        </pc:sldLayoutChg>
        <pc:sldLayoutChg chg="del">
          <pc:chgData name="Bob Ward" userId="6da7c2dd-8e2e-469f-a216-c384312e2a2d" providerId="ADAL" clId="{2DD1A03F-E0D7-437E-AB40-3547A752E9E8}" dt="2023-01-28T18:10:31.847" v="2719" actId="2696"/>
          <pc:sldLayoutMkLst>
            <pc:docMk/>
            <pc:sldMasterMk cId="1011453131" sldId="2147485372"/>
            <pc:sldLayoutMk cId="360099999" sldId="2147485428"/>
          </pc:sldLayoutMkLst>
        </pc:sldLayoutChg>
        <pc:sldLayoutChg chg="del">
          <pc:chgData name="Bob Ward" userId="6da7c2dd-8e2e-469f-a216-c384312e2a2d" providerId="ADAL" clId="{2DD1A03F-E0D7-437E-AB40-3547A752E9E8}" dt="2023-01-28T18:10:32.433" v="2720" actId="2696"/>
          <pc:sldLayoutMkLst>
            <pc:docMk/>
            <pc:sldMasterMk cId="1011453131" sldId="2147485372"/>
            <pc:sldLayoutMk cId="1345001441" sldId="2147485429"/>
          </pc:sldLayoutMkLst>
        </pc:sldLayoutChg>
        <pc:sldLayoutChg chg="del">
          <pc:chgData name="Bob Ward" userId="6da7c2dd-8e2e-469f-a216-c384312e2a2d" providerId="ADAL" clId="{2DD1A03F-E0D7-437E-AB40-3547A752E9E8}" dt="2023-01-28T18:10:32.882" v="2721" actId="2696"/>
          <pc:sldLayoutMkLst>
            <pc:docMk/>
            <pc:sldMasterMk cId="1011453131" sldId="2147485372"/>
            <pc:sldLayoutMk cId="538594541" sldId="2147485430"/>
          </pc:sldLayoutMkLst>
        </pc:sldLayoutChg>
        <pc:sldLayoutChg chg="del">
          <pc:chgData name="Bob Ward" userId="6da7c2dd-8e2e-469f-a216-c384312e2a2d" providerId="ADAL" clId="{2DD1A03F-E0D7-437E-AB40-3547A752E9E8}" dt="2023-01-28T18:10:33.302" v="2722" actId="2696"/>
          <pc:sldLayoutMkLst>
            <pc:docMk/>
            <pc:sldMasterMk cId="1011453131" sldId="2147485372"/>
            <pc:sldLayoutMk cId="3317504581" sldId="2147485431"/>
          </pc:sldLayoutMkLst>
        </pc:sldLayoutChg>
        <pc:sldLayoutChg chg="del">
          <pc:chgData name="Bob Ward" userId="6da7c2dd-8e2e-469f-a216-c384312e2a2d" providerId="ADAL" clId="{2DD1A03F-E0D7-437E-AB40-3547A752E9E8}" dt="2023-01-28T18:10:33.744" v="2723" actId="2696"/>
          <pc:sldLayoutMkLst>
            <pc:docMk/>
            <pc:sldMasterMk cId="1011453131" sldId="2147485372"/>
            <pc:sldLayoutMk cId="3580382972" sldId="2147485432"/>
          </pc:sldLayoutMkLst>
        </pc:sldLayoutChg>
        <pc:sldLayoutChg chg="del">
          <pc:chgData name="Bob Ward" userId="6da7c2dd-8e2e-469f-a216-c384312e2a2d" providerId="ADAL" clId="{2DD1A03F-E0D7-437E-AB40-3547A752E9E8}" dt="2023-01-28T18:10:34.203" v="2724" actId="2696"/>
          <pc:sldLayoutMkLst>
            <pc:docMk/>
            <pc:sldMasterMk cId="1011453131" sldId="2147485372"/>
            <pc:sldLayoutMk cId="2736005891" sldId="2147485433"/>
          </pc:sldLayoutMkLst>
        </pc:sldLayoutChg>
        <pc:sldLayoutChg chg="del">
          <pc:chgData name="Bob Ward" userId="6da7c2dd-8e2e-469f-a216-c384312e2a2d" providerId="ADAL" clId="{2DD1A03F-E0D7-437E-AB40-3547A752E9E8}" dt="2023-01-28T18:10:34.683" v="2725" actId="2696"/>
          <pc:sldLayoutMkLst>
            <pc:docMk/>
            <pc:sldMasterMk cId="1011453131" sldId="2147485372"/>
            <pc:sldLayoutMk cId="727766404" sldId="2147485434"/>
          </pc:sldLayoutMkLst>
        </pc:sldLayoutChg>
        <pc:sldLayoutChg chg="del">
          <pc:chgData name="Bob Ward" userId="6da7c2dd-8e2e-469f-a216-c384312e2a2d" providerId="ADAL" clId="{2DD1A03F-E0D7-437E-AB40-3547A752E9E8}" dt="2023-01-28T18:10:35.177" v="2726" actId="2696"/>
          <pc:sldLayoutMkLst>
            <pc:docMk/>
            <pc:sldMasterMk cId="1011453131" sldId="2147485372"/>
            <pc:sldLayoutMk cId="1617077888" sldId="2147485435"/>
          </pc:sldLayoutMkLst>
        </pc:sldLayoutChg>
        <pc:sldLayoutChg chg="del">
          <pc:chgData name="Bob Ward" userId="6da7c2dd-8e2e-469f-a216-c384312e2a2d" providerId="ADAL" clId="{2DD1A03F-E0D7-437E-AB40-3547A752E9E8}" dt="2023-01-28T18:10:38.535" v="2727" actId="2696"/>
          <pc:sldLayoutMkLst>
            <pc:docMk/>
            <pc:sldMasterMk cId="1011453131" sldId="2147485372"/>
            <pc:sldLayoutMk cId="2692728843" sldId="2147485436"/>
          </pc:sldLayoutMkLst>
        </pc:sldLayoutChg>
        <pc:sldLayoutChg chg="del">
          <pc:chgData name="Bob Ward" userId="6da7c2dd-8e2e-469f-a216-c384312e2a2d" providerId="ADAL" clId="{2DD1A03F-E0D7-437E-AB40-3547A752E9E8}" dt="2023-01-28T18:10:39.794" v="2728" actId="2696"/>
          <pc:sldLayoutMkLst>
            <pc:docMk/>
            <pc:sldMasterMk cId="1011453131" sldId="2147485372"/>
            <pc:sldLayoutMk cId="3784514763" sldId="2147485437"/>
          </pc:sldLayoutMkLst>
        </pc:sldLayoutChg>
        <pc:sldLayoutChg chg="del">
          <pc:chgData name="Bob Ward" userId="6da7c2dd-8e2e-469f-a216-c384312e2a2d" providerId="ADAL" clId="{2DD1A03F-E0D7-437E-AB40-3547A752E9E8}" dt="2023-01-28T18:10:40.411" v="2729" actId="2696"/>
          <pc:sldLayoutMkLst>
            <pc:docMk/>
            <pc:sldMasterMk cId="1011453131" sldId="2147485372"/>
            <pc:sldLayoutMk cId="3130209576" sldId="2147485438"/>
          </pc:sldLayoutMkLst>
        </pc:sldLayoutChg>
        <pc:sldLayoutChg chg="del">
          <pc:chgData name="Bob Ward" userId="6da7c2dd-8e2e-469f-a216-c384312e2a2d" providerId="ADAL" clId="{2DD1A03F-E0D7-437E-AB40-3547A752E9E8}" dt="2023-01-28T18:10:43.336" v="2730" actId="2696"/>
          <pc:sldLayoutMkLst>
            <pc:docMk/>
            <pc:sldMasterMk cId="1011453131" sldId="2147485372"/>
            <pc:sldLayoutMk cId="2667875427" sldId="2147485439"/>
          </pc:sldLayoutMkLst>
        </pc:sldLayoutChg>
        <pc:sldLayoutChg chg="del">
          <pc:chgData name="Bob Ward" userId="6da7c2dd-8e2e-469f-a216-c384312e2a2d" providerId="ADAL" clId="{2DD1A03F-E0D7-437E-AB40-3547A752E9E8}" dt="2023-01-28T18:10:45.224" v="2731" actId="2696"/>
          <pc:sldLayoutMkLst>
            <pc:docMk/>
            <pc:sldMasterMk cId="1011453131" sldId="2147485372"/>
            <pc:sldLayoutMk cId="2119702580" sldId="2147485440"/>
          </pc:sldLayoutMkLst>
        </pc:sldLayoutChg>
        <pc:sldLayoutChg chg="del">
          <pc:chgData name="Bob Ward" userId="6da7c2dd-8e2e-469f-a216-c384312e2a2d" providerId="ADAL" clId="{2DD1A03F-E0D7-437E-AB40-3547A752E9E8}" dt="2023-01-28T18:10:45.751" v="2732" actId="2696"/>
          <pc:sldLayoutMkLst>
            <pc:docMk/>
            <pc:sldMasterMk cId="1011453131" sldId="2147485372"/>
            <pc:sldLayoutMk cId="1639780682" sldId="2147485441"/>
          </pc:sldLayoutMkLst>
        </pc:sldLayoutChg>
        <pc:sldLayoutChg chg="del">
          <pc:chgData name="Bob Ward" userId="6da7c2dd-8e2e-469f-a216-c384312e2a2d" providerId="ADAL" clId="{2DD1A03F-E0D7-437E-AB40-3547A752E9E8}" dt="2023-01-28T18:10:46.248" v="2733" actId="2696"/>
          <pc:sldLayoutMkLst>
            <pc:docMk/>
            <pc:sldMasterMk cId="1011453131" sldId="2147485372"/>
            <pc:sldLayoutMk cId="25696415" sldId="2147485442"/>
          </pc:sldLayoutMkLst>
        </pc:sldLayoutChg>
        <pc:sldLayoutChg chg="del">
          <pc:chgData name="Bob Ward" userId="6da7c2dd-8e2e-469f-a216-c384312e2a2d" providerId="ADAL" clId="{2DD1A03F-E0D7-437E-AB40-3547A752E9E8}" dt="2023-01-28T18:10:46.740" v="2734" actId="2696"/>
          <pc:sldLayoutMkLst>
            <pc:docMk/>
            <pc:sldMasterMk cId="1011453131" sldId="2147485372"/>
            <pc:sldLayoutMk cId="297176113" sldId="2147485443"/>
          </pc:sldLayoutMkLst>
        </pc:sldLayoutChg>
        <pc:sldLayoutChg chg="del">
          <pc:chgData name="Bob Ward" userId="6da7c2dd-8e2e-469f-a216-c384312e2a2d" providerId="ADAL" clId="{2DD1A03F-E0D7-437E-AB40-3547A752E9E8}" dt="2023-01-28T18:10:47.205" v="2735" actId="2696"/>
          <pc:sldLayoutMkLst>
            <pc:docMk/>
            <pc:sldMasterMk cId="1011453131" sldId="2147485372"/>
            <pc:sldLayoutMk cId="1877827113" sldId="2147485444"/>
          </pc:sldLayoutMkLst>
        </pc:sldLayoutChg>
        <pc:sldLayoutChg chg="del">
          <pc:chgData name="Bob Ward" userId="6da7c2dd-8e2e-469f-a216-c384312e2a2d" providerId="ADAL" clId="{2DD1A03F-E0D7-437E-AB40-3547A752E9E8}" dt="2023-01-28T18:10:47.775" v="2736" actId="2696"/>
          <pc:sldLayoutMkLst>
            <pc:docMk/>
            <pc:sldMasterMk cId="1011453131" sldId="2147485372"/>
            <pc:sldLayoutMk cId="2707161029" sldId="2147485445"/>
          </pc:sldLayoutMkLst>
        </pc:sldLayoutChg>
        <pc:sldLayoutChg chg="del">
          <pc:chgData name="Bob Ward" userId="6da7c2dd-8e2e-469f-a216-c384312e2a2d" providerId="ADAL" clId="{2DD1A03F-E0D7-437E-AB40-3547A752E9E8}" dt="2023-01-28T18:10:48.319" v="2737" actId="2696"/>
          <pc:sldLayoutMkLst>
            <pc:docMk/>
            <pc:sldMasterMk cId="1011453131" sldId="2147485372"/>
            <pc:sldLayoutMk cId="514559986" sldId="2147485446"/>
          </pc:sldLayoutMkLst>
        </pc:sldLayoutChg>
        <pc:sldLayoutChg chg="del">
          <pc:chgData name="Bob Ward" userId="6da7c2dd-8e2e-469f-a216-c384312e2a2d" providerId="ADAL" clId="{2DD1A03F-E0D7-437E-AB40-3547A752E9E8}" dt="2023-01-28T18:10:48.886" v="2738" actId="2696"/>
          <pc:sldLayoutMkLst>
            <pc:docMk/>
            <pc:sldMasterMk cId="1011453131" sldId="2147485372"/>
            <pc:sldLayoutMk cId="3057982310" sldId="2147485447"/>
          </pc:sldLayoutMkLst>
        </pc:sldLayoutChg>
        <pc:sldLayoutChg chg="del">
          <pc:chgData name="Bob Ward" userId="6da7c2dd-8e2e-469f-a216-c384312e2a2d" providerId="ADAL" clId="{2DD1A03F-E0D7-437E-AB40-3547A752E9E8}" dt="2023-01-28T18:10:49.395" v="2739" actId="2696"/>
          <pc:sldLayoutMkLst>
            <pc:docMk/>
            <pc:sldMasterMk cId="1011453131" sldId="2147485372"/>
            <pc:sldLayoutMk cId="3436406700" sldId="2147485448"/>
          </pc:sldLayoutMkLst>
        </pc:sldLayoutChg>
        <pc:sldLayoutChg chg="del">
          <pc:chgData name="Bob Ward" userId="6da7c2dd-8e2e-469f-a216-c384312e2a2d" providerId="ADAL" clId="{2DD1A03F-E0D7-437E-AB40-3547A752E9E8}" dt="2023-01-28T18:10:49.906" v="2740" actId="2696"/>
          <pc:sldLayoutMkLst>
            <pc:docMk/>
            <pc:sldMasterMk cId="1011453131" sldId="2147485372"/>
            <pc:sldLayoutMk cId="2535666055" sldId="2147485449"/>
          </pc:sldLayoutMkLst>
        </pc:sldLayoutChg>
        <pc:sldLayoutChg chg="del">
          <pc:chgData name="Bob Ward" userId="6da7c2dd-8e2e-469f-a216-c384312e2a2d" providerId="ADAL" clId="{2DD1A03F-E0D7-437E-AB40-3547A752E9E8}" dt="2023-01-28T18:10:50.448" v="2741" actId="2696"/>
          <pc:sldLayoutMkLst>
            <pc:docMk/>
            <pc:sldMasterMk cId="1011453131" sldId="2147485372"/>
            <pc:sldLayoutMk cId="3139677985" sldId="2147485450"/>
          </pc:sldLayoutMkLst>
        </pc:sldLayoutChg>
        <pc:sldLayoutChg chg="del">
          <pc:chgData name="Bob Ward" userId="6da7c2dd-8e2e-469f-a216-c384312e2a2d" providerId="ADAL" clId="{2DD1A03F-E0D7-437E-AB40-3547A752E9E8}" dt="2023-01-28T18:10:50.984" v="2742" actId="2696"/>
          <pc:sldLayoutMkLst>
            <pc:docMk/>
            <pc:sldMasterMk cId="1011453131" sldId="2147485372"/>
            <pc:sldLayoutMk cId="1499078416" sldId="2147485451"/>
          </pc:sldLayoutMkLst>
        </pc:sldLayoutChg>
        <pc:sldLayoutChg chg="del">
          <pc:chgData name="Bob Ward" userId="6da7c2dd-8e2e-469f-a216-c384312e2a2d" providerId="ADAL" clId="{2DD1A03F-E0D7-437E-AB40-3547A752E9E8}" dt="2023-01-28T18:10:51.451" v="2743" actId="2696"/>
          <pc:sldLayoutMkLst>
            <pc:docMk/>
            <pc:sldMasterMk cId="1011453131" sldId="2147485372"/>
            <pc:sldLayoutMk cId="669778678" sldId="2147485452"/>
          </pc:sldLayoutMkLst>
        </pc:sldLayoutChg>
      </pc:sldMasterChg>
      <pc:sldMasterChg chg="delSldLayout">
        <pc:chgData name="Bob Ward" userId="6da7c2dd-8e2e-469f-a216-c384312e2a2d" providerId="ADAL" clId="{2DD1A03F-E0D7-437E-AB40-3547A752E9E8}" dt="2023-01-28T18:10:56.670" v="2748" actId="2696"/>
        <pc:sldMasterMkLst>
          <pc:docMk/>
          <pc:sldMasterMk cId="3517685244" sldId="2147485453"/>
        </pc:sldMasterMkLst>
        <pc:sldLayoutChg chg="del">
          <pc:chgData name="Bob Ward" userId="6da7c2dd-8e2e-469f-a216-c384312e2a2d" providerId="ADAL" clId="{2DD1A03F-E0D7-437E-AB40-3547A752E9E8}" dt="2023-01-28T18:10:54.647" v="2744" actId="2696"/>
          <pc:sldLayoutMkLst>
            <pc:docMk/>
            <pc:sldMasterMk cId="3517685244" sldId="2147485453"/>
            <pc:sldLayoutMk cId="48067501" sldId="2147485454"/>
          </pc:sldLayoutMkLst>
        </pc:sldLayoutChg>
        <pc:sldLayoutChg chg="del">
          <pc:chgData name="Bob Ward" userId="6da7c2dd-8e2e-469f-a216-c384312e2a2d" providerId="ADAL" clId="{2DD1A03F-E0D7-437E-AB40-3547A752E9E8}" dt="2023-01-28T18:10:55.262" v="2745" actId="2696"/>
          <pc:sldLayoutMkLst>
            <pc:docMk/>
            <pc:sldMasterMk cId="3517685244" sldId="2147485453"/>
            <pc:sldLayoutMk cId="2309257272" sldId="2147485455"/>
          </pc:sldLayoutMkLst>
        </pc:sldLayoutChg>
        <pc:sldLayoutChg chg="del">
          <pc:chgData name="Bob Ward" userId="6da7c2dd-8e2e-469f-a216-c384312e2a2d" providerId="ADAL" clId="{2DD1A03F-E0D7-437E-AB40-3547A752E9E8}" dt="2023-01-28T18:10:55.757" v="2746" actId="2696"/>
          <pc:sldLayoutMkLst>
            <pc:docMk/>
            <pc:sldMasterMk cId="3517685244" sldId="2147485453"/>
            <pc:sldLayoutMk cId="3973499372" sldId="2147485456"/>
          </pc:sldLayoutMkLst>
        </pc:sldLayoutChg>
        <pc:sldLayoutChg chg="del">
          <pc:chgData name="Bob Ward" userId="6da7c2dd-8e2e-469f-a216-c384312e2a2d" providerId="ADAL" clId="{2DD1A03F-E0D7-437E-AB40-3547A752E9E8}" dt="2023-01-28T18:10:56.222" v="2747" actId="2696"/>
          <pc:sldLayoutMkLst>
            <pc:docMk/>
            <pc:sldMasterMk cId="3517685244" sldId="2147485453"/>
            <pc:sldLayoutMk cId="4092587289" sldId="2147485457"/>
          </pc:sldLayoutMkLst>
        </pc:sldLayoutChg>
        <pc:sldLayoutChg chg="del">
          <pc:chgData name="Bob Ward" userId="6da7c2dd-8e2e-469f-a216-c384312e2a2d" providerId="ADAL" clId="{2DD1A03F-E0D7-437E-AB40-3547A752E9E8}" dt="2023-01-28T18:10:56.670" v="2748" actId="2696"/>
          <pc:sldLayoutMkLst>
            <pc:docMk/>
            <pc:sldMasterMk cId="3517685244" sldId="2147485453"/>
            <pc:sldLayoutMk cId="3244094972" sldId="2147485458"/>
          </pc:sldLayoutMkLst>
        </pc:sldLayoutChg>
      </pc:sldMasterChg>
      <pc:sldMasterChg chg="delSldLayout">
        <pc:chgData name="Bob Ward" userId="6da7c2dd-8e2e-469f-a216-c384312e2a2d" providerId="ADAL" clId="{2DD1A03F-E0D7-437E-AB40-3547A752E9E8}" dt="2023-01-28T18:11:03.950" v="2757" actId="2696"/>
        <pc:sldMasterMkLst>
          <pc:docMk/>
          <pc:sldMasterMk cId="2825169327" sldId="2147485459"/>
        </pc:sldMasterMkLst>
        <pc:sldLayoutChg chg="del">
          <pc:chgData name="Bob Ward" userId="6da7c2dd-8e2e-469f-a216-c384312e2a2d" providerId="ADAL" clId="{2DD1A03F-E0D7-437E-AB40-3547A752E9E8}" dt="2023-01-28T18:10:59.926" v="2749" actId="2696"/>
          <pc:sldLayoutMkLst>
            <pc:docMk/>
            <pc:sldMasterMk cId="2825169327" sldId="2147485459"/>
            <pc:sldLayoutMk cId="4090761247" sldId="2147485460"/>
          </pc:sldLayoutMkLst>
        </pc:sldLayoutChg>
        <pc:sldLayoutChg chg="del">
          <pc:chgData name="Bob Ward" userId="6da7c2dd-8e2e-469f-a216-c384312e2a2d" providerId="ADAL" clId="{2DD1A03F-E0D7-437E-AB40-3547A752E9E8}" dt="2023-01-28T18:11:00.436" v="2750" actId="2696"/>
          <pc:sldLayoutMkLst>
            <pc:docMk/>
            <pc:sldMasterMk cId="2825169327" sldId="2147485459"/>
            <pc:sldLayoutMk cId="504983435" sldId="2147485461"/>
          </pc:sldLayoutMkLst>
        </pc:sldLayoutChg>
        <pc:sldLayoutChg chg="del">
          <pc:chgData name="Bob Ward" userId="6da7c2dd-8e2e-469f-a216-c384312e2a2d" providerId="ADAL" clId="{2DD1A03F-E0D7-437E-AB40-3547A752E9E8}" dt="2023-01-28T18:11:00.857" v="2751" actId="2696"/>
          <pc:sldLayoutMkLst>
            <pc:docMk/>
            <pc:sldMasterMk cId="2825169327" sldId="2147485459"/>
            <pc:sldLayoutMk cId="149904214" sldId="2147485462"/>
          </pc:sldLayoutMkLst>
        </pc:sldLayoutChg>
        <pc:sldLayoutChg chg="del">
          <pc:chgData name="Bob Ward" userId="6da7c2dd-8e2e-469f-a216-c384312e2a2d" providerId="ADAL" clId="{2DD1A03F-E0D7-437E-AB40-3547A752E9E8}" dt="2023-01-28T18:11:01.326" v="2752" actId="2696"/>
          <pc:sldLayoutMkLst>
            <pc:docMk/>
            <pc:sldMasterMk cId="2825169327" sldId="2147485459"/>
            <pc:sldLayoutMk cId="336982580" sldId="2147485463"/>
          </pc:sldLayoutMkLst>
        </pc:sldLayoutChg>
        <pc:sldLayoutChg chg="del">
          <pc:chgData name="Bob Ward" userId="6da7c2dd-8e2e-469f-a216-c384312e2a2d" providerId="ADAL" clId="{2DD1A03F-E0D7-437E-AB40-3547A752E9E8}" dt="2023-01-28T18:11:01.826" v="2753" actId="2696"/>
          <pc:sldLayoutMkLst>
            <pc:docMk/>
            <pc:sldMasterMk cId="2825169327" sldId="2147485459"/>
            <pc:sldLayoutMk cId="90424869" sldId="2147485464"/>
          </pc:sldLayoutMkLst>
        </pc:sldLayoutChg>
        <pc:sldLayoutChg chg="del">
          <pc:chgData name="Bob Ward" userId="6da7c2dd-8e2e-469f-a216-c384312e2a2d" providerId="ADAL" clId="{2DD1A03F-E0D7-437E-AB40-3547A752E9E8}" dt="2023-01-28T18:11:02.327" v="2754" actId="2696"/>
          <pc:sldLayoutMkLst>
            <pc:docMk/>
            <pc:sldMasterMk cId="2825169327" sldId="2147485459"/>
            <pc:sldLayoutMk cId="4034456714" sldId="2147485465"/>
          </pc:sldLayoutMkLst>
        </pc:sldLayoutChg>
        <pc:sldLayoutChg chg="del">
          <pc:chgData name="Bob Ward" userId="6da7c2dd-8e2e-469f-a216-c384312e2a2d" providerId="ADAL" clId="{2DD1A03F-E0D7-437E-AB40-3547A752E9E8}" dt="2023-01-28T18:11:02.936" v="2755" actId="2696"/>
          <pc:sldLayoutMkLst>
            <pc:docMk/>
            <pc:sldMasterMk cId="2825169327" sldId="2147485459"/>
            <pc:sldLayoutMk cId="288701890" sldId="2147485466"/>
          </pc:sldLayoutMkLst>
        </pc:sldLayoutChg>
        <pc:sldLayoutChg chg="del">
          <pc:chgData name="Bob Ward" userId="6da7c2dd-8e2e-469f-a216-c384312e2a2d" providerId="ADAL" clId="{2DD1A03F-E0D7-437E-AB40-3547A752E9E8}" dt="2023-01-28T18:11:03.451" v="2756" actId="2696"/>
          <pc:sldLayoutMkLst>
            <pc:docMk/>
            <pc:sldMasterMk cId="2825169327" sldId="2147485459"/>
            <pc:sldLayoutMk cId="3730007577" sldId="2147485467"/>
          </pc:sldLayoutMkLst>
        </pc:sldLayoutChg>
        <pc:sldLayoutChg chg="del">
          <pc:chgData name="Bob Ward" userId="6da7c2dd-8e2e-469f-a216-c384312e2a2d" providerId="ADAL" clId="{2DD1A03F-E0D7-437E-AB40-3547A752E9E8}" dt="2023-01-28T18:11:03.950" v="2757" actId="2696"/>
          <pc:sldLayoutMkLst>
            <pc:docMk/>
            <pc:sldMasterMk cId="2825169327" sldId="2147485459"/>
            <pc:sldLayoutMk cId="1740615874" sldId="2147485468"/>
          </pc:sldLayoutMkLst>
        </pc:sldLayoutChg>
      </pc:sldMasterChg>
      <pc:sldMasterChg chg="delSldLayout">
        <pc:chgData name="Bob Ward" userId="6da7c2dd-8e2e-469f-a216-c384312e2a2d" providerId="ADAL" clId="{2DD1A03F-E0D7-437E-AB40-3547A752E9E8}" dt="2023-01-28T18:11:10.747" v="2765" actId="2696"/>
        <pc:sldMasterMkLst>
          <pc:docMk/>
          <pc:sldMasterMk cId="756849246" sldId="2147485469"/>
        </pc:sldMasterMkLst>
        <pc:sldLayoutChg chg="del">
          <pc:chgData name="Bob Ward" userId="6da7c2dd-8e2e-469f-a216-c384312e2a2d" providerId="ADAL" clId="{2DD1A03F-E0D7-437E-AB40-3547A752E9E8}" dt="2023-01-28T18:11:07.367" v="2758" actId="2696"/>
          <pc:sldLayoutMkLst>
            <pc:docMk/>
            <pc:sldMasterMk cId="756849246" sldId="2147485469"/>
            <pc:sldLayoutMk cId="1895885558" sldId="2147485470"/>
          </pc:sldLayoutMkLst>
        </pc:sldLayoutChg>
        <pc:sldLayoutChg chg="del">
          <pc:chgData name="Bob Ward" userId="6da7c2dd-8e2e-469f-a216-c384312e2a2d" providerId="ADAL" clId="{2DD1A03F-E0D7-437E-AB40-3547A752E9E8}" dt="2023-01-28T18:11:07.794" v="2759" actId="2696"/>
          <pc:sldLayoutMkLst>
            <pc:docMk/>
            <pc:sldMasterMk cId="756849246" sldId="2147485469"/>
            <pc:sldLayoutMk cId="1798158122" sldId="2147485471"/>
          </pc:sldLayoutMkLst>
        </pc:sldLayoutChg>
        <pc:sldLayoutChg chg="del">
          <pc:chgData name="Bob Ward" userId="6da7c2dd-8e2e-469f-a216-c384312e2a2d" providerId="ADAL" clId="{2DD1A03F-E0D7-437E-AB40-3547A752E9E8}" dt="2023-01-28T18:11:08.247" v="2760" actId="2696"/>
          <pc:sldLayoutMkLst>
            <pc:docMk/>
            <pc:sldMasterMk cId="756849246" sldId="2147485469"/>
            <pc:sldLayoutMk cId="1688032431" sldId="2147485472"/>
          </pc:sldLayoutMkLst>
        </pc:sldLayoutChg>
        <pc:sldLayoutChg chg="del">
          <pc:chgData name="Bob Ward" userId="6da7c2dd-8e2e-469f-a216-c384312e2a2d" providerId="ADAL" clId="{2DD1A03F-E0D7-437E-AB40-3547A752E9E8}" dt="2023-01-28T18:11:08.721" v="2761" actId="2696"/>
          <pc:sldLayoutMkLst>
            <pc:docMk/>
            <pc:sldMasterMk cId="756849246" sldId="2147485469"/>
            <pc:sldLayoutMk cId="2609229277" sldId="2147485473"/>
          </pc:sldLayoutMkLst>
        </pc:sldLayoutChg>
        <pc:sldLayoutChg chg="del">
          <pc:chgData name="Bob Ward" userId="6da7c2dd-8e2e-469f-a216-c384312e2a2d" providerId="ADAL" clId="{2DD1A03F-E0D7-437E-AB40-3547A752E9E8}" dt="2023-01-28T18:11:09.218" v="2762" actId="2696"/>
          <pc:sldLayoutMkLst>
            <pc:docMk/>
            <pc:sldMasterMk cId="756849246" sldId="2147485469"/>
            <pc:sldLayoutMk cId="1330147658" sldId="2147485474"/>
          </pc:sldLayoutMkLst>
        </pc:sldLayoutChg>
        <pc:sldLayoutChg chg="del">
          <pc:chgData name="Bob Ward" userId="6da7c2dd-8e2e-469f-a216-c384312e2a2d" providerId="ADAL" clId="{2DD1A03F-E0D7-437E-AB40-3547A752E9E8}" dt="2023-01-28T18:11:09.700" v="2763" actId="2696"/>
          <pc:sldLayoutMkLst>
            <pc:docMk/>
            <pc:sldMasterMk cId="756849246" sldId="2147485469"/>
            <pc:sldLayoutMk cId="3468983158" sldId="2147485475"/>
          </pc:sldLayoutMkLst>
        </pc:sldLayoutChg>
        <pc:sldLayoutChg chg="del">
          <pc:chgData name="Bob Ward" userId="6da7c2dd-8e2e-469f-a216-c384312e2a2d" providerId="ADAL" clId="{2DD1A03F-E0D7-437E-AB40-3547A752E9E8}" dt="2023-01-28T18:11:10.232" v="2764" actId="2696"/>
          <pc:sldLayoutMkLst>
            <pc:docMk/>
            <pc:sldMasterMk cId="756849246" sldId="2147485469"/>
            <pc:sldLayoutMk cId="3605755276" sldId="2147485476"/>
          </pc:sldLayoutMkLst>
        </pc:sldLayoutChg>
        <pc:sldLayoutChg chg="del">
          <pc:chgData name="Bob Ward" userId="6da7c2dd-8e2e-469f-a216-c384312e2a2d" providerId="ADAL" clId="{2DD1A03F-E0D7-437E-AB40-3547A752E9E8}" dt="2023-01-28T18:11:10.747" v="2765" actId="2696"/>
          <pc:sldLayoutMkLst>
            <pc:docMk/>
            <pc:sldMasterMk cId="756849246" sldId="2147485469"/>
            <pc:sldLayoutMk cId="2488007708" sldId="2147485477"/>
          </pc:sldLayoutMkLst>
        </pc:sldLayoutChg>
      </pc:sldMasterChg>
    </pc:docChg>
  </pc:docChgLst>
  <pc:docChgLst>
    <pc:chgData name="Bob Ward" userId="6da7c2dd-8e2e-469f-a216-c384312e2a2d" providerId="ADAL" clId="{36F9B489-6E24-4D54-A32A-774707C2931C}"/>
    <pc:docChg chg="undo custSel addSld delSld modSld modSection">
      <pc:chgData name="Bob Ward" userId="6da7c2dd-8e2e-469f-a216-c384312e2a2d" providerId="ADAL" clId="{36F9B489-6E24-4D54-A32A-774707C2931C}" dt="2022-12-06T17:43:48.485" v="826" actId="20577"/>
      <pc:docMkLst>
        <pc:docMk/>
      </pc:docMkLst>
      <pc:sldChg chg="modSp modAnim">
        <pc:chgData name="Bob Ward" userId="6da7c2dd-8e2e-469f-a216-c384312e2a2d" providerId="ADAL" clId="{36F9B489-6E24-4D54-A32A-774707C2931C}" dt="2022-11-10T21:02:21.459" v="443"/>
        <pc:sldMkLst>
          <pc:docMk/>
          <pc:sldMk cId="4157747561" sldId="11114"/>
        </pc:sldMkLst>
        <pc:spChg chg="mod">
          <ac:chgData name="Bob Ward" userId="6da7c2dd-8e2e-469f-a216-c384312e2a2d" providerId="ADAL" clId="{36F9B489-6E24-4D54-A32A-774707C2931C}" dt="2022-11-10T21:02:21.459" v="443"/>
          <ac:spMkLst>
            <pc:docMk/>
            <pc:sldMk cId="4157747561" sldId="11114"/>
            <ac:spMk id="3" creationId="{99D1C9C8-F3FA-C148-E3C3-4DA61FEF7A93}"/>
          </ac:spMkLst>
        </pc:spChg>
      </pc:sldChg>
      <pc:sldChg chg="modSp mod">
        <pc:chgData name="Bob Ward" userId="6da7c2dd-8e2e-469f-a216-c384312e2a2d" providerId="ADAL" clId="{36F9B489-6E24-4D54-A32A-774707C2931C}" dt="2022-11-09T00:42:24.543" v="156" actId="6549"/>
        <pc:sldMkLst>
          <pc:docMk/>
          <pc:sldMk cId="2651755647" sldId="2076138386"/>
        </pc:sldMkLst>
        <pc:spChg chg="mod">
          <ac:chgData name="Bob Ward" userId="6da7c2dd-8e2e-469f-a216-c384312e2a2d" providerId="ADAL" clId="{36F9B489-6E24-4D54-A32A-774707C2931C}" dt="2022-11-09T00:42:24.543" v="156" actId="6549"/>
          <ac:spMkLst>
            <pc:docMk/>
            <pc:sldMk cId="2651755647" sldId="2076138386"/>
            <ac:spMk id="7" creationId="{367500EF-1F79-46EB-8D50-D12A6C3E3133}"/>
          </ac:spMkLst>
        </pc:spChg>
      </pc:sldChg>
      <pc:sldChg chg="del">
        <pc:chgData name="Bob Ward" userId="6da7c2dd-8e2e-469f-a216-c384312e2a2d" providerId="ADAL" clId="{36F9B489-6E24-4D54-A32A-774707C2931C}" dt="2022-11-09T01:02:40.385" v="412" actId="47"/>
        <pc:sldMkLst>
          <pc:docMk/>
          <pc:sldMk cId="2843070939" sldId="2076138512"/>
        </pc:sldMkLst>
      </pc:sldChg>
      <pc:sldChg chg="modSp mod">
        <pc:chgData name="Bob Ward" userId="6da7c2dd-8e2e-469f-a216-c384312e2a2d" providerId="ADAL" clId="{36F9B489-6E24-4D54-A32A-774707C2931C}" dt="2022-11-15T03:25:04.068" v="559" actId="20577"/>
        <pc:sldMkLst>
          <pc:docMk/>
          <pc:sldMk cId="656389379" sldId="2076138548"/>
        </pc:sldMkLst>
        <pc:spChg chg="mod">
          <ac:chgData name="Bob Ward" userId="6da7c2dd-8e2e-469f-a216-c384312e2a2d" providerId="ADAL" clId="{36F9B489-6E24-4D54-A32A-774707C2931C}" dt="2022-11-15T03:25:04.068" v="559" actId="20577"/>
          <ac:spMkLst>
            <pc:docMk/>
            <pc:sldMk cId="656389379" sldId="2076138548"/>
            <ac:spMk id="15" creationId="{367BC5EA-2B0C-423E-4388-C034962B3548}"/>
          </ac:spMkLst>
        </pc:spChg>
      </pc:sldChg>
      <pc:sldChg chg="del">
        <pc:chgData name="Bob Ward" userId="6da7c2dd-8e2e-469f-a216-c384312e2a2d" providerId="ADAL" clId="{36F9B489-6E24-4D54-A32A-774707C2931C}" dt="2022-11-09T00:53:44.721" v="304" actId="47"/>
        <pc:sldMkLst>
          <pc:docMk/>
          <pc:sldMk cId="300177876" sldId="2076138571"/>
        </pc:sldMkLst>
      </pc:sldChg>
      <pc:sldChg chg="del">
        <pc:chgData name="Bob Ward" userId="6da7c2dd-8e2e-469f-a216-c384312e2a2d" providerId="ADAL" clId="{36F9B489-6E24-4D54-A32A-774707C2931C}" dt="2022-11-09T01:00:30.733" v="398" actId="47"/>
        <pc:sldMkLst>
          <pc:docMk/>
          <pc:sldMk cId="1702478409" sldId="2076138598"/>
        </pc:sldMkLst>
      </pc:sldChg>
      <pc:sldChg chg="modSp mod modAnim">
        <pc:chgData name="Bob Ward" userId="6da7c2dd-8e2e-469f-a216-c384312e2a2d" providerId="ADAL" clId="{36F9B489-6E24-4D54-A32A-774707C2931C}" dt="2022-11-15T03:24:39.157" v="558"/>
        <pc:sldMkLst>
          <pc:docMk/>
          <pc:sldMk cId="2021151884" sldId="2147470258"/>
        </pc:sldMkLst>
        <pc:spChg chg="mod">
          <ac:chgData name="Bob Ward" userId="6da7c2dd-8e2e-469f-a216-c384312e2a2d" providerId="ADAL" clId="{36F9B489-6E24-4D54-A32A-774707C2931C}" dt="2022-11-09T00:49:12.669" v="203" actId="20577"/>
          <ac:spMkLst>
            <pc:docMk/>
            <pc:sldMk cId="2021151884" sldId="2147470258"/>
            <ac:spMk id="19" creationId="{19A2BA01-D077-5D43-2DF8-D732F33E974B}"/>
          </ac:spMkLst>
        </pc:spChg>
      </pc:sldChg>
      <pc:sldChg chg="addSp modSp modAnim">
        <pc:chgData name="Bob Ward" userId="6da7c2dd-8e2e-469f-a216-c384312e2a2d" providerId="ADAL" clId="{36F9B489-6E24-4D54-A32A-774707C2931C}" dt="2022-11-15T03:24:35.364" v="557"/>
        <pc:sldMkLst>
          <pc:docMk/>
          <pc:sldMk cId="770612107" sldId="2147470267"/>
        </pc:sldMkLst>
        <pc:picChg chg="add mod">
          <ac:chgData name="Bob Ward" userId="6da7c2dd-8e2e-469f-a216-c384312e2a2d" providerId="ADAL" clId="{36F9B489-6E24-4D54-A32A-774707C2931C}" dt="2022-11-15T03:24:31.964" v="556"/>
          <ac:picMkLst>
            <pc:docMk/>
            <pc:sldMk cId="770612107" sldId="2147470267"/>
            <ac:picMk id="2" creationId="{B5FBF768-AED1-59A4-B701-69F5A2FF47E6}"/>
          </ac:picMkLst>
        </pc:picChg>
      </pc:sldChg>
      <pc:sldChg chg="addSp delSp modSp mod delAnim modAnim">
        <pc:chgData name="Bob Ward" userId="6da7c2dd-8e2e-469f-a216-c384312e2a2d" providerId="ADAL" clId="{36F9B489-6E24-4D54-A32A-774707C2931C}" dt="2022-11-21T22:44:16.864" v="672" actId="20577"/>
        <pc:sldMkLst>
          <pc:docMk/>
          <pc:sldMk cId="3578152711" sldId="2147470469"/>
        </pc:sldMkLst>
        <pc:spChg chg="add del mod">
          <ac:chgData name="Bob Ward" userId="6da7c2dd-8e2e-469f-a216-c384312e2a2d" providerId="ADAL" clId="{36F9B489-6E24-4D54-A32A-774707C2931C}" dt="2022-11-09T23:56:56.009" v="438" actId="478"/>
          <ac:spMkLst>
            <pc:docMk/>
            <pc:sldMk cId="3578152711" sldId="2147470469"/>
            <ac:spMk id="4" creationId="{38281D3F-D311-8263-4C7D-3E9C3BC353A8}"/>
          </ac:spMkLst>
        </pc:spChg>
        <pc:spChg chg="mod">
          <ac:chgData name="Bob Ward" userId="6da7c2dd-8e2e-469f-a216-c384312e2a2d" providerId="ADAL" clId="{36F9B489-6E24-4D54-A32A-774707C2931C}" dt="2022-11-21T22:44:16.864" v="672" actId="20577"/>
          <ac:spMkLst>
            <pc:docMk/>
            <pc:sldMk cId="3578152711" sldId="2147470469"/>
            <ac:spMk id="55" creationId="{9FD9BF3C-90D4-45D9-8F5C-94771ED11B24}"/>
          </ac:spMkLst>
        </pc:spChg>
        <pc:picChg chg="add mod">
          <ac:chgData name="Bob Ward" userId="6da7c2dd-8e2e-469f-a216-c384312e2a2d" providerId="ADAL" clId="{36F9B489-6E24-4D54-A32A-774707C2931C}" dt="2022-11-10T19:47:26.035" v="440"/>
          <ac:picMkLst>
            <pc:docMk/>
            <pc:sldMk cId="3578152711" sldId="2147470469"/>
            <ac:picMk id="4" creationId="{212A2A2F-6471-2104-9367-83C74AE8693C}"/>
          </ac:picMkLst>
        </pc:picChg>
      </pc:sldChg>
      <pc:sldChg chg="modSp mod">
        <pc:chgData name="Bob Ward" userId="6da7c2dd-8e2e-469f-a216-c384312e2a2d" providerId="ADAL" clId="{36F9B489-6E24-4D54-A32A-774707C2931C}" dt="2022-12-06T17:43:48.485" v="826" actId="20577"/>
        <pc:sldMkLst>
          <pc:docMk/>
          <pc:sldMk cId="4289754821" sldId="2147470498"/>
        </pc:sldMkLst>
        <pc:spChg chg="mod">
          <ac:chgData name="Bob Ward" userId="6da7c2dd-8e2e-469f-a216-c384312e2a2d" providerId="ADAL" clId="{36F9B489-6E24-4D54-A32A-774707C2931C}" dt="2022-12-06T17:43:48.485" v="826" actId="20577"/>
          <ac:spMkLst>
            <pc:docMk/>
            <pc:sldMk cId="4289754821" sldId="2147470498"/>
            <ac:spMk id="3" creationId="{93D67607-6273-4D97-9176-9A87A7CFD74A}"/>
          </ac:spMkLst>
        </pc:spChg>
      </pc:sldChg>
      <pc:sldChg chg="del">
        <pc:chgData name="Bob Ward" userId="6da7c2dd-8e2e-469f-a216-c384312e2a2d" providerId="ADAL" clId="{36F9B489-6E24-4D54-A32A-774707C2931C}" dt="2022-11-30T02:46:44.143" v="814" actId="47"/>
        <pc:sldMkLst>
          <pc:docMk/>
          <pc:sldMk cId="740101931" sldId="2147470507"/>
        </pc:sldMkLst>
      </pc:sldChg>
      <pc:sldChg chg="modSp">
        <pc:chgData name="Bob Ward" userId="6da7c2dd-8e2e-469f-a216-c384312e2a2d" providerId="ADAL" clId="{36F9B489-6E24-4D54-A32A-774707C2931C}" dt="2022-11-07T19:30:32.964" v="17" actId="20577"/>
        <pc:sldMkLst>
          <pc:docMk/>
          <pc:sldMk cId="1080817713" sldId="2147470508"/>
        </pc:sldMkLst>
        <pc:spChg chg="mod">
          <ac:chgData name="Bob Ward" userId="6da7c2dd-8e2e-469f-a216-c384312e2a2d" providerId="ADAL" clId="{36F9B489-6E24-4D54-A32A-774707C2931C}" dt="2022-11-07T19:30:32.964" v="17" actId="20577"/>
          <ac:spMkLst>
            <pc:docMk/>
            <pc:sldMk cId="1080817713" sldId="2147470508"/>
            <ac:spMk id="49" creationId="{52573394-4A3A-E7C5-6D39-9CA7A24016F0}"/>
          </ac:spMkLst>
        </pc:spChg>
      </pc:sldChg>
      <pc:sldChg chg="del">
        <pc:chgData name="Bob Ward" userId="6da7c2dd-8e2e-469f-a216-c384312e2a2d" providerId="ADAL" clId="{36F9B489-6E24-4D54-A32A-774707C2931C}" dt="2022-11-15T03:09:39.693" v="460" actId="47"/>
        <pc:sldMkLst>
          <pc:docMk/>
          <pc:sldMk cId="998671373" sldId="2147477244"/>
        </pc:sldMkLst>
      </pc:sldChg>
      <pc:sldChg chg="del">
        <pc:chgData name="Bob Ward" userId="6da7c2dd-8e2e-469f-a216-c384312e2a2d" providerId="ADAL" clId="{36F9B489-6E24-4D54-A32A-774707C2931C}" dt="2022-11-09T00:43:48.355" v="159" actId="47"/>
        <pc:sldMkLst>
          <pc:docMk/>
          <pc:sldMk cId="2990148822" sldId="2147477256"/>
        </pc:sldMkLst>
      </pc:sldChg>
      <pc:sldChg chg="modSp mod">
        <pc:chgData name="Bob Ward" userId="6da7c2dd-8e2e-469f-a216-c384312e2a2d" providerId="ADAL" clId="{36F9B489-6E24-4D54-A32A-774707C2931C}" dt="2022-11-09T00:49:19.914" v="204" actId="20577"/>
        <pc:sldMkLst>
          <pc:docMk/>
          <pc:sldMk cId="2962250682" sldId="2147477258"/>
        </pc:sldMkLst>
        <pc:spChg chg="mod">
          <ac:chgData name="Bob Ward" userId="6da7c2dd-8e2e-469f-a216-c384312e2a2d" providerId="ADAL" clId="{36F9B489-6E24-4D54-A32A-774707C2931C}" dt="2022-11-09T00:49:19.914" v="204" actId="20577"/>
          <ac:spMkLst>
            <pc:docMk/>
            <pc:sldMk cId="2962250682" sldId="2147477258"/>
            <ac:spMk id="3" creationId="{B8EA27B5-D31A-780C-8F88-4E90E9276D6B}"/>
          </ac:spMkLst>
        </pc:spChg>
      </pc:sldChg>
      <pc:sldChg chg="del">
        <pc:chgData name="Bob Ward" userId="6da7c2dd-8e2e-469f-a216-c384312e2a2d" providerId="ADAL" clId="{36F9B489-6E24-4D54-A32A-774707C2931C}" dt="2022-11-09T00:51:37.896" v="242" actId="47"/>
        <pc:sldMkLst>
          <pc:docMk/>
          <pc:sldMk cId="2781355589" sldId="2147477268"/>
        </pc:sldMkLst>
      </pc:sldChg>
      <pc:sldChg chg="del">
        <pc:chgData name="Bob Ward" userId="6da7c2dd-8e2e-469f-a216-c384312e2a2d" providerId="ADAL" clId="{36F9B489-6E24-4D54-A32A-774707C2931C}" dt="2022-11-15T03:15:47.145" v="508" actId="47"/>
        <pc:sldMkLst>
          <pc:docMk/>
          <pc:sldMk cId="63823333" sldId="2147477290"/>
        </pc:sldMkLst>
      </pc:sldChg>
      <pc:sldChg chg="addSp delSp modSp mod">
        <pc:chgData name="Bob Ward" userId="6da7c2dd-8e2e-469f-a216-c384312e2a2d" providerId="ADAL" clId="{36F9B489-6E24-4D54-A32A-774707C2931C}" dt="2022-11-09T00:56:08.506" v="305" actId="1076"/>
        <pc:sldMkLst>
          <pc:docMk/>
          <pc:sldMk cId="336449971" sldId="2147477310"/>
        </pc:sldMkLst>
        <pc:graphicFrameChg chg="add del mod">
          <ac:chgData name="Bob Ward" userId="6da7c2dd-8e2e-469f-a216-c384312e2a2d" providerId="ADAL" clId="{36F9B489-6E24-4D54-A32A-774707C2931C}" dt="2022-11-07T19:26:16.219" v="1"/>
          <ac:graphicFrameMkLst>
            <pc:docMk/>
            <pc:sldMk cId="336449971" sldId="2147477310"/>
            <ac:graphicFrameMk id="10" creationId="{535E1EB4-7B6F-4CCE-EBEF-1F256AF0E4F4}"/>
          </ac:graphicFrameMkLst>
        </pc:graphicFrameChg>
        <pc:cxnChg chg="add mod">
          <ac:chgData name="Bob Ward" userId="6da7c2dd-8e2e-469f-a216-c384312e2a2d" providerId="ADAL" clId="{36F9B489-6E24-4D54-A32A-774707C2931C}" dt="2022-11-07T19:26:27.586" v="2"/>
          <ac:cxnSpMkLst>
            <pc:docMk/>
            <pc:sldMk cId="336449971" sldId="2147477310"/>
            <ac:cxnSpMk id="12" creationId="{2ADE6835-D6A7-1FF0-450B-7D4196D917E6}"/>
          </ac:cxnSpMkLst>
        </pc:cxnChg>
        <pc:cxnChg chg="mod">
          <ac:chgData name="Bob Ward" userId="6da7c2dd-8e2e-469f-a216-c384312e2a2d" providerId="ADAL" clId="{36F9B489-6E24-4D54-A32A-774707C2931C}" dt="2022-11-09T00:56:08.506" v="305" actId="1076"/>
          <ac:cxnSpMkLst>
            <pc:docMk/>
            <pc:sldMk cId="336449971" sldId="2147477310"/>
            <ac:cxnSpMk id="4150" creationId="{E521DAC6-48CC-3C96-CC17-71EA8F0190EB}"/>
          </ac:cxnSpMkLst>
        </pc:cxnChg>
      </pc:sldChg>
      <pc:sldChg chg="addSp delSp modSp mod">
        <pc:chgData name="Bob Ward" userId="6da7c2dd-8e2e-469f-a216-c384312e2a2d" providerId="ADAL" clId="{36F9B489-6E24-4D54-A32A-774707C2931C}" dt="2022-11-30T14:55:41.546" v="817" actId="478"/>
        <pc:sldMkLst>
          <pc:docMk/>
          <pc:sldMk cId="3246108082" sldId="2147477322"/>
        </pc:sldMkLst>
        <pc:spChg chg="mod">
          <ac:chgData name="Bob Ward" userId="6da7c2dd-8e2e-469f-a216-c384312e2a2d" providerId="ADAL" clId="{36F9B489-6E24-4D54-A32A-774707C2931C}" dt="2022-11-30T14:55:37.778" v="816" actId="6549"/>
          <ac:spMkLst>
            <pc:docMk/>
            <pc:sldMk cId="3246108082" sldId="2147477322"/>
            <ac:spMk id="3" creationId="{ABDB519A-29CB-8116-FE6B-797503AFF1C8}"/>
          </ac:spMkLst>
        </pc:spChg>
        <pc:spChg chg="add del mod">
          <ac:chgData name="Bob Ward" userId="6da7c2dd-8e2e-469f-a216-c384312e2a2d" providerId="ADAL" clId="{36F9B489-6E24-4D54-A32A-774707C2931C}" dt="2022-11-30T14:55:41.546" v="817" actId="478"/>
          <ac:spMkLst>
            <pc:docMk/>
            <pc:sldMk cId="3246108082" sldId="2147477322"/>
            <ac:spMk id="5" creationId="{FBA99A15-1BBA-1A48-E2E4-DEA6EA4314E8}"/>
          </ac:spMkLst>
        </pc:spChg>
      </pc:sldChg>
      <pc:sldChg chg="modSp mod">
        <pc:chgData name="Bob Ward" userId="6da7c2dd-8e2e-469f-a216-c384312e2a2d" providerId="ADAL" clId="{36F9B489-6E24-4D54-A32A-774707C2931C}" dt="2022-11-30T02:46:07.805" v="812" actId="1076"/>
        <pc:sldMkLst>
          <pc:docMk/>
          <pc:sldMk cId="3526375400" sldId="2147477323"/>
        </pc:sldMkLst>
        <pc:spChg chg="mod">
          <ac:chgData name="Bob Ward" userId="6da7c2dd-8e2e-469f-a216-c384312e2a2d" providerId="ADAL" clId="{36F9B489-6E24-4D54-A32A-774707C2931C}" dt="2022-11-30T02:46:07.805" v="812" actId="1076"/>
          <ac:spMkLst>
            <pc:docMk/>
            <pc:sldMk cId="3526375400" sldId="2147477323"/>
            <ac:spMk id="8" creationId="{7C553EF9-928D-0C55-4238-23FB1DF218E5}"/>
          </ac:spMkLst>
        </pc:spChg>
      </pc:sldChg>
      <pc:sldChg chg="addSp modSp del mod modClrScheme chgLayout">
        <pc:chgData name="Bob Ward" userId="6da7c2dd-8e2e-469f-a216-c384312e2a2d" providerId="ADAL" clId="{36F9B489-6E24-4D54-A32A-774707C2931C}" dt="2022-11-09T00:45:36.342" v="168" actId="47"/>
        <pc:sldMkLst>
          <pc:docMk/>
          <pc:sldMk cId="2996784704" sldId="2147477329"/>
        </pc:sldMkLst>
        <pc:spChg chg="mod">
          <ac:chgData name="Bob Ward" userId="6da7c2dd-8e2e-469f-a216-c384312e2a2d" providerId="ADAL" clId="{36F9B489-6E24-4D54-A32A-774707C2931C}" dt="2022-11-08T04:51:30.880" v="121" actId="26606"/>
          <ac:spMkLst>
            <pc:docMk/>
            <pc:sldMk cId="2996784704" sldId="2147477329"/>
            <ac:spMk id="4" creationId="{00000000-0000-0000-0000-000000000000}"/>
          </ac:spMkLst>
        </pc:spChg>
        <pc:spChg chg="mod">
          <ac:chgData name="Bob Ward" userId="6da7c2dd-8e2e-469f-a216-c384312e2a2d" providerId="ADAL" clId="{36F9B489-6E24-4D54-A32A-774707C2931C}" dt="2022-11-08T04:51:30.880" v="121" actId="26606"/>
          <ac:spMkLst>
            <pc:docMk/>
            <pc:sldMk cId="2996784704" sldId="2147477329"/>
            <ac:spMk id="5" creationId="{0E6E252A-F92A-20D8-5419-0D31FA460C17}"/>
          </ac:spMkLst>
        </pc:spChg>
        <pc:picChg chg="add mod">
          <ac:chgData name="Bob Ward" userId="6da7c2dd-8e2e-469f-a216-c384312e2a2d" providerId="ADAL" clId="{36F9B489-6E24-4D54-A32A-774707C2931C}" dt="2022-11-08T04:51:37.057" v="122" actId="27614"/>
          <ac:picMkLst>
            <pc:docMk/>
            <pc:sldMk cId="2996784704" sldId="2147477329"/>
            <ac:picMk id="7" creationId="{7553E9F1-E73F-27D2-6CEE-1C8E55157656}"/>
          </ac:picMkLst>
        </pc:picChg>
      </pc:sldChg>
      <pc:sldChg chg="addSp delSp modSp del mod modTransition modClrScheme chgLayout">
        <pc:chgData name="Bob Ward" userId="6da7c2dd-8e2e-469f-a216-c384312e2a2d" providerId="ADAL" clId="{36F9B489-6E24-4D54-A32A-774707C2931C}" dt="2022-11-09T00:48:00.281" v="171" actId="47"/>
        <pc:sldMkLst>
          <pc:docMk/>
          <pc:sldMk cId="1684179679" sldId="2147477330"/>
        </pc:sldMkLst>
        <pc:spChg chg="mod">
          <ac:chgData name="Bob Ward" userId="6da7c2dd-8e2e-469f-a216-c384312e2a2d" providerId="ADAL" clId="{36F9B489-6E24-4D54-A32A-774707C2931C}" dt="2022-11-08T04:51:55.321" v="127" actId="26606"/>
          <ac:spMkLst>
            <pc:docMk/>
            <pc:sldMk cId="1684179679" sldId="2147477330"/>
            <ac:spMk id="4" creationId="{00000000-0000-0000-0000-000000000000}"/>
          </ac:spMkLst>
        </pc:spChg>
        <pc:spChg chg="mod">
          <ac:chgData name="Bob Ward" userId="6da7c2dd-8e2e-469f-a216-c384312e2a2d" providerId="ADAL" clId="{36F9B489-6E24-4D54-A32A-774707C2931C}" dt="2022-11-08T04:51:55.321" v="127" actId="26606"/>
          <ac:spMkLst>
            <pc:docMk/>
            <pc:sldMk cId="1684179679" sldId="2147477330"/>
            <ac:spMk id="5" creationId="{9E0CD955-7648-3028-6520-775A57032F1F}"/>
          </ac:spMkLst>
        </pc:spChg>
        <pc:picChg chg="add del">
          <ac:chgData name="Bob Ward" userId="6da7c2dd-8e2e-469f-a216-c384312e2a2d" providerId="ADAL" clId="{36F9B489-6E24-4D54-A32A-774707C2931C}" dt="2022-11-08T04:51:55.317" v="126" actId="26606"/>
          <ac:picMkLst>
            <pc:docMk/>
            <pc:sldMk cId="1684179679" sldId="2147477330"/>
            <ac:picMk id="7" creationId="{41DF4665-60A1-9C7E-2FE6-BB04B2CE1699}"/>
          </ac:picMkLst>
        </pc:picChg>
        <pc:picChg chg="add">
          <ac:chgData name="Bob Ward" userId="6da7c2dd-8e2e-469f-a216-c384312e2a2d" providerId="ADAL" clId="{36F9B489-6E24-4D54-A32A-774707C2931C}" dt="2022-11-08T04:51:55.321" v="127" actId="26606"/>
          <ac:picMkLst>
            <pc:docMk/>
            <pc:sldMk cId="1684179679" sldId="2147477330"/>
            <ac:picMk id="9" creationId="{73985CC1-C115-CBA9-6467-D9781066F62D}"/>
          </ac:picMkLst>
        </pc:picChg>
      </pc:sldChg>
      <pc:sldChg chg="addSp delSp modSp del mod modTransition modClrScheme chgLayout">
        <pc:chgData name="Bob Ward" userId="6da7c2dd-8e2e-469f-a216-c384312e2a2d" providerId="ADAL" clId="{36F9B489-6E24-4D54-A32A-774707C2931C}" dt="2022-11-09T00:48:58.544" v="202" actId="47"/>
        <pc:sldMkLst>
          <pc:docMk/>
          <pc:sldMk cId="1033354491" sldId="2147477331"/>
        </pc:sldMkLst>
        <pc:spChg chg="mod">
          <ac:chgData name="Bob Ward" userId="6da7c2dd-8e2e-469f-a216-c384312e2a2d" providerId="ADAL" clId="{36F9B489-6E24-4D54-A32A-774707C2931C}" dt="2022-11-08T04:52:25.681" v="136" actId="26606"/>
          <ac:spMkLst>
            <pc:docMk/>
            <pc:sldMk cId="1033354491" sldId="2147477331"/>
            <ac:spMk id="4" creationId="{00000000-0000-0000-0000-000000000000}"/>
          </ac:spMkLst>
        </pc:spChg>
        <pc:spChg chg="mod">
          <ac:chgData name="Bob Ward" userId="6da7c2dd-8e2e-469f-a216-c384312e2a2d" providerId="ADAL" clId="{36F9B489-6E24-4D54-A32A-774707C2931C}" dt="2022-11-08T04:52:25.681" v="136" actId="26606"/>
          <ac:spMkLst>
            <pc:docMk/>
            <pc:sldMk cId="1033354491" sldId="2147477331"/>
            <ac:spMk id="5" creationId="{68C3B9E5-E158-B657-6746-3C5725C1792F}"/>
          </ac:spMkLst>
        </pc:spChg>
        <pc:picChg chg="add del">
          <ac:chgData name="Bob Ward" userId="6da7c2dd-8e2e-469f-a216-c384312e2a2d" providerId="ADAL" clId="{36F9B489-6E24-4D54-A32A-774707C2931C}" dt="2022-11-08T04:52:15.178" v="131" actId="26606"/>
          <ac:picMkLst>
            <pc:docMk/>
            <pc:sldMk cId="1033354491" sldId="2147477331"/>
            <ac:picMk id="7" creationId="{9B37575D-AA33-CEB7-D80E-491760F69534}"/>
          </ac:picMkLst>
        </pc:picChg>
        <pc:picChg chg="add del">
          <ac:chgData name="Bob Ward" userId="6da7c2dd-8e2e-469f-a216-c384312e2a2d" providerId="ADAL" clId="{36F9B489-6E24-4D54-A32A-774707C2931C}" dt="2022-11-08T04:52:24.239" v="133" actId="26606"/>
          <ac:picMkLst>
            <pc:docMk/>
            <pc:sldMk cId="1033354491" sldId="2147477331"/>
            <ac:picMk id="9" creationId="{BE2A5E76-28EB-13F2-7D81-6D110BBDFC06}"/>
          </ac:picMkLst>
        </pc:picChg>
      </pc:sldChg>
      <pc:sldChg chg="modSp mod">
        <pc:chgData name="Bob Ward" userId="6da7c2dd-8e2e-469f-a216-c384312e2a2d" providerId="ADAL" clId="{36F9B489-6E24-4D54-A32A-774707C2931C}" dt="2022-11-15T03:18:27.821" v="512" actId="20577"/>
        <pc:sldMkLst>
          <pc:docMk/>
          <pc:sldMk cId="3487956801" sldId="2147477332"/>
        </pc:sldMkLst>
        <pc:spChg chg="mod">
          <ac:chgData name="Bob Ward" userId="6da7c2dd-8e2e-469f-a216-c384312e2a2d" providerId="ADAL" clId="{36F9B489-6E24-4D54-A32A-774707C2931C}" dt="2022-11-15T03:18:23.073" v="509" actId="6549"/>
          <ac:spMkLst>
            <pc:docMk/>
            <pc:sldMk cId="3487956801" sldId="2147477332"/>
            <ac:spMk id="12" creationId="{0AEEA8F2-DD75-931B-CE33-422C9765B280}"/>
          </ac:spMkLst>
        </pc:spChg>
        <pc:spChg chg="mod">
          <ac:chgData name="Bob Ward" userId="6da7c2dd-8e2e-469f-a216-c384312e2a2d" providerId="ADAL" clId="{36F9B489-6E24-4D54-A32A-774707C2931C}" dt="2022-11-15T03:18:27.821" v="512" actId="20577"/>
          <ac:spMkLst>
            <pc:docMk/>
            <pc:sldMk cId="3487956801" sldId="2147477332"/>
            <ac:spMk id="16" creationId="{EE88DC30-67BE-55DF-F96E-1632403D9CDD}"/>
          </ac:spMkLst>
        </pc:spChg>
      </pc:sldChg>
      <pc:sldChg chg="del">
        <pc:chgData name="Bob Ward" userId="6da7c2dd-8e2e-469f-a216-c384312e2a2d" providerId="ADAL" clId="{36F9B489-6E24-4D54-A32A-774707C2931C}" dt="2022-11-09T00:45:47.009" v="170" actId="47"/>
        <pc:sldMkLst>
          <pc:docMk/>
          <pc:sldMk cId="1565560648" sldId="2147477333"/>
        </pc:sldMkLst>
      </pc:sldChg>
      <pc:sldChg chg="modSp">
        <pc:chgData name="Bob Ward" userId="6da7c2dd-8e2e-469f-a216-c384312e2a2d" providerId="ADAL" clId="{36F9B489-6E24-4D54-A32A-774707C2931C}" dt="2022-11-15T03:21:55.162" v="555" actId="20577"/>
        <pc:sldMkLst>
          <pc:docMk/>
          <pc:sldMk cId="2260530005" sldId="2147477335"/>
        </pc:sldMkLst>
        <pc:spChg chg="mod">
          <ac:chgData name="Bob Ward" userId="6da7c2dd-8e2e-469f-a216-c384312e2a2d" providerId="ADAL" clId="{36F9B489-6E24-4D54-A32A-774707C2931C}" dt="2022-11-15T03:21:55.162" v="555" actId="20577"/>
          <ac:spMkLst>
            <pc:docMk/>
            <pc:sldMk cId="2260530005" sldId="2147477335"/>
            <ac:spMk id="3" creationId="{AE14A520-7BA2-985E-D48D-1D27349BFABF}"/>
          </ac:spMkLst>
        </pc:spChg>
      </pc:sldChg>
      <pc:sldChg chg="modSp mod">
        <pc:chgData name="Bob Ward" userId="6da7c2dd-8e2e-469f-a216-c384312e2a2d" providerId="ADAL" clId="{36F9B489-6E24-4D54-A32A-774707C2931C}" dt="2022-11-29T23:36:27.130" v="811" actId="20577"/>
        <pc:sldMkLst>
          <pc:docMk/>
          <pc:sldMk cId="1046927260" sldId="2147477343"/>
        </pc:sldMkLst>
        <pc:spChg chg="mod">
          <ac:chgData name="Bob Ward" userId="6da7c2dd-8e2e-469f-a216-c384312e2a2d" providerId="ADAL" clId="{36F9B489-6E24-4D54-A32A-774707C2931C}" dt="2022-11-29T23:36:27.130" v="811" actId="20577"/>
          <ac:spMkLst>
            <pc:docMk/>
            <pc:sldMk cId="1046927260" sldId="2147477343"/>
            <ac:spMk id="4" creationId="{6F27D3D5-1E39-108C-1B4E-5E36367AED03}"/>
          </ac:spMkLst>
        </pc:spChg>
      </pc:sldChg>
      <pc:sldChg chg="modSp mod">
        <pc:chgData name="Bob Ward" userId="6da7c2dd-8e2e-469f-a216-c384312e2a2d" providerId="ADAL" clId="{36F9B489-6E24-4D54-A32A-774707C2931C}" dt="2022-11-21T22:49:37.030" v="785" actId="20577"/>
        <pc:sldMkLst>
          <pc:docMk/>
          <pc:sldMk cId="650214167" sldId="2147477347"/>
        </pc:sldMkLst>
        <pc:spChg chg="mod">
          <ac:chgData name="Bob Ward" userId="6da7c2dd-8e2e-469f-a216-c384312e2a2d" providerId="ADAL" clId="{36F9B489-6E24-4D54-A32A-774707C2931C}" dt="2022-11-21T22:49:37.030" v="785" actId="20577"/>
          <ac:spMkLst>
            <pc:docMk/>
            <pc:sldMk cId="650214167" sldId="2147477347"/>
            <ac:spMk id="5" creationId="{0A5371CF-9DE7-720B-4EC0-835680AE7F65}"/>
          </ac:spMkLst>
        </pc:spChg>
      </pc:sldChg>
      <pc:sldChg chg="modSp mod">
        <pc:chgData name="Bob Ward" userId="6da7c2dd-8e2e-469f-a216-c384312e2a2d" providerId="ADAL" clId="{36F9B489-6E24-4D54-A32A-774707C2931C}" dt="2022-11-15T03:26:27.246" v="561" actId="20577"/>
        <pc:sldMkLst>
          <pc:docMk/>
          <pc:sldMk cId="942627949" sldId="2147477348"/>
        </pc:sldMkLst>
        <pc:spChg chg="mod">
          <ac:chgData name="Bob Ward" userId="6da7c2dd-8e2e-469f-a216-c384312e2a2d" providerId="ADAL" clId="{36F9B489-6E24-4D54-A32A-774707C2931C}" dt="2022-11-15T03:26:27.246" v="561" actId="20577"/>
          <ac:spMkLst>
            <pc:docMk/>
            <pc:sldMk cId="942627949" sldId="2147477348"/>
            <ac:spMk id="4" creationId="{2B34B763-AF4D-96CC-8656-03CC77F2888D}"/>
          </ac:spMkLst>
        </pc:spChg>
      </pc:sldChg>
      <pc:sldChg chg="modSp mod">
        <pc:chgData name="Bob Ward" userId="6da7c2dd-8e2e-469f-a216-c384312e2a2d" providerId="ADAL" clId="{36F9B489-6E24-4D54-A32A-774707C2931C}" dt="2022-11-21T22:48:05.407" v="768" actId="20577"/>
        <pc:sldMkLst>
          <pc:docMk/>
          <pc:sldMk cId="3619275977" sldId="2147477349"/>
        </pc:sldMkLst>
        <pc:spChg chg="mod">
          <ac:chgData name="Bob Ward" userId="6da7c2dd-8e2e-469f-a216-c384312e2a2d" providerId="ADAL" clId="{36F9B489-6E24-4D54-A32A-774707C2931C}" dt="2022-11-21T22:48:05.407" v="768" actId="20577"/>
          <ac:spMkLst>
            <pc:docMk/>
            <pc:sldMk cId="3619275977" sldId="2147477349"/>
            <ac:spMk id="16" creationId="{D89CA01B-AF5C-15FD-4531-B46049F719B2}"/>
          </ac:spMkLst>
        </pc:spChg>
      </pc:sldChg>
      <pc:sldChg chg="addSp delSp modSp del mod modMedia modClrScheme delAnim chgLayout">
        <pc:chgData name="Bob Ward" userId="6da7c2dd-8e2e-469f-a216-c384312e2a2d" providerId="ADAL" clId="{36F9B489-6E24-4D54-A32A-774707C2931C}" dt="2022-11-09T00:52:45.738" v="273" actId="47"/>
        <pc:sldMkLst>
          <pc:docMk/>
          <pc:sldMk cId="2028456760" sldId="2147477352"/>
        </pc:sldMkLst>
        <pc:spChg chg="mod">
          <ac:chgData name="Bob Ward" userId="6da7c2dd-8e2e-469f-a216-c384312e2a2d" providerId="ADAL" clId="{36F9B489-6E24-4D54-A32A-774707C2931C}" dt="2022-11-08T04:53:16.714" v="151" actId="26606"/>
          <ac:spMkLst>
            <pc:docMk/>
            <pc:sldMk cId="2028456760" sldId="2147477352"/>
            <ac:spMk id="4" creationId="{00000000-0000-0000-0000-000000000000}"/>
          </ac:spMkLst>
        </pc:spChg>
        <pc:spChg chg="mod">
          <ac:chgData name="Bob Ward" userId="6da7c2dd-8e2e-469f-a216-c384312e2a2d" providerId="ADAL" clId="{36F9B489-6E24-4D54-A32A-774707C2931C}" dt="2022-11-08T04:53:16.714" v="151" actId="26606"/>
          <ac:spMkLst>
            <pc:docMk/>
            <pc:sldMk cId="2028456760" sldId="2147477352"/>
            <ac:spMk id="5" creationId="{70C763B3-965F-4CDF-1892-3D23844560A4}"/>
          </ac:spMkLst>
        </pc:spChg>
        <pc:picChg chg="add del mod">
          <ac:chgData name="Bob Ward" userId="6da7c2dd-8e2e-469f-a216-c384312e2a2d" providerId="ADAL" clId="{36F9B489-6E24-4D54-A32A-774707C2931C}" dt="2022-11-08T04:52:58.736" v="140" actId="26606"/>
          <ac:picMkLst>
            <pc:docMk/>
            <pc:sldMk cId="2028456760" sldId="2147477352"/>
            <ac:picMk id="7" creationId="{D8BCF8E4-0428-99F1-B802-941EB286E477}"/>
          </ac:picMkLst>
        </pc:picChg>
        <pc:picChg chg="add del">
          <ac:chgData name="Bob Ward" userId="6da7c2dd-8e2e-469f-a216-c384312e2a2d" providerId="ADAL" clId="{36F9B489-6E24-4D54-A32A-774707C2931C}" dt="2022-11-08T04:53:16.712" v="150" actId="26606"/>
          <ac:picMkLst>
            <pc:docMk/>
            <pc:sldMk cId="2028456760" sldId="2147477352"/>
            <ac:picMk id="8" creationId="{A3F0DA50-45E0-EE3E-2CBD-E41A11C2FEF7}"/>
          </ac:picMkLst>
        </pc:picChg>
        <pc:picChg chg="add del">
          <ac:chgData name="Bob Ward" userId="6da7c2dd-8e2e-469f-a216-c384312e2a2d" providerId="ADAL" clId="{36F9B489-6E24-4D54-A32A-774707C2931C}" dt="2022-11-08T04:53:03.261" v="142" actId="26606"/>
          <ac:picMkLst>
            <pc:docMk/>
            <pc:sldMk cId="2028456760" sldId="2147477352"/>
            <ac:picMk id="9" creationId="{A3F0DA50-45E0-EE3E-2CBD-E41A11C2FEF7}"/>
          </ac:picMkLst>
        </pc:picChg>
      </pc:sldChg>
      <pc:sldChg chg="add del setBg">
        <pc:chgData name="Bob Ward" userId="6da7c2dd-8e2e-469f-a216-c384312e2a2d" providerId="ADAL" clId="{36F9B489-6E24-4D54-A32A-774707C2931C}" dt="2022-11-15T03:20:34.631" v="518"/>
        <pc:sldMkLst>
          <pc:docMk/>
          <pc:sldMk cId="2912351574" sldId="2147477368"/>
        </pc:sldMkLst>
      </pc:sldChg>
      <pc:sldChg chg="add del setBg">
        <pc:chgData name="Bob Ward" userId="6da7c2dd-8e2e-469f-a216-c384312e2a2d" providerId="ADAL" clId="{36F9B489-6E24-4D54-A32A-774707C2931C}" dt="2022-11-15T03:20:34.631" v="518"/>
        <pc:sldMkLst>
          <pc:docMk/>
          <pc:sldMk cId="3372066350" sldId="2147477369"/>
        </pc:sldMkLst>
      </pc:sldChg>
      <pc:sldChg chg="del">
        <pc:chgData name="Bob Ward" userId="6da7c2dd-8e2e-469f-a216-c384312e2a2d" providerId="ADAL" clId="{36F9B489-6E24-4D54-A32A-774707C2931C}" dt="2022-11-15T03:28:30.310" v="565" actId="47"/>
        <pc:sldMkLst>
          <pc:docMk/>
          <pc:sldMk cId="68913346" sldId="2147477370"/>
        </pc:sldMkLst>
      </pc:sldChg>
      <pc:sldChg chg="del">
        <pc:chgData name="Bob Ward" userId="6da7c2dd-8e2e-469f-a216-c384312e2a2d" providerId="ADAL" clId="{36F9B489-6E24-4D54-A32A-774707C2931C}" dt="2022-11-15T03:29:24.111" v="569" actId="47"/>
        <pc:sldMkLst>
          <pc:docMk/>
          <pc:sldMk cId="2310135321" sldId="2147477371"/>
        </pc:sldMkLst>
      </pc:sldChg>
      <pc:sldChg chg="del">
        <pc:chgData name="Bob Ward" userId="6da7c2dd-8e2e-469f-a216-c384312e2a2d" providerId="ADAL" clId="{36F9B489-6E24-4D54-A32A-774707C2931C}" dt="2022-11-15T03:33:46.015" v="573" actId="47"/>
        <pc:sldMkLst>
          <pc:docMk/>
          <pc:sldMk cId="3452227982" sldId="2147477373"/>
        </pc:sldMkLst>
      </pc:sldChg>
      <pc:sldChg chg="del">
        <pc:chgData name="Bob Ward" userId="6da7c2dd-8e2e-469f-a216-c384312e2a2d" providerId="ADAL" clId="{36F9B489-6E24-4D54-A32A-774707C2931C}" dt="2022-11-15T03:33:46.564" v="574" actId="47"/>
        <pc:sldMkLst>
          <pc:docMk/>
          <pc:sldMk cId="2528754881" sldId="2147477374"/>
        </pc:sldMkLst>
      </pc:sldChg>
      <pc:sldChg chg="del">
        <pc:chgData name="Bob Ward" userId="6da7c2dd-8e2e-469f-a216-c384312e2a2d" providerId="ADAL" clId="{36F9B489-6E24-4D54-A32A-774707C2931C}" dt="2022-11-15T03:35:15.612" v="578" actId="47"/>
        <pc:sldMkLst>
          <pc:docMk/>
          <pc:sldMk cId="1685094257" sldId="2147477375"/>
        </pc:sldMkLst>
      </pc:sldChg>
      <pc:sldChg chg="add del">
        <pc:chgData name="Bob Ward" userId="6da7c2dd-8e2e-469f-a216-c384312e2a2d" providerId="ADAL" clId="{36F9B489-6E24-4D54-A32A-774707C2931C}" dt="2022-11-15T03:36:07.018" v="586" actId="47"/>
        <pc:sldMkLst>
          <pc:docMk/>
          <pc:sldMk cId="1251071861" sldId="2147477376"/>
        </pc:sldMkLst>
      </pc:sldChg>
      <pc:sldChg chg="modAnim">
        <pc:chgData name="Bob Ward" userId="6da7c2dd-8e2e-469f-a216-c384312e2a2d" providerId="ADAL" clId="{36F9B489-6E24-4D54-A32A-774707C2931C}" dt="2022-11-15T03:19:13.687" v="513"/>
        <pc:sldMkLst>
          <pc:docMk/>
          <pc:sldMk cId="2470663733" sldId="2147477380"/>
        </pc:sldMkLst>
      </pc:sldChg>
      <pc:sldChg chg="addSp delSp modSp mod">
        <pc:chgData name="Bob Ward" userId="6da7c2dd-8e2e-469f-a216-c384312e2a2d" providerId="ADAL" clId="{36F9B489-6E24-4D54-A32A-774707C2931C}" dt="2022-11-21T22:51:46.464" v="787" actId="478"/>
        <pc:sldMkLst>
          <pc:docMk/>
          <pc:sldMk cId="1819996943" sldId="2147477384"/>
        </pc:sldMkLst>
        <pc:spChg chg="add del mod">
          <ac:chgData name="Bob Ward" userId="6da7c2dd-8e2e-469f-a216-c384312e2a2d" providerId="ADAL" clId="{36F9B489-6E24-4D54-A32A-774707C2931C}" dt="2022-11-21T22:51:46.464" v="787" actId="478"/>
          <ac:spMkLst>
            <pc:docMk/>
            <pc:sldMk cId="1819996943" sldId="2147477384"/>
            <ac:spMk id="17" creationId="{DBE3D31D-0DE2-D222-55D0-F210AFE8F7E4}"/>
          </ac:spMkLst>
        </pc:spChg>
        <pc:spChg chg="del">
          <ac:chgData name="Bob Ward" userId="6da7c2dd-8e2e-469f-a216-c384312e2a2d" providerId="ADAL" clId="{36F9B489-6E24-4D54-A32A-774707C2931C}" dt="2022-11-09T00:43:12.544" v="158" actId="478"/>
          <ac:spMkLst>
            <pc:docMk/>
            <pc:sldMk cId="1819996943" sldId="2147477384"/>
            <ac:spMk id="29" creationId="{5224004D-B2CC-E8C0-C8D5-48E035C36AEF}"/>
          </ac:spMkLst>
        </pc:spChg>
        <pc:spChg chg="mod">
          <ac:chgData name="Bob Ward" userId="6da7c2dd-8e2e-469f-a216-c384312e2a2d" providerId="ADAL" clId="{36F9B489-6E24-4D54-A32A-774707C2931C}" dt="2022-11-21T22:51:44.185" v="786" actId="6549"/>
          <ac:spMkLst>
            <pc:docMk/>
            <pc:sldMk cId="1819996943" sldId="2147477384"/>
            <ac:spMk id="1054" creationId="{8053B092-6A3F-A297-D231-CEB1FD0E8855}"/>
          </ac:spMkLst>
        </pc:spChg>
      </pc:sldChg>
      <pc:sldChg chg="modNotesTx">
        <pc:chgData name="Bob Ward" userId="6da7c2dd-8e2e-469f-a216-c384312e2a2d" providerId="ADAL" clId="{36F9B489-6E24-4D54-A32A-774707C2931C}" dt="2022-11-07T19:41:09.097" v="120" actId="20577"/>
        <pc:sldMkLst>
          <pc:docMk/>
          <pc:sldMk cId="4138828345" sldId="2147477385"/>
        </pc:sldMkLst>
      </pc:sldChg>
      <pc:sldChg chg="new del">
        <pc:chgData name="Bob Ward" userId="6da7c2dd-8e2e-469f-a216-c384312e2a2d" providerId="ADAL" clId="{36F9B489-6E24-4D54-A32A-774707C2931C}" dt="2022-11-09T00:58:24.564" v="353" actId="47"/>
        <pc:sldMkLst>
          <pc:docMk/>
          <pc:sldMk cId="1159656548" sldId="2147477386"/>
        </pc:sldMkLst>
      </pc:sldChg>
      <pc:sldChg chg="modSp add mod">
        <pc:chgData name="Bob Ward" userId="6da7c2dd-8e2e-469f-a216-c384312e2a2d" providerId="ADAL" clId="{36F9B489-6E24-4D54-A32A-774707C2931C}" dt="2022-11-10T02:57:07.150" v="439" actId="2711"/>
        <pc:sldMkLst>
          <pc:docMk/>
          <pc:sldMk cId="1617370057" sldId="2147478825"/>
        </pc:sldMkLst>
        <pc:spChg chg="mod">
          <ac:chgData name="Bob Ward" userId="6da7c2dd-8e2e-469f-a216-c384312e2a2d" providerId="ADAL" clId="{36F9B489-6E24-4D54-A32A-774707C2931C}" dt="2022-11-09T00:50:48.518" v="238" actId="1076"/>
          <ac:spMkLst>
            <pc:docMk/>
            <pc:sldMk cId="1617370057" sldId="2147478825"/>
            <ac:spMk id="4" creationId="{00000000-0000-0000-0000-000000000000}"/>
          </ac:spMkLst>
        </pc:spChg>
        <pc:spChg chg="mod">
          <ac:chgData name="Bob Ward" userId="6da7c2dd-8e2e-469f-a216-c384312e2a2d" providerId="ADAL" clId="{36F9B489-6E24-4D54-A32A-774707C2931C}" dt="2022-11-10T02:57:07.150" v="439" actId="2711"/>
          <ac:spMkLst>
            <pc:docMk/>
            <pc:sldMk cId="1617370057" sldId="2147478825"/>
            <ac:spMk id="5" creationId="{68C3B9E5-E158-B657-6746-3C5725C1792F}"/>
          </ac:spMkLst>
        </pc:spChg>
      </pc:sldChg>
      <pc:sldChg chg="modSp add mod">
        <pc:chgData name="Bob Ward" userId="6da7c2dd-8e2e-469f-a216-c384312e2a2d" providerId="ADAL" clId="{36F9B489-6E24-4D54-A32A-774707C2931C}" dt="2022-11-09T00:53:40.298" v="303" actId="20577"/>
        <pc:sldMkLst>
          <pc:docMk/>
          <pc:sldMk cId="39748029" sldId="2147478826"/>
        </pc:sldMkLst>
        <pc:spChg chg="mod">
          <ac:chgData name="Bob Ward" userId="6da7c2dd-8e2e-469f-a216-c384312e2a2d" providerId="ADAL" clId="{36F9B489-6E24-4D54-A32A-774707C2931C}" dt="2022-11-09T00:53:17.755" v="296" actId="1076"/>
          <ac:spMkLst>
            <pc:docMk/>
            <pc:sldMk cId="39748029" sldId="2147478826"/>
            <ac:spMk id="4" creationId="{00000000-0000-0000-0000-000000000000}"/>
          </ac:spMkLst>
        </pc:spChg>
        <pc:spChg chg="mod">
          <ac:chgData name="Bob Ward" userId="6da7c2dd-8e2e-469f-a216-c384312e2a2d" providerId="ADAL" clId="{36F9B489-6E24-4D54-A32A-774707C2931C}" dt="2022-11-09T00:53:40.298" v="303" actId="20577"/>
          <ac:spMkLst>
            <pc:docMk/>
            <pc:sldMk cId="39748029" sldId="2147478826"/>
            <ac:spMk id="5" creationId="{68C3B9E5-E158-B657-6746-3C5725C1792F}"/>
          </ac:spMkLst>
        </pc:spChg>
      </pc:sldChg>
      <pc:sldChg chg="modSp add mod">
        <pc:chgData name="Bob Ward" userId="6da7c2dd-8e2e-469f-a216-c384312e2a2d" providerId="ADAL" clId="{36F9B489-6E24-4D54-A32A-774707C2931C}" dt="2022-11-09T00:52:43.157" v="272" actId="255"/>
        <pc:sldMkLst>
          <pc:docMk/>
          <pc:sldMk cId="3797744977" sldId="2147478827"/>
        </pc:sldMkLst>
        <pc:spChg chg="mod">
          <ac:chgData name="Bob Ward" userId="6da7c2dd-8e2e-469f-a216-c384312e2a2d" providerId="ADAL" clId="{36F9B489-6E24-4D54-A32A-774707C2931C}" dt="2022-11-09T00:52:43.157" v="272" actId="255"/>
          <ac:spMkLst>
            <pc:docMk/>
            <pc:sldMk cId="3797744977" sldId="2147478827"/>
            <ac:spMk id="5" creationId="{68C3B9E5-E158-B657-6746-3C5725C1792F}"/>
          </ac:spMkLst>
        </pc:spChg>
      </pc:sldChg>
      <pc:sldChg chg="delSp modSp add del mod delAnim modAnim">
        <pc:chgData name="Bob Ward" userId="6da7c2dd-8e2e-469f-a216-c384312e2a2d" providerId="ADAL" clId="{36F9B489-6E24-4D54-A32A-774707C2931C}" dt="2022-11-21T22:43:14.157" v="662" actId="47"/>
        <pc:sldMkLst>
          <pc:docMk/>
          <pc:sldMk cId="3404440254" sldId="2147478828"/>
        </pc:sldMkLst>
        <pc:spChg chg="mod">
          <ac:chgData name="Bob Ward" userId="6da7c2dd-8e2e-469f-a216-c384312e2a2d" providerId="ADAL" clId="{36F9B489-6E24-4D54-A32A-774707C2931C}" dt="2022-11-09T01:04:03.575" v="434" actId="6549"/>
          <ac:spMkLst>
            <pc:docMk/>
            <pc:sldMk cId="3404440254" sldId="2147478828"/>
            <ac:spMk id="9" creationId="{CEAC8B55-87AF-F547-91B0-20DED8643C50}"/>
          </ac:spMkLst>
        </pc:spChg>
        <pc:picChg chg="del">
          <ac:chgData name="Bob Ward" userId="6da7c2dd-8e2e-469f-a216-c384312e2a2d" providerId="ADAL" clId="{36F9B489-6E24-4D54-A32A-774707C2931C}" dt="2022-11-09T01:04:06.764" v="435" actId="478"/>
          <ac:picMkLst>
            <pc:docMk/>
            <pc:sldMk cId="3404440254" sldId="2147478828"/>
            <ac:picMk id="6" creationId="{CD794BCB-0D0D-38B4-2044-201FDC31AA3A}"/>
          </ac:picMkLst>
        </pc:picChg>
      </pc:sldChg>
      <pc:sldChg chg="modSp add mod">
        <pc:chgData name="Bob Ward" userId="6da7c2dd-8e2e-469f-a216-c384312e2a2d" providerId="ADAL" clId="{36F9B489-6E24-4D54-A32A-774707C2931C}" dt="2022-11-09T00:45:29.972" v="167" actId="20577"/>
        <pc:sldMkLst>
          <pc:docMk/>
          <pc:sldMk cId="1945558357" sldId="2147478829"/>
        </pc:sldMkLst>
        <pc:spChg chg="mod">
          <ac:chgData name="Bob Ward" userId="6da7c2dd-8e2e-469f-a216-c384312e2a2d" providerId="ADAL" clId="{36F9B489-6E24-4D54-A32A-774707C2931C}" dt="2022-11-09T00:45:29.972" v="167" actId="20577"/>
          <ac:spMkLst>
            <pc:docMk/>
            <pc:sldMk cId="1945558357" sldId="2147478829"/>
            <ac:spMk id="5" creationId="{0E6E252A-F92A-20D8-5419-0D31FA460C17}"/>
          </ac:spMkLst>
        </pc:spChg>
      </pc:sldChg>
      <pc:sldChg chg="addSp modSp add mod">
        <pc:chgData name="Bob Ward" userId="6da7c2dd-8e2e-469f-a216-c384312e2a2d" providerId="ADAL" clId="{36F9B489-6E24-4D54-A32A-774707C2931C}" dt="2022-11-21T22:45:41.331" v="759" actId="20577"/>
        <pc:sldMkLst>
          <pc:docMk/>
          <pc:sldMk cId="4203065452" sldId="2147478830"/>
        </pc:sldMkLst>
        <pc:spChg chg="add mod">
          <ac:chgData name="Bob Ward" userId="6da7c2dd-8e2e-469f-a216-c384312e2a2d" providerId="ADAL" clId="{36F9B489-6E24-4D54-A32A-774707C2931C}" dt="2022-11-21T22:45:41.331" v="759" actId="20577"/>
          <ac:spMkLst>
            <pc:docMk/>
            <pc:sldMk cId="4203065452" sldId="2147478830"/>
            <ac:spMk id="3" creationId="{69E27C92-F760-F094-79D2-21591BA46278}"/>
          </ac:spMkLst>
        </pc:spChg>
      </pc:sldChg>
      <pc:sldChg chg="modSp add mod">
        <pc:chgData name="Bob Ward" userId="6da7c2dd-8e2e-469f-a216-c384312e2a2d" providerId="ADAL" clId="{36F9B489-6E24-4D54-A32A-774707C2931C}" dt="2022-11-09T00:48:15.997" v="185" actId="20577"/>
        <pc:sldMkLst>
          <pc:docMk/>
          <pc:sldMk cId="694086920" sldId="2147478831"/>
        </pc:sldMkLst>
        <pc:spChg chg="mod">
          <ac:chgData name="Bob Ward" userId="6da7c2dd-8e2e-469f-a216-c384312e2a2d" providerId="ADAL" clId="{36F9B489-6E24-4D54-A32A-774707C2931C}" dt="2022-11-09T00:48:15.997" v="185" actId="20577"/>
          <ac:spMkLst>
            <pc:docMk/>
            <pc:sldMk cId="694086920" sldId="2147478831"/>
            <ac:spMk id="3" creationId="{DD93B871-FB94-AA37-C2A5-DAF4F22BFB8B}"/>
          </ac:spMkLst>
        </pc:spChg>
      </pc:sldChg>
      <pc:sldChg chg="modSp add mod">
        <pc:chgData name="Bob Ward" userId="6da7c2dd-8e2e-469f-a216-c384312e2a2d" providerId="ADAL" clId="{36F9B489-6E24-4D54-A32A-774707C2931C}" dt="2022-11-09T00:48:55.809" v="201" actId="20577"/>
        <pc:sldMkLst>
          <pc:docMk/>
          <pc:sldMk cId="3040709354" sldId="2147478832"/>
        </pc:sldMkLst>
        <pc:spChg chg="mod">
          <ac:chgData name="Bob Ward" userId="6da7c2dd-8e2e-469f-a216-c384312e2a2d" providerId="ADAL" clId="{36F9B489-6E24-4D54-A32A-774707C2931C}" dt="2022-11-09T00:48:55.809" v="201" actId="20577"/>
          <ac:spMkLst>
            <pc:docMk/>
            <pc:sldMk cId="3040709354" sldId="2147478832"/>
            <ac:spMk id="3" creationId="{F867C7E9-CBC5-9DAC-FF2F-FE5D6B75D696}"/>
          </ac:spMkLst>
        </pc:spChg>
      </pc:sldChg>
      <pc:sldChg chg="addSp delSp modSp new mod modClrScheme chgLayout">
        <pc:chgData name="Bob Ward" userId="6da7c2dd-8e2e-469f-a216-c384312e2a2d" providerId="ADAL" clId="{36F9B489-6E24-4D54-A32A-774707C2931C}" dt="2022-11-09T01:00:26.897" v="397" actId="313"/>
        <pc:sldMkLst>
          <pc:docMk/>
          <pc:sldMk cId="1364617844" sldId="2147478833"/>
        </pc:sldMkLst>
        <pc:spChg chg="mod">
          <ac:chgData name="Bob Ward" userId="6da7c2dd-8e2e-469f-a216-c384312e2a2d" providerId="ADAL" clId="{36F9B489-6E24-4D54-A32A-774707C2931C}" dt="2022-11-09T01:00:20.550" v="394" actId="1076"/>
          <ac:spMkLst>
            <pc:docMk/>
            <pc:sldMk cId="1364617844" sldId="2147478833"/>
            <ac:spMk id="2" creationId="{368D6774-7B1C-E73C-A639-D29F9A70386C}"/>
          </ac:spMkLst>
        </pc:spChg>
        <pc:spChg chg="del">
          <ac:chgData name="Bob Ward" userId="6da7c2dd-8e2e-469f-a216-c384312e2a2d" providerId="ADAL" clId="{36F9B489-6E24-4D54-A32A-774707C2931C}" dt="2022-11-09T00:59:16.913" v="369" actId="26606"/>
          <ac:spMkLst>
            <pc:docMk/>
            <pc:sldMk cId="1364617844" sldId="2147478833"/>
            <ac:spMk id="3" creationId="{8388AC2E-6DDE-7E3E-87E1-5B0CECD0429E}"/>
          </ac:spMkLst>
        </pc:spChg>
        <pc:spChg chg="add mod">
          <ac:chgData name="Bob Ward" userId="6da7c2dd-8e2e-469f-a216-c384312e2a2d" providerId="ADAL" clId="{36F9B489-6E24-4D54-A32A-774707C2931C}" dt="2022-11-09T01:00:26.897" v="397" actId="313"/>
          <ac:spMkLst>
            <pc:docMk/>
            <pc:sldMk cId="1364617844" sldId="2147478833"/>
            <ac:spMk id="9" creationId="{01E9F19D-C39D-3B0D-2D18-B1572F70EFC0}"/>
          </ac:spMkLst>
        </pc:spChg>
        <pc:picChg chg="add">
          <ac:chgData name="Bob Ward" userId="6da7c2dd-8e2e-469f-a216-c384312e2a2d" providerId="ADAL" clId="{36F9B489-6E24-4D54-A32A-774707C2931C}" dt="2022-11-09T00:59:16.913" v="369" actId="26606"/>
          <ac:picMkLst>
            <pc:docMk/>
            <pc:sldMk cId="1364617844" sldId="2147478833"/>
            <ac:picMk id="5" creationId="{405EED55-9426-1ECA-5F3F-2E0ED86CD1A5}"/>
          </ac:picMkLst>
        </pc:picChg>
      </pc:sldChg>
      <pc:sldChg chg="modSp add del mod">
        <pc:chgData name="Bob Ward" userId="6da7c2dd-8e2e-469f-a216-c384312e2a2d" providerId="ADAL" clId="{36F9B489-6E24-4D54-A32A-774707C2931C}" dt="2022-11-09T00:58:18.404" v="352" actId="47"/>
        <pc:sldMkLst>
          <pc:docMk/>
          <pc:sldMk cId="3194385611" sldId="2147478833"/>
        </pc:sldMkLst>
        <pc:spChg chg="mod">
          <ac:chgData name="Bob Ward" userId="6da7c2dd-8e2e-469f-a216-c384312e2a2d" providerId="ADAL" clId="{36F9B489-6E24-4D54-A32A-774707C2931C}" dt="2022-11-09T00:57:56.925" v="351" actId="1076"/>
          <ac:spMkLst>
            <pc:docMk/>
            <pc:sldMk cId="3194385611" sldId="2147478833"/>
            <ac:spMk id="4" creationId="{00000000-0000-0000-0000-000000000000}"/>
          </ac:spMkLst>
        </pc:spChg>
        <pc:spChg chg="mod">
          <ac:chgData name="Bob Ward" userId="6da7c2dd-8e2e-469f-a216-c384312e2a2d" providerId="ADAL" clId="{36F9B489-6E24-4D54-A32A-774707C2931C}" dt="2022-11-09T00:57:50.807" v="350" actId="1076"/>
          <ac:spMkLst>
            <pc:docMk/>
            <pc:sldMk cId="3194385611" sldId="2147478833"/>
            <ac:spMk id="5" creationId="{68C3B9E5-E158-B657-6746-3C5725C1792F}"/>
          </ac:spMkLst>
        </pc:spChg>
      </pc:sldChg>
      <pc:sldChg chg="modSp add mod">
        <pc:chgData name="Bob Ward" userId="6da7c2dd-8e2e-469f-a216-c384312e2a2d" providerId="ADAL" clId="{36F9B489-6E24-4D54-A32A-774707C2931C}" dt="2022-11-09T01:03:33.638" v="433" actId="1076"/>
        <pc:sldMkLst>
          <pc:docMk/>
          <pc:sldMk cId="3194385611" sldId="2147478834"/>
        </pc:sldMkLst>
        <pc:spChg chg="mod">
          <ac:chgData name="Bob Ward" userId="6da7c2dd-8e2e-469f-a216-c384312e2a2d" providerId="ADAL" clId="{36F9B489-6E24-4D54-A32A-774707C2931C}" dt="2022-11-09T01:02:45.669" v="413" actId="1076"/>
          <ac:spMkLst>
            <pc:docMk/>
            <pc:sldMk cId="3194385611" sldId="2147478834"/>
            <ac:spMk id="4" creationId="{00000000-0000-0000-0000-000000000000}"/>
          </ac:spMkLst>
        </pc:spChg>
        <pc:spChg chg="mod">
          <ac:chgData name="Bob Ward" userId="6da7c2dd-8e2e-469f-a216-c384312e2a2d" providerId="ADAL" clId="{36F9B489-6E24-4D54-A32A-774707C2931C}" dt="2022-11-09T01:03:33.638" v="433" actId="1076"/>
          <ac:spMkLst>
            <pc:docMk/>
            <pc:sldMk cId="3194385611" sldId="2147478834"/>
            <ac:spMk id="5" creationId="{68C3B9E5-E158-B657-6746-3C5725C1792F}"/>
          </ac:spMkLst>
        </pc:spChg>
      </pc:sldChg>
      <pc:sldChg chg="add del">
        <pc:chgData name="Bob Ward" userId="6da7c2dd-8e2e-469f-a216-c384312e2a2d" providerId="ADAL" clId="{36F9B489-6E24-4D54-A32A-774707C2931C}" dt="2022-11-21T22:43:30.372" v="665"/>
        <pc:sldMkLst>
          <pc:docMk/>
          <pc:sldMk cId="727889510" sldId="2147478835"/>
        </pc:sldMkLst>
      </pc:sldChg>
      <pc:sldChg chg="add del">
        <pc:chgData name="Bob Ward" userId="6da7c2dd-8e2e-469f-a216-c384312e2a2d" providerId="ADAL" clId="{36F9B489-6E24-4D54-A32A-774707C2931C}" dt="2022-11-15T03:09:45.651" v="463"/>
        <pc:sldMkLst>
          <pc:docMk/>
          <pc:sldMk cId="2445104643" sldId="2147478837"/>
        </pc:sldMkLst>
      </pc:sldChg>
      <pc:sldChg chg="add del setBg">
        <pc:chgData name="Bob Ward" userId="6da7c2dd-8e2e-469f-a216-c384312e2a2d" providerId="ADAL" clId="{36F9B489-6E24-4D54-A32A-774707C2931C}" dt="2022-11-15T03:14:23.879" v="465"/>
        <pc:sldMkLst>
          <pc:docMk/>
          <pc:sldMk cId="3294168916" sldId="2147478838"/>
        </pc:sldMkLst>
      </pc:sldChg>
      <pc:sldChg chg="modSp add">
        <pc:chgData name="Bob Ward" userId="6da7c2dd-8e2e-469f-a216-c384312e2a2d" providerId="ADAL" clId="{36F9B489-6E24-4D54-A32A-774707C2931C}" dt="2022-11-15T03:15:25.537" v="507" actId="20577"/>
        <pc:sldMkLst>
          <pc:docMk/>
          <pc:sldMk cId="3406116543" sldId="2147478838"/>
        </pc:sldMkLst>
        <pc:spChg chg="mod">
          <ac:chgData name="Bob Ward" userId="6da7c2dd-8e2e-469f-a216-c384312e2a2d" providerId="ADAL" clId="{36F9B489-6E24-4D54-A32A-774707C2931C}" dt="2022-11-15T03:15:25.537" v="507" actId="20577"/>
          <ac:spMkLst>
            <pc:docMk/>
            <pc:sldMk cId="3406116543" sldId="2147478838"/>
            <ac:spMk id="9" creationId="{EFCDA649-226B-4F14-4513-38E2DED66D1C}"/>
          </ac:spMkLst>
        </pc:spChg>
      </pc:sldChg>
      <pc:sldChg chg="add del setBg">
        <pc:chgData name="Bob Ward" userId="6da7c2dd-8e2e-469f-a216-c384312e2a2d" providerId="ADAL" clId="{36F9B489-6E24-4D54-A32A-774707C2931C}" dt="2022-11-15T03:28:15.764" v="563"/>
        <pc:sldMkLst>
          <pc:docMk/>
          <pc:sldMk cId="631659775" sldId="2147478839"/>
        </pc:sldMkLst>
      </pc:sldChg>
      <pc:sldChg chg="add">
        <pc:chgData name="Bob Ward" userId="6da7c2dd-8e2e-469f-a216-c384312e2a2d" providerId="ADAL" clId="{36F9B489-6E24-4D54-A32A-774707C2931C}" dt="2022-11-15T03:28:15.827" v="564"/>
        <pc:sldMkLst>
          <pc:docMk/>
          <pc:sldMk cId="3202648203" sldId="2147478839"/>
        </pc:sldMkLst>
      </pc:sldChg>
      <pc:sldChg chg="add del setBg">
        <pc:chgData name="Bob Ward" userId="6da7c2dd-8e2e-469f-a216-c384312e2a2d" providerId="ADAL" clId="{36F9B489-6E24-4D54-A32A-774707C2931C}" dt="2022-11-15T03:28:55.010" v="567"/>
        <pc:sldMkLst>
          <pc:docMk/>
          <pc:sldMk cId="903799498" sldId="2147478840"/>
        </pc:sldMkLst>
      </pc:sldChg>
      <pc:sldChg chg="add">
        <pc:chgData name="Bob Ward" userId="6da7c2dd-8e2e-469f-a216-c384312e2a2d" providerId="ADAL" clId="{36F9B489-6E24-4D54-A32A-774707C2931C}" dt="2022-11-15T03:28:55.049" v="568"/>
        <pc:sldMkLst>
          <pc:docMk/>
          <pc:sldMk cId="4153605310" sldId="2147478840"/>
        </pc:sldMkLst>
      </pc:sldChg>
      <pc:sldChg chg="add del setBg">
        <pc:chgData name="Bob Ward" userId="6da7c2dd-8e2e-469f-a216-c384312e2a2d" providerId="ADAL" clId="{36F9B489-6E24-4D54-A32A-774707C2931C}" dt="2022-11-15T03:33:43.980" v="571"/>
        <pc:sldMkLst>
          <pc:docMk/>
          <pc:sldMk cId="226890498" sldId="2147478841"/>
        </pc:sldMkLst>
      </pc:sldChg>
      <pc:sldChg chg="add">
        <pc:chgData name="Bob Ward" userId="6da7c2dd-8e2e-469f-a216-c384312e2a2d" providerId="ADAL" clId="{36F9B489-6E24-4D54-A32A-774707C2931C}" dt="2022-11-15T03:33:44.027" v="572"/>
        <pc:sldMkLst>
          <pc:docMk/>
          <pc:sldMk cId="3898580161" sldId="2147478841"/>
        </pc:sldMkLst>
      </pc:sldChg>
      <pc:sldChg chg="add del setBg">
        <pc:chgData name="Bob Ward" userId="6da7c2dd-8e2e-469f-a216-c384312e2a2d" providerId="ADAL" clId="{36F9B489-6E24-4D54-A32A-774707C2931C}" dt="2022-11-15T03:33:43.980" v="571"/>
        <pc:sldMkLst>
          <pc:docMk/>
          <pc:sldMk cId="901476598" sldId="2147478842"/>
        </pc:sldMkLst>
      </pc:sldChg>
      <pc:sldChg chg="add">
        <pc:chgData name="Bob Ward" userId="6da7c2dd-8e2e-469f-a216-c384312e2a2d" providerId="ADAL" clId="{36F9B489-6E24-4D54-A32A-774707C2931C}" dt="2022-11-15T03:33:44.027" v="572"/>
        <pc:sldMkLst>
          <pc:docMk/>
          <pc:sldMk cId="4022753205" sldId="2147478842"/>
        </pc:sldMkLst>
      </pc:sldChg>
      <pc:sldChg chg="add">
        <pc:chgData name="Bob Ward" userId="6da7c2dd-8e2e-469f-a216-c384312e2a2d" providerId="ADAL" clId="{36F9B489-6E24-4D54-A32A-774707C2931C}" dt="2022-11-15T03:35:14.258" v="577"/>
        <pc:sldMkLst>
          <pc:docMk/>
          <pc:sldMk cId="2456172909" sldId="2147478843"/>
        </pc:sldMkLst>
      </pc:sldChg>
      <pc:sldChg chg="add del setBg">
        <pc:chgData name="Bob Ward" userId="6da7c2dd-8e2e-469f-a216-c384312e2a2d" providerId="ADAL" clId="{36F9B489-6E24-4D54-A32A-774707C2931C}" dt="2022-11-15T03:35:14.227" v="576"/>
        <pc:sldMkLst>
          <pc:docMk/>
          <pc:sldMk cId="3815958369" sldId="2147478843"/>
        </pc:sldMkLst>
      </pc:sldChg>
      <pc:sldChg chg="add del setBg">
        <pc:chgData name="Bob Ward" userId="6da7c2dd-8e2e-469f-a216-c384312e2a2d" providerId="ADAL" clId="{36F9B489-6E24-4D54-A32A-774707C2931C}" dt="2022-11-15T03:36:05.010" v="584"/>
        <pc:sldMkLst>
          <pc:docMk/>
          <pc:sldMk cId="1440144821" sldId="2147478844"/>
        </pc:sldMkLst>
      </pc:sldChg>
      <pc:sldChg chg="add del setBg">
        <pc:chgData name="Bob Ward" userId="6da7c2dd-8e2e-469f-a216-c384312e2a2d" providerId="ADAL" clId="{36F9B489-6E24-4D54-A32A-774707C2931C}" dt="2022-11-15T03:36:01.362" v="582"/>
        <pc:sldMkLst>
          <pc:docMk/>
          <pc:sldMk cId="1983055016" sldId="2147478844"/>
        </pc:sldMkLst>
      </pc:sldChg>
      <pc:sldChg chg="add">
        <pc:chgData name="Bob Ward" userId="6da7c2dd-8e2e-469f-a216-c384312e2a2d" providerId="ADAL" clId="{36F9B489-6E24-4D54-A32A-774707C2931C}" dt="2022-11-15T03:36:05.044" v="585"/>
        <pc:sldMkLst>
          <pc:docMk/>
          <pc:sldMk cId="3870653684" sldId="2147478844"/>
        </pc:sldMkLst>
      </pc:sldChg>
      <pc:sldChg chg="add del">
        <pc:chgData name="Bob Ward" userId="6da7c2dd-8e2e-469f-a216-c384312e2a2d" providerId="ADAL" clId="{36F9B489-6E24-4D54-A32A-774707C2931C}" dt="2022-11-21T22:43:12.266" v="660"/>
        <pc:sldMkLst>
          <pc:docMk/>
          <pc:sldMk cId="927983945" sldId="2147478845"/>
        </pc:sldMkLst>
      </pc:sldChg>
      <pc:sldChg chg="delSp add del modAnim">
        <pc:chgData name="Bob Ward" userId="6da7c2dd-8e2e-469f-a216-c384312e2a2d" providerId="ADAL" clId="{36F9B489-6E24-4D54-A32A-774707C2931C}" dt="2022-11-16T05:34:32.254" v="610" actId="47"/>
        <pc:sldMkLst>
          <pc:docMk/>
          <pc:sldMk cId="1451016100" sldId="2147478845"/>
        </pc:sldMkLst>
        <pc:picChg chg="del">
          <ac:chgData name="Bob Ward" userId="6da7c2dd-8e2e-469f-a216-c384312e2a2d" providerId="ADAL" clId="{36F9B489-6E24-4D54-A32A-774707C2931C}" dt="2022-11-16T05:34:27.060" v="609" actId="478"/>
          <ac:picMkLst>
            <pc:docMk/>
            <pc:sldMk cId="1451016100" sldId="2147478845"/>
            <ac:picMk id="3" creationId="{DA14D5D7-A65F-0F25-11D2-D0B5DB0948CD}"/>
          </ac:picMkLst>
        </pc:picChg>
      </pc:sldChg>
      <pc:sldChg chg="addSp delSp modSp add del mod modAnim">
        <pc:chgData name="Bob Ward" userId="6da7c2dd-8e2e-469f-a216-c384312e2a2d" providerId="ADAL" clId="{36F9B489-6E24-4D54-A32A-774707C2931C}" dt="2022-11-21T22:40:58.736" v="658" actId="47"/>
        <pc:sldMkLst>
          <pc:docMk/>
          <pc:sldMk cId="2140596004" sldId="2147478845"/>
        </pc:sldMkLst>
        <pc:spChg chg="del mod">
          <ac:chgData name="Bob Ward" userId="6da7c2dd-8e2e-469f-a216-c384312e2a2d" providerId="ADAL" clId="{36F9B489-6E24-4D54-A32A-774707C2931C}" dt="2022-11-16T18:03:30.869" v="613" actId="478"/>
          <ac:spMkLst>
            <pc:docMk/>
            <pc:sldMk cId="2140596004" sldId="2147478845"/>
            <ac:spMk id="2" creationId="{2F1B3908-87C9-4160-8C92-93CB84EE0122}"/>
          </ac:spMkLst>
        </pc:spChg>
        <pc:spChg chg="mod">
          <ac:chgData name="Bob Ward" userId="6da7c2dd-8e2e-469f-a216-c384312e2a2d" providerId="ADAL" clId="{36F9B489-6E24-4D54-A32A-774707C2931C}" dt="2022-11-16T18:03:39.264" v="615" actId="1076"/>
          <ac:spMkLst>
            <pc:docMk/>
            <pc:sldMk cId="2140596004" sldId="2147478845"/>
            <ac:spMk id="6" creationId="{ACA8FF3A-BC65-470A-594E-9F13BF08893A}"/>
          </ac:spMkLst>
        </pc:spChg>
        <pc:spChg chg="mod">
          <ac:chgData name="Bob Ward" userId="6da7c2dd-8e2e-469f-a216-c384312e2a2d" providerId="ADAL" clId="{36F9B489-6E24-4D54-A32A-774707C2931C}" dt="2022-11-16T18:03:39.264" v="615" actId="1076"/>
          <ac:spMkLst>
            <pc:docMk/>
            <pc:sldMk cId="2140596004" sldId="2147478845"/>
            <ac:spMk id="8" creationId="{FAC8EE3F-4D03-1026-6A3A-DAF2522E55BA}"/>
          </ac:spMkLst>
        </pc:spChg>
        <pc:spChg chg="mod">
          <ac:chgData name="Bob Ward" userId="6da7c2dd-8e2e-469f-a216-c384312e2a2d" providerId="ADAL" clId="{36F9B489-6E24-4D54-A32A-774707C2931C}" dt="2022-11-16T18:03:39.264" v="615" actId="1076"/>
          <ac:spMkLst>
            <pc:docMk/>
            <pc:sldMk cId="2140596004" sldId="2147478845"/>
            <ac:spMk id="12" creationId="{F8C65AB0-44A3-8CED-77CD-394CD243423E}"/>
          </ac:spMkLst>
        </pc:spChg>
        <pc:spChg chg="mod">
          <ac:chgData name="Bob Ward" userId="6da7c2dd-8e2e-469f-a216-c384312e2a2d" providerId="ADAL" clId="{36F9B489-6E24-4D54-A32A-774707C2931C}" dt="2022-11-16T18:03:39.264" v="615" actId="1076"/>
          <ac:spMkLst>
            <pc:docMk/>
            <pc:sldMk cId="2140596004" sldId="2147478845"/>
            <ac:spMk id="13" creationId="{DF1A7FA5-F5C5-33EF-4063-F2F27A189E3A}"/>
          </ac:spMkLst>
        </pc:spChg>
        <pc:spChg chg="mod">
          <ac:chgData name="Bob Ward" userId="6da7c2dd-8e2e-469f-a216-c384312e2a2d" providerId="ADAL" clId="{36F9B489-6E24-4D54-A32A-774707C2931C}" dt="2022-11-16T18:03:39.264" v="615" actId="1076"/>
          <ac:spMkLst>
            <pc:docMk/>
            <pc:sldMk cId="2140596004" sldId="2147478845"/>
            <ac:spMk id="14" creationId="{DAF68F30-E05E-0AF1-AB5F-F4D3CCB00442}"/>
          </ac:spMkLst>
        </pc:spChg>
        <pc:spChg chg="mod">
          <ac:chgData name="Bob Ward" userId="6da7c2dd-8e2e-469f-a216-c384312e2a2d" providerId="ADAL" clId="{36F9B489-6E24-4D54-A32A-774707C2931C}" dt="2022-11-16T18:03:39.264" v="615" actId="1076"/>
          <ac:spMkLst>
            <pc:docMk/>
            <pc:sldMk cId="2140596004" sldId="2147478845"/>
            <ac:spMk id="16" creationId="{B69F4AAC-310F-CE8C-B3A5-EEC625AC5188}"/>
          </ac:spMkLst>
        </pc:spChg>
        <pc:spChg chg="mod">
          <ac:chgData name="Bob Ward" userId="6da7c2dd-8e2e-469f-a216-c384312e2a2d" providerId="ADAL" clId="{36F9B489-6E24-4D54-A32A-774707C2931C}" dt="2022-11-16T18:03:39.264" v="615" actId="1076"/>
          <ac:spMkLst>
            <pc:docMk/>
            <pc:sldMk cId="2140596004" sldId="2147478845"/>
            <ac:spMk id="18" creationId="{A68A6FA4-4917-56FC-CF7C-FC4C417E4AAD}"/>
          </ac:spMkLst>
        </pc:spChg>
        <pc:spChg chg="mod">
          <ac:chgData name="Bob Ward" userId="6da7c2dd-8e2e-469f-a216-c384312e2a2d" providerId="ADAL" clId="{36F9B489-6E24-4D54-A32A-774707C2931C}" dt="2022-11-16T18:03:39.264" v="615" actId="1076"/>
          <ac:spMkLst>
            <pc:docMk/>
            <pc:sldMk cId="2140596004" sldId="2147478845"/>
            <ac:spMk id="20" creationId="{77420BB2-C04C-4B76-89CC-97C7B0F8B250}"/>
          </ac:spMkLst>
        </pc:spChg>
        <pc:spChg chg="mod">
          <ac:chgData name="Bob Ward" userId="6da7c2dd-8e2e-469f-a216-c384312e2a2d" providerId="ADAL" clId="{36F9B489-6E24-4D54-A32A-774707C2931C}" dt="2022-11-16T18:03:39.264" v="615" actId="1076"/>
          <ac:spMkLst>
            <pc:docMk/>
            <pc:sldMk cId="2140596004" sldId="2147478845"/>
            <ac:spMk id="21" creationId="{AC6CEFED-47FC-42B7-A340-B5C3DEBC6C1B}"/>
          </ac:spMkLst>
        </pc:spChg>
        <pc:spChg chg="mod">
          <ac:chgData name="Bob Ward" userId="6da7c2dd-8e2e-469f-a216-c384312e2a2d" providerId="ADAL" clId="{36F9B489-6E24-4D54-A32A-774707C2931C}" dt="2022-11-16T18:03:39.264" v="615" actId="1076"/>
          <ac:spMkLst>
            <pc:docMk/>
            <pc:sldMk cId="2140596004" sldId="2147478845"/>
            <ac:spMk id="22" creationId="{92EFACBF-5DC8-41F7-9CFA-4E6670501D84}"/>
          </ac:spMkLst>
        </pc:spChg>
        <pc:spChg chg="add del mod">
          <ac:chgData name="Bob Ward" userId="6da7c2dd-8e2e-469f-a216-c384312e2a2d" providerId="ADAL" clId="{36F9B489-6E24-4D54-A32A-774707C2931C}" dt="2022-11-16T18:03:33.718" v="614" actId="478"/>
          <ac:spMkLst>
            <pc:docMk/>
            <pc:sldMk cId="2140596004" sldId="2147478845"/>
            <ac:spMk id="26" creationId="{2E151736-1623-2D68-765E-363C5593F070}"/>
          </ac:spMkLst>
        </pc:spChg>
        <pc:spChg chg="mod">
          <ac:chgData name="Bob Ward" userId="6da7c2dd-8e2e-469f-a216-c384312e2a2d" providerId="ADAL" clId="{36F9B489-6E24-4D54-A32A-774707C2931C}" dt="2022-11-16T18:03:39.264" v="615" actId="1076"/>
          <ac:spMkLst>
            <pc:docMk/>
            <pc:sldMk cId="2140596004" sldId="2147478845"/>
            <ac:spMk id="68" creationId="{0A20564D-75D3-31D6-FCA0-C1DC8854EAB6}"/>
          </ac:spMkLst>
        </pc:spChg>
        <pc:spChg chg="mod">
          <ac:chgData name="Bob Ward" userId="6da7c2dd-8e2e-469f-a216-c384312e2a2d" providerId="ADAL" clId="{36F9B489-6E24-4D54-A32A-774707C2931C}" dt="2022-11-16T18:03:39.264" v="615" actId="1076"/>
          <ac:spMkLst>
            <pc:docMk/>
            <pc:sldMk cId="2140596004" sldId="2147478845"/>
            <ac:spMk id="70" creationId="{F6B81E48-4CB5-1E70-7D30-EA1AC7F6325F}"/>
          </ac:spMkLst>
        </pc:spChg>
        <pc:spChg chg="mod">
          <ac:chgData name="Bob Ward" userId="6da7c2dd-8e2e-469f-a216-c384312e2a2d" providerId="ADAL" clId="{36F9B489-6E24-4D54-A32A-774707C2931C}" dt="2022-11-16T18:03:39.264" v="615" actId="1076"/>
          <ac:spMkLst>
            <pc:docMk/>
            <pc:sldMk cId="2140596004" sldId="2147478845"/>
            <ac:spMk id="72" creationId="{E0EEFD30-AAB2-71DC-9BFE-841EF7297E8B}"/>
          </ac:spMkLst>
        </pc:spChg>
        <pc:spChg chg="mod">
          <ac:chgData name="Bob Ward" userId="6da7c2dd-8e2e-469f-a216-c384312e2a2d" providerId="ADAL" clId="{36F9B489-6E24-4D54-A32A-774707C2931C}" dt="2022-11-16T18:03:39.264" v="615" actId="1076"/>
          <ac:spMkLst>
            <pc:docMk/>
            <pc:sldMk cId="2140596004" sldId="2147478845"/>
            <ac:spMk id="76" creationId="{243B745E-0154-4338-BE53-D3219BDF76CE}"/>
          </ac:spMkLst>
        </pc:spChg>
        <pc:spChg chg="mod">
          <ac:chgData name="Bob Ward" userId="6da7c2dd-8e2e-469f-a216-c384312e2a2d" providerId="ADAL" clId="{36F9B489-6E24-4D54-A32A-774707C2931C}" dt="2022-11-16T18:03:39.264" v="615" actId="1076"/>
          <ac:spMkLst>
            <pc:docMk/>
            <pc:sldMk cId="2140596004" sldId="2147478845"/>
            <ac:spMk id="77" creationId="{C0AB6A0D-E139-4E08-864F-29CFF3714183}"/>
          </ac:spMkLst>
        </pc:spChg>
        <pc:spChg chg="mod">
          <ac:chgData name="Bob Ward" userId="6da7c2dd-8e2e-469f-a216-c384312e2a2d" providerId="ADAL" clId="{36F9B489-6E24-4D54-A32A-774707C2931C}" dt="2022-11-16T18:03:39.264" v="615" actId="1076"/>
          <ac:spMkLst>
            <pc:docMk/>
            <pc:sldMk cId="2140596004" sldId="2147478845"/>
            <ac:spMk id="79" creationId="{2AC5BD65-EDD8-4740-B625-ECE82A20AC51}"/>
          </ac:spMkLst>
        </pc:spChg>
        <pc:spChg chg="mod">
          <ac:chgData name="Bob Ward" userId="6da7c2dd-8e2e-469f-a216-c384312e2a2d" providerId="ADAL" clId="{36F9B489-6E24-4D54-A32A-774707C2931C}" dt="2022-11-16T18:03:39.264" v="615" actId="1076"/>
          <ac:spMkLst>
            <pc:docMk/>
            <pc:sldMk cId="2140596004" sldId="2147478845"/>
            <ac:spMk id="80" creationId="{C9B3D56E-33EE-4242-B3B0-5892C99BCE3F}"/>
          </ac:spMkLst>
        </pc:spChg>
        <pc:spChg chg="mod">
          <ac:chgData name="Bob Ward" userId="6da7c2dd-8e2e-469f-a216-c384312e2a2d" providerId="ADAL" clId="{36F9B489-6E24-4D54-A32A-774707C2931C}" dt="2022-11-16T18:03:39.264" v="615" actId="1076"/>
          <ac:spMkLst>
            <pc:docMk/>
            <pc:sldMk cId="2140596004" sldId="2147478845"/>
            <ac:spMk id="83" creationId="{57AE32B8-97EA-484B-893A-3A0C96D1A14C}"/>
          </ac:spMkLst>
        </pc:spChg>
        <pc:spChg chg="mod">
          <ac:chgData name="Bob Ward" userId="6da7c2dd-8e2e-469f-a216-c384312e2a2d" providerId="ADAL" clId="{36F9B489-6E24-4D54-A32A-774707C2931C}" dt="2022-11-16T18:03:39.264" v="615" actId="1076"/>
          <ac:spMkLst>
            <pc:docMk/>
            <pc:sldMk cId="2140596004" sldId="2147478845"/>
            <ac:spMk id="84" creationId="{91D5DEC5-E147-4615-A12A-7E1CB3956E86}"/>
          </ac:spMkLst>
        </pc:spChg>
        <pc:spChg chg="mod">
          <ac:chgData name="Bob Ward" userId="6da7c2dd-8e2e-469f-a216-c384312e2a2d" providerId="ADAL" clId="{36F9B489-6E24-4D54-A32A-774707C2931C}" dt="2022-11-16T18:03:39.264" v="615" actId="1076"/>
          <ac:spMkLst>
            <pc:docMk/>
            <pc:sldMk cId="2140596004" sldId="2147478845"/>
            <ac:spMk id="88" creationId="{133E31D8-6011-4CE9-AA0F-3AD86B09339E}"/>
          </ac:spMkLst>
        </pc:spChg>
        <pc:spChg chg="mod">
          <ac:chgData name="Bob Ward" userId="6da7c2dd-8e2e-469f-a216-c384312e2a2d" providerId="ADAL" clId="{36F9B489-6E24-4D54-A32A-774707C2931C}" dt="2022-11-16T18:03:39.264" v="615" actId="1076"/>
          <ac:spMkLst>
            <pc:docMk/>
            <pc:sldMk cId="2140596004" sldId="2147478845"/>
            <ac:spMk id="89" creationId="{A55C4204-E718-40A0-86CC-93C02213D4D9}"/>
          </ac:spMkLst>
        </pc:spChg>
        <pc:spChg chg="mod">
          <ac:chgData name="Bob Ward" userId="6da7c2dd-8e2e-469f-a216-c384312e2a2d" providerId="ADAL" clId="{36F9B489-6E24-4D54-A32A-774707C2931C}" dt="2022-11-16T18:03:39.264" v="615" actId="1076"/>
          <ac:spMkLst>
            <pc:docMk/>
            <pc:sldMk cId="2140596004" sldId="2147478845"/>
            <ac:spMk id="101" creationId="{1B65F88A-F3D2-15E7-47B4-C9F3007C0B37}"/>
          </ac:spMkLst>
        </pc:spChg>
        <pc:spChg chg="mod">
          <ac:chgData name="Bob Ward" userId="6da7c2dd-8e2e-469f-a216-c384312e2a2d" providerId="ADAL" clId="{36F9B489-6E24-4D54-A32A-774707C2931C}" dt="2022-11-16T18:03:39.264" v="615" actId="1076"/>
          <ac:spMkLst>
            <pc:docMk/>
            <pc:sldMk cId="2140596004" sldId="2147478845"/>
            <ac:spMk id="102" creationId="{B40F53E0-B5BB-4C0F-A110-53D1D4F3B40D}"/>
          </ac:spMkLst>
        </pc:spChg>
        <pc:spChg chg="mod">
          <ac:chgData name="Bob Ward" userId="6da7c2dd-8e2e-469f-a216-c384312e2a2d" providerId="ADAL" clId="{36F9B489-6E24-4D54-A32A-774707C2931C}" dt="2022-11-16T18:03:39.264" v="615" actId="1076"/>
          <ac:spMkLst>
            <pc:docMk/>
            <pc:sldMk cId="2140596004" sldId="2147478845"/>
            <ac:spMk id="103" creationId="{B8380E83-B556-4AF7-A53F-2D0B675CBEAC}"/>
          </ac:spMkLst>
        </pc:spChg>
        <pc:spChg chg="mod">
          <ac:chgData name="Bob Ward" userId="6da7c2dd-8e2e-469f-a216-c384312e2a2d" providerId="ADAL" clId="{36F9B489-6E24-4D54-A32A-774707C2931C}" dt="2022-11-16T18:03:39.264" v="615" actId="1076"/>
          <ac:spMkLst>
            <pc:docMk/>
            <pc:sldMk cId="2140596004" sldId="2147478845"/>
            <ac:spMk id="104" creationId="{BA5633AF-7650-4D06-A2E6-C94D8F4F19D1}"/>
          </ac:spMkLst>
        </pc:spChg>
        <pc:spChg chg="mod">
          <ac:chgData name="Bob Ward" userId="6da7c2dd-8e2e-469f-a216-c384312e2a2d" providerId="ADAL" clId="{36F9B489-6E24-4D54-A32A-774707C2931C}" dt="2022-11-16T18:03:39.264" v="615" actId="1076"/>
          <ac:spMkLst>
            <pc:docMk/>
            <pc:sldMk cId="2140596004" sldId="2147478845"/>
            <ac:spMk id="106" creationId="{BEEF3A14-8EFE-4E73-AECA-D92BE1F628C9}"/>
          </ac:spMkLst>
        </pc:spChg>
        <pc:spChg chg="mod">
          <ac:chgData name="Bob Ward" userId="6da7c2dd-8e2e-469f-a216-c384312e2a2d" providerId="ADAL" clId="{36F9B489-6E24-4D54-A32A-774707C2931C}" dt="2022-11-16T18:03:39.264" v="615" actId="1076"/>
          <ac:spMkLst>
            <pc:docMk/>
            <pc:sldMk cId="2140596004" sldId="2147478845"/>
            <ac:spMk id="108" creationId="{40F81B8E-6388-415A-AE31-AAE5BCDA1A02}"/>
          </ac:spMkLst>
        </pc:spChg>
        <pc:spChg chg="mod">
          <ac:chgData name="Bob Ward" userId="6da7c2dd-8e2e-469f-a216-c384312e2a2d" providerId="ADAL" clId="{36F9B489-6E24-4D54-A32A-774707C2931C}" dt="2022-11-16T18:03:39.264" v="615" actId="1076"/>
          <ac:spMkLst>
            <pc:docMk/>
            <pc:sldMk cId="2140596004" sldId="2147478845"/>
            <ac:spMk id="109" creationId="{0852425B-493A-48EA-978D-8784F56F45E8}"/>
          </ac:spMkLst>
        </pc:spChg>
        <pc:spChg chg="mod">
          <ac:chgData name="Bob Ward" userId="6da7c2dd-8e2e-469f-a216-c384312e2a2d" providerId="ADAL" clId="{36F9B489-6E24-4D54-A32A-774707C2931C}" dt="2022-11-16T18:03:39.264" v="615" actId="1076"/>
          <ac:spMkLst>
            <pc:docMk/>
            <pc:sldMk cId="2140596004" sldId="2147478845"/>
            <ac:spMk id="110" creationId="{8DCD489F-F9C2-458A-8292-AD6FDCD62D14}"/>
          </ac:spMkLst>
        </pc:spChg>
        <pc:spChg chg="mod">
          <ac:chgData name="Bob Ward" userId="6da7c2dd-8e2e-469f-a216-c384312e2a2d" providerId="ADAL" clId="{36F9B489-6E24-4D54-A32A-774707C2931C}" dt="2022-11-16T18:03:39.264" v="615" actId="1076"/>
          <ac:spMkLst>
            <pc:docMk/>
            <pc:sldMk cId="2140596004" sldId="2147478845"/>
            <ac:spMk id="111" creationId="{4E9006E6-C883-4C66-9401-8E3AE2A60092}"/>
          </ac:spMkLst>
        </pc:spChg>
        <pc:spChg chg="mod">
          <ac:chgData name="Bob Ward" userId="6da7c2dd-8e2e-469f-a216-c384312e2a2d" providerId="ADAL" clId="{36F9B489-6E24-4D54-A32A-774707C2931C}" dt="2022-11-16T18:03:39.264" v="615" actId="1076"/>
          <ac:spMkLst>
            <pc:docMk/>
            <pc:sldMk cId="2140596004" sldId="2147478845"/>
            <ac:spMk id="112" creationId="{6922C3F0-0D8B-480F-8A2E-602DCB26708D}"/>
          </ac:spMkLst>
        </pc:spChg>
        <pc:spChg chg="mod">
          <ac:chgData name="Bob Ward" userId="6da7c2dd-8e2e-469f-a216-c384312e2a2d" providerId="ADAL" clId="{36F9B489-6E24-4D54-A32A-774707C2931C}" dt="2022-11-16T18:03:39.264" v="615" actId="1076"/>
          <ac:spMkLst>
            <pc:docMk/>
            <pc:sldMk cId="2140596004" sldId="2147478845"/>
            <ac:spMk id="113" creationId="{2005572E-1B11-42D5-92C8-02C29782D8CF}"/>
          </ac:spMkLst>
        </pc:spChg>
        <pc:spChg chg="mod">
          <ac:chgData name="Bob Ward" userId="6da7c2dd-8e2e-469f-a216-c384312e2a2d" providerId="ADAL" clId="{36F9B489-6E24-4D54-A32A-774707C2931C}" dt="2022-11-16T18:03:39.264" v="615" actId="1076"/>
          <ac:spMkLst>
            <pc:docMk/>
            <pc:sldMk cId="2140596004" sldId="2147478845"/>
            <ac:spMk id="114" creationId="{BF28612C-EF53-E87F-3C70-69C5ED65D420}"/>
          </ac:spMkLst>
        </pc:spChg>
        <pc:spChg chg="mod">
          <ac:chgData name="Bob Ward" userId="6da7c2dd-8e2e-469f-a216-c384312e2a2d" providerId="ADAL" clId="{36F9B489-6E24-4D54-A32A-774707C2931C}" dt="2022-11-16T18:03:39.264" v="615" actId="1076"/>
          <ac:spMkLst>
            <pc:docMk/>
            <pc:sldMk cId="2140596004" sldId="2147478845"/>
            <ac:spMk id="115" creationId="{59A91831-2833-0B84-FF5E-149A2EF170ED}"/>
          </ac:spMkLst>
        </pc:spChg>
        <pc:spChg chg="mod">
          <ac:chgData name="Bob Ward" userId="6da7c2dd-8e2e-469f-a216-c384312e2a2d" providerId="ADAL" clId="{36F9B489-6E24-4D54-A32A-774707C2931C}" dt="2022-11-16T18:03:39.264" v="615" actId="1076"/>
          <ac:spMkLst>
            <pc:docMk/>
            <pc:sldMk cId="2140596004" sldId="2147478845"/>
            <ac:spMk id="117" creationId="{7D0BAE3F-642F-47E6-B853-069368998A28}"/>
          </ac:spMkLst>
        </pc:spChg>
        <pc:spChg chg="mod">
          <ac:chgData name="Bob Ward" userId="6da7c2dd-8e2e-469f-a216-c384312e2a2d" providerId="ADAL" clId="{36F9B489-6E24-4D54-A32A-774707C2931C}" dt="2022-11-16T18:03:39.264" v="615" actId="1076"/>
          <ac:spMkLst>
            <pc:docMk/>
            <pc:sldMk cId="2140596004" sldId="2147478845"/>
            <ac:spMk id="118" creationId="{2D2C6849-0E5B-A9BA-5C6D-F7759F934F3A}"/>
          </ac:spMkLst>
        </pc:spChg>
        <pc:spChg chg="mod">
          <ac:chgData name="Bob Ward" userId="6da7c2dd-8e2e-469f-a216-c384312e2a2d" providerId="ADAL" clId="{36F9B489-6E24-4D54-A32A-774707C2931C}" dt="2022-11-16T18:03:39.264" v="615" actId="1076"/>
          <ac:spMkLst>
            <pc:docMk/>
            <pc:sldMk cId="2140596004" sldId="2147478845"/>
            <ac:spMk id="119" creationId="{C3AFED3E-3DEC-5D07-022C-42E3E3DCEA30}"/>
          </ac:spMkLst>
        </pc:spChg>
        <pc:spChg chg="mod">
          <ac:chgData name="Bob Ward" userId="6da7c2dd-8e2e-469f-a216-c384312e2a2d" providerId="ADAL" clId="{36F9B489-6E24-4D54-A32A-774707C2931C}" dt="2022-11-16T18:03:39.264" v="615" actId="1076"/>
          <ac:spMkLst>
            <pc:docMk/>
            <pc:sldMk cId="2140596004" sldId="2147478845"/>
            <ac:spMk id="120" creationId="{5E93E4A1-2B8D-4FDC-4CD4-0AAF39CA5724}"/>
          </ac:spMkLst>
        </pc:spChg>
        <pc:spChg chg="mod">
          <ac:chgData name="Bob Ward" userId="6da7c2dd-8e2e-469f-a216-c384312e2a2d" providerId="ADAL" clId="{36F9B489-6E24-4D54-A32A-774707C2931C}" dt="2022-11-16T18:03:39.264" v="615" actId="1076"/>
          <ac:spMkLst>
            <pc:docMk/>
            <pc:sldMk cId="2140596004" sldId="2147478845"/>
            <ac:spMk id="122" creationId="{2AE7863C-E619-723C-2DA3-9F3881011EBE}"/>
          </ac:spMkLst>
        </pc:spChg>
        <pc:spChg chg="mod">
          <ac:chgData name="Bob Ward" userId="6da7c2dd-8e2e-469f-a216-c384312e2a2d" providerId="ADAL" clId="{36F9B489-6E24-4D54-A32A-774707C2931C}" dt="2022-11-16T18:03:39.264" v="615" actId="1076"/>
          <ac:spMkLst>
            <pc:docMk/>
            <pc:sldMk cId="2140596004" sldId="2147478845"/>
            <ac:spMk id="124" creationId="{ED0C1265-F5E4-D43B-256B-B3E7D51EBC23}"/>
          </ac:spMkLst>
        </pc:spChg>
        <pc:spChg chg="mod">
          <ac:chgData name="Bob Ward" userId="6da7c2dd-8e2e-469f-a216-c384312e2a2d" providerId="ADAL" clId="{36F9B489-6E24-4D54-A32A-774707C2931C}" dt="2022-11-16T18:03:39.264" v="615" actId="1076"/>
          <ac:spMkLst>
            <pc:docMk/>
            <pc:sldMk cId="2140596004" sldId="2147478845"/>
            <ac:spMk id="125" creationId="{2197CB40-3A57-2439-8A04-8498F35B3846}"/>
          </ac:spMkLst>
        </pc:spChg>
        <pc:spChg chg="mod">
          <ac:chgData name="Bob Ward" userId="6da7c2dd-8e2e-469f-a216-c384312e2a2d" providerId="ADAL" clId="{36F9B489-6E24-4D54-A32A-774707C2931C}" dt="2022-11-16T18:03:39.264" v="615" actId="1076"/>
          <ac:spMkLst>
            <pc:docMk/>
            <pc:sldMk cId="2140596004" sldId="2147478845"/>
            <ac:spMk id="126" creationId="{1E8B1BB5-7AA6-E0DE-6193-C7406DC564AD}"/>
          </ac:spMkLst>
        </pc:spChg>
        <pc:spChg chg="mod">
          <ac:chgData name="Bob Ward" userId="6da7c2dd-8e2e-469f-a216-c384312e2a2d" providerId="ADAL" clId="{36F9B489-6E24-4D54-A32A-774707C2931C}" dt="2022-11-16T18:03:39.264" v="615" actId="1076"/>
          <ac:spMkLst>
            <pc:docMk/>
            <pc:sldMk cId="2140596004" sldId="2147478845"/>
            <ac:spMk id="127" creationId="{52DBB81E-A02A-043C-2AF5-515049BB912C}"/>
          </ac:spMkLst>
        </pc:spChg>
        <pc:spChg chg="mod">
          <ac:chgData name="Bob Ward" userId="6da7c2dd-8e2e-469f-a216-c384312e2a2d" providerId="ADAL" clId="{36F9B489-6E24-4D54-A32A-774707C2931C}" dt="2022-11-16T18:03:39.264" v="615" actId="1076"/>
          <ac:spMkLst>
            <pc:docMk/>
            <pc:sldMk cId="2140596004" sldId="2147478845"/>
            <ac:spMk id="1024" creationId="{76577E2E-AF91-B7D3-1F09-DC6AF5DB08ED}"/>
          </ac:spMkLst>
        </pc:spChg>
        <pc:spChg chg="mod">
          <ac:chgData name="Bob Ward" userId="6da7c2dd-8e2e-469f-a216-c384312e2a2d" providerId="ADAL" clId="{36F9B489-6E24-4D54-A32A-774707C2931C}" dt="2022-11-16T18:03:39.264" v="615" actId="1076"/>
          <ac:spMkLst>
            <pc:docMk/>
            <pc:sldMk cId="2140596004" sldId="2147478845"/>
            <ac:spMk id="1027" creationId="{583F96D3-6C5F-BEC2-389E-A406F7D1A796}"/>
          </ac:spMkLst>
        </pc:spChg>
        <pc:grpChg chg="mod">
          <ac:chgData name="Bob Ward" userId="6da7c2dd-8e2e-469f-a216-c384312e2a2d" providerId="ADAL" clId="{36F9B489-6E24-4D54-A32A-774707C2931C}" dt="2022-11-16T18:03:39.264" v="615" actId="1076"/>
          <ac:grpSpMkLst>
            <pc:docMk/>
            <pc:sldMk cId="2140596004" sldId="2147478845"/>
            <ac:grpSpMk id="9" creationId="{263C9842-137F-0EC0-826C-6DD685B5B9CC}"/>
          </ac:grpSpMkLst>
        </pc:grpChg>
        <pc:grpChg chg="mod">
          <ac:chgData name="Bob Ward" userId="6da7c2dd-8e2e-469f-a216-c384312e2a2d" providerId="ADAL" clId="{36F9B489-6E24-4D54-A32A-774707C2931C}" dt="2022-11-16T18:03:39.264" v="615" actId="1076"/>
          <ac:grpSpMkLst>
            <pc:docMk/>
            <pc:sldMk cId="2140596004" sldId="2147478845"/>
            <ac:grpSpMk id="11" creationId="{E4460DDF-1087-2829-E048-5E3D751D8163}"/>
          </ac:grpSpMkLst>
        </pc:grpChg>
        <pc:grpChg chg="mod">
          <ac:chgData name="Bob Ward" userId="6da7c2dd-8e2e-469f-a216-c384312e2a2d" providerId="ADAL" clId="{36F9B489-6E24-4D54-A32A-774707C2931C}" dt="2022-11-16T18:03:39.264" v="615" actId="1076"/>
          <ac:grpSpMkLst>
            <pc:docMk/>
            <pc:sldMk cId="2140596004" sldId="2147478845"/>
            <ac:grpSpMk id="15" creationId="{0085D82D-7EE9-1C90-1554-2F318448026E}"/>
          </ac:grpSpMkLst>
        </pc:grpChg>
        <pc:grpChg chg="mod">
          <ac:chgData name="Bob Ward" userId="6da7c2dd-8e2e-469f-a216-c384312e2a2d" providerId="ADAL" clId="{36F9B489-6E24-4D54-A32A-774707C2931C}" dt="2022-11-16T18:03:39.264" v="615" actId="1076"/>
          <ac:grpSpMkLst>
            <pc:docMk/>
            <pc:sldMk cId="2140596004" sldId="2147478845"/>
            <ac:grpSpMk id="17" creationId="{B77E75BF-66C1-7ED5-4211-22DE6FEE0299}"/>
          </ac:grpSpMkLst>
        </pc:grpChg>
        <pc:grpChg chg="mod">
          <ac:chgData name="Bob Ward" userId="6da7c2dd-8e2e-469f-a216-c384312e2a2d" providerId="ADAL" clId="{36F9B489-6E24-4D54-A32A-774707C2931C}" dt="2022-11-16T18:03:39.264" v="615" actId="1076"/>
          <ac:grpSpMkLst>
            <pc:docMk/>
            <pc:sldMk cId="2140596004" sldId="2147478845"/>
            <ac:grpSpMk id="19" creationId="{1E7B6D2E-644D-4CEA-8AF8-7F1A0C47D93F}"/>
          </ac:grpSpMkLst>
        </pc:grpChg>
        <pc:grpChg chg="mod">
          <ac:chgData name="Bob Ward" userId="6da7c2dd-8e2e-469f-a216-c384312e2a2d" providerId="ADAL" clId="{36F9B489-6E24-4D54-A32A-774707C2931C}" dt="2022-11-16T18:03:39.264" v="615" actId="1076"/>
          <ac:grpSpMkLst>
            <pc:docMk/>
            <pc:sldMk cId="2140596004" sldId="2147478845"/>
            <ac:grpSpMk id="23" creationId="{8BCD651D-C4A0-E6A0-BF22-7C4A49DA4D8C}"/>
          </ac:grpSpMkLst>
        </pc:grpChg>
        <pc:grpChg chg="mod">
          <ac:chgData name="Bob Ward" userId="6da7c2dd-8e2e-469f-a216-c384312e2a2d" providerId="ADAL" clId="{36F9B489-6E24-4D54-A32A-774707C2931C}" dt="2022-11-16T18:03:39.264" v="615" actId="1076"/>
          <ac:grpSpMkLst>
            <pc:docMk/>
            <pc:sldMk cId="2140596004" sldId="2147478845"/>
            <ac:grpSpMk id="24" creationId="{A38C1C47-D73D-B6C1-0E42-A22D65BF6A32}"/>
          </ac:grpSpMkLst>
        </pc:grpChg>
        <pc:grpChg chg="mod">
          <ac:chgData name="Bob Ward" userId="6da7c2dd-8e2e-469f-a216-c384312e2a2d" providerId="ADAL" clId="{36F9B489-6E24-4D54-A32A-774707C2931C}" dt="2022-11-16T18:03:39.264" v="615" actId="1076"/>
          <ac:grpSpMkLst>
            <pc:docMk/>
            <pc:sldMk cId="2140596004" sldId="2147478845"/>
            <ac:grpSpMk id="100" creationId="{D76FE7CC-62B0-4987-928E-3F3258072881}"/>
          </ac:grpSpMkLst>
        </pc:grpChg>
        <pc:grpChg chg="mod">
          <ac:chgData name="Bob Ward" userId="6da7c2dd-8e2e-469f-a216-c384312e2a2d" providerId="ADAL" clId="{36F9B489-6E24-4D54-A32A-774707C2931C}" dt="2022-11-16T18:03:39.264" v="615" actId="1076"/>
          <ac:grpSpMkLst>
            <pc:docMk/>
            <pc:sldMk cId="2140596004" sldId="2147478845"/>
            <ac:grpSpMk id="116" creationId="{EEFAF290-AC34-B0C5-357F-1329D030A4A3}"/>
          </ac:grpSpMkLst>
        </pc:grpChg>
        <pc:grpChg chg="mod">
          <ac:chgData name="Bob Ward" userId="6da7c2dd-8e2e-469f-a216-c384312e2a2d" providerId="ADAL" clId="{36F9B489-6E24-4D54-A32A-774707C2931C}" dt="2022-11-16T18:03:39.264" v="615" actId="1076"/>
          <ac:grpSpMkLst>
            <pc:docMk/>
            <pc:sldMk cId="2140596004" sldId="2147478845"/>
            <ac:grpSpMk id="121" creationId="{D73DB379-2234-6CD3-2061-7A8BDE8CFAC6}"/>
          </ac:grpSpMkLst>
        </pc:grpChg>
        <pc:grpChg chg="mod">
          <ac:chgData name="Bob Ward" userId="6da7c2dd-8e2e-469f-a216-c384312e2a2d" providerId="ADAL" clId="{36F9B489-6E24-4D54-A32A-774707C2931C}" dt="2022-11-16T18:03:39.264" v="615" actId="1076"/>
          <ac:grpSpMkLst>
            <pc:docMk/>
            <pc:sldMk cId="2140596004" sldId="2147478845"/>
            <ac:grpSpMk id="1025" creationId="{DEBCD9F5-B0CF-56CB-6BE7-1530960AD17B}"/>
          </ac:grpSpMkLst>
        </pc:grpChg>
        <pc:picChg chg="mod">
          <ac:chgData name="Bob Ward" userId="6da7c2dd-8e2e-469f-a216-c384312e2a2d" providerId="ADAL" clId="{36F9B489-6E24-4D54-A32A-774707C2931C}" dt="2022-11-16T18:03:39.264" v="615" actId="1076"/>
          <ac:picMkLst>
            <pc:docMk/>
            <pc:sldMk cId="2140596004" sldId="2147478845"/>
            <ac:picMk id="3" creationId="{3176C1FA-9068-455E-AB0A-97FA4EA08766}"/>
          </ac:picMkLst>
        </pc:picChg>
        <pc:picChg chg="mod">
          <ac:chgData name="Bob Ward" userId="6da7c2dd-8e2e-469f-a216-c384312e2a2d" providerId="ADAL" clId="{36F9B489-6E24-4D54-A32A-774707C2931C}" dt="2022-11-16T18:03:39.264" v="615" actId="1076"/>
          <ac:picMkLst>
            <pc:docMk/>
            <pc:sldMk cId="2140596004" sldId="2147478845"/>
            <ac:picMk id="4" creationId="{31B2043D-549A-4443-8BF6-AA149289CA4F}"/>
          </ac:picMkLst>
        </pc:picChg>
        <pc:picChg chg="mod">
          <ac:chgData name="Bob Ward" userId="6da7c2dd-8e2e-469f-a216-c384312e2a2d" providerId="ADAL" clId="{36F9B489-6E24-4D54-A32A-774707C2931C}" dt="2022-11-16T18:03:39.264" v="615" actId="1076"/>
          <ac:picMkLst>
            <pc:docMk/>
            <pc:sldMk cId="2140596004" sldId="2147478845"/>
            <ac:picMk id="5" creationId="{9D3D91BC-9AB8-4898-B65D-CD34386F2245}"/>
          </ac:picMkLst>
        </pc:picChg>
        <pc:picChg chg="mod">
          <ac:chgData name="Bob Ward" userId="6da7c2dd-8e2e-469f-a216-c384312e2a2d" providerId="ADAL" clId="{36F9B489-6E24-4D54-A32A-774707C2931C}" dt="2022-11-16T18:03:39.264" v="615" actId="1076"/>
          <ac:picMkLst>
            <pc:docMk/>
            <pc:sldMk cId="2140596004" sldId="2147478845"/>
            <ac:picMk id="7" creationId="{314BDB2F-FEA7-44D9-B597-55FA6BCFE9B0}"/>
          </ac:picMkLst>
        </pc:picChg>
        <pc:picChg chg="mod">
          <ac:chgData name="Bob Ward" userId="6da7c2dd-8e2e-469f-a216-c384312e2a2d" providerId="ADAL" clId="{36F9B489-6E24-4D54-A32A-774707C2931C}" dt="2022-11-16T18:03:39.264" v="615" actId="1076"/>
          <ac:picMkLst>
            <pc:docMk/>
            <pc:sldMk cId="2140596004" sldId="2147478845"/>
            <ac:picMk id="10" creationId="{83921AEE-8090-4D6B-A037-41E8F433FFBC}"/>
          </ac:picMkLst>
        </pc:picChg>
        <pc:picChg chg="mod">
          <ac:chgData name="Bob Ward" userId="6da7c2dd-8e2e-469f-a216-c384312e2a2d" providerId="ADAL" clId="{36F9B489-6E24-4D54-A32A-774707C2931C}" dt="2022-11-16T18:03:39.264" v="615" actId="1076"/>
          <ac:picMkLst>
            <pc:docMk/>
            <pc:sldMk cId="2140596004" sldId="2147478845"/>
            <ac:picMk id="107" creationId="{BDF67635-AB9E-4EE0-8E30-677F6338028F}"/>
          </ac:picMkLst>
        </pc:picChg>
        <pc:picChg chg="mod">
          <ac:chgData name="Bob Ward" userId="6da7c2dd-8e2e-469f-a216-c384312e2a2d" providerId="ADAL" clId="{36F9B489-6E24-4D54-A32A-774707C2931C}" dt="2022-11-16T18:03:39.264" v="615" actId="1076"/>
          <ac:picMkLst>
            <pc:docMk/>
            <pc:sldMk cId="2140596004" sldId="2147478845"/>
            <ac:picMk id="123" creationId="{6FC3C82F-3215-481C-B207-5033B0B3ADBB}"/>
          </ac:picMkLst>
        </pc:picChg>
        <pc:picChg chg="mod">
          <ac:chgData name="Bob Ward" userId="6da7c2dd-8e2e-469f-a216-c384312e2a2d" providerId="ADAL" clId="{36F9B489-6E24-4D54-A32A-774707C2931C}" dt="2022-11-16T18:03:39.264" v="615" actId="1076"/>
          <ac:picMkLst>
            <pc:docMk/>
            <pc:sldMk cId="2140596004" sldId="2147478845"/>
            <ac:picMk id="1026" creationId="{4515B458-8F6B-455C-A983-095073F739E0}"/>
          </ac:picMkLst>
        </pc:picChg>
        <pc:picChg chg="mod">
          <ac:chgData name="Bob Ward" userId="6da7c2dd-8e2e-469f-a216-c384312e2a2d" providerId="ADAL" clId="{36F9B489-6E24-4D54-A32A-774707C2931C}" dt="2022-11-16T18:03:39.264" v="615" actId="1076"/>
          <ac:picMkLst>
            <pc:docMk/>
            <pc:sldMk cId="2140596004" sldId="2147478845"/>
            <ac:picMk id="2050" creationId="{7D7C0214-2460-C457-5BC7-59F6C8CE0375}"/>
          </ac:picMkLst>
        </pc:picChg>
        <pc:cxnChg chg="mod">
          <ac:chgData name="Bob Ward" userId="6da7c2dd-8e2e-469f-a216-c384312e2a2d" providerId="ADAL" clId="{36F9B489-6E24-4D54-A32A-774707C2931C}" dt="2022-11-16T18:03:39.264" v="615" actId="1076"/>
          <ac:cxnSpMkLst>
            <pc:docMk/>
            <pc:sldMk cId="2140596004" sldId="2147478845"/>
            <ac:cxnSpMk id="75" creationId="{6C274D4A-46E0-7D4E-2A3B-43D14A857AAF}"/>
          </ac:cxnSpMkLst>
        </pc:cxnChg>
      </pc:sldChg>
      <pc:sldChg chg="add">
        <pc:chgData name="Bob Ward" userId="6da7c2dd-8e2e-469f-a216-c384312e2a2d" providerId="ADAL" clId="{36F9B489-6E24-4D54-A32A-774707C2931C}" dt="2022-11-21T22:43:12.307" v="661"/>
        <pc:sldMkLst>
          <pc:docMk/>
          <pc:sldMk cId="3111093952" sldId="2147478845"/>
        </pc:sldMkLst>
      </pc:sldChg>
      <pc:sldChg chg="delSp add del mod">
        <pc:chgData name="Bob Ward" userId="6da7c2dd-8e2e-469f-a216-c384312e2a2d" providerId="ADAL" clId="{36F9B489-6E24-4D54-A32A-774707C2931C}" dt="2022-11-16T05:31:34.630" v="607" actId="47"/>
        <pc:sldMkLst>
          <pc:docMk/>
          <pc:sldMk cId="3420238342" sldId="2147478845"/>
        </pc:sldMkLst>
        <pc:spChg chg="del">
          <ac:chgData name="Bob Ward" userId="6da7c2dd-8e2e-469f-a216-c384312e2a2d" providerId="ADAL" clId="{36F9B489-6E24-4D54-A32A-774707C2931C}" dt="2022-11-16T05:31:28.720" v="606" actId="478"/>
          <ac:spMkLst>
            <pc:docMk/>
            <pc:sldMk cId="3420238342" sldId="2147478845"/>
            <ac:spMk id="19" creationId="{19A2BA01-D077-5D43-2DF8-D732F33E974B}"/>
          </ac:spMkLst>
        </pc:spChg>
        <pc:picChg chg="del">
          <ac:chgData name="Bob Ward" userId="6da7c2dd-8e2e-469f-a216-c384312e2a2d" providerId="ADAL" clId="{36F9B489-6E24-4D54-A32A-774707C2931C}" dt="2022-11-16T05:31:23.409" v="605" actId="478"/>
          <ac:picMkLst>
            <pc:docMk/>
            <pc:sldMk cId="3420238342" sldId="2147478845"/>
            <ac:picMk id="2" creationId="{C00B18E4-5F40-1706-D022-8A4D39AF9BA9}"/>
          </ac:picMkLst>
        </pc:picChg>
      </pc:sldChg>
      <pc:sldChg chg="delSp add mod">
        <pc:chgData name="Bob Ward" userId="6da7c2dd-8e2e-469f-a216-c384312e2a2d" providerId="ADAL" clId="{36F9B489-6E24-4D54-A32A-774707C2931C}" dt="2022-11-30T02:46:49.446" v="815" actId="478"/>
        <pc:sldMkLst>
          <pc:docMk/>
          <pc:sldMk cId="3123820376" sldId="2147478846"/>
        </pc:sldMkLst>
        <pc:picChg chg="del">
          <ac:chgData name="Bob Ward" userId="6da7c2dd-8e2e-469f-a216-c384312e2a2d" providerId="ADAL" clId="{36F9B489-6E24-4D54-A32A-774707C2931C}" dt="2022-11-30T02:46:49.446" v="815" actId="478"/>
          <ac:picMkLst>
            <pc:docMk/>
            <pc:sldMk cId="3123820376" sldId="2147478846"/>
            <ac:picMk id="9" creationId="{9F6F49D2-1F8E-E11B-FC06-B9FF18D4069E}"/>
          </ac:picMkLst>
        </pc:picChg>
      </pc:sldChg>
    </pc:docChg>
  </pc:docChgLst>
  <pc:docChgLst>
    <pc:chgData name="Bob Ward" userId="6da7c2dd-8e2e-469f-a216-c384312e2a2d" providerId="ADAL" clId="{581D57FF-9067-48AD-9322-2AD70797F053}"/>
    <pc:docChg chg="undo custSel addSld delSld modSld sldOrd modSection">
      <pc:chgData name="Bob Ward" userId="6da7c2dd-8e2e-469f-a216-c384312e2a2d" providerId="ADAL" clId="{581D57FF-9067-48AD-9322-2AD70797F053}" dt="2022-11-07T05:12:03.205" v="2031" actId="47"/>
      <pc:docMkLst>
        <pc:docMk/>
      </pc:docMkLst>
      <pc:sldChg chg="modSp mod">
        <pc:chgData name="Bob Ward" userId="6da7c2dd-8e2e-469f-a216-c384312e2a2d" providerId="ADAL" clId="{581D57FF-9067-48AD-9322-2AD70797F053}" dt="2022-10-19T21:47:23.790" v="826" actId="20577"/>
        <pc:sldMkLst>
          <pc:docMk/>
          <pc:sldMk cId="1074979928" sldId="2076136683"/>
        </pc:sldMkLst>
        <pc:spChg chg="mod">
          <ac:chgData name="Bob Ward" userId="6da7c2dd-8e2e-469f-a216-c384312e2a2d" providerId="ADAL" clId="{581D57FF-9067-48AD-9322-2AD70797F053}" dt="2022-10-19T17:21:49.576" v="63" actId="1076"/>
          <ac:spMkLst>
            <pc:docMk/>
            <pc:sldMk cId="1074979928" sldId="2076136683"/>
            <ac:spMk id="2" creationId="{FF146730-64F0-1D46-BD0C-A40493A9594A}"/>
          </ac:spMkLst>
        </pc:spChg>
        <pc:spChg chg="mod">
          <ac:chgData name="Bob Ward" userId="6da7c2dd-8e2e-469f-a216-c384312e2a2d" providerId="ADAL" clId="{581D57FF-9067-48AD-9322-2AD70797F053}" dt="2022-10-19T21:47:23.790" v="826" actId="20577"/>
          <ac:spMkLst>
            <pc:docMk/>
            <pc:sldMk cId="1074979928" sldId="2076136683"/>
            <ac:spMk id="5" creationId="{F240BDB0-9198-4D64-A15B-157817C0240F}"/>
          </ac:spMkLst>
        </pc:spChg>
        <pc:spChg chg="mod">
          <ac:chgData name="Bob Ward" userId="6da7c2dd-8e2e-469f-a216-c384312e2a2d" providerId="ADAL" clId="{581D57FF-9067-48AD-9322-2AD70797F053}" dt="2022-10-19T17:21:49.576" v="63" actId="1076"/>
          <ac:spMkLst>
            <pc:docMk/>
            <pc:sldMk cId="1074979928" sldId="2076136683"/>
            <ac:spMk id="8" creationId="{35739298-9E65-EF8E-16AD-C4592D72C2BC}"/>
          </ac:spMkLst>
        </pc:spChg>
        <pc:picChg chg="mod">
          <ac:chgData name="Bob Ward" userId="6da7c2dd-8e2e-469f-a216-c384312e2a2d" providerId="ADAL" clId="{581D57FF-9067-48AD-9322-2AD70797F053}" dt="2022-10-19T17:21:49.576" v="63" actId="1076"/>
          <ac:picMkLst>
            <pc:docMk/>
            <pc:sldMk cId="1074979928" sldId="2076136683"/>
            <ac:picMk id="9" creationId="{59E61AA5-1141-44AD-F23C-F6C958CE9988}"/>
          </ac:picMkLst>
        </pc:picChg>
      </pc:sldChg>
      <pc:sldChg chg="modSp mod">
        <pc:chgData name="Bob Ward" userId="6da7c2dd-8e2e-469f-a216-c384312e2a2d" providerId="ADAL" clId="{581D57FF-9067-48AD-9322-2AD70797F053}" dt="2022-10-19T21:50:05.018" v="879" actId="1076"/>
        <pc:sldMkLst>
          <pc:docMk/>
          <pc:sldMk cId="4220055585" sldId="2076136684"/>
        </pc:sldMkLst>
        <pc:spChg chg="mod">
          <ac:chgData name="Bob Ward" userId="6da7c2dd-8e2e-469f-a216-c384312e2a2d" providerId="ADAL" clId="{581D57FF-9067-48AD-9322-2AD70797F053}" dt="2022-10-19T21:49:54.429" v="878" actId="1076"/>
          <ac:spMkLst>
            <pc:docMk/>
            <pc:sldMk cId="4220055585" sldId="2076136684"/>
            <ac:spMk id="4" creationId="{00000000-0000-0000-0000-000000000000}"/>
          </ac:spMkLst>
        </pc:spChg>
        <pc:spChg chg="mod">
          <ac:chgData name="Bob Ward" userId="6da7c2dd-8e2e-469f-a216-c384312e2a2d" providerId="ADAL" clId="{581D57FF-9067-48AD-9322-2AD70797F053}" dt="2022-10-19T21:49:49.675" v="877" actId="1076"/>
          <ac:spMkLst>
            <pc:docMk/>
            <pc:sldMk cId="4220055585" sldId="2076136684"/>
            <ac:spMk id="5" creationId="{AD729CE2-DFE2-4F16-9422-5107E23D9966}"/>
          </ac:spMkLst>
        </pc:spChg>
        <pc:spChg chg="mod">
          <ac:chgData name="Bob Ward" userId="6da7c2dd-8e2e-469f-a216-c384312e2a2d" providerId="ADAL" clId="{581D57FF-9067-48AD-9322-2AD70797F053}" dt="2022-10-19T21:50:05.018" v="879" actId="1076"/>
          <ac:spMkLst>
            <pc:docMk/>
            <pc:sldMk cId="4220055585" sldId="2076136684"/>
            <ac:spMk id="15" creationId="{8641677C-2449-D000-E4A3-597AA9E64F31}"/>
          </ac:spMkLst>
        </pc:spChg>
        <pc:spChg chg="mod">
          <ac:chgData name="Bob Ward" userId="6da7c2dd-8e2e-469f-a216-c384312e2a2d" providerId="ADAL" clId="{581D57FF-9067-48AD-9322-2AD70797F053}" dt="2022-10-19T21:50:05.018" v="879" actId="1076"/>
          <ac:spMkLst>
            <pc:docMk/>
            <pc:sldMk cId="4220055585" sldId="2076136684"/>
            <ac:spMk id="16" creationId="{4360E972-D104-EC8D-D64F-0CCADF1F63A9}"/>
          </ac:spMkLst>
        </pc:spChg>
        <pc:spChg chg="mod">
          <ac:chgData name="Bob Ward" userId="6da7c2dd-8e2e-469f-a216-c384312e2a2d" providerId="ADAL" clId="{581D57FF-9067-48AD-9322-2AD70797F053}" dt="2022-10-19T21:50:05.018" v="879" actId="1076"/>
          <ac:spMkLst>
            <pc:docMk/>
            <pc:sldMk cId="4220055585" sldId="2076136684"/>
            <ac:spMk id="18" creationId="{B751E070-D2C2-7D46-56FC-A86716B6875E}"/>
          </ac:spMkLst>
        </pc:spChg>
        <pc:spChg chg="mod">
          <ac:chgData name="Bob Ward" userId="6da7c2dd-8e2e-469f-a216-c384312e2a2d" providerId="ADAL" clId="{581D57FF-9067-48AD-9322-2AD70797F053}" dt="2022-10-19T21:50:05.018" v="879" actId="1076"/>
          <ac:spMkLst>
            <pc:docMk/>
            <pc:sldMk cId="4220055585" sldId="2076136684"/>
            <ac:spMk id="19" creationId="{2E435E2B-2757-D35C-E7F5-257496EF6028}"/>
          </ac:spMkLst>
        </pc:spChg>
        <pc:spChg chg="mod">
          <ac:chgData name="Bob Ward" userId="6da7c2dd-8e2e-469f-a216-c384312e2a2d" providerId="ADAL" clId="{581D57FF-9067-48AD-9322-2AD70797F053}" dt="2022-10-19T21:50:05.018" v="879" actId="1076"/>
          <ac:spMkLst>
            <pc:docMk/>
            <pc:sldMk cId="4220055585" sldId="2076136684"/>
            <ac:spMk id="20" creationId="{EF57736D-0028-CF27-E4C0-E6486D0D6B8F}"/>
          </ac:spMkLst>
        </pc:spChg>
        <pc:spChg chg="mod">
          <ac:chgData name="Bob Ward" userId="6da7c2dd-8e2e-469f-a216-c384312e2a2d" providerId="ADAL" clId="{581D57FF-9067-48AD-9322-2AD70797F053}" dt="2022-10-19T21:50:05.018" v="879" actId="1076"/>
          <ac:spMkLst>
            <pc:docMk/>
            <pc:sldMk cId="4220055585" sldId="2076136684"/>
            <ac:spMk id="22" creationId="{C601877B-9CC9-F7CC-6BCE-CFF77A28DCAD}"/>
          </ac:spMkLst>
        </pc:spChg>
        <pc:spChg chg="mod">
          <ac:chgData name="Bob Ward" userId="6da7c2dd-8e2e-469f-a216-c384312e2a2d" providerId="ADAL" clId="{581D57FF-9067-48AD-9322-2AD70797F053}" dt="2022-10-19T21:50:05.018" v="879" actId="1076"/>
          <ac:spMkLst>
            <pc:docMk/>
            <pc:sldMk cId="4220055585" sldId="2076136684"/>
            <ac:spMk id="23" creationId="{314E8D59-15CE-B3D2-FE62-E2B89D27AFDE}"/>
          </ac:spMkLst>
        </pc:spChg>
        <pc:spChg chg="mod">
          <ac:chgData name="Bob Ward" userId="6da7c2dd-8e2e-469f-a216-c384312e2a2d" providerId="ADAL" clId="{581D57FF-9067-48AD-9322-2AD70797F053}" dt="2022-10-19T21:50:05.018" v="879" actId="1076"/>
          <ac:spMkLst>
            <pc:docMk/>
            <pc:sldMk cId="4220055585" sldId="2076136684"/>
            <ac:spMk id="24" creationId="{D46387B5-F7DA-827B-3700-FB8C93CB1BD2}"/>
          </ac:spMkLst>
        </pc:spChg>
        <pc:spChg chg="mod">
          <ac:chgData name="Bob Ward" userId="6da7c2dd-8e2e-469f-a216-c384312e2a2d" providerId="ADAL" clId="{581D57FF-9067-48AD-9322-2AD70797F053}" dt="2022-10-19T21:50:05.018" v="879" actId="1076"/>
          <ac:spMkLst>
            <pc:docMk/>
            <pc:sldMk cId="4220055585" sldId="2076136684"/>
            <ac:spMk id="25" creationId="{D32FEA25-620C-9225-D6B6-2C54C8AED5AF}"/>
          </ac:spMkLst>
        </pc:spChg>
        <pc:spChg chg="mod">
          <ac:chgData name="Bob Ward" userId="6da7c2dd-8e2e-469f-a216-c384312e2a2d" providerId="ADAL" clId="{581D57FF-9067-48AD-9322-2AD70797F053}" dt="2022-10-19T21:50:05.018" v="879" actId="1076"/>
          <ac:spMkLst>
            <pc:docMk/>
            <pc:sldMk cId="4220055585" sldId="2076136684"/>
            <ac:spMk id="26" creationId="{ADB26C01-74DC-080E-91EF-20F9400CAACE}"/>
          </ac:spMkLst>
        </pc:spChg>
        <pc:grpChg chg="mod">
          <ac:chgData name="Bob Ward" userId="6da7c2dd-8e2e-469f-a216-c384312e2a2d" providerId="ADAL" clId="{581D57FF-9067-48AD-9322-2AD70797F053}" dt="2022-10-19T21:50:05.018" v="879" actId="1076"/>
          <ac:grpSpMkLst>
            <pc:docMk/>
            <pc:sldMk cId="4220055585" sldId="2076136684"/>
            <ac:grpSpMk id="17" creationId="{E7891457-8D77-34EF-0409-6B22DE24F490}"/>
          </ac:grpSpMkLst>
        </pc:grpChg>
        <pc:grpChg chg="mod">
          <ac:chgData name="Bob Ward" userId="6da7c2dd-8e2e-469f-a216-c384312e2a2d" providerId="ADAL" clId="{581D57FF-9067-48AD-9322-2AD70797F053}" dt="2022-10-19T21:50:05.018" v="879" actId="1076"/>
          <ac:grpSpMkLst>
            <pc:docMk/>
            <pc:sldMk cId="4220055585" sldId="2076136684"/>
            <ac:grpSpMk id="21" creationId="{F8C1D537-4769-C890-3A8C-D75E3CDC04B5}"/>
          </ac:grpSpMkLst>
        </pc:grpChg>
      </pc:sldChg>
      <pc:sldChg chg="modSp mod">
        <pc:chgData name="Bob Ward" userId="6da7c2dd-8e2e-469f-a216-c384312e2a2d" providerId="ADAL" clId="{581D57FF-9067-48AD-9322-2AD70797F053}" dt="2022-10-19T22:45:43.788" v="1125" actId="20577"/>
        <pc:sldMkLst>
          <pc:docMk/>
          <pc:sldMk cId="2027520936" sldId="2076136685"/>
        </pc:sldMkLst>
        <pc:spChg chg="mod">
          <ac:chgData name="Bob Ward" userId="6da7c2dd-8e2e-469f-a216-c384312e2a2d" providerId="ADAL" clId="{581D57FF-9067-48AD-9322-2AD70797F053}" dt="2022-10-19T22:45:43.788" v="1125" actId="20577"/>
          <ac:spMkLst>
            <pc:docMk/>
            <pc:sldMk cId="2027520936" sldId="2076136685"/>
            <ac:spMk id="3" creationId="{56C56E6C-9F79-4E02-BC0B-533B1C5309BF}"/>
          </ac:spMkLst>
        </pc:spChg>
        <pc:spChg chg="mod">
          <ac:chgData name="Bob Ward" userId="6da7c2dd-8e2e-469f-a216-c384312e2a2d" providerId="ADAL" clId="{581D57FF-9067-48AD-9322-2AD70797F053}" dt="2022-10-19T22:45:26.286" v="1116" actId="1076"/>
          <ac:spMkLst>
            <pc:docMk/>
            <pc:sldMk cId="2027520936" sldId="2076136685"/>
            <ac:spMk id="4" creationId="{00000000-0000-0000-0000-000000000000}"/>
          </ac:spMkLst>
        </pc:spChg>
        <pc:spChg chg="mod">
          <ac:chgData name="Bob Ward" userId="6da7c2dd-8e2e-469f-a216-c384312e2a2d" providerId="ADAL" clId="{581D57FF-9067-48AD-9322-2AD70797F053}" dt="2022-10-19T22:45:34.789" v="1119" actId="1076"/>
          <ac:spMkLst>
            <pc:docMk/>
            <pc:sldMk cId="2027520936" sldId="2076136685"/>
            <ac:spMk id="7" creationId="{479133E9-540A-C254-7FE4-ED721F56581E}"/>
          </ac:spMkLst>
        </pc:spChg>
        <pc:spChg chg="mod">
          <ac:chgData name="Bob Ward" userId="6da7c2dd-8e2e-469f-a216-c384312e2a2d" providerId="ADAL" clId="{581D57FF-9067-48AD-9322-2AD70797F053}" dt="2022-10-19T22:45:34.789" v="1119" actId="1076"/>
          <ac:spMkLst>
            <pc:docMk/>
            <pc:sldMk cId="2027520936" sldId="2076136685"/>
            <ac:spMk id="8" creationId="{3F3ACF3D-9B2F-CB87-16CE-D36061373375}"/>
          </ac:spMkLst>
        </pc:spChg>
        <pc:spChg chg="mod">
          <ac:chgData name="Bob Ward" userId="6da7c2dd-8e2e-469f-a216-c384312e2a2d" providerId="ADAL" clId="{581D57FF-9067-48AD-9322-2AD70797F053}" dt="2022-10-19T22:45:34.789" v="1119" actId="1076"/>
          <ac:spMkLst>
            <pc:docMk/>
            <pc:sldMk cId="2027520936" sldId="2076136685"/>
            <ac:spMk id="12" creationId="{FB37AB9B-102A-566A-2D3A-76B0580E1809}"/>
          </ac:spMkLst>
        </pc:spChg>
        <pc:spChg chg="mod">
          <ac:chgData name="Bob Ward" userId="6da7c2dd-8e2e-469f-a216-c384312e2a2d" providerId="ADAL" clId="{581D57FF-9067-48AD-9322-2AD70797F053}" dt="2022-10-19T22:45:34.789" v="1119" actId="1076"/>
          <ac:spMkLst>
            <pc:docMk/>
            <pc:sldMk cId="2027520936" sldId="2076136685"/>
            <ac:spMk id="13" creationId="{0EF9E551-2100-0C09-125B-52BFDBCB1C41}"/>
          </ac:spMkLst>
        </pc:spChg>
        <pc:grpChg chg="mod">
          <ac:chgData name="Bob Ward" userId="6da7c2dd-8e2e-469f-a216-c384312e2a2d" providerId="ADAL" clId="{581D57FF-9067-48AD-9322-2AD70797F053}" dt="2022-10-19T22:45:34.789" v="1119" actId="1076"/>
          <ac:grpSpMkLst>
            <pc:docMk/>
            <pc:sldMk cId="2027520936" sldId="2076136685"/>
            <ac:grpSpMk id="11" creationId="{F2D1FBEC-FC0F-E9D3-D5A7-B7789F9EF587}"/>
          </ac:grpSpMkLst>
        </pc:grpChg>
      </pc:sldChg>
      <pc:sldChg chg="modSp mod">
        <pc:chgData name="Bob Ward" userId="6da7c2dd-8e2e-469f-a216-c384312e2a2d" providerId="ADAL" clId="{581D57FF-9067-48AD-9322-2AD70797F053}" dt="2022-10-20T22:49:40.760" v="1775" actId="1076"/>
        <pc:sldMkLst>
          <pc:docMk/>
          <pc:sldMk cId="472963580" sldId="2076136686"/>
        </pc:sldMkLst>
        <pc:spChg chg="mod">
          <ac:chgData name="Bob Ward" userId="6da7c2dd-8e2e-469f-a216-c384312e2a2d" providerId="ADAL" clId="{581D57FF-9067-48AD-9322-2AD70797F053}" dt="2022-10-20T22:49:40.760" v="1775" actId="1076"/>
          <ac:spMkLst>
            <pc:docMk/>
            <pc:sldMk cId="472963580" sldId="2076136686"/>
            <ac:spMk id="2" creationId="{E3C61CC2-8CA0-0243-2657-97D33E2679ED}"/>
          </ac:spMkLst>
        </pc:spChg>
        <pc:spChg chg="mod">
          <ac:chgData name="Bob Ward" userId="6da7c2dd-8e2e-469f-a216-c384312e2a2d" providerId="ADAL" clId="{581D57FF-9067-48AD-9322-2AD70797F053}" dt="2022-10-20T22:49:40.760" v="1775" actId="1076"/>
          <ac:spMkLst>
            <pc:docMk/>
            <pc:sldMk cId="472963580" sldId="2076136686"/>
            <ac:spMk id="3" creationId="{4DB51F36-CC87-EE17-B101-D48FCC256661}"/>
          </ac:spMkLst>
        </pc:spChg>
        <pc:spChg chg="mod">
          <ac:chgData name="Bob Ward" userId="6da7c2dd-8e2e-469f-a216-c384312e2a2d" providerId="ADAL" clId="{581D57FF-9067-48AD-9322-2AD70797F053}" dt="2022-10-19T22:45:57.410" v="1131" actId="20577"/>
          <ac:spMkLst>
            <pc:docMk/>
            <pc:sldMk cId="472963580" sldId="2076136686"/>
            <ac:spMk id="10" creationId="{2DB51ECA-5804-D44E-B859-F2F77F6CDF8E}"/>
          </ac:spMkLst>
        </pc:spChg>
        <pc:picChg chg="mod">
          <ac:chgData name="Bob Ward" userId="6da7c2dd-8e2e-469f-a216-c384312e2a2d" providerId="ADAL" clId="{581D57FF-9067-48AD-9322-2AD70797F053}" dt="2022-10-20T22:49:40.760" v="1775" actId="1076"/>
          <ac:picMkLst>
            <pc:docMk/>
            <pc:sldMk cId="472963580" sldId="2076136686"/>
            <ac:picMk id="7" creationId="{5636DCFC-9C14-07C2-725E-8F162ED43526}"/>
          </ac:picMkLst>
        </pc:picChg>
      </pc:sldChg>
      <pc:sldChg chg="modSp mod">
        <pc:chgData name="Bob Ward" userId="6da7c2dd-8e2e-469f-a216-c384312e2a2d" providerId="ADAL" clId="{581D57FF-9067-48AD-9322-2AD70797F053}" dt="2022-10-20T23:02:20.022" v="1793" actId="1076"/>
        <pc:sldMkLst>
          <pc:docMk/>
          <pc:sldMk cId="3710408201" sldId="2076136687"/>
        </pc:sldMkLst>
        <pc:spChg chg="mod">
          <ac:chgData name="Bob Ward" userId="6da7c2dd-8e2e-469f-a216-c384312e2a2d" providerId="ADAL" clId="{581D57FF-9067-48AD-9322-2AD70797F053}" dt="2022-10-20T23:02:20.022" v="1793" actId="1076"/>
          <ac:spMkLst>
            <pc:docMk/>
            <pc:sldMk cId="3710408201" sldId="2076136687"/>
            <ac:spMk id="6" creationId="{47A6BEEF-925A-E9B3-45CE-5C103054DA40}"/>
          </ac:spMkLst>
        </pc:spChg>
        <pc:spChg chg="mod">
          <ac:chgData name="Bob Ward" userId="6da7c2dd-8e2e-469f-a216-c384312e2a2d" providerId="ADAL" clId="{581D57FF-9067-48AD-9322-2AD70797F053}" dt="2022-10-20T23:02:20.022" v="1793" actId="1076"/>
          <ac:spMkLst>
            <pc:docMk/>
            <pc:sldMk cId="3710408201" sldId="2076136687"/>
            <ac:spMk id="7" creationId="{5F3FACB3-6B42-1897-AD2F-6E5099365BE3}"/>
          </ac:spMkLst>
        </pc:spChg>
        <pc:spChg chg="mod">
          <ac:chgData name="Bob Ward" userId="6da7c2dd-8e2e-469f-a216-c384312e2a2d" providerId="ADAL" clId="{581D57FF-9067-48AD-9322-2AD70797F053}" dt="2022-10-20T23:02:20.022" v="1793" actId="1076"/>
          <ac:spMkLst>
            <pc:docMk/>
            <pc:sldMk cId="3710408201" sldId="2076136687"/>
            <ac:spMk id="8" creationId="{F13D9524-8851-0678-AE3A-DA21D1670427}"/>
          </ac:spMkLst>
        </pc:spChg>
        <pc:spChg chg="mod">
          <ac:chgData name="Bob Ward" userId="6da7c2dd-8e2e-469f-a216-c384312e2a2d" providerId="ADAL" clId="{581D57FF-9067-48AD-9322-2AD70797F053}" dt="2022-10-19T22:46:04.223" v="1137" actId="20577"/>
          <ac:spMkLst>
            <pc:docMk/>
            <pc:sldMk cId="3710408201" sldId="2076136687"/>
            <ac:spMk id="20" creationId="{0CE2A142-99AF-5544-89D3-97BD2583AD8C}"/>
          </ac:spMkLst>
        </pc:spChg>
      </pc:sldChg>
      <pc:sldChg chg="addSp modSp mod">
        <pc:chgData name="Bob Ward" userId="6da7c2dd-8e2e-469f-a216-c384312e2a2d" providerId="ADAL" clId="{581D57FF-9067-48AD-9322-2AD70797F053}" dt="2022-10-19T21:48:30.667" v="876" actId="1076"/>
        <pc:sldMkLst>
          <pc:docMk/>
          <pc:sldMk cId="920750874" sldId="2076136818"/>
        </pc:sldMkLst>
        <pc:spChg chg="mod">
          <ac:chgData name="Bob Ward" userId="6da7c2dd-8e2e-469f-a216-c384312e2a2d" providerId="ADAL" clId="{581D57FF-9067-48AD-9322-2AD70797F053}" dt="2022-10-19T21:48:02.728" v="865" actId="20577"/>
          <ac:spMkLst>
            <pc:docMk/>
            <pc:sldMk cId="920750874" sldId="2076136818"/>
            <ac:spMk id="3" creationId="{21A428CD-574A-46FF-A3B1-5D47B93F2157}"/>
          </ac:spMkLst>
        </pc:spChg>
        <pc:spChg chg="add mod">
          <ac:chgData name="Bob Ward" userId="6da7c2dd-8e2e-469f-a216-c384312e2a2d" providerId="ADAL" clId="{581D57FF-9067-48AD-9322-2AD70797F053}" dt="2022-10-19T21:48:30.667" v="876" actId="1076"/>
          <ac:spMkLst>
            <pc:docMk/>
            <pc:sldMk cId="920750874" sldId="2076136818"/>
            <ac:spMk id="5" creationId="{465C966A-F608-5441-9DBF-DEE2F72BCE06}"/>
          </ac:spMkLst>
        </pc:spChg>
        <pc:spChg chg="mod">
          <ac:chgData name="Bob Ward" userId="6da7c2dd-8e2e-469f-a216-c384312e2a2d" providerId="ADAL" clId="{581D57FF-9067-48AD-9322-2AD70797F053}" dt="2022-10-19T17:33:25.593" v="67" actId="1076"/>
          <ac:spMkLst>
            <pc:docMk/>
            <pc:sldMk cId="920750874" sldId="2076136818"/>
            <ac:spMk id="7" creationId="{702B54A8-CA29-3108-451F-6ACF50EDCBC6}"/>
          </ac:spMkLst>
        </pc:spChg>
        <pc:spChg chg="mod">
          <ac:chgData name="Bob Ward" userId="6da7c2dd-8e2e-469f-a216-c384312e2a2d" providerId="ADAL" clId="{581D57FF-9067-48AD-9322-2AD70797F053}" dt="2022-10-19T17:33:25.593" v="67" actId="1076"/>
          <ac:spMkLst>
            <pc:docMk/>
            <pc:sldMk cId="920750874" sldId="2076136818"/>
            <ac:spMk id="8" creationId="{78D0304C-2971-2855-02D5-12213D0F6D35}"/>
          </ac:spMkLst>
        </pc:spChg>
        <pc:picChg chg="mod">
          <ac:chgData name="Bob Ward" userId="6da7c2dd-8e2e-469f-a216-c384312e2a2d" providerId="ADAL" clId="{581D57FF-9067-48AD-9322-2AD70797F053}" dt="2022-10-19T17:33:25.593" v="67" actId="1076"/>
          <ac:picMkLst>
            <pc:docMk/>
            <pc:sldMk cId="920750874" sldId="2076136818"/>
            <ac:picMk id="6" creationId="{C96D2FCF-92B3-463B-1CA9-586D075170E9}"/>
          </ac:picMkLst>
        </pc:picChg>
      </pc:sldChg>
      <pc:sldChg chg="addSp delSp modSp">
        <pc:chgData name="Bob Ward" userId="6da7c2dd-8e2e-469f-a216-c384312e2a2d" providerId="ADAL" clId="{581D57FF-9067-48AD-9322-2AD70797F053}" dt="2022-10-20T23:05:40.518" v="1805" actId="478"/>
        <pc:sldMkLst>
          <pc:docMk/>
          <pc:sldMk cId="1778874180" sldId="2076136950"/>
        </pc:sldMkLst>
        <pc:spChg chg="mod">
          <ac:chgData name="Bob Ward" userId="6da7c2dd-8e2e-469f-a216-c384312e2a2d" providerId="ADAL" clId="{581D57FF-9067-48AD-9322-2AD70797F053}" dt="2022-10-20T23:05:36.703" v="1804"/>
          <ac:spMkLst>
            <pc:docMk/>
            <pc:sldMk cId="1778874180" sldId="2076136950"/>
            <ac:spMk id="4" creationId="{CA66F5D8-E003-706E-0DCF-D147D908D69B}"/>
          </ac:spMkLst>
        </pc:spChg>
        <pc:spChg chg="mod">
          <ac:chgData name="Bob Ward" userId="6da7c2dd-8e2e-469f-a216-c384312e2a2d" providerId="ADAL" clId="{581D57FF-9067-48AD-9322-2AD70797F053}" dt="2022-10-20T23:05:36.703" v="1804"/>
          <ac:spMkLst>
            <pc:docMk/>
            <pc:sldMk cId="1778874180" sldId="2076136950"/>
            <ac:spMk id="5" creationId="{3CCEBD3D-7D40-00DD-A96A-FEB0D0A8C372}"/>
          </ac:spMkLst>
        </pc:spChg>
        <pc:spChg chg="mod">
          <ac:chgData name="Bob Ward" userId="6da7c2dd-8e2e-469f-a216-c384312e2a2d" providerId="ADAL" clId="{581D57FF-9067-48AD-9322-2AD70797F053}" dt="2022-10-20T23:05:36.703" v="1804"/>
          <ac:spMkLst>
            <pc:docMk/>
            <pc:sldMk cId="1778874180" sldId="2076136950"/>
            <ac:spMk id="6" creationId="{5DB8F0DC-08FE-A769-13D4-77DA97BC31B3}"/>
          </ac:spMkLst>
        </pc:spChg>
        <pc:spChg chg="mod">
          <ac:chgData name="Bob Ward" userId="6da7c2dd-8e2e-469f-a216-c384312e2a2d" providerId="ADAL" clId="{581D57FF-9067-48AD-9322-2AD70797F053}" dt="2022-10-20T23:05:36.703" v="1804"/>
          <ac:spMkLst>
            <pc:docMk/>
            <pc:sldMk cId="1778874180" sldId="2076136950"/>
            <ac:spMk id="7" creationId="{C392D7B5-5A56-F30C-97F2-303B1DFF5303}"/>
          </ac:spMkLst>
        </pc:spChg>
        <pc:grpChg chg="add del mod">
          <ac:chgData name="Bob Ward" userId="6da7c2dd-8e2e-469f-a216-c384312e2a2d" providerId="ADAL" clId="{581D57FF-9067-48AD-9322-2AD70797F053}" dt="2022-10-20T23:05:40.518" v="1805" actId="478"/>
          <ac:grpSpMkLst>
            <pc:docMk/>
            <pc:sldMk cId="1778874180" sldId="2076136950"/>
            <ac:grpSpMk id="2" creationId="{A3AB248B-9063-0351-ED8E-FA2744A13205}"/>
          </ac:grpSpMkLst>
        </pc:grpChg>
      </pc:sldChg>
      <pc:sldChg chg="addSp delSp modSp mod">
        <pc:chgData name="Bob Ward" userId="6da7c2dd-8e2e-469f-a216-c384312e2a2d" providerId="ADAL" clId="{581D57FF-9067-48AD-9322-2AD70797F053}" dt="2022-11-07T05:09:13.927" v="1980" actId="6549"/>
        <pc:sldMkLst>
          <pc:docMk/>
          <pc:sldMk cId="2651755647" sldId="2076138386"/>
        </pc:sldMkLst>
        <pc:spChg chg="mod">
          <ac:chgData name="Bob Ward" userId="6da7c2dd-8e2e-469f-a216-c384312e2a2d" providerId="ADAL" clId="{581D57FF-9067-48AD-9322-2AD70797F053}" dt="2022-11-07T05:09:13.927" v="1980" actId="6549"/>
          <ac:spMkLst>
            <pc:docMk/>
            <pc:sldMk cId="2651755647" sldId="2076138386"/>
            <ac:spMk id="2" creationId="{F11C841D-C464-7FE0-0FE1-2D51F47B4A9C}"/>
          </ac:spMkLst>
        </pc:spChg>
        <pc:spChg chg="add ord">
          <ac:chgData name="Bob Ward" userId="6da7c2dd-8e2e-469f-a216-c384312e2a2d" providerId="ADAL" clId="{581D57FF-9067-48AD-9322-2AD70797F053}" dt="2022-10-20T23:07:18.346" v="1814" actId="167"/>
          <ac:spMkLst>
            <pc:docMk/>
            <pc:sldMk cId="2651755647" sldId="2076138386"/>
            <ac:spMk id="5" creationId="{BF0B713B-B626-5DFB-777B-71B9869E6BDB}"/>
          </ac:spMkLst>
        </pc:spChg>
        <pc:picChg chg="add mod">
          <ac:chgData name="Bob Ward" userId="6da7c2dd-8e2e-469f-a216-c384312e2a2d" providerId="ADAL" clId="{581D57FF-9067-48AD-9322-2AD70797F053}" dt="2022-10-20T23:07:28.221" v="1818" actId="1076"/>
          <ac:picMkLst>
            <pc:docMk/>
            <pc:sldMk cId="2651755647" sldId="2076138386"/>
            <ac:picMk id="4" creationId="{56C97C44-84CA-26B8-4874-3AB979146838}"/>
          </ac:picMkLst>
        </pc:picChg>
        <pc:picChg chg="add del ord">
          <ac:chgData name="Bob Ward" userId="6da7c2dd-8e2e-469f-a216-c384312e2a2d" providerId="ADAL" clId="{581D57FF-9067-48AD-9322-2AD70797F053}" dt="2022-10-20T23:07:23.065" v="1815" actId="167"/>
          <ac:picMkLst>
            <pc:docMk/>
            <pc:sldMk cId="2651755647" sldId="2076138386"/>
            <ac:picMk id="27" creationId="{5B215F79-2F57-4A75-886E-61A52088A476}"/>
          </ac:picMkLst>
        </pc:picChg>
      </pc:sldChg>
      <pc:sldChg chg="modSp mod">
        <pc:chgData name="Bob Ward" userId="6da7c2dd-8e2e-469f-a216-c384312e2a2d" providerId="ADAL" clId="{581D57FF-9067-48AD-9322-2AD70797F053}" dt="2022-10-19T22:47:03.167" v="1139" actId="207"/>
        <pc:sldMkLst>
          <pc:docMk/>
          <pc:sldMk cId="2843070939" sldId="2076138512"/>
        </pc:sldMkLst>
        <pc:spChg chg="mod">
          <ac:chgData name="Bob Ward" userId="6da7c2dd-8e2e-469f-a216-c384312e2a2d" providerId="ADAL" clId="{581D57FF-9067-48AD-9322-2AD70797F053}" dt="2022-10-19T22:47:03.167" v="1139" actId="207"/>
          <ac:spMkLst>
            <pc:docMk/>
            <pc:sldMk cId="2843070939" sldId="2076138512"/>
            <ac:spMk id="3" creationId="{57B85DE1-CE79-7EDE-4AEF-18BE598FCE0D}"/>
          </ac:spMkLst>
        </pc:spChg>
      </pc:sldChg>
      <pc:sldChg chg="modSp">
        <pc:chgData name="Bob Ward" userId="6da7c2dd-8e2e-469f-a216-c384312e2a2d" providerId="ADAL" clId="{581D57FF-9067-48AD-9322-2AD70797F053}" dt="2022-10-20T23:03:17.487" v="1798" actId="1076"/>
        <pc:sldMkLst>
          <pc:docMk/>
          <pc:sldMk cId="1662635962" sldId="2076138532"/>
        </pc:sldMkLst>
        <pc:spChg chg="mod">
          <ac:chgData name="Bob Ward" userId="6da7c2dd-8e2e-469f-a216-c384312e2a2d" providerId="ADAL" clId="{581D57FF-9067-48AD-9322-2AD70797F053}" dt="2022-10-20T23:03:17.487" v="1798" actId="1076"/>
          <ac:spMkLst>
            <pc:docMk/>
            <pc:sldMk cId="1662635962" sldId="2076138532"/>
            <ac:spMk id="5" creationId="{167699AB-5C9E-DEEF-250B-DCD834F94A8A}"/>
          </ac:spMkLst>
        </pc:spChg>
        <pc:spChg chg="mod">
          <ac:chgData name="Bob Ward" userId="6da7c2dd-8e2e-469f-a216-c384312e2a2d" providerId="ADAL" clId="{581D57FF-9067-48AD-9322-2AD70797F053}" dt="2022-10-20T23:03:17.487" v="1798" actId="1076"/>
          <ac:spMkLst>
            <pc:docMk/>
            <pc:sldMk cId="1662635962" sldId="2076138532"/>
            <ac:spMk id="6" creationId="{3D1B6EF1-0ADC-5BFE-3C7F-67EF30189F57}"/>
          </ac:spMkLst>
        </pc:spChg>
        <pc:spChg chg="mod">
          <ac:chgData name="Bob Ward" userId="6da7c2dd-8e2e-469f-a216-c384312e2a2d" providerId="ADAL" clId="{581D57FF-9067-48AD-9322-2AD70797F053}" dt="2022-10-20T23:03:17.487" v="1798" actId="1076"/>
          <ac:spMkLst>
            <pc:docMk/>
            <pc:sldMk cId="1662635962" sldId="2076138532"/>
            <ac:spMk id="11" creationId="{4AB139AF-8DAF-23F4-55C5-535A70032258}"/>
          </ac:spMkLst>
        </pc:spChg>
        <pc:spChg chg="mod">
          <ac:chgData name="Bob Ward" userId="6da7c2dd-8e2e-469f-a216-c384312e2a2d" providerId="ADAL" clId="{581D57FF-9067-48AD-9322-2AD70797F053}" dt="2022-10-20T23:03:17.487" v="1798" actId="1076"/>
          <ac:spMkLst>
            <pc:docMk/>
            <pc:sldMk cId="1662635962" sldId="2076138532"/>
            <ac:spMk id="12" creationId="{9120BDD9-F431-C690-49C4-7B7785070DB9}"/>
          </ac:spMkLst>
        </pc:spChg>
        <pc:grpChg chg="mod">
          <ac:chgData name="Bob Ward" userId="6da7c2dd-8e2e-469f-a216-c384312e2a2d" providerId="ADAL" clId="{581D57FF-9067-48AD-9322-2AD70797F053}" dt="2022-10-20T23:03:17.487" v="1798" actId="1076"/>
          <ac:grpSpMkLst>
            <pc:docMk/>
            <pc:sldMk cId="1662635962" sldId="2076138532"/>
            <ac:grpSpMk id="10" creationId="{9098BF89-A8D0-8BA2-137E-EEA680FAB307}"/>
          </ac:grpSpMkLst>
        </pc:grpChg>
      </pc:sldChg>
      <pc:sldChg chg="modSp mod">
        <pc:chgData name="Bob Ward" userId="6da7c2dd-8e2e-469f-a216-c384312e2a2d" providerId="ADAL" clId="{581D57FF-9067-48AD-9322-2AD70797F053}" dt="2022-10-19T22:46:47.160" v="1138" actId="207"/>
        <pc:sldMkLst>
          <pc:docMk/>
          <pc:sldMk cId="300177876" sldId="2076138571"/>
        </pc:sldMkLst>
        <pc:spChg chg="mod">
          <ac:chgData name="Bob Ward" userId="6da7c2dd-8e2e-469f-a216-c384312e2a2d" providerId="ADAL" clId="{581D57FF-9067-48AD-9322-2AD70797F053}" dt="2022-10-19T22:46:47.160" v="1138" actId="207"/>
          <ac:spMkLst>
            <pc:docMk/>
            <pc:sldMk cId="300177876" sldId="2076138571"/>
            <ac:spMk id="5" creationId="{8FB2ADBF-0DC5-5349-0C40-32DCE92C9F7A}"/>
          </ac:spMkLst>
        </pc:spChg>
      </pc:sldChg>
      <pc:sldChg chg="addSp modSp modAnim">
        <pc:chgData name="Bob Ward" userId="6da7c2dd-8e2e-469f-a216-c384312e2a2d" providerId="ADAL" clId="{581D57FF-9067-48AD-9322-2AD70797F053}" dt="2022-10-21T18:39:20.042" v="1873"/>
        <pc:sldMkLst>
          <pc:docMk/>
          <pc:sldMk cId="356890517" sldId="2142533241"/>
        </pc:sldMkLst>
        <pc:picChg chg="add mod">
          <ac:chgData name="Bob Ward" userId="6da7c2dd-8e2e-469f-a216-c384312e2a2d" providerId="ADAL" clId="{581D57FF-9067-48AD-9322-2AD70797F053}" dt="2022-10-21T18:39:07.399" v="1871" actId="1076"/>
          <ac:picMkLst>
            <pc:docMk/>
            <pc:sldMk cId="356890517" sldId="2142533241"/>
            <ac:picMk id="3" creationId="{DA14D5D7-A65F-0F25-11D2-D0B5DB0948CD}"/>
          </ac:picMkLst>
        </pc:picChg>
      </pc:sldChg>
      <pc:sldChg chg="addSp modSp modAnim">
        <pc:chgData name="Bob Ward" userId="6da7c2dd-8e2e-469f-a216-c384312e2a2d" providerId="ADAL" clId="{581D57FF-9067-48AD-9322-2AD70797F053}" dt="2022-10-21T18:38:05.624" v="1868"/>
        <pc:sldMkLst>
          <pc:docMk/>
          <pc:sldMk cId="2021151884" sldId="2147470258"/>
        </pc:sldMkLst>
        <pc:picChg chg="add mod">
          <ac:chgData name="Bob Ward" userId="6da7c2dd-8e2e-469f-a216-c384312e2a2d" providerId="ADAL" clId="{581D57FF-9067-48AD-9322-2AD70797F053}" dt="2022-10-21T18:38:05.624" v="1868"/>
          <ac:picMkLst>
            <pc:docMk/>
            <pc:sldMk cId="2021151884" sldId="2147470258"/>
            <ac:picMk id="2" creationId="{C00B18E4-5F40-1706-D022-8A4D39AF9BA9}"/>
          </ac:picMkLst>
        </pc:picChg>
      </pc:sldChg>
      <pc:sldChg chg="addSp delSp modSp modAnim">
        <pc:chgData name="Bob Ward" userId="6da7c2dd-8e2e-469f-a216-c384312e2a2d" providerId="ADAL" clId="{581D57FF-9067-48AD-9322-2AD70797F053}" dt="2022-10-21T18:38:03.859" v="1867" actId="21"/>
        <pc:sldMkLst>
          <pc:docMk/>
          <pc:sldMk cId="770612107" sldId="2147470267"/>
        </pc:sldMkLst>
        <pc:spChg chg="mod">
          <ac:chgData name="Bob Ward" userId="6da7c2dd-8e2e-469f-a216-c384312e2a2d" providerId="ADAL" clId="{581D57FF-9067-48AD-9322-2AD70797F053}" dt="2022-10-19T22:12:16.486" v="1042" actId="20577"/>
          <ac:spMkLst>
            <pc:docMk/>
            <pc:sldMk cId="770612107" sldId="2147470267"/>
            <ac:spMk id="5" creationId="{30CEB683-0606-3B3A-DE01-AA7AE3F86329}"/>
          </ac:spMkLst>
        </pc:spChg>
        <pc:picChg chg="add del mod">
          <ac:chgData name="Bob Ward" userId="6da7c2dd-8e2e-469f-a216-c384312e2a2d" providerId="ADAL" clId="{581D57FF-9067-48AD-9322-2AD70797F053}" dt="2022-10-21T18:38:03.859" v="1867" actId="21"/>
          <ac:picMkLst>
            <pc:docMk/>
            <pc:sldMk cId="770612107" sldId="2147470267"/>
            <ac:picMk id="2" creationId="{31542B8C-4AA7-D67D-DCE7-2AA29EF1E323}"/>
          </ac:picMkLst>
        </pc:picChg>
      </pc:sldChg>
      <pc:sldChg chg="addSp delSp modSp del mod addAnim delAnim modAnim">
        <pc:chgData name="Bob Ward" userId="6da7c2dd-8e2e-469f-a216-c384312e2a2d" providerId="ADAL" clId="{581D57FF-9067-48AD-9322-2AD70797F053}" dt="2022-10-20T18:43:37.658" v="1244" actId="47"/>
        <pc:sldMkLst>
          <pc:docMk/>
          <pc:sldMk cId="4273912687" sldId="2147470268"/>
        </pc:sldMkLst>
        <pc:spChg chg="mod">
          <ac:chgData name="Bob Ward" userId="6da7c2dd-8e2e-469f-a216-c384312e2a2d" providerId="ADAL" clId="{581D57FF-9067-48AD-9322-2AD70797F053}" dt="2022-10-20T18:41:36.536" v="1223" actId="14100"/>
          <ac:spMkLst>
            <pc:docMk/>
            <pc:sldMk cId="4273912687" sldId="2147470268"/>
            <ac:spMk id="9" creationId="{2EFF0966-D324-6E7B-C719-3B2F525131A0}"/>
          </ac:spMkLst>
        </pc:spChg>
        <pc:spChg chg="mod">
          <ac:chgData name="Bob Ward" userId="6da7c2dd-8e2e-469f-a216-c384312e2a2d" providerId="ADAL" clId="{581D57FF-9067-48AD-9322-2AD70797F053}" dt="2022-10-20T18:41:40.365" v="1224" actId="1076"/>
          <ac:spMkLst>
            <pc:docMk/>
            <pc:sldMk cId="4273912687" sldId="2147470268"/>
            <ac:spMk id="10" creationId="{548EF65D-6E31-4B54-A3A0-0B7E94472060}"/>
          </ac:spMkLst>
        </pc:spChg>
        <pc:spChg chg="mod">
          <ac:chgData name="Bob Ward" userId="6da7c2dd-8e2e-469f-a216-c384312e2a2d" providerId="ADAL" clId="{581D57FF-9067-48AD-9322-2AD70797F053}" dt="2022-10-20T18:41:32.718" v="1222"/>
          <ac:spMkLst>
            <pc:docMk/>
            <pc:sldMk cId="4273912687" sldId="2147470268"/>
            <ac:spMk id="12" creationId="{9623666C-FAAE-0DD9-AFF4-770BB28ABE49}"/>
          </ac:spMkLst>
        </pc:spChg>
        <pc:spChg chg="mod">
          <ac:chgData name="Bob Ward" userId="6da7c2dd-8e2e-469f-a216-c384312e2a2d" providerId="ADAL" clId="{581D57FF-9067-48AD-9322-2AD70797F053}" dt="2022-10-20T18:41:32.718" v="1222"/>
          <ac:spMkLst>
            <pc:docMk/>
            <pc:sldMk cId="4273912687" sldId="2147470268"/>
            <ac:spMk id="13" creationId="{F4933F13-D289-ED4A-5208-E43B2EB6422D}"/>
          </ac:spMkLst>
        </pc:spChg>
        <pc:spChg chg="mod">
          <ac:chgData name="Bob Ward" userId="6da7c2dd-8e2e-469f-a216-c384312e2a2d" providerId="ADAL" clId="{581D57FF-9067-48AD-9322-2AD70797F053}" dt="2022-10-20T18:41:46.035" v="1226"/>
          <ac:spMkLst>
            <pc:docMk/>
            <pc:sldMk cId="4273912687" sldId="2147470268"/>
            <ac:spMk id="15" creationId="{01D41536-8CA8-51BA-C5DD-1FBABC6914E8}"/>
          </ac:spMkLst>
        </pc:spChg>
        <pc:spChg chg="mod">
          <ac:chgData name="Bob Ward" userId="6da7c2dd-8e2e-469f-a216-c384312e2a2d" providerId="ADAL" clId="{581D57FF-9067-48AD-9322-2AD70797F053}" dt="2022-10-20T18:41:46.035" v="1226"/>
          <ac:spMkLst>
            <pc:docMk/>
            <pc:sldMk cId="4273912687" sldId="2147470268"/>
            <ac:spMk id="16" creationId="{08E909EC-C21E-7D99-43FA-236D8F9BF198}"/>
          </ac:spMkLst>
        </pc:spChg>
        <pc:spChg chg="mod">
          <ac:chgData name="Bob Ward" userId="6da7c2dd-8e2e-469f-a216-c384312e2a2d" providerId="ADAL" clId="{581D57FF-9067-48AD-9322-2AD70797F053}" dt="2022-10-20T18:41:51.633" v="1228"/>
          <ac:spMkLst>
            <pc:docMk/>
            <pc:sldMk cId="4273912687" sldId="2147470268"/>
            <ac:spMk id="18" creationId="{1F2CF553-B3F8-C466-E29D-691F6A4F0FA3}"/>
          </ac:spMkLst>
        </pc:spChg>
        <pc:spChg chg="mod">
          <ac:chgData name="Bob Ward" userId="6da7c2dd-8e2e-469f-a216-c384312e2a2d" providerId="ADAL" clId="{581D57FF-9067-48AD-9322-2AD70797F053}" dt="2022-10-20T18:41:51.633" v="1228"/>
          <ac:spMkLst>
            <pc:docMk/>
            <pc:sldMk cId="4273912687" sldId="2147470268"/>
            <ac:spMk id="19" creationId="{048EC52F-C59F-89A5-C09D-036844199587}"/>
          </ac:spMkLst>
        </pc:spChg>
        <pc:spChg chg="mod">
          <ac:chgData name="Bob Ward" userId="6da7c2dd-8e2e-469f-a216-c384312e2a2d" providerId="ADAL" clId="{581D57FF-9067-48AD-9322-2AD70797F053}" dt="2022-10-20T18:42:00.571" v="1231"/>
          <ac:spMkLst>
            <pc:docMk/>
            <pc:sldMk cId="4273912687" sldId="2147470268"/>
            <ac:spMk id="21" creationId="{EFBCA456-1A46-1314-707C-581444809A1F}"/>
          </ac:spMkLst>
        </pc:spChg>
        <pc:spChg chg="mod">
          <ac:chgData name="Bob Ward" userId="6da7c2dd-8e2e-469f-a216-c384312e2a2d" providerId="ADAL" clId="{581D57FF-9067-48AD-9322-2AD70797F053}" dt="2022-10-20T18:42:00.571" v="1231"/>
          <ac:spMkLst>
            <pc:docMk/>
            <pc:sldMk cId="4273912687" sldId="2147470268"/>
            <ac:spMk id="22" creationId="{616A484A-9E14-848C-91D4-426FCBAE24F0}"/>
          </ac:spMkLst>
        </pc:spChg>
        <pc:spChg chg="mod">
          <ac:chgData name="Bob Ward" userId="6da7c2dd-8e2e-469f-a216-c384312e2a2d" providerId="ADAL" clId="{581D57FF-9067-48AD-9322-2AD70797F053}" dt="2022-10-20T18:42:08.928" v="1233"/>
          <ac:spMkLst>
            <pc:docMk/>
            <pc:sldMk cId="4273912687" sldId="2147470268"/>
            <ac:spMk id="24" creationId="{F1087DDE-C0A7-7A1C-B87E-AF3CE50EF7AD}"/>
          </ac:spMkLst>
        </pc:spChg>
        <pc:spChg chg="mod">
          <ac:chgData name="Bob Ward" userId="6da7c2dd-8e2e-469f-a216-c384312e2a2d" providerId="ADAL" clId="{581D57FF-9067-48AD-9322-2AD70797F053}" dt="2022-10-20T18:42:08.928" v="1233"/>
          <ac:spMkLst>
            <pc:docMk/>
            <pc:sldMk cId="4273912687" sldId="2147470268"/>
            <ac:spMk id="25" creationId="{527E7399-688C-3ACC-FBED-0C12627EA8F0}"/>
          </ac:spMkLst>
        </pc:spChg>
        <pc:spChg chg="mod topLvl">
          <ac:chgData name="Bob Ward" userId="6da7c2dd-8e2e-469f-a216-c384312e2a2d" providerId="ADAL" clId="{581D57FF-9067-48AD-9322-2AD70797F053}" dt="2022-10-20T18:36:02.772" v="1208" actId="165"/>
          <ac:spMkLst>
            <pc:docMk/>
            <pc:sldMk cId="4273912687" sldId="2147470268"/>
            <ac:spMk id="378" creationId="{8E7AE25F-DB52-4D30-B677-1732590E9856}"/>
          </ac:spMkLst>
        </pc:spChg>
        <pc:spChg chg="mod topLvl">
          <ac:chgData name="Bob Ward" userId="6da7c2dd-8e2e-469f-a216-c384312e2a2d" providerId="ADAL" clId="{581D57FF-9067-48AD-9322-2AD70797F053}" dt="2022-10-20T18:36:02.772" v="1208" actId="165"/>
          <ac:spMkLst>
            <pc:docMk/>
            <pc:sldMk cId="4273912687" sldId="2147470268"/>
            <ac:spMk id="379" creationId="{E03971DB-14AF-4919-A43C-CCC59CF01B80}"/>
          </ac:spMkLst>
        </pc:spChg>
        <pc:spChg chg="mod topLvl">
          <ac:chgData name="Bob Ward" userId="6da7c2dd-8e2e-469f-a216-c384312e2a2d" providerId="ADAL" clId="{581D57FF-9067-48AD-9322-2AD70797F053}" dt="2022-10-20T18:36:02.772" v="1208" actId="165"/>
          <ac:spMkLst>
            <pc:docMk/>
            <pc:sldMk cId="4273912687" sldId="2147470268"/>
            <ac:spMk id="380" creationId="{603E5BDE-082E-43A1-A5ED-262D0945C054}"/>
          </ac:spMkLst>
        </pc:spChg>
        <pc:spChg chg="mod topLvl">
          <ac:chgData name="Bob Ward" userId="6da7c2dd-8e2e-469f-a216-c384312e2a2d" providerId="ADAL" clId="{581D57FF-9067-48AD-9322-2AD70797F053}" dt="2022-10-20T18:36:02.772" v="1208" actId="165"/>
          <ac:spMkLst>
            <pc:docMk/>
            <pc:sldMk cId="4273912687" sldId="2147470268"/>
            <ac:spMk id="381" creationId="{A0C2417B-8AC8-4B01-AA0A-4CB5ADFB769B}"/>
          </ac:spMkLst>
        </pc:spChg>
        <pc:spChg chg="mod topLvl">
          <ac:chgData name="Bob Ward" userId="6da7c2dd-8e2e-469f-a216-c384312e2a2d" providerId="ADAL" clId="{581D57FF-9067-48AD-9322-2AD70797F053}" dt="2022-10-20T18:36:02.772" v="1208" actId="165"/>
          <ac:spMkLst>
            <pc:docMk/>
            <pc:sldMk cId="4273912687" sldId="2147470268"/>
            <ac:spMk id="382" creationId="{6A036BAC-DDC5-4ACB-AB17-6062910FC1CD}"/>
          </ac:spMkLst>
        </pc:spChg>
        <pc:spChg chg="mod topLvl">
          <ac:chgData name="Bob Ward" userId="6da7c2dd-8e2e-469f-a216-c384312e2a2d" providerId="ADAL" clId="{581D57FF-9067-48AD-9322-2AD70797F053}" dt="2022-10-20T18:36:02.772" v="1208" actId="165"/>
          <ac:spMkLst>
            <pc:docMk/>
            <pc:sldMk cId="4273912687" sldId="2147470268"/>
            <ac:spMk id="383" creationId="{2F39D324-9C10-4C02-BE74-C4D91B9A0AFE}"/>
          </ac:spMkLst>
        </pc:spChg>
        <pc:spChg chg="mod topLvl">
          <ac:chgData name="Bob Ward" userId="6da7c2dd-8e2e-469f-a216-c384312e2a2d" providerId="ADAL" clId="{581D57FF-9067-48AD-9322-2AD70797F053}" dt="2022-10-20T18:36:02.772" v="1208" actId="165"/>
          <ac:spMkLst>
            <pc:docMk/>
            <pc:sldMk cId="4273912687" sldId="2147470268"/>
            <ac:spMk id="384" creationId="{81810F04-7DFA-4748-96F7-71495675D3BC}"/>
          </ac:spMkLst>
        </pc:spChg>
        <pc:spChg chg="mod topLvl">
          <ac:chgData name="Bob Ward" userId="6da7c2dd-8e2e-469f-a216-c384312e2a2d" providerId="ADAL" clId="{581D57FF-9067-48AD-9322-2AD70797F053}" dt="2022-10-20T18:36:02.772" v="1208" actId="165"/>
          <ac:spMkLst>
            <pc:docMk/>
            <pc:sldMk cId="4273912687" sldId="2147470268"/>
            <ac:spMk id="385" creationId="{BCBD0FDC-A46D-45FB-A16B-F42DBE2B3640}"/>
          </ac:spMkLst>
        </pc:spChg>
        <pc:spChg chg="mod topLvl">
          <ac:chgData name="Bob Ward" userId="6da7c2dd-8e2e-469f-a216-c384312e2a2d" providerId="ADAL" clId="{581D57FF-9067-48AD-9322-2AD70797F053}" dt="2022-10-20T18:36:02.772" v="1208" actId="165"/>
          <ac:spMkLst>
            <pc:docMk/>
            <pc:sldMk cId="4273912687" sldId="2147470268"/>
            <ac:spMk id="386" creationId="{99490A02-F2CB-4E9A-8BA1-E42B6B22CE3C}"/>
          </ac:spMkLst>
        </pc:spChg>
        <pc:spChg chg="mod topLvl">
          <ac:chgData name="Bob Ward" userId="6da7c2dd-8e2e-469f-a216-c384312e2a2d" providerId="ADAL" clId="{581D57FF-9067-48AD-9322-2AD70797F053}" dt="2022-10-20T18:36:02.772" v="1208" actId="165"/>
          <ac:spMkLst>
            <pc:docMk/>
            <pc:sldMk cId="4273912687" sldId="2147470268"/>
            <ac:spMk id="387" creationId="{4C92199C-8078-4C2E-90EF-70F182E1CC77}"/>
          </ac:spMkLst>
        </pc:spChg>
        <pc:spChg chg="mod topLvl">
          <ac:chgData name="Bob Ward" userId="6da7c2dd-8e2e-469f-a216-c384312e2a2d" providerId="ADAL" clId="{581D57FF-9067-48AD-9322-2AD70797F053}" dt="2022-10-20T18:36:02.772" v="1208" actId="165"/>
          <ac:spMkLst>
            <pc:docMk/>
            <pc:sldMk cId="4273912687" sldId="2147470268"/>
            <ac:spMk id="388" creationId="{1EBFA322-7457-40E0-AF64-DC415EAE9D97}"/>
          </ac:spMkLst>
        </pc:spChg>
        <pc:spChg chg="mod topLvl">
          <ac:chgData name="Bob Ward" userId="6da7c2dd-8e2e-469f-a216-c384312e2a2d" providerId="ADAL" clId="{581D57FF-9067-48AD-9322-2AD70797F053}" dt="2022-10-20T18:36:02.772" v="1208" actId="165"/>
          <ac:spMkLst>
            <pc:docMk/>
            <pc:sldMk cId="4273912687" sldId="2147470268"/>
            <ac:spMk id="389" creationId="{0A535E7B-47EE-4466-BBC5-A681898154DA}"/>
          </ac:spMkLst>
        </pc:spChg>
        <pc:spChg chg="mod topLvl">
          <ac:chgData name="Bob Ward" userId="6da7c2dd-8e2e-469f-a216-c384312e2a2d" providerId="ADAL" clId="{581D57FF-9067-48AD-9322-2AD70797F053}" dt="2022-10-20T18:36:02.772" v="1208" actId="165"/>
          <ac:spMkLst>
            <pc:docMk/>
            <pc:sldMk cId="4273912687" sldId="2147470268"/>
            <ac:spMk id="390" creationId="{B5EDDD7B-ADE7-4754-8C07-6AA4B29BB29C}"/>
          </ac:spMkLst>
        </pc:spChg>
        <pc:spChg chg="mod topLvl">
          <ac:chgData name="Bob Ward" userId="6da7c2dd-8e2e-469f-a216-c384312e2a2d" providerId="ADAL" clId="{581D57FF-9067-48AD-9322-2AD70797F053}" dt="2022-10-20T18:36:02.772" v="1208" actId="165"/>
          <ac:spMkLst>
            <pc:docMk/>
            <pc:sldMk cId="4273912687" sldId="2147470268"/>
            <ac:spMk id="391" creationId="{1DC0FED6-E954-4BF1-839A-EA75F10C29A3}"/>
          </ac:spMkLst>
        </pc:spChg>
        <pc:spChg chg="mod topLvl">
          <ac:chgData name="Bob Ward" userId="6da7c2dd-8e2e-469f-a216-c384312e2a2d" providerId="ADAL" clId="{581D57FF-9067-48AD-9322-2AD70797F053}" dt="2022-10-20T18:36:02.772" v="1208" actId="165"/>
          <ac:spMkLst>
            <pc:docMk/>
            <pc:sldMk cId="4273912687" sldId="2147470268"/>
            <ac:spMk id="392" creationId="{7A92E1A1-C79D-4A8E-ABA8-E14494D92B81}"/>
          </ac:spMkLst>
        </pc:spChg>
        <pc:spChg chg="mod topLvl">
          <ac:chgData name="Bob Ward" userId="6da7c2dd-8e2e-469f-a216-c384312e2a2d" providerId="ADAL" clId="{581D57FF-9067-48AD-9322-2AD70797F053}" dt="2022-10-20T18:36:02.772" v="1208" actId="165"/>
          <ac:spMkLst>
            <pc:docMk/>
            <pc:sldMk cId="4273912687" sldId="2147470268"/>
            <ac:spMk id="393" creationId="{7FA7165E-EE57-4768-A90D-F9BCF0310FAA}"/>
          </ac:spMkLst>
        </pc:spChg>
        <pc:spChg chg="mod topLvl">
          <ac:chgData name="Bob Ward" userId="6da7c2dd-8e2e-469f-a216-c384312e2a2d" providerId="ADAL" clId="{581D57FF-9067-48AD-9322-2AD70797F053}" dt="2022-10-20T18:36:02.772" v="1208" actId="165"/>
          <ac:spMkLst>
            <pc:docMk/>
            <pc:sldMk cId="4273912687" sldId="2147470268"/>
            <ac:spMk id="394" creationId="{D1EB0EA8-F336-4D53-BEED-7834AC69656E}"/>
          </ac:spMkLst>
        </pc:spChg>
        <pc:spChg chg="mod topLvl">
          <ac:chgData name="Bob Ward" userId="6da7c2dd-8e2e-469f-a216-c384312e2a2d" providerId="ADAL" clId="{581D57FF-9067-48AD-9322-2AD70797F053}" dt="2022-10-20T18:36:02.772" v="1208" actId="165"/>
          <ac:spMkLst>
            <pc:docMk/>
            <pc:sldMk cId="4273912687" sldId="2147470268"/>
            <ac:spMk id="395" creationId="{9A7CADE8-D11A-4C06-BEAD-C01C5162E9C6}"/>
          </ac:spMkLst>
        </pc:spChg>
        <pc:spChg chg="mod topLvl">
          <ac:chgData name="Bob Ward" userId="6da7c2dd-8e2e-469f-a216-c384312e2a2d" providerId="ADAL" clId="{581D57FF-9067-48AD-9322-2AD70797F053}" dt="2022-10-20T18:36:02.772" v="1208" actId="165"/>
          <ac:spMkLst>
            <pc:docMk/>
            <pc:sldMk cId="4273912687" sldId="2147470268"/>
            <ac:spMk id="396" creationId="{44A6B691-2F1C-44E5-917D-7B1AE92E9969}"/>
          </ac:spMkLst>
        </pc:spChg>
        <pc:spChg chg="mod topLvl">
          <ac:chgData name="Bob Ward" userId="6da7c2dd-8e2e-469f-a216-c384312e2a2d" providerId="ADAL" clId="{581D57FF-9067-48AD-9322-2AD70797F053}" dt="2022-10-20T18:36:02.772" v="1208" actId="165"/>
          <ac:spMkLst>
            <pc:docMk/>
            <pc:sldMk cId="4273912687" sldId="2147470268"/>
            <ac:spMk id="397" creationId="{A03DB447-A611-4034-916D-7D2289868A88}"/>
          </ac:spMkLst>
        </pc:spChg>
        <pc:spChg chg="mod topLvl">
          <ac:chgData name="Bob Ward" userId="6da7c2dd-8e2e-469f-a216-c384312e2a2d" providerId="ADAL" clId="{581D57FF-9067-48AD-9322-2AD70797F053}" dt="2022-10-20T18:36:02.772" v="1208" actId="165"/>
          <ac:spMkLst>
            <pc:docMk/>
            <pc:sldMk cId="4273912687" sldId="2147470268"/>
            <ac:spMk id="398" creationId="{F5E75D7E-5DE6-4CF3-A721-2E97365DCFE4}"/>
          </ac:spMkLst>
        </pc:spChg>
        <pc:spChg chg="mod topLvl">
          <ac:chgData name="Bob Ward" userId="6da7c2dd-8e2e-469f-a216-c384312e2a2d" providerId="ADAL" clId="{581D57FF-9067-48AD-9322-2AD70797F053}" dt="2022-10-20T18:36:02.772" v="1208" actId="165"/>
          <ac:spMkLst>
            <pc:docMk/>
            <pc:sldMk cId="4273912687" sldId="2147470268"/>
            <ac:spMk id="399" creationId="{A9F0276A-A345-4CC1-A217-E1DFDD02C7BF}"/>
          </ac:spMkLst>
        </pc:spChg>
        <pc:spChg chg="mod topLvl">
          <ac:chgData name="Bob Ward" userId="6da7c2dd-8e2e-469f-a216-c384312e2a2d" providerId="ADAL" clId="{581D57FF-9067-48AD-9322-2AD70797F053}" dt="2022-10-20T18:36:02.772" v="1208" actId="165"/>
          <ac:spMkLst>
            <pc:docMk/>
            <pc:sldMk cId="4273912687" sldId="2147470268"/>
            <ac:spMk id="400" creationId="{C7C23963-C817-4F9D-8334-803C69586916}"/>
          </ac:spMkLst>
        </pc:spChg>
        <pc:spChg chg="mod topLvl">
          <ac:chgData name="Bob Ward" userId="6da7c2dd-8e2e-469f-a216-c384312e2a2d" providerId="ADAL" clId="{581D57FF-9067-48AD-9322-2AD70797F053}" dt="2022-10-20T18:36:02.772" v="1208" actId="165"/>
          <ac:spMkLst>
            <pc:docMk/>
            <pc:sldMk cId="4273912687" sldId="2147470268"/>
            <ac:spMk id="401" creationId="{2B6155D5-FF00-4837-8F80-7F8684F3B863}"/>
          </ac:spMkLst>
        </pc:spChg>
        <pc:spChg chg="mod topLvl">
          <ac:chgData name="Bob Ward" userId="6da7c2dd-8e2e-469f-a216-c384312e2a2d" providerId="ADAL" clId="{581D57FF-9067-48AD-9322-2AD70797F053}" dt="2022-10-20T18:36:02.772" v="1208" actId="165"/>
          <ac:spMkLst>
            <pc:docMk/>
            <pc:sldMk cId="4273912687" sldId="2147470268"/>
            <ac:spMk id="402" creationId="{6BA6CC85-27D5-46F3-AF9A-756098C22300}"/>
          </ac:spMkLst>
        </pc:spChg>
        <pc:spChg chg="mod topLvl">
          <ac:chgData name="Bob Ward" userId="6da7c2dd-8e2e-469f-a216-c384312e2a2d" providerId="ADAL" clId="{581D57FF-9067-48AD-9322-2AD70797F053}" dt="2022-10-20T18:36:02.772" v="1208" actId="165"/>
          <ac:spMkLst>
            <pc:docMk/>
            <pc:sldMk cId="4273912687" sldId="2147470268"/>
            <ac:spMk id="403" creationId="{43DDB1EB-2A41-4EA0-9FD6-A2399464D498}"/>
          </ac:spMkLst>
        </pc:spChg>
        <pc:spChg chg="mod topLvl">
          <ac:chgData name="Bob Ward" userId="6da7c2dd-8e2e-469f-a216-c384312e2a2d" providerId="ADAL" clId="{581D57FF-9067-48AD-9322-2AD70797F053}" dt="2022-10-20T18:36:02.772" v="1208" actId="165"/>
          <ac:spMkLst>
            <pc:docMk/>
            <pc:sldMk cId="4273912687" sldId="2147470268"/>
            <ac:spMk id="404" creationId="{3D6B5A78-F825-4494-A61F-7AF04FEC9F14}"/>
          </ac:spMkLst>
        </pc:spChg>
        <pc:spChg chg="mod topLvl">
          <ac:chgData name="Bob Ward" userId="6da7c2dd-8e2e-469f-a216-c384312e2a2d" providerId="ADAL" clId="{581D57FF-9067-48AD-9322-2AD70797F053}" dt="2022-10-20T18:36:02.772" v="1208" actId="165"/>
          <ac:spMkLst>
            <pc:docMk/>
            <pc:sldMk cId="4273912687" sldId="2147470268"/>
            <ac:spMk id="405" creationId="{72395F54-750E-447A-81B1-F76E2935F70D}"/>
          </ac:spMkLst>
        </pc:spChg>
        <pc:spChg chg="mod topLvl">
          <ac:chgData name="Bob Ward" userId="6da7c2dd-8e2e-469f-a216-c384312e2a2d" providerId="ADAL" clId="{581D57FF-9067-48AD-9322-2AD70797F053}" dt="2022-10-20T18:36:02.772" v="1208" actId="165"/>
          <ac:spMkLst>
            <pc:docMk/>
            <pc:sldMk cId="4273912687" sldId="2147470268"/>
            <ac:spMk id="406" creationId="{3C79C53A-EBB7-4D6D-9B4B-7D860D692EE8}"/>
          </ac:spMkLst>
        </pc:spChg>
        <pc:spChg chg="mod topLvl">
          <ac:chgData name="Bob Ward" userId="6da7c2dd-8e2e-469f-a216-c384312e2a2d" providerId="ADAL" clId="{581D57FF-9067-48AD-9322-2AD70797F053}" dt="2022-10-20T18:36:02.772" v="1208" actId="165"/>
          <ac:spMkLst>
            <pc:docMk/>
            <pc:sldMk cId="4273912687" sldId="2147470268"/>
            <ac:spMk id="407" creationId="{AD4B0B8B-5C89-4512-8EFE-ED1A15C08182}"/>
          </ac:spMkLst>
        </pc:spChg>
        <pc:spChg chg="mod topLvl">
          <ac:chgData name="Bob Ward" userId="6da7c2dd-8e2e-469f-a216-c384312e2a2d" providerId="ADAL" clId="{581D57FF-9067-48AD-9322-2AD70797F053}" dt="2022-10-20T18:36:02.772" v="1208" actId="165"/>
          <ac:spMkLst>
            <pc:docMk/>
            <pc:sldMk cId="4273912687" sldId="2147470268"/>
            <ac:spMk id="408" creationId="{95387568-0045-482B-9074-8610809463AC}"/>
          </ac:spMkLst>
        </pc:spChg>
        <pc:spChg chg="mod topLvl">
          <ac:chgData name="Bob Ward" userId="6da7c2dd-8e2e-469f-a216-c384312e2a2d" providerId="ADAL" clId="{581D57FF-9067-48AD-9322-2AD70797F053}" dt="2022-10-20T18:36:02.772" v="1208" actId="165"/>
          <ac:spMkLst>
            <pc:docMk/>
            <pc:sldMk cId="4273912687" sldId="2147470268"/>
            <ac:spMk id="409" creationId="{421C40C2-A9DD-42C6-87A3-A15DDBCD5FEB}"/>
          </ac:spMkLst>
        </pc:spChg>
        <pc:spChg chg="mod topLvl">
          <ac:chgData name="Bob Ward" userId="6da7c2dd-8e2e-469f-a216-c384312e2a2d" providerId="ADAL" clId="{581D57FF-9067-48AD-9322-2AD70797F053}" dt="2022-10-20T18:36:02.772" v="1208" actId="165"/>
          <ac:spMkLst>
            <pc:docMk/>
            <pc:sldMk cId="4273912687" sldId="2147470268"/>
            <ac:spMk id="410" creationId="{43D12819-DF3F-4065-97BE-A3D1FC880EB0}"/>
          </ac:spMkLst>
        </pc:spChg>
        <pc:spChg chg="mod topLvl">
          <ac:chgData name="Bob Ward" userId="6da7c2dd-8e2e-469f-a216-c384312e2a2d" providerId="ADAL" clId="{581D57FF-9067-48AD-9322-2AD70797F053}" dt="2022-10-20T18:36:02.772" v="1208" actId="165"/>
          <ac:spMkLst>
            <pc:docMk/>
            <pc:sldMk cId="4273912687" sldId="2147470268"/>
            <ac:spMk id="411" creationId="{59032FE9-61C1-497B-9578-8A02C87380B2}"/>
          </ac:spMkLst>
        </pc:spChg>
        <pc:spChg chg="mod topLvl">
          <ac:chgData name="Bob Ward" userId="6da7c2dd-8e2e-469f-a216-c384312e2a2d" providerId="ADAL" clId="{581D57FF-9067-48AD-9322-2AD70797F053}" dt="2022-10-20T18:36:02.772" v="1208" actId="165"/>
          <ac:spMkLst>
            <pc:docMk/>
            <pc:sldMk cId="4273912687" sldId="2147470268"/>
            <ac:spMk id="412" creationId="{A34E6AA6-C3B0-4A0C-A9F7-93D7E1058076}"/>
          </ac:spMkLst>
        </pc:spChg>
        <pc:spChg chg="mod topLvl">
          <ac:chgData name="Bob Ward" userId="6da7c2dd-8e2e-469f-a216-c384312e2a2d" providerId="ADAL" clId="{581D57FF-9067-48AD-9322-2AD70797F053}" dt="2022-10-20T18:36:02.772" v="1208" actId="165"/>
          <ac:spMkLst>
            <pc:docMk/>
            <pc:sldMk cId="4273912687" sldId="2147470268"/>
            <ac:spMk id="413" creationId="{0C0CD2D6-5F2D-408E-9D7D-A47183C8B2CC}"/>
          </ac:spMkLst>
        </pc:spChg>
        <pc:spChg chg="mod topLvl">
          <ac:chgData name="Bob Ward" userId="6da7c2dd-8e2e-469f-a216-c384312e2a2d" providerId="ADAL" clId="{581D57FF-9067-48AD-9322-2AD70797F053}" dt="2022-10-20T18:36:02.772" v="1208" actId="165"/>
          <ac:spMkLst>
            <pc:docMk/>
            <pc:sldMk cId="4273912687" sldId="2147470268"/>
            <ac:spMk id="414" creationId="{4F8E814B-39A8-4EF0-A02C-FE0B760A3021}"/>
          </ac:spMkLst>
        </pc:spChg>
        <pc:spChg chg="mod topLvl">
          <ac:chgData name="Bob Ward" userId="6da7c2dd-8e2e-469f-a216-c384312e2a2d" providerId="ADAL" clId="{581D57FF-9067-48AD-9322-2AD70797F053}" dt="2022-10-20T18:36:02.772" v="1208" actId="165"/>
          <ac:spMkLst>
            <pc:docMk/>
            <pc:sldMk cId="4273912687" sldId="2147470268"/>
            <ac:spMk id="415" creationId="{EF78B323-2EEB-431A-8E20-661B951792D2}"/>
          </ac:spMkLst>
        </pc:spChg>
        <pc:spChg chg="mod topLvl">
          <ac:chgData name="Bob Ward" userId="6da7c2dd-8e2e-469f-a216-c384312e2a2d" providerId="ADAL" clId="{581D57FF-9067-48AD-9322-2AD70797F053}" dt="2022-10-20T18:36:02.772" v="1208" actId="165"/>
          <ac:spMkLst>
            <pc:docMk/>
            <pc:sldMk cId="4273912687" sldId="2147470268"/>
            <ac:spMk id="416" creationId="{129B92D7-8A29-4640-9BB9-EA5119B1777F}"/>
          </ac:spMkLst>
        </pc:spChg>
        <pc:spChg chg="mod topLvl">
          <ac:chgData name="Bob Ward" userId="6da7c2dd-8e2e-469f-a216-c384312e2a2d" providerId="ADAL" clId="{581D57FF-9067-48AD-9322-2AD70797F053}" dt="2022-10-20T18:36:02.772" v="1208" actId="165"/>
          <ac:spMkLst>
            <pc:docMk/>
            <pc:sldMk cId="4273912687" sldId="2147470268"/>
            <ac:spMk id="417" creationId="{103633AC-AD8C-4693-836D-DA659857870E}"/>
          </ac:spMkLst>
        </pc:spChg>
        <pc:spChg chg="mod topLvl">
          <ac:chgData name="Bob Ward" userId="6da7c2dd-8e2e-469f-a216-c384312e2a2d" providerId="ADAL" clId="{581D57FF-9067-48AD-9322-2AD70797F053}" dt="2022-10-20T18:36:02.772" v="1208" actId="165"/>
          <ac:spMkLst>
            <pc:docMk/>
            <pc:sldMk cId="4273912687" sldId="2147470268"/>
            <ac:spMk id="418" creationId="{4EE13E11-D077-4DB8-870E-D7F6AF284D82}"/>
          </ac:spMkLst>
        </pc:spChg>
        <pc:spChg chg="mod topLvl">
          <ac:chgData name="Bob Ward" userId="6da7c2dd-8e2e-469f-a216-c384312e2a2d" providerId="ADAL" clId="{581D57FF-9067-48AD-9322-2AD70797F053}" dt="2022-10-20T18:36:02.772" v="1208" actId="165"/>
          <ac:spMkLst>
            <pc:docMk/>
            <pc:sldMk cId="4273912687" sldId="2147470268"/>
            <ac:spMk id="419" creationId="{27A2F23B-13A8-444A-8101-9AAF53D497F2}"/>
          </ac:spMkLst>
        </pc:spChg>
        <pc:spChg chg="mod topLvl">
          <ac:chgData name="Bob Ward" userId="6da7c2dd-8e2e-469f-a216-c384312e2a2d" providerId="ADAL" clId="{581D57FF-9067-48AD-9322-2AD70797F053}" dt="2022-10-20T18:36:02.772" v="1208" actId="165"/>
          <ac:spMkLst>
            <pc:docMk/>
            <pc:sldMk cId="4273912687" sldId="2147470268"/>
            <ac:spMk id="420" creationId="{7D8F3DE5-F666-453F-8F2C-F7CA39E2DA9C}"/>
          </ac:spMkLst>
        </pc:spChg>
        <pc:spChg chg="mod topLvl">
          <ac:chgData name="Bob Ward" userId="6da7c2dd-8e2e-469f-a216-c384312e2a2d" providerId="ADAL" clId="{581D57FF-9067-48AD-9322-2AD70797F053}" dt="2022-10-20T18:36:02.772" v="1208" actId="165"/>
          <ac:spMkLst>
            <pc:docMk/>
            <pc:sldMk cId="4273912687" sldId="2147470268"/>
            <ac:spMk id="421" creationId="{5F08F571-2B9F-4F46-9470-DFC9755635E7}"/>
          </ac:spMkLst>
        </pc:spChg>
        <pc:spChg chg="mod topLvl">
          <ac:chgData name="Bob Ward" userId="6da7c2dd-8e2e-469f-a216-c384312e2a2d" providerId="ADAL" clId="{581D57FF-9067-48AD-9322-2AD70797F053}" dt="2022-10-20T18:36:02.772" v="1208" actId="165"/>
          <ac:spMkLst>
            <pc:docMk/>
            <pc:sldMk cId="4273912687" sldId="2147470268"/>
            <ac:spMk id="422" creationId="{FD6513C1-9F14-466C-9B52-8CF9653C0005}"/>
          </ac:spMkLst>
        </pc:spChg>
        <pc:grpChg chg="add mod">
          <ac:chgData name="Bob Ward" userId="6da7c2dd-8e2e-469f-a216-c384312e2a2d" providerId="ADAL" clId="{581D57FF-9067-48AD-9322-2AD70797F053}" dt="2022-10-20T18:41:59.426" v="1230" actId="1076"/>
          <ac:grpSpMkLst>
            <pc:docMk/>
            <pc:sldMk cId="4273912687" sldId="2147470268"/>
            <ac:grpSpMk id="6" creationId="{C9E40626-4032-0F0B-63D3-9DC52B59A82F}"/>
          </ac:grpSpMkLst>
        </pc:grpChg>
        <pc:grpChg chg="add mod">
          <ac:chgData name="Bob Ward" userId="6da7c2dd-8e2e-469f-a216-c384312e2a2d" providerId="ADAL" clId="{581D57FF-9067-48AD-9322-2AD70797F053}" dt="2022-10-20T18:41:50.712" v="1227" actId="1076"/>
          <ac:grpSpMkLst>
            <pc:docMk/>
            <pc:sldMk cId="4273912687" sldId="2147470268"/>
            <ac:grpSpMk id="14" creationId="{D681FB53-47E3-CE21-574D-FC60729A20D3}"/>
          </ac:grpSpMkLst>
        </pc:grpChg>
        <pc:grpChg chg="add mod">
          <ac:chgData name="Bob Ward" userId="6da7c2dd-8e2e-469f-a216-c384312e2a2d" providerId="ADAL" clId="{581D57FF-9067-48AD-9322-2AD70797F053}" dt="2022-10-20T18:41:57.567" v="1229" actId="1076"/>
          <ac:grpSpMkLst>
            <pc:docMk/>
            <pc:sldMk cId="4273912687" sldId="2147470268"/>
            <ac:grpSpMk id="17" creationId="{DD34AF79-2A4E-AC6A-D7DC-035F96115776}"/>
          </ac:grpSpMkLst>
        </pc:grpChg>
        <pc:grpChg chg="add mod">
          <ac:chgData name="Bob Ward" userId="6da7c2dd-8e2e-469f-a216-c384312e2a2d" providerId="ADAL" clId="{581D57FF-9067-48AD-9322-2AD70797F053}" dt="2022-10-20T18:42:17.462" v="1235" actId="1076"/>
          <ac:grpSpMkLst>
            <pc:docMk/>
            <pc:sldMk cId="4273912687" sldId="2147470268"/>
            <ac:grpSpMk id="20" creationId="{292F66B9-C572-A1DE-19E5-60A725A83AC6}"/>
          </ac:grpSpMkLst>
        </pc:grpChg>
        <pc:grpChg chg="add mod">
          <ac:chgData name="Bob Ward" userId="6da7c2dd-8e2e-469f-a216-c384312e2a2d" providerId="ADAL" clId="{581D57FF-9067-48AD-9322-2AD70797F053}" dt="2022-10-20T18:42:14.315" v="1234" actId="1076"/>
          <ac:grpSpMkLst>
            <pc:docMk/>
            <pc:sldMk cId="4273912687" sldId="2147470268"/>
            <ac:grpSpMk id="23" creationId="{D6923C57-BE4A-303E-EE36-D805EC5B6FB7}"/>
          </ac:grpSpMkLst>
        </pc:grpChg>
        <pc:grpChg chg="add del">
          <ac:chgData name="Bob Ward" userId="6da7c2dd-8e2e-469f-a216-c384312e2a2d" providerId="ADAL" clId="{581D57FF-9067-48AD-9322-2AD70797F053}" dt="2022-10-20T18:36:02.772" v="1208" actId="165"/>
          <ac:grpSpMkLst>
            <pc:docMk/>
            <pc:sldMk cId="4273912687" sldId="2147470268"/>
            <ac:grpSpMk id="377" creationId="{495524BD-C04D-4B2E-9782-8C677D638F60}"/>
          </ac:grpSpMkLst>
        </pc:grpChg>
      </pc:sldChg>
      <pc:sldChg chg="delSp modSp mod modAnim">
        <pc:chgData name="Bob Ward" userId="6da7c2dd-8e2e-469f-a216-c384312e2a2d" providerId="ADAL" clId="{581D57FF-9067-48AD-9322-2AD70797F053}" dt="2022-10-20T23:14:27.766" v="1853" actId="1076"/>
        <pc:sldMkLst>
          <pc:docMk/>
          <pc:sldMk cId="3578152711" sldId="2147470469"/>
        </pc:sldMkLst>
        <pc:spChg chg="del">
          <ac:chgData name="Bob Ward" userId="6da7c2dd-8e2e-469f-a216-c384312e2a2d" providerId="ADAL" clId="{581D57FF-9067-48AD-9322-2AD70797F053}" dt="2022-10-19T17:55:31.112" v="135" actId="478"/>
          <ac:spMkLst>
            <pc:docMk/>
            <pc:sldMk cId="3578152711" sldId="2147470469"/>
            <ac:spMk id="4" creationId="{CA9F99A8-B49C-F714-8A64-09B420D392C5}"/>
          </ac:spMkLst>
        </pc:spChg>
        <pc:spChg chg="mod">
          <ac:chgData name="Bob Ward" userId="6da7c2dd-8e2e-469f-a216-c384312e2a2d" providerId="ADAL" clId="{581D57FF-9067-48AD-9322-2AD70797F053}" dt="2022-10-19T19:35:42.799" v="426" actId="20577"/>
          <ac:spMkLst>
            <pc:docMk/>
            <pc:sldMk cId="3578152711" sldId="2147470469"/>
            <ac:spMk id="5" creationId="{28B06A69-0E24-CBF1-B408-CDE68384B5F0}"/>
          </ac:spMkLst>
        </pc:spChg>
        <pc:spChg chg="mod">
          <ac:chgData name="Bob Ward" userId="6da7c2dd-8e2e-469f-a216-c384312e2a2d" providerId="ADAL" clId="{581D57FF-9067-48AD-9322-2AD70797F053}" dt="2022-10-19T19:33:41.971" v="419" actId="1076"/>
          <ac:spMkLst>
            <pc:docMk/>
            <pc:sldMk cId="3578152711" sldId="2147470469"/>
            <ac:spMk id="6" creationId="{5DDA365F-75AA-62F9-EE2E-E24AB50DE49B}"/>
          </ac:spMkLst>
        </pc:spChg>
        <pc:spChg chg="mod">
          <ac:chgData name="Bob Ward" userId="6da7c2dd-8e2e-469f-a216-c384312e2a2d" providerId="ADAL" clId="{581D57FF-9067-48AD-9322-2AD70797F053}" dt="2022-10-19T19:35:07.394" v="423" actId="1076"/>
          <ac:spMkLst>
            <pc:docMk/>
            <pc:sldMk cId="3578152711" sldId="2147470469"/>
            <ac:spMk id="8" creationId="{FFFB42C5-690F-4356-BE30-E37789B7323C}"/>
          </ac:spMkLst>
        </pc:spChg>
        <pc:spChg chg="mod">
          <ac:chgData name="Bob Ward" userId="6da7c2dd-8e2e-469f-a216-c384312e2a2d" providerId="ADAL" clId="{581D57FF-9067-48AD-9322-2AD70797F053}" dt="2022-10-19T19:31:42.117" v="348" actId="14100"/>
          <ac:spMkLst>
            <pc:docMk/>
            <pc:sldMk cId="3578152711" sldId="2147470469"/>
            <ac:spMk id="23" creationId="{24101D49-7BB1-BDB8-51A3-E1B4D2EF9796}"/>
          </ac:spMkLst>
        </pc:spChg>
        <pc:spChg chg="mod">
          <ac:chgData name="Bob Ward" userId="6da7c2dd-8e2e-469f-a216-c384312e2a2d" providerId="ADAL" clId="{581D57FF-9067-48AD-9322-2AD70797F053}" dt="2022-10-20T23:14:04.342" v="1852" actId="20577"/>
          <ac:spMkLst>
            <pc:docMk/>
            <pc:sldMk cId="3578152711" sldId="2147470469"/>
            <ac:spMk id="55" creationId="{9FD9BF3C-90D4-45D9-8F5C-94771ED11B24}"/>
          </ac:spMkLst>
        </pc:spChg>
        <pc:spChg chg="mod">
          <ac:chgData name="Bob Ward" userId="6da7c2dd-8e2e-469f-a216-c384312e2a2d" providerId="ADAL" clId="{581D57FF-9067-48AD-9322-2AD70797F053}" dt="2022-10-20T23:14:27.766" v="1853" actId="1076"/>
          <ac:spMkLst>
            <pc:docMk/>
            <pc:sldMk cId="3578152711" sldId="2147470469"/>
            <ac:spMk id="78" creationId="{88202871-A157-478A-B59B-F853BEA678AD}"/>
          </ac:spMkLst>
        </pc:spChg>
        <pc:grpChg chg="mod">
          <ac:chgData name="Bob Ward" userId="6da7c2dd-8e2e-469f-a216-c384312e2a2d" providerId="ADAL" clId="{581D57FF-9067-48AD-9322-2AD70797F053}" dt="2022-10-19T19:33:30.621" v="415" actId="1076"/>
          <ac:grpSpMkLst>
            <pc:docMk/>
            <pc:sldMk cId="3578152711" sldId="2147470469"/>
            <ac:grpSpMk id="11" creationId="{ACD7E3B1-29E2-25D8-8A2B-71BCC38A6B1F}"/>
          </ac:grpSpMkLst>
        </pc:grpChg>
        <pc:grpChg chg="mod">
          <ac:chgData name="Bob Ward" userId="6da7c2dd-8e2e-469f-a216-c384312e2a2d" providerId="ADAL" clId="{581D57FF-9067-48AD-9322-2AD70797F053}" dt="2022-10-19T19:33:35.322" v="416" actId="1076"/>
          <ac:grpSpMkLst>
            <pc:docMk/>
            <pc:sldMk cId="3578152711" sldId="2147470469"/>
            <ac:grpSpMk id="14" creationId="{A77A2F81-9A29-0ACC-9F2D-8790CA42AF22}"/>
          </ac:grpSpMkLst>
        </pc:grpChg>
        <pc:grpChg chg="mod">
          <ac:chgData name="Bob Ward" userId="6da7c2dd-8e2e-469f-a216-c384312e2a2d" providerId="ADAL" clId="{581D57FF-9067-48AD-9322-2AD70797F053}" dt="2022-10-19T19:33:52.373" v="421" actId="1076"/>
          <ac:grpSpMkLst>
            <pc:docMk/>
            <pc:sldMk cId="3578152711" sldId="2147470469"/>
            <ac:grpSpMk id="17" creationId="{881312B3-1B51-C9CF-10C5-FEDDED0F4930}"/>
          </ac:grpSpMkLst>
        </pc:grpChg>
        <pc:grpChg chg="mod">
          <ac:chgData name="Bob Ward" userId="6da7c2dd-8e2e-469f-a216-c384312e2a2d" providerId="ADAL" clId="{581D57FF-9067-48AD-9322-2AD70797F053}" dt="2022-10-19T19:33:48.374" v="420" actId="1076"/>
          <ac:grpSpMkLst>
            <pc:docMk/>
            <pc:sldMk cId="3578152711" sldId="2147470469"/>
            <ac:grpSpMk id="20" creationId="{4556F6C7-1754-9E0E-04F5-9644136AC8E4}"/>
          </ac:grpSpMkLst>
        </pc:grpChg>
        <pc:picChg chg="mod">
          <ac:chgData name="Bob Ward" userId="6da7c2dd-8e2e-469f-a216-c384312e2a2d" providerId="ADAL" clId="{581D57FF-9067-48AD-9322-2AD70797F053}" dt="2022-10-20T23:14:27.766" v="1853" actId="1076"/>
          <ac:picMkLst>
            <pc:docMk/>
            <pc:sldMk cId="3578152711" sldId="2147470469"/>
            <ac:picMk id="56" creationId="{094416B3-4DDC-447D-9308-195000D03C04}"/>
          </ac:picMkLst>
        </pc:picChg>
      </pc:sldChg>
      <pc:sldChg chg="modSp del mod modAnim modShow">
        <pc:chgData name="Bob Ward" userId="6da7c2dd-8e2e-469f-a216-c384312e2a2d" providerId="ADAL" clId="{581D57FF-9067-48AD-9322-2AD70797F053}" dt="2022-11-07T05:11:46.362" v="2030" actId="47"/>
        <pc:sldMkLst>
          <pc:docMk/>
          <pc:sldMk cId="3020560972" sldId="2147470497"/>
        </pc:sldMkLst>
        <pc:grpChg chg="mod">
          <ac:chgData name="Bob Ward" userId="6da7c2dd-8e2e-469f-a216-c384312e2a2d" providerId="ADAL" clId="{581D57FF-9067-48AD-9322-2AD70797F053}" dt="2022-10-19T17:35:13.436" v="68" actId="14100"/>
          <ac:grpSpMkLst>
            <pc:docMk/>
            <pc:sldMk cId="3020560972" sldId="2147470497"/>
            <ac:grpSpMk id="12" creationId="{873957B4-0D66-0C05-B8AD-C7BE492A7317}"/>
          </ac:grpSpMkLst>
        </pc:grpChg>
        <pc:cxnChg chg="mod">
          <ac:chgData name="Bob Ward" userId="6da7c2dd-8e2e-469f-a216-c384312e2a2d" providerId="ADAL" clId="{581D57FF-9067-48AD-9322-2AD70797F053}" dt="2022-10-19T17:37:08.508" v="100" actId="208"/>
          <ac:cxnSpMkLst>
            <pc:docMk/>
            <pc:sldMk cId="3020560972" sldId="2147470497"/>
            <ac:cxnSpMk id="39" creationId="{D6D74BBE-77D0-40DF-9C72-E23EFC81BFF7}"/>
          </ac:cxnSpMkLst>
        </pc:cxnChg>
      </pc:sldChg>
      <pc:sldChg chg="del modAnim">
        <pc:chgData name="Bob Ward" userId="6da7c2dd-8e2e-469f-a216-c384312e2a2d" providerId="ADAL" clId="{581D57FF-9067-48AD-9322-2AD70797F053}" dt="2022-10-19T19:46:40.370" v="448" actId="47"/>
        <pc:sldMkLst>
          <pc:docMk/>
          <pc:sldMk cId="588136280" sldId="2147470505"/>
        </pc:sldMkLst>
      </pc:sldChg>
      <pc:sldChg chg="modSp mod">
        <pc:chgData name="Bob Ward" userId="6da7c2dd-8e2e-469f-a216-c384312e2a2d" providerId="ADAL" clId="{581D57FF-9067-48AD-9322-2AD70797F053}" dt="2022-10-19T17:35:50.467" v="86" actId="1076"/>
        <pc:sldMkLst>
          <pc:docMk/>
          <pc:sldMk cId="740101931" sldId="2147470507"/>
        </pc:sldMkLst>
        <pc:spChg chg="mod">
          <ac:chgData name="Bob Ward" userId="6da7c2dd-8e2e-469f-a216-c384312e2a2d" providerId="ADAL" clId="{581D57FF-9067-48AD-9322-2AD70797F053}" dt="2022-10-19T17:35:50.467" v="86" actId="1076"/>
          <ac:spMkLst>
            <pc:docMk/>
            <pc:sldMk cId="740101931" sldId="2147470507"/>
            <ac:spMk id="8" creationId="{8DDBE905-D2E7-04E9-8C57-30FBDABD5688}"/>
          </ac:spMkLst>
        </pc:spChg>
        <pc:picChg chg="mod">
          <ac:chgData name="Bob Ward" userId="6da7c2dd-8e2e-469f-a216-c384312e2a2d" providerId="ADAL" clId="{581D57FF-9067-48AD-9322-2AD70797F053}" dt="2022-10-19T17:35:50.467" v="86" actId="1076"/>
          <ac:picMkLst>
            <pc:docMk/>
            <pc:sldMk cId="740101931" sldId="2147470507"/>
            <ac:picMk id="12" creationId="{A10C4F5B-6345-BE93-3635-661911E59000}"/>
          </ac:picMkLst>
        </pc:picChg>
      </pc:sldChg>
      <pc:sldChg chg="modSp mod">
        <pc:chgData name="Bob Ward" userId="6da7c2dd-8e2e-469f-a216-c384312e2a2d" providerId="ADAL" clId="{581D57FF-9067-48AD-9322-2AD70797F053}" dt="2022-10-19T21:46:20.196" v="819" actId="1076"/>
        <pc:sldMkLst>
          <pc:docMk/>
          <pc:sldMk cId="1080817713" sldId="2147470508"/>
        </pc:sldMkLst>
        <pc:spChg chg="mod">
          <ac:chgData name="Bob Ward" userId="6da7c2dd-8e2e-469f-a216-c384312e2a2d" providerId="ADAL" clId="{581D57FF-9067-48AD-9322-2AD70797F053}" dt="2022-10-19T21:46:10.923" v="818" actId="20577"/>
          <ac:spMkLst>
            <pc:docMk/>
            <pc:sldMk cId="1080817713" sldId="2147470508"/>
            <ac:spMk id="28" creationId="{2B5728A4-4C5C-449E-93BF-28F223973388}"/>
          </ac:spMkLst>
        </pc:spChg>
        <pc:spChg chg="mod">
          <ac:chgData name="Bob Ward" userId="6da7c2dd-8e2e-469f-a216-c384312e2a2d" providerId="ADAL" clId="{581D57FF-9067-48AD-9322-2AD70797F053}" dt="2022-10-19T21:46:20.196" v="819" actId="1076"/>
          <ac:spMkLst>
            <pc:docMk/>
            <pc:sldMk cId="1080817713" sldId="2147470508"/>
            <ac:spMk id="49" creationId="{52573394-4A3A-E7C5-6D39-9CA7A24016F0}"/>
          </ac:spMkLst>
        </pc:spChg>
      </pc:sldChg>
      <pc:sldChg chg="add del">
        <pc:chgData name="Bob Ward" userId="6da7c2dd-8e2e-469f-a216-c384312e2a2d" providerId="ADAL" clId="{581D57FF-9067-48AD-9322-2AD70797F053}" dt="2022-10-21T18:41:04.988" v="1876"/>
        <pc:sldMkLst>
          <pc:docMk/>
          <pc:sldMk cId="998671373" sldId="2147477244"/>
        </pc:sldMkLst>
      </pc:sldChg>
      <pc:sldChg chg="addSp delSp modSp del mod">
        <pc:chgData name="Bob Ward" userId="6da7c2dd-8e2e-469f-a216-c384312e2a2d" providerId="ADAL" clId="{581D57FF-9067-48AD-9322-2AD70797F053}" dt="2022-10-27T21:07:42.931" v="1951" actId="47"/>
        <pc:sldMkLst>
          <pc:docMk/>
          <pc:sldMk cId="2227329029" sldId="2147477247"/>
        </pc:sldMkLst>
        <pc:spChg chg="add mod">
          <ac:chgData name="Bob Ward" userId="6da7c2dd-8e2e-469f-a216-c384312e2a2d" providerId="ADAL" clId="{581D57FF-9067-48AD-9322-2AD70797F053}" dt="2022-10-20T17:44:23.017" v="1198" actId="6549"/>
          <ac:spMkLst>
            <pc:docMk/>
            <pc:sldMk cId="2227329029" sldId="2147477247"/>
            <ac:spMk id="16" creationId="{8E5DD4BE-44B6-55F9-4C40-CDAB1BA603F6}"/>
          </ac:spMkLst>
        </pc:spChg>
        <pc:spChg chg="mod ord topLvl">
          <ac:chgData name="Bob Ward" userId="6da7c2dd-8e2e-469f-a216-c384312e2a2d" providerId="ADAL" clId="{581D57FF-9067-48AD-9322-2AD70797F053}" dt="2022-10-20T17:44:53.989" v="1204" actId="167"/>
          <ac:spMkLst>
            <pc:docMk/>
            <pc:sldMk cId="2227329029" sldId="2147477247"/>
            <ac:spMk id="19" creationId="{6FB7B0F1-0EA7-7CF8-EA65-35851A356AEB}"/>
          </ac:spMkLst>
        </pc:spChg>
        <pc:spChg chg="del mod topLvl">
          <ac:chgData name="Bob Ward" userId="6da7c2dd-8e2e-469f-a216-c384312e2a2d" providerId="ADAL" clId="{581D57FF-9067-48AD-9322-2AD70797F053}" dt="2022-10-20T17:44:40.567" v="1200" actId="478"/>
          <ac:spMkLst>
            <pc:docMk/>
            <pc:sldMk cId="2227329029" sldId="2147477247"/>
            <ac:spMk id="20" creationId="{3E5F084D-E28C-54F0-7A74-9018C3EC19F9}"/>
          </ac:spMkLst>
        </pc:spChg>
        <pc:spChg chg="mod">
          <ac:chgData name="Bob Ward" userId="6da7c2dd-8e2e-469f-a216-c384312e2a2d" providerId="ADAL" clId="{581D57FF-9067-48AD-9322-2AD70797F053}" dt="2022-10-20T23:03:50.771" v="1800" actId="1076"/>
          <ac:spMkLst>
            <pc:docMk/>
            <pc:sldMk cId="2227329029" sldId="2147477247"/>
            <ac:spMk id="25" creationId="{F5F3408F-570B-21B1-8BB7-CD5E88DBFB01}"/>
          </ac:spMkLst>
        </pc:spChg>
        <pc:spChg chg="mod">
          <ac:chgData name="Bob Ward" userId="6da7c2dd-8e2e-469f-a216-c384312e2a2d" providerId="ADAL" clId="{581D57FF-9067-48AD-9322-2AD70797F053}" dt="2022-10-20T23:03:45.702" v="1799" actId="1076"/>
          <ac:spMkLst>
            <pc:docMk/>
            <pc:sldMk cId="2227329029" sldId="2147477247"/>
            <ac:spMk id="29" creationId="{5224004D-B2CC-E8C0-C8D5-48E035C36AEF}"/>
          </ac:spMkLst>
        </pc:spChg>
        <pc:grpChg chg="add del mod">
          <ac:chgData name="Bob Ward" userId="6da7c2dd-8e2e-469f-a216-c384312e2a2d" providerId="ADAL" clId="{581D57FF-9067-48AD-9322-2AD70797F053}" dt="2022-10-20T17:44:38.629" v="1199" actId="165"/>
          <ac:grpSpMkLst>
            <pc:docMk/>
            <pc:sldMk cId="2227329029" sldId="2147477247"/>
            <ac:grpSpMk id="17" creationId="{DB6E6CC7-16A6-73A2-93B3-FEDEA70E7EEE}"/>
          </ac:grpSpMkLst>
        </pc:grpChg>
        <pc:picChg chg="add del mod">
          <ac:chgData name="Bob Ward" userId="6da7c2dd-8e2e-469f-a216-c384312e2a2d" providerId="ADAL" clId="{581D57FF-9067-48AD-9322-2AD70797F053}" dt="2022-10-20T17:42:29.899" v="1147" actId="931"/>
          <ac:picMkLst>
            <pc:docMk/>
            <pc:sldMk cId="2227329029" sldId="2147477247"/>
            <ac:picMk id="14" creationId="{650BD8BF-86C5-06A2-87C6-B0F7ADFD0548}"/>
          </ac:picMkLst>
        </pc:picChg>
        <pc:picChg chg="add mod">
          <ac:chgData name="Bob Ward" userId="6da7c2dd-8e2e-469f-a216-c384312e2a2d" providerId="ADAL" clId="{581D57FF-9067-48AD-9322-2AD70797F053}" dt="2022-10-22T14:03:13.923" v="1882" actId="1076"/>
          <ac:picMkLst>
            <pc:docMk/>
            <pc:sldMk cId="2227329029" sldId="2147477247"/>
            <ac:picMk id="14" creationId="{9CCB55E3-9444-926F-AC60-C7669D1E2370}"/>
          </ac:picMkLst>
        </pc:picChg>
        <pc:picChg chg="add del mod">
          <ac:chgData name="Bob Ward" userId="6da7c2dd-8e2e-469f-a216-c384312e2a2d" providerId="ADAL" clId="{581D57FF-9067-48AD-9322-2AD70797F053}" dt="2022-10-22T14:02:47.231" v="1877" actId="478"/>
          <ac:picMkLst>
            <pc:docMk/>
            <pc:sldMk cId="2227329029" sldId="2147477247"/>
            <ac:picMk id="15" creationId="{D8D90DE3-6B1A-5DAF-1BFA-85B4561936C0}"/>
          </ac:picMkLst>
        </pc:picChg>
      </pc:sldChg>
      <pc:sldChg chg="modSp del mod modShow">
        <pc:chgData name="Bob Ward" userId="6da7c2dd-8e2e-469f-a216-c384312e2a2d" providerId="ADAL" clId="{581D57FF-9067-48AD-9322-2AD70797F053}" dt="2022-11-07T05:12:03.205" v="2031" actId="47"/>
        <pc:sldMkLst>
          <pc:docMk/>
          <pc:sldMk cId="307340664" sldId="2147477255"/>
        </pc:sldMkLst>
        <pc:spChg chg="mod">
          <ac:chgData name="Bob Ward" userId="6da7c2dd-8e2e-469f-a216-c384312e2a2d" providerId="ADAL" clId="{581D57FF-9067-48AD-9322-2AD70797F053}" dt="2022-10-19T17:36:43.072" v="93" actId="20577"/>
          <ac:spMkLst>
            <pc:docMk/>
            <pc:sldMk cId="307340664" sldId="2147477255"/>
            <ac:spMk id="64" creationId="{A7A705E2-91C3-4E08-9A04-3C9AF50C6F1A}"/>
          </ac:spMkLst>
        </pc:spChg>
        <pc:spChg chg="mod">
          <ac:chgData name="Bob Ward" userId="6da7c2dd-8e2e-469f-a216-c384312e2a2d" providerId="ADAL" clId="{581D57FF-9067-48AD-9322-2AD70797F053}" dt="2022-10-19T17:36:51.442" v="99" actId="1076"/>
          <ac:spMkLst>
            <pc:docMk/>
            <pc:sldMk cId="307340664" sldId="2147477255"/>
            <ac:spMk id="74" creationId="{5C579073-F208-467E-93CD-C6827F716DBD}"/>
          </ac:spMkLst>
        </pc:spChg>
        <pc:cxnChg chg="mod">
          <ac:chgData name="Bob Ward" userId="6da7c2dd-8e2e-469f-a216-c384312e2a2d" providerId="ADAL" clId="{581D57FF-9067-48AD-9322-2AD70797F053}" dt="2022-10-19T17:37:15.628" v="101" actId="208"/>
          <ac:cxnSpMkLst>
            <pc:docMk/>
            <pc:sldMk cId="307340664" sldId="2147477255"/>
            <ac:cxnSpMk id="14" creationId="{BB3E2CA2-329A-24B6-5736-222FAADDE5F5}"/>
          </ac:cxnSpMkLst>
        </pc:cxnChg>
      </pc:sldChg>
      <pc:sldChg chg="addSp modSp mod modAnim">
        <pc:chgData name="Bob Ward" userId="6da7c2dd-8e2e-469f-a216-c384312e2a2d" providerId="ADAL" clId="{581D57FF-9067-48AD-9322-2AD70797F053}" dt="2022-11-07T05:10:22.914" v="1989"/>
        <pc:sldMkLst>
          <pc:docMk/>
          <pc:sldMk cId="2990148822" sldId="2147477256"/>
        </pc:sldMkLst>
        <pc:spChg chg="add mod">
          <ac:chgData name="Bob Ward" userId="6da7c2dd-8e2e-469f-a216-c384312e2a2d" providerId="ADAL" clId="{581D57FF-9067-48AD-9322-2AD70797F053}" dt="2022-11-07T05:10:22.914" v="1989"/>
          <ac:spMkLst>
            <pc:docMk/>
            <pc:sldMk cId="2990148822" sldId="2147477256"/>
            <ac:spMk id="3" creationId="{A113FD36-6AD1-ECBD-53C4-1CF624BE2628}"/>
          </ac:spMkLst>
        </pc:spChg>
        <pc:spChg chg="mod">
          <ac:chgData name="Bob Ward" userId="6da7c2dd-8e2e-469f-a216-c384312e2a2d" providerId="ADAL" clId="{581D57FF-9067-48AD-9322-2AD70797F053}" dt="2022-11-07T05:10:10.414" v="1988" actId="14100"/>
          <ac:spMkLst>
            <pc:docMk/>
            <pc:sldMk cId="2990148822" sldId="2147477256"/>
            <ac:spMk id="4" creationId="{3BE85D9C-2ACB-000A-FF2C-BCB7368D8B69}"/>
          </ac:spMkLst>
        </pc:spChg>
        <pc:spChg chg="mod">
          <ac:chgData name="Bob Ward" userId="6da7c2dd-8e2e-469f-a216-c384312e2a2d" providerId="ADAL" clId="{581D57FF-9067-48AD-9322-2AD70797F053}" dt="2022-11-07T05:10:06.871" v="1987" actId="6549"/>
          <ac:spMkLst>
            <pc:docMk/>
            <pc:sldMk cId="2990148822" sldId="2147477256"/>
            <ac:spMk id="9" creationId="{CEAC8B55-87AF-F547-91B0-20DED8643C50}"/>
          </ac:spMkLst>
        </pc:spChg>
      </pc:sldChg>
      <pc:sldChg chg="del">
        <pc:chgData name="Bob Ward" userId="6da7c2dd-8e2e-469f-a216-c384312e2a2d" providerId="ADAL" clId="{581D57FF-9067-48AD-9322-2AD70797F053}" dt="2022-10-20T23:21:22.421" v="1857" actId="47"/>
        <pc:sldMkLst>
          <pc:docMk/>
          <pc:sldMk cId="3346185632" sldId="2147477259"/>
        </pc:sldMkLst>
      </pc:sldChg>
      <pc:sldChg chg="modSp mod">
        <pc:chgData name="Bob Ward" userId="6da7c2dd-8e2e-469f-a216-c384312e2a2d" providerId="ADAL" clId="{581D57FF-9067-48AD-9322-2AD70797F053}" dt="2022-10-19T22:21:42.310" v="1067" actId="6549"/>
        <pc:sldMkLst>
          <pc:docMk/>
          <pc:sldMk cId="3691916045" sldId="2147477260"/>
        </pc:sldMkLst>
        <pc:spChg chg="mod">
          <ac:chgData name="Bob Ward" userId="6da7c2dd-8e2e-469f-a216-c384312e2a2d" providerId="ADAL" clId="{581D57FF-9067-48AD-9322-2AD70797F053}" dt="2022-10-19T22:21:42.310" v="1067" actId="6549"/>
          <ac:spMkLst>
            <pc:docMk/>
            <pc:sldMk cId="3691916045" sldId="2147477260"/>
            <ac:spMk id="4" creationId="{88BC9C97-59D9-4AEF-D605-F9E953ADC1C6}"/>
          </ac:spMkLst>
        </pc:spChg>
      </pc:sldChg>
      <pc:sldChg chg="modSp mod">
        <pc:chgData name="Bob Ward" userId="6da7c2dd-8e2e-469f-a216-c384312e2a2d" providerId="ADAL" clId="{581D57FF-9067-48AD-9322-2AD70797F053}" dt="2022-10-19T22:28:06.702" v="1105" actId="207"/>
        <pc:sldMkLst>
          <pc:docMk/>
          <pc:sldMk cId="2781355589" sldId="2147477268"/>
        </pc:sldMkLst>
        <pc:spChg chg="mod">
          <ac:chgData name="Bob Ward" userId="6da7c2dd-8e2e-469f-a216-c384312e2a2d" providerId="ADAL" clId="{581D57FF-9067-48AD-9322-2AD70797F053}" dt="2022-10-19T22:28:06.702" v="1105" actId="207"/>
          <ac:spMkLst>
            <pc:docMk/>
            <pc:sldMk cId="2781355589" sldId="2147477268"/>
            <ac:spMk id="5" creationId="{CFC92B46-68DE-CD9C-540C-27CFB0314A82}"/>
          </ac:spMkLst>
        </pc:spChg>
      </pc:sldChg>
      <pc:sldChg chg="modAnim">
        <pc:chgData name="Bob Ward" userId="6da7c2dd-8e2e-469f-a216-c384312e2a2d" providerId="ADAL" clId="{581D57FF-9067-48AD-9322-2AD70797F053}" dt="2022-10-19T22:22:54.036" v="1069"/>
        <pc:sldMkLst>
          <pc:docMk/>
          <pc:sldMk cId="2527209335" sldId="2147477271"/>
        </pc:sldMkLst>
      </pc:sldChg>
      <pc:sldChg chg="addSp delSp modSp mod delAnim modAnim">
        <pc:chgData name="Bob Ward" userId="6da7c2dd-8e2e-469f-a216-c384312e2a2d" providerId="ADAL" clId="{581D57FF-9067-48AD-9322-2AD70797F053}" dt="2022-10-20T22:57:32.477" v="1790"/>
        <pc:sldMkLst>
          <pc:docMk/>
          <pc:sldMk cId="3696967483" sldId="2147477279"/>
        </pc:sldMkLst>
        <pc:picChg chg="add mod">
          <ac:chgData name="Bob Ward" userId="6da7c2dd-8e2e-469f-a216-c384312e2a2d" providerId="ADAL" clId="{581D57FF-9067-48AD-9322-2AD70797F053}" dt="2022-10-20T22:53:42.713" v="1781" actId="962"/>
          <ac:picMkLst>
            <pc:docMk/>
            <pc:sldMk cId="3696967483" sldId="2147477279"/>
            <ac:picMk id="8" creationId="{5AAF30E6-4B1B-A136-3C42-50C695C3D5D8}"/>
          </ac:picMkLst>
        </pc:picChg>
        <pc:picChg chg="del">
          <ac:chgData name="Bob Ward" userId="6da7c2dd-8e2e-469f-a216-c384312e2a2d" providerId="ADAL" clId="{581D57FF-9067-48AD-9322-2AD70797F053}" dt="2022-10-20T22:53:12.016" v="1776" actId="478"/>
          <ac:picMkLst>
            <pc:docMk/>
            <pc:sldMk cId="3696967483" sldId="2147477279"/>
            <ac:picMk id="11" creationId="{197EAB26-713F-45B5-AE6F-234D37FE09B5}"/>
          </ac:picMkLst>
        </pc:picChg>
      </pc:sldChg>
      <pc:sldChg chg="del">
        <pc:chgData name="Bob Ward" userId="6da7c2dd-8e2e-469f-a216-c384312e2a2d" providerId="ADAL" clId="{581D57FF-9067-48AD-9322-2AD70797F053}" dt="2022-11-07T05:09:50.457" v="1984" actId="47"/>
        <pc:sldMkLst>
          <pc:docMk/>
          <pc:sldMk cId="780964250" sldId="2147477286"/>
        </pc:sldMkLst>
      </pc:sldChg>
      <pc:sldChg chg="delSp mod delAnim modAnim">
        <pc:chgData name="Bob Ward" userId="6da7c2dd-8e2e-469f-a216-c384312e2a2d" providerId="ADAL" clId="{581D57FF-9067-48AD-9322-2AD70797F053}" dt="2022-10-27T21:08:30.718" v="1953" actId="478"/>
        <pc:sldMkLst>
          <pc:docMk/>
          <pc:sldMk cId="63823333" sldId="2147477290"/>
        </pc:sldMkLst>
        <pc:spChg chg="del">
          <ac:chgData name="Bob Ward" userId="6da7c2dd-8e2e-469f-a216-c384312e2a2d" providerId="ADAL" clId="{581D57FF-9067-48AD-9322-2AD70797F053}" dt="2022-10-27T21:08:28.037" v="1952" actId="478"/>
          <ac:spMkLst>
            <pc:docMk/>
            <pc:sldMk cId="63823333" sldId="2147477290"/>
            <ac:spMk id="3" creationId="{79A289DC-0D2F-12FF-7DB8-DC716343717B}"/>
          </ac:spMkLst>
        </pc:spChg>
        <pc:spChg chg="del">
          <ac:chgData name="Bob Ward" userId="6da7c2dd-8e2e-469f-a216-c384312e2a2d" providerId="ADAL" clId="{581D57FF-9067-48AD-9322-2AD70797F053}" dt="2022-10-27T21:08:30.718" v="1953" actId="478"/>
          <ac:spMkLst>
            <pc:docMk/>
            <pc:sldMk cId="63823333" sldId="2147477290"/>
            <ac:spMk id="19" creationId="{CF38ABBC-3265-0775-B7B2-8E23F8F389B5}"/>
          </ac:spMkLst>
        </pc:spChg>
      </pc:sldChg>
      <pc:sldChg chg="modSp mod">
        <pc:chgData name="Bob Ward" userId="6da7c2dd-8e2e-469f-a216-c384312e2a2d" providerId="ADAL" clId="{581D57FF-9067-48AD-9322-2AD70797F053}" dt="2022-10-20T23:04:52.936" v="1803" actId="20577"/>
        <pc:sldMkLst>
          <pc:docMk/>
          <pc:sldMk cId="1788912143" sldId="2147477299"/>
        </pc:sldMkLst>
        <pc:spChg chg="mod">
          <ac:chgData name="Bob Ward" userId="6da7c2dd-8e2e-469f-a216-c384312e2a2d" providerId="ADAL" clId="{581D57FF-9067-48AD-9322-2AD70797F053}" dt="2022-10-20T23:04:52.936" v="1803" actId="20577"/>
          <ac:spMkLst>
            <pc:docMk/>
            <pc:sldMk cId="1788912143" sldId="2147477299"/>
            <ac:spMk id="47" creationId="{7DCF7651-2453-9C5B-B971-3B11D5B59AA3}"/>
          </ac:spMkLst>
        </pc:spChg>
      </pc:sldChg>
      <pc:sldChg chg="modSp">
        <pc:chgData name="Bob Ward" userId="6da7c2dd-8e2e-469f-a216-c384312e2a2d" providerId="ADAL" clId="{581D57FF-9067-48AD-9322-2AD70797F053}" dt="2022-10-24T18:33:55.036" v="1900" actId="6549"/>
        <pc:sldMkLst>
          <pc:docMk/>
          <pc:sldMk cId="731935675" sldId="2147477302"/>
        </pc:sldMkLst>
        <pc:spChg chg="mod">
          <ac:chgData name="Bob Ward" userId="6da7c2dd-8e2e-469f-a216-c384312e2a2d" providerId="ADAL" clId="{581D57FF-9067-48AD-9322-2AD70797F053}" dt="2022-10-24T18:33:55.036" v="1900" actId="6549"/>
          <ac:spMkLst>
            <pc:docMk/>
            <pc:sldMk cId="731935675" sldId="2147477302"/>
            <ac:spMk id="27" creationId="{A0C52EFB-2440-B221-8A9D-5811A915694E}"/>
          </ac:spMkLst>
        </pc:spChg>
      </pc:sldChg>
      <pc:sldChg chg="addSp delSp modSp mod">
        <pc:chgData name="Bob Ward" userId="6da7c2dd-8e2e-469f-a216-c384312e2a2d" providerId="ADAL" clId="{581D57FF-9067-48AD-9322-2AD70797F053}" dt="2022-10-20T22:54:11.549" v="1787" actId="1076"/>
        <pc:sldMkLst>
          <pc:docMk/>
          <pc:sldMk cId="16438911" sldId="2147477309"/>
        </pc:sldMkLst>
        <pc:picChg chg="add mod">
          <ac:chgData name="Bob Ward" userId="6da7c2dd-8e2e-469f-a216-c384312e2a2d" providerId="ADAL" clId="{581D57FF-9067-48AD-9322-2AD70797F053}" dt="2022-10-20T22:54:11.549" v="1787" actId="1076"/>
          <ac:picMkLst>
            <pc:docMk/>
            <pc:sldMk cId="16438911" sldId="2147477309"/>
            <ac:picMk id="3" creationId="{5FCA70E7-346E-D14F-D65C-565295C1AFEF}"/>
          </ac:picMkLst>
        </pc:picChg>
        <pc:picChg chg="del">
          <ac:chgData name="Bob Ward" userId="6da7c2dd-8e2e-469f-a216-c384312e2a2d" providerId="ADAL" clId="{581D57FF-9067-48AD-9322-2AD70797F053}" dt="2022-10-20T22:54:05.355" v="1785" actId="478"/>
          <ac:picMkLst>
            <pc:docMk/>
            <pc:sldMk cId="16438911" sldId="2147477309"/>
            <ac:picMk id="30" creationId="{0945A9D9-6745-8696-3FFE-D8CA59555191}"/>
          </ac:picMkLst>
        </pc:picChg>
      </pc:sldChg>
      <pc:sldChg chg="addSp delSp modSp mod">
        <pc:chgData name="Bob Ward" userId="6da7c2dd-8e2e-469f-a216-c384312e2a2d" providerId="ADAL" clId="{581D57FF-9067-48AD-9322-2AD70797F053}" dt="2022-10-31T14:42:42.795" v="1975" actId="478"/>
        <pc:sldMkLst>
          <pc:docMk/>
          <pc:sldMk cId="336449971" sldId="2147477310"/>
        </pc:sldMkLst>
        <pc:spChg chg="add del">
          <ac:chgData name="Bob Ward" userId="6da7c2dd-8e2e-469f-a216-c384312e2a2d" providerId="ADAL" clId="{581D57FF-9067-48AD-9322-2AD70797F053}" dt="2022-10-31T14:42:42.795" v="1975" actId="478"/>
          <ac:spMkLst>
            <pc:docMk/>
            <pc:sldMk cId="336449971" sldId="2147477310"/>
            <ac:spMk id="3" creationId="{037314CC-2574-B744-A4AA-404B806704E9}"/>
          </ac:spMkLst>
        </pc:spChg>
        <pc:spChg chg="add del mod">
          <ac:chgData name="Bob Ward" userId="6da7c2dd-8e2e-469f-a216-c384312e2a2d" providerId="ADAL" clId="{581D57FF-9067-48AD-9322-2AD70797F053}" dt="2022-10-31T14:42:42.795" v="1975" actId="478"/>
          <ac:spMkLst>
            <pc:docMk/>
            <pc:sldMk cId="336449971" sldId="2147477310"/>
            <ac:spMk id="12" creationId="{4970F303-1301-BAEB-1029-B0F66AD56A0F}"/>
          </ac:spMkLst>
        </pc:spChg>
        <pc:picChg chg="add mod">
          <ac:chgData name="Bob Ward" userId="6da7c2dd-8e2e-469f-a216-c384312e2a2d" providerId="ADAL" clId="{581D57FF-9067-48AD-9322-2AD70797F053}" dt="2022-10-20T22:53:55.144" v="1784" actId="1076"/>
          <ac:picMkLst>
            <pc:docMk/>
            <pc:sldMk cId="336449971" sldId="2147477310"/>
            <ac:picMk id="8" creationId="{C27A0C73-EED5-A9E2-B523-49E4BCF71B9C}"/>
          </ac:picMkLst>
        </pc:picChg>
        <pc:picChg chg="del">
          <ac:chgData name="Bob Ward" userId="6da7c2dd-8e2e-469f-a216-c384312e2a2d" providerId="ADAL" clId="{581D57FF-9067-48AD-9322-2AD70797F053}" dt="2022-10-20T22:53:48.915" v="1782" actId="478"/>
          <ac:picMkLst>
            <pc:docMk/>
            <pc:sldMk cId="336449971" sldId="2147477310"/>
            <ac:picMk id="48" creationId="{8BDFF56B-C0A1-007B-CB35-B3075FE95CDA}"/>
          </ac:picMkLst>
        </pc:picChg>
      </pc:sldChg>
      <pc:sldChg chg="modSp mod modAnim">
        <pc:chgData name="Bob Ward" userId="6da7c2dd-8e2e-469f-a216-c384312e2a2d" providerId="ADAL" clId="{581D57FF-9067-48AD-9322-2AD70797F053}" dt="2022-10-19T17:16:09.955" v="30" actId="20577"/>
        <pc:sldMkLst>
          <pc:docMk/>
          <pc:sldMk cId="2427722686" sldId="2147477321"/>
        </pc:sldMkLst>
        <pc:spChg chg="mod">
          <ac:chgData name="Bob Ward" userId="6da7c2dd-8e2e-469f-a216-c384312e2a2d" providerId="ADAL" clId="{581D57FF-9067-48AD-9322-2AD70797F053}" dt="2022-10-19T17:16:09.955" v="30" actId="20577"/>
          <ac:spMkLst>
            <pc:docMk/>
            <pc:sldMk cId="2427722686" sldId="2147477321"/>
            <ac:spMk id="3" creationId="{ABDB519A-29CB-8116-FE6B-797503AFF1C8}"/>
          </ac:spMkLst>
        </pc:spChg>
      </pc:sldChg>
      <pc:sldChg chg="delSp modSp mod">
        <pc:chgData name="Bob Ward" userId="6da7c2dd-8e2e-469f-a216-c384312e2a2d" providerId="ADAL" clId="{581D57FF-9067-48AD-9322-2AD70797F053}" dt="2022-11-07T05:10:48.931" v="1992" actId="20577"/>
        <pc:sldMkLst>
          <pc:docMk/>
          <pc:sldMk cId="3246108082" sldId="2147477322"/>
        </pc:sldMkLst>
        <pc:spChg chg="mod">
          <ac:chgData name="Bob Ward" userId="6da7c2dd-8e2e-469f-a216-c384312e2a2d" providerId="ADAL" clId="{581D57FF-9067-48AD-9322-2AD70797F053}" dt="2022-11-07T05:10:48.931" v="1992" actId="20577"/>
          <ac:spMkLst>
            <pc:docMk/>
            <pc:sldMk cId="3246108082" sldId="2147477322"/>
            <ac:spMk id="3" creationId="{ABDB519A-29CB-8116-FE6B-797503AFF1C8}"/>
          </ac:spMkLst>
        </pc:spChg>
        <pc:spChg chg="del">
          <ac:chgData name="Bob Ward" userId="6da7c2dd-8e2e-469f-a216-c384312e2a2d" providerId="ADAL" clId="{581D57FF-9067-48AD-9322-2AD70797F053}" dt="2022-11-07T05:10:38.986" v="1991" actId="478"/>
          <ac:spMkLst>
            <pc:docMk/>
            <pc:sldMk cId="3246108082" sldId="2147477322"/>
            <ac:spMk id="5" creationId="{426168F6-E6C0-C2A7-ACA4-595F74CBC8BE}"/>
          </ac:spMkLst>
        </pc:spChg>
      </pc:sldChg>
      <pc:sldChg chg="modSp mod">
        <pc:chgData name="Bob Ward" userId="6da7c2dd-8e2e-469f-a216-c384312e2a2d" providerId="ADAL" clId="{581D57FF-9067-48AD-9322-2AD70797F053}" dt="2022-11-07T05:11:21.359" v="2029" actId="20577"/>
        <pc:sldMkLst>
          <pc:docMk/>
          <pc:sldMk cId="3526375400" sldId="2147477323"/>
        </pc:sldMkLst>
        <pc:spChg chg="mod">
          <ac:chgData name="Bob Ward" userId="6da7c2dd-8e2e-469f-a216-c384312e2a2d" providerId="ADAL" clId="{581D57FF-9067-48AD-9322-2AD70797F053}" dt="2022-11-07T05:11:13.724" v="2021" actId="20577"/>
          <ac:spMkLst>
            <pc:docMk/>
            <pc:sldMk cId="3526375400" sldId="2147477323"/>
            <ac:spMk id="3" creationId="{ABDB519A-29CB-8116-FE6B-797503AFF1C8}"/>
          </ac:spMkLst>
        </pc:spChg>
        <pc:spChg chg="mod">
          <ac:chgData name="Bob Ward" userId="6da7c2dd-8e2e-469f-a216-c384312e2a2d" providerId="ADAL" clId="{581D57FF-9067-48AD-9322-2AD70797F053}" dt="2022-11-07T05:11:21.359" v="2029" actId="20577"/>
          <ac:spMkLst>
            <pc:docMk/>
            <pc:sldMk cId="3526375400" sldId="2147477323"/>
            <ac:spMk id="8" creationId="{7C553EF9-928D-0C55-4238-23FB1DF218E5}"/>
          </ac:spMkLst>
        </pc:spChg>
      </pc:sldChg>
      <pc:sldChg chg="delSp mod">
        <pc:chgData name="Bob Ward" userId="6da7c2dd-8e2e-469f-a216-c384312e2a2d" providerId="ADAL" clId="{581D57FF-9067-48AD-9322-2AD70797F053}" dt="2022-10-19T21:38:07.939" v="508" actId="478"/>
        <pc:sldMkLst>
          <pc:docMk/>
          <pc:sldMk cId="3512788645" sldId="2147477327"/>
        </pc:sldMkLst>
        <pc:spChg chg="del">
          <ac:chgData name="Bob Ward" userId="6da7c2dd-8e2e-469f-a216-c384312e2a2d" providerId="ADAL" clId="{581D57FF-9067-48AD-9322-2AD70797F053}" dt="2022-10-19T21:38:07.939" v="508" actId="478"/>
          <ac:spMkLst>
            <pc:docMk/>
            <pc:sldMk cId="3512788645" sldId="2147477327"/>
            <ac:spMk id="6" creationId="{54105995-76D9-AD8F-66F1-5DFC3AEDA598}"/>
          </ac:spMkLst>
        </pc:spChg>
      </pc:sldChg>
      <pc:sldChg chg="addSp modSp mod">
        <pc:chgData name="Bob Ward" userId="6da7c2dd-8e2e-469f-a216-c384312e2a2d" providerId="ADAL" clId="{581D57FF-9067-48AD-9322-2AD70797F053}" dt="2022-10-19T21:36:20.892" v="507" actId="1076"/>
        <pc:sldMkLst>
          <pc:docMk/>
          <pc:sldMk cId="2186159777" sldId="2147477328"/>
        </pc:sldMkLst>
        <pc:spChg chg="add mod">
          <ac:chgData name="Bob Ward" userId="6da7c2dd-8e2e-469f-a216-c384312e2a2d" providerId="ADAL" clId="{581D57FF-9067-48AD-9322-2AD70797F053}" dt="2022-10-19T21:36:20.892" v="507" actId="1076"/>
          <ac:spMkLst>
            <pc:docMk/>
            <pc:sldMk cId="2186159777" sldId="2147477328"/>
            <ac:spMk id="5" creationId="{AFDE7334-F17D-D2C4-3F7E-577CEC22F9AE}"/>
          </ac:spMkLst>
        </pc:spChg>
      </pc:sldChg>
      <pc:sldChg chg="modSp modAnim">
        <pc:chgData name="Bob Ward" userId="6da7c2dd-8e2e-469f-a216-c384312e2a2d" providerId="ADAL" clId="{581D57FF-9067-48AD-9322-2AD70797F053}" dt="2022-10-19T19:39:16.419" v="438" actId="20577"/>
        <pc:sldMkLst>
          <pc:docMk/>
          <pc:sldMk cId="1565560648" sldId="2147477333"/>
        </pc:sldMkLst>
        <pc:spChg chg="mod">
          <ac:chgData name="Bob Ward" userId="6da7c2dd-8e2e-469f-a216-c384312e2a2d" providerId="ADAL" clId="{581D57FF-9067-48AD-9322-2AD70797F053}" dt="2022-10-19T19:39:16.419" v="438" actId="20577"/>
          <ac:spMkLst>
            <pc:docMk/>
            <pc:sldMk cId="1565560648" sldId="2147477333"/>
            <ac:spMk id="13" creationId="{0E75F757-71EC-C917-F7B0-6B0D8CCE47C9}"/>
          </ac:spMkLst>
        </pc:spChg>
      </pc:sldChg>
      <pc:sldChg chg="addSp modSp mod modAnim">
        <pc:chgData name="Bob Ward" userId="6da7c2dd-8e2e-469f-a216-c384312e2a2d" providerId="ADAL" clId="{581D57FF-9067-48AD-9322-2AD70797F053}" dt="2022-10-19T22:11:12.464" v="1041" actId="20577"/>
        <pc:sldMkLst>
          <pc:docMk/>
          <pc:sldMk cId="2260530005" sldId="2147477335"/>
        </pc:sldMkLst>
        <pc:spChg chg="add mod">
          <ac:chgData name="Bob Ward" userId="6da7c2dd-8e2e-469f-a216-c384312e2a2d" providerId="ADAL" clId="{581D57FF-9067-48AD-9322-2AD70797F053}" dt="2022-10-19T22:11:12.464" v="1041" actId="20577"/>
          <ac:spMkLst>
            <pc:docMk/>
            <pc:sldMk cId="2260530005" sldId="2147477335"/>
            <ac:spMk id="3" creationId="{AE14A520-7BA2-985E-D48D-1D27349BFABF}"/>
          </ac:spMkLst>
        </pc:spChg>
        <pc:spChg chg="add mod ord">
          <ac:chgData name="Bob Ward" userId="6da7c2dd-8e2e-469f-a216-c384312e2a2d" providerId="ADAL" clId="{581D57FF-9067-48AD-9322-2AD70797F053}" dt="2022-10-19T21:40:46.681" v="675" actId="14100"/>
          <ac:spMkLst>
            <pc:docMk/>
            <pc:sldMk cId="2260530005" sldId="2147477335"/>
            <ac:spMk id="5" creationId="{C36FF5CD-8592-A931-5C84-1CC196AC6AA4}"/>
          </ac:spMkLst>
        </pc:spChg>
      </pc:sldChg>
      <pc:sldChg chg="modAnim">
        <pc:chgData name="Bob Ward" userId="6da7c2dd-8e2e-469f-a216-c384312e2a2d" providerId="ADAL" clId="{581D57FF-9067-48AD-9322-2AD70797F053}" dt="2022-10-19T22:14:54.777" v="1045"/>
        <pc:sldMkLst>
          <pc:docMk/>
          <pc:sldMk cId="3471407373" sldId="2147477337"/>
        </pc:sldMkLst>
      </pc:sldChg>
      <pc:sldChg chg="modAnim">
        <pc:chgData name="Bob Ward" userId="6da7c2dd-8e2e-469f-a216-c384312e2a2d" providerId="ADAL" clId="{581D57FF-9067-48AD-9322-2AD70797F053}" dt="2022-10-19T22:18:52.922" v="1048"/>
        <pc:sldMkLst>
          <pc:docMk/>
          <pc:sldMk cId="71079675" sldId="2147477339"/>
        </pc:sldMkLst>
      </pc:sldChg>
      <pc:sldChg chg="modSp mod">
        <pc:chgData name="Bob Ward" userId="6da7c2dd-8e2e-469f-a216-c384312e2a2d" providerId="ADAL" clId="{581D57FF-9067-48AD-9322-2AD70797F053}" dt="2022-10-19T22:24:10.719" v="1103" actId="313"/>
        <pc:sldMkLst>
          <pc:docMk/>
          <pc:sldMk cId="650214167" sldId="2147477347"/>
        </pc:sldMkLst>
        <pc:spChg chg="mod">
          <ac:chgData name="Bob Ward" userId="6da7c2dd-8e2e-469f-a216-c384312e2a2d" providerId="ADAL" clId="{581D57FF-9067-48AD-9322-2AD70797F053}" dt="2022-10-19T22:24:10.719" v="1103" actId="313"/>
          <ac:spMkLst>
            <pc:docMk/>
            <pc:sldMk cId="650214167" sldId="2147477347"/>
            <ac:spMk id="5" creationId="{0A5371CF-9DE7-720B-4EC0-835680AE7F65}"/>
          </ac:spMkLst>
        </pc:spChg>
      </pc:sldChg>
      <pc:sldChg chg="modSp mod">
        <pc:chgData name="Bob Ward" userId="6da7c2dd-8e2e-469f-a216-c384312e2a2d" providerId="ADAL" clId="{581D57FF-9067-48AD-9322-2AD70797F053}" dt="2022-10-19T22:49:55.754" v="1141" actId="207"/>
        <pc:sldMkLst>
          <pc:docMk/>
          <pc:sldMk cId="942627949" sldId="2147477348"/>
        </pc:sldMkLst>
        <pc:spChg chg="mod">
          <ac:chgData name="Bob Ward" userId="6da7c2dd-8e2e-469f-a216-c384312e2a2d" providerId="ADAL" clId="{581D57FF-9067-48AD-9322-2AD70797F053}" dt="2022-10-19T22:49:55.754" v="1141" actId="207"/>
          <ac:spMkLst>
            <pc:docMk/>
            <pc:sldMk cId="942627949" sldId="2147477348"/>
            <ac:spMk id="4" creationId="{2B34B763-AF4D-96CC-8656-03CC77F2888D}"/>
          </ac:spMkLst>
        </pc:spChg>
      </pc:sldChg>
      <pc:sldChg chg="delSp mod delAnim modAnim">
        <pc:chgData name="Bob Ward" userId="6da7c2dd-8e2e-469f-a216-c384312e2a2d" providerId="ADAL" clId="{581D57FF-9067-48AD-9322-2AD70797F053}" dt="2022-10-27T21:08:47.763" v="1955" actId="478"/>
        <pc:sldMkLst>
          <pc:docMk/>
          <pc:sldMk cId="2912351574" sldId="2147477368"/>
        </pc:sldMkLst>
        <pc:spChg chg="del">
          <ac:chgData name="Bob Ward" userId="6da7c2dd-8e2e-469f-a216-c384312e2a2d" providerId="ADAL" clId="{581D57FF-9067-48AD-9322-2AD70797F053}" dt="2022-10-27T21:08:46.063" v="1954" actId="478"/>
          <ac:spMkLst>
            <pc:docMk/>
            <pc:sldMk cId="2912351574" sldId="2147477368"/>
            <ac:spMk id="3" creationId="{79A289DC-0D2F-12FF-7DB8-DC716343717B}"/>
          </ac:spMkLst>
        </pc:spChg>
        <pc:spChg chg="del">
          <ac:chgData name="Bob Ward" userId="6da7c2dd-8e2e-469f-a216-c384312e2a2d" providerId="ADAL" clId="{581D57FF-9067-48AD-9322-2AD70797F053}" dt="2022-10-27T21:08:47.763" v="1955" actId="478"/>
          <ac:spMkLst>
            <pc:docMk/>
            <pc:sldMk cId="2912351574" sldId="2147477368"/>
            <ac:spMk id="19" creationId="{CF38ABBC-3265-0775-B7B2-8E23F8F389B5}"/>
          </ac:spMkLst>
        </pc:spChg>
      </pc:sldChg>
      <pc:sldChg chg="delSp mod delAnim modAnim">
        <pc:chgData name="Bob Ward" userId="6da7c2dd-8e2e-469f-a216-c384312e2a2d" providerId="ADAL" clId="{581D57FF-9067-48AD-9322-2AD70797F053}" dt="2022-10-27T21:08:52.858" v="1957" actId="478"/>
        <pc:sldMkLst>
          <pc:docMk/>
          <pc:sldMk cId="3372066350" sldId="2147477369"/>
        </pc:sldMkLst>
        <pc:spChg chg="del">
          <ac:chgData name="Bob Ward" userId="6da7c2dd-8e2e-469f-a216-c384312e2a2d" providerId="ADAL" clId="{581D57FF-9067-48AD-9322-2AD70797F053}" dt="2022-10-27T21:08:51.082" v="1956" actId="478"/>
          <ac:spMkLst>
            <pc:docMk/>
            <pc:sldMk cId="3372066350" sldId="2147477369"/>
            <ac:spMk id="3" creationId="{79A289DC-0D2F-12FF-7DB8-DC716343717B}"/>
          </ac:spMkLst>
        </pc:spChg>
        <pc:spChg chg="del">
          <ac:chgData name="Bob Ward" userId="6da7c2dd-8e2e-469f-a216-c384312e2a2d" providerId="ADAL" clId="{581D57FF-9067-48AD-9322-2AD70797F053}" dt="2022-10-27T21:08:52.858" v="1957" actId="478"/>
          <ac:spMkLst>
            <pc:docMk/>
            <pc:sldMk cId="3372066350" sldId="2147477369"/>
            <ac:spMk id="19" creationId="{CF38ABBC-3265-0775-B7B2-8E23F8F389B5}"/>
          </ac:spMkLst>
        </pc:spChg>
      </pc:sldChg>
      <pc:sldChg chg="delSp mod delAnim modAnim">
        <pc:chgData name="Bob Ward" userId="6da7c2dd-8e2e-469f-a216-c384312e2a2d" providerId="ADAL" clId="{581D57FF-9067-48AD-9322-2AD70797F053}" dt="2022-10-27T21:09:05.530" v="1959" actId="478"/>
        <pc:sldMkLst>
          <pc:docMk/>
          <pc:sldMk cId="68913346" sldId="2147477370"/>
        </pc:sldMkLst>
        <pc:spChg chg="del">
          <ac:chgData name="Bob Ward" userId="6da7c2dd-8e2e-469f-a216-c384312e2a2d" providerId="ADAL" clId="{581D57FF-9067-48AD-9322-2AD70797F053}" dt="2022-10-27T21:09:04.259" v="1958" actId="478"/>
          <ac:spMkLst>
            <pc:docMk/>
            <pc:sldMk cId="68913346" sldId="2147477370"/>
            <ac:spMk id="3" creationId="{79A289DC-0D2F-12FF-7DB8-DC716343717B}"/>
          </ac:spMkLst>
        </pc:spChg>
        <pc:spChg chg="del">
          <ac:chgData name="Bob Ward" userId="6da7c2dd-8e2e-469f-a216-c384312e2a2d" providerId="ADAL" clId="{581D57FF-9067-48AD-9322-2AD70797F053}" dt="2022-10-27T21:09:05.530" v="1959" actId="478"/>
          <ac:spMkLst>
            <pc:docMk/>
            <pc:sldMk cId="68913346" sldId="2147477370"/>
            <ac:spMk id="19" creationId="{CF38ABBC-3265-0775-B7B2-8E23F8F389B5}"/>
          </ac:spMkLst>
        </pc:spChg>
      </pc:sldChg>
      <pc:sldChg chg="delSp modSp mod delAnim modAnim">
        <pc:chgData name="Bob Ward" userId="6da7c2dd-8e2e-469f-a216-c384312e2a2d" providerId="ADAL" clId="{581D57FF-9067-48AD-9322-2AD70797F053}" dt="2022-10-27T21:09:10.844" v="1961" actId="478"/>
        <pc:sldMkLst>
          <pc:docMk/>
          <pc:sldMk cId="2310135321" sldId="2147477371"/>
        </pc:sldMkLst>
        <pc:spChg chg="del mod">
          <ac:chgData name="Bob Ward" userId="6da7c2dd-8e2e-469f-a216-c384312e2a2d" providerId="ADAL" clId="{581D57FF-9067-48AD-9322-2AD70797F053}" dt="2022-10-27T21:09:08.723" v="1960" actId="478"/>
          <ac:spMkLst>
            <pc:docMk/>
            <pc:sldMk cId="2310135321" sldId="2147477371"/>
            <ac:spMk id="3" creationId="{79A289DC-0D2F-12FF-7DB8-DC716343717B}"/>
          </ac:spMkLst>
        </pc:spChg>
        <pc:spChg chg="mod">
          <ac:chgData name="Bob Ward" userId="6da7c2dd-8e2e-469f-a216-c384312e2a2d" providerId="ADAL" clId="{581D57FF-9067-48AD-9322-2AD70797F053}" dt="2022-10-25T14:21:40.219" v="1933" actId="6549"/>
          <ac:spMkLst>
            <pc:docMk/>
            <pc:sldMk cId="2310135321" sldId="2147477371"/>
            <ac:spMk id="9" creationId="{EFCDA649-226B-4F14-4513-38E2DED66D1C}"/>
          </ac:spMkLst>
        </pc:spChg>
        <pc:spChg chg="del">
          <ac:chgData name="Bob Ward" userId="6da7c2dd-8e2e-469f-a216-c384312e2a2d" providerId="ADAL" clId="{581D57FF-9067-48AD-9322-2AD70797F053}" dt="2022-10-27T21:09:10.844" v="1961" actId="478"/>
          <ac:spMkLst>
            <pc:docMk/>
            <pc:sldMk cId="2310135321" sldId="2147477371"/>
            <ac:spMk id="19" creationId="{CF38ABBC-3265-0775-B7B2-8E23F8F389B5}"/>
          </ac:spMkLst>
        </pc:spChg>
      </pc:sldChg>
      <pc:sldChg chg="addSp delSp modSp mod delAnim modAnim">
        <pc:chgData name="Bob Ward" userId="6da7c2dd-8e2e-469f-a216-c384312e2a2d" providerId="ADAL" clId="{581D57FF-9067-48AD-9322-2AD70797F053}" dt="2022-10-27T21:09:20.629" v="1963" actId="478"/>
        <pc:sldMkLst>
          <pc:docMk/>
          <pc:sldMk cId="3452227982" sldId="2147477373"/>
        </pc:sldMkLst>
        <pc:spChg chg="del">
          <ac:chgData name="Bob Ward" userId="6da7c2dd-8e2e-469f-a216-c384312e2a2d" providerId="ADAL" clId="{581D57FF-9067-48AD-9322-2AD70797F053}" dt="2022-10-27T21:09:19.070" v="1962" actId="478"/>
          <ac:spMkLst>
            <pc:docMk/>
            <pc:sldMk cId="3452227982" sldId="2147477373"/>
            <ac:spMk id="3" creationId="{79A289DC-0D2F-12FF-7DB8-DC716343717B}"/>
          </ac:spMkLst>
        </pc:spChg>
        <pc:spChg chg="add mod">
          <ac:chgData name="Bob Ward" userId="6da7c2dd-8e2e-469f-a216-c384312e2a2d" providerId="ADAL" clId="{581D57FF-9067-48AD-9322-2AD70797F053}" dt="2022-10-20T19:03:25.937" v="1771" actId="6549"/>
          <ac:spMkLst>
            <pc:docMk/>
            <pc:sldMk cId="3452227982" sldId="2147477373"/>
            <ac:spMk id="4" creationId="{49BA043E-A55E-E528-F662-2740FE33B27E}"/>
          </ac:spMkLst>
        </pc:spChg>
        <pc:spChg chg="del mod">
          <ac:chgData name="Bob Ward" userId="6da7c2dd-8e2e-469f-a216-c384312e2a2d" providerId="ADAL" clId="{581D57FF-9067-48AD-9322-2AD70797F053}" dt="2022-10-20T19:00:57.020" v="1575" actId="478"/>
          <ac:spMkLst>
            <pc:docMk/>
            <pc:sldMk cId="3452227982" sldId="2147477373"/>
            <ac:spMk id="13" creationId="{098E3A23-85E9-DC84-EB52-0EA5CB022B12}"/>
          </ac:spMkLst>
        </pc:spChg>
        <pc:spChg chg="mod">
          <ac:chgData name="Bob Ward" userId="6da7c2dd-8e2e-469f-a216-c384312e2a2d" providerId="ADAL" clId="{581D57FF-9067-48AD-9322-2AD70797F053}" dt="2022-10-20T18:47:27.084" v="1344" actId="20577"/>
          <ac:spMkLst>
            <pc:docMk/>
            <pc:sldMk cId="3452227982" sldId="2147477373"/>
            <ac:spMk id="16" creationId="{1C865BD0-6E71-2CC2-7AF2-2F9C02965C85}"/>
          </ac:spMkLst>
        </pc:spChg>
        <pc:spChg chg="del">
          <ac:chgData name="Bob Ward" userId="6da7c2dd-8e2e-469f-a216-c384312e2a2d" providerId="ADAL" clId="{581D57FF-9067-48AD-9322-2AD70797F053}" dt="2022-10-27T21:09:20.629" v="1963" actId="478"/>
          <ac:spMkLst>
            <pc:docMk/>
            <pc:sldMk cId="3452227982" sldId="2147477373"/>
            <ac:spMk id="19" creationId="{CF38ABBC-3265-0775-B7B2-8E23F8F389B5}"/>
          </ac:spMkLst>
        </pc:spChg>
      </pc:sldChg>
      <pc:sldChg chg="delSp mod delAnim modAnim">
        <pc:chgData name="Bob Ward" userId="6da7c2dd-8e2e-469f-a216-c384312e2a2d" providerId="ADAL" clId="{581D57FF-9067-48AD-9322-2AD70797F053}" dt="2022-10-27T21:09:27.510" v="1965" actId="478"/>
        <pc:sldMkLst>
          <pc:docMk/>
          <pc:sldMk cId="2528754881" sldId="2147477374"/>
        </pc:sldMkLst>
        <pc:spChg chg="del">
          <ac:chgData name="Bob Ward" userId="6da7c2dd-8e2e-469f-a216-c384312e2a2d" providerId="ADAL" clId="{581D57FF-9067-48AD-9322-2AD70797F053}" dt="2022-10-27T21:09:23.072" v="1964" actId="478"/>
          <ac:spMkLst>
            <pc:docMk/>
            <pc:sldMk cId="2528754881" sldId="2147477374"/>
            <ac:spMk id="3" creationId="{79A289DC-0D2F-12FF-7DB8-DC716343717B}"/>
          </ac:spMkLst>
        </pc:spChg>
        <pc:spChg chg="del">
          <ac:chgData name="Bob Ward" userId="6da7c2dd-8e2e-469f-a216-c384312e2a2d" providerId="ADAL" clId="{581D57FF-9067-48AD-9322-2AD70797F053}" dt="2022-10-27T21:09:27.510" v="1965" actId="478"/>
          <ac:spMkLst>
            <pc:docMk/>
            <pc:sldMk cId="2528754881" sldId="2147477374"/>
            <ac:spMk id="19" creationId="{CF38ABBC-3265-0775-B7B2-8E23F8F389B5}"/>
          </ac:spMkLst>
        </pc:spChg>
      </pc:sldChg>
      <pc:sldChg chg="delSp mod delAnim modAnim">
        <pc:chgData name="Bob Ward" userId="6da7c2dd-8e2e-469f-a216-c384312e2a2d" providerId="ADAL" clId="{581D57FF-9067-48AD-9322-2AD70797F053}" dt="2022-10-27T21:09:34.574" v="1967" actId="478"/>
        <pc:sldMkLst>
          <pc:docMk/>
          <pc:sldMk cId="1685094257" sldId="2147477375"/>
        </pc:sldMkLst>
        <pc:spChg chg="del">
          <ac:chgData name="Bob Ward" userId="6da7c2dd-8e2e-469f-a216-c384312e2a2d" providerId="ADAL" clId="{581D57FF-9067-48AD-9322-2AD70797F053}" dt="2022-10-27T21:09:33.541" v="1966" actId="478"/>
          <ac:spMkLst>
            <pc:docMk/>
            <pc:sldMk cId="1685094257" sldId="2147477375"/>
            <ac:spMk id="3" creationId="{79A289DC-0D2F-12FF-7DB8-DC716343717B}"/>
          </ac:spMkLst>
        </pc:spChg>
        <pc:spChg chg="del">
          <ac:chgData name="Bob Ward" userId="6da7c2dd-8e2e-469f-a216-c384312e2a2d" providerId="ADAL" clId="{581D57FF-9067-48AD-9322-2AD70797F053}" dt="2022-10-27T21:09:34.574" v="1967" actId="478"/>
          <ac:spMkLst>
            <pc:docMk/>
            <pc:sldMk cId="1685094257" sldId="2147477375"/>
            <ac:spMk id="19" creationId="{CF38ABBC-3265-0775-B7B2-8E23F8F389B5}"/>
          </ac:spMkLst>
        </pc:spChg>
      </pc:sldChg>
      <pc:sldChg chg="delSp mod delAnim modAnim">
        <pc:chgData name="Bob Ward" userId="6da7c2dd-8e2e-469f-a216-c384312e2a2d" providerId="ADAL" clId="{581D57FF-9067-48AD-9322-2AD70797F053}" dt="2022-10-27T21:09:40.797" v="1969" actId="478"/>
        <pc:sldMkLst>
          <pc:docMk/>
          <pc:sldMk cId="1251071861" sldId="2147477376"/>
        </pc:sldMkLst>
        <pc:spChg chg="del">
          <ac:chgData name="Bob Ward" userId="6da7c2dd-8e2e-469f-a216-c384312e2a2d" providerId="ADAL" clId="{581D57FF-9067-48AD-9322-2AD70797F053}" dt="2022-10-27T21:09:39.797" v="1968" actId="478"/>
          <ac:spMkLst>
            <pc:docMk/>
            <pc:sldMk cId="1251071861" sldId="2147477376"/>
            <ac:spMk id="3" creationId="{79A289DC-0D2F-12FF-7DB8-DC716343717B}"/>
          </ac:spMkLst>
        </pc:spChg>
        <pc:spChg chg="del">
          <ac:chgData name="Bob Ward" userId="6da7c2dd-8e2e-469f-a216-c384312e2a2d" providerId="ADAL" clId="{581D57FF-9067-48AD-9322-2AD70797F053}" dt="2022-10-27T21:09:40.797" v="1969" actId="478"/>
          <ac:spMkLst>
            <pc:docMk/>
            <pc:sldMk cId="1251071861" sldId="2147477376"/>
            <ac:spMk id="19" creationId="{CF38ABBC-3265-0775-B7B2-8E23F8F389B5}"/>
          </ac:spMkLst>
        </pc:spChg>
      </pc:sldChg>
      <pc:sldChg chg="modSp add mod modAnim">
        <pc:chgData name="Bob Ward" userId="6da7c2dd-8e2e-469f-a216-c384312e2a2d" providerId="ADAL" clId="{581D57FF-9067-48AD-9322-2AD70797F053}" dt="2022-10-19T17:44:33.178" v="109"/>
        <pc:sldMkLst>
          <pc:docMk/>
          <pc:sldMk cId="1887458987" sldId="2147477378"/>
        </pc:sldMkLst>
        <pc:cxnChg chg="mod">
          <ac:chgData name="Bob Ward" userId="6da7c2dd-8e2e-469f-a216-c384312e2a2d" providerId="ADAL" clId="{581D57FF-9067-48AD-9322-2AD70797F053}" dt="2022-10-19T17:44:14.754" v="107" actId="14100"/>
          <ac:cxnSpMkLst>
            <pc:docMk/>
            <pc:sldMk cId="1887458987" sldId="2147477378"/>
            <ac:cxnSpMk id="24" creationId="{0958F328-FD4D-438B-94C9-0B4B63F2DB90}"/>
          </ac:cxnSpMkLst>
        </pc:cxnChg>
        <pc:cxnChg chg="mod">
          <ac:chgData name="Bob Ward" userId="6da7c2dd-8e2e-469f-a216-c384312e2a2d" providerId="ADAL" clId="{581D57FF-9067-48AD-9322-2AD70797F053}" dt="2022-10-19T17:44:09.512" v="106" actId="14100"/>
          <ac:cxnSpMkLst>
            <pc:docMk/>
            <pc:sldMk cId="1887458987" sldId="2147477378"/>
            <ac:cxnSpMk id="26" creationId="{A71BE97A-927D-4889-AEC0-8CCBD04EEE1F}"/>
          </ac:cxnSpMkLst>
        </pc:cxnChg>
        <pc:cxnChg chg="mod">
          <ac:chgData name="Bob Ward" userId="6da7c2dd-8e2e-469f-a216-c384312e2a2d" providerId="ADAL" clId="{581D57FF-9067-48AD-9322-2AD70797F053}" dt="2022-10-19T17:44:20.919" v="108" actId="14100"/>
          <ac:cxnSpMkLst>
            <pc:docMk/>
            <pc:sldMk cId="1887458987" sldId="2147477378"/>
            <ac:cxnSpMk id="30" creationId="{0A68127E-E29C-4376-B6D0-DBCDE6862DCD}"/>
          </ac:cxnSpMkLst>
        </pc:cxnChg>
      </pc:sldChg>
      <pc:sldChg chg="add del">
        <pc:chgData name="Bob Ward" userId="6da7c2dd-8e2e-469f-a216-c384312e2a2d" providerId="ADAL" clId="{581D57FF-9067-48AD-9322-2AD70797F053}" dt="2022-10-19T17:43:49.797" v="103"/>
        <pc:sldMkLst>
          <pc:docMk/>
          <pc:sldMk cId="3564597176" sldId="2147477378"/>
        </pc:sldMkLst>
      </pc:sldChg>
      <pc:sldChg chg="addSp delSp modSp add mod addAnim delAnim modAnim">
        <pc:chgData name="Bob Ward" userId="6da7c2dd-8e2e-469f-a216-c384312e2a2d" providerId="ADAL" clId="{581D57FF-9067-48AD-9322-2AD70797F053}" dt="2022-10-19T22:07:47.919" v="1000" actId="14100"/>
        <pc:sldMkLst>
          <pc:docMk/>
          <pc:sldMk cId="757016235" sldId="2147477379"/>
        </pc:sldMkLst>
        <pc:spChg chg="add mod ord">
          <ac:chgData name="Bob Ward" userId="6da7c2dd-8e2e-469f-a216-c384312e2a2d" providerId="ADAL" clId="{581D57FF-9067-48AD-9322-2AD70797F053}" dt="2022-10-19T21:53:01.875" v="913" actId="14100"/>
          <ac:spMkLst>
            <pc:docMk/>
            <pc:sldMk cId="757016235" sldId="2147477379"/>
            <ac:spMk id="6" creationId="{790FC11E-8C27-901E-4517-655573DF5250}"/>
          </ac:spMkLst>
        </pc:spChg>
        <pc:spChg chg="add mod ord">
          <ac:chgData name="Bob Ward" userId="6da7c2dd-8e2e-469f-a216-c384312e2a2d" providerId="ADAL" clId="{581D57FF-9067-48AD-9322-2AD70797F053}" dt="2022-10-19T21:51:40.711" v="891" actId="1076"/>
          <ac:spMkLst>
            <pc:docMk/>
            <pc:sldMk cId="757016235" sldId="2147477379"/>
            <ac:spMk id="13" creationId="{8689F971-6829-0DE0-0C7E-5289A1A7BE9F}"/>
          </ac:spMkLst>
        </pc:spChg>
        <pc:spChg chg="add mod ord">
          <ac:chgData name="Bob Ward" userId="6da7c2dd-8e2e-469f-a216-c384312e2a2d" providerId="ADAL" clId="{581D57FF-9067-48AD-9322-2AD70797F053}" dt="2022-10-19T21:52:52.096" v="911" actId="1076"/>
          <ac:spMkLst>
            <pc:docMk/>
            <pc:sldMk cId="757016235" sldId="2147477379"/>
            <ac:spMk id="17" creationId="{CC8099CF-3D1E-13F6-C0B4-E39A7C6963E3}"/>
          </ac:spMkLst>
        </pc:spChg>
        <pc:spChg chg="add mod ord">
          <ac:chgData name="Bob Ward" userId="6da7c2dd-8e2e-469f-a216-c384312e2a2d" providerId="ADAL" clId="{581D57FF-9067-48AD-9322-2AD70797F053}" dt="2022-10-19T21:52:42.413" v="908" actId="1076"/>
          <ac:spMkLst>
            <pc:docMk/>
            <pc:sldMk cId="757016235" sldId="2147477379"/>
            <ac:spMk id="19" creationId="{EC09B6E3-2D8F-E4F6-7E67-C817A9D76B6B}"/>
          </ac:spMkLst>
        </pc:spChg>
        <pc:spChg chg="add mod ord">
          <ac:chgData name="Bob Ward" userId="6da7c2dd-8e2e-469f-a216-c384312e2a2d" providerId="ADAL" clId="{581D57FF-9067-48AD-9322-2AD70797F053}" dt="2022-10-19T22:07:47.919" v="1000" actId="14100"/>
          <ac:spMkLst>
            <pc:docMk/>
            <pc:sldMk cId="757016235" sldId="2147477379"/>
            <ac:spMk id="22" creationId="{A54747BF-155B-3929-468C-8A26A5E561F3}"/>
          </ac:spMkLst>
        </pc:spChg>
        <pc:spChg chg="add del mod ord">
          <ac:chgData name="Bob Ward" userId="6da7c2dd-8e2e-469f-a216-c384312e2a2d" providerId="ADAL" clId="{581D57FF-9067-48AD-9322-2AD70797F053}" dt="2022-10-19T22:06:45.755" v="994" actId="478"/>
          <ac:spMkLst>
            <pc:docMk/>
            <pc:sldMk cId="757016235" sldId="2147477379"/>
            <ac:spMk id="26" creationId="{DA74B301-A007-AC5F-2816-A09139A9789C}"/>
          </ac:spMkLst>
        </pc:spChg>
        <pc:spChg chg="add del mod ord">
          <ac:chgData name="Bob Ward" userId="6da7c2dd-8e2e-469f-a216-c384312e2a2d" providerId="ADAL" clId="{581D57FF-9067-48AD-9322-2AD70797F053}" dt="2022-10-19T22:06:40.260" v="989"/>
          <ac:spMkLst>
            <pc:docMk/>
            <pc:sldMk cId="757016235" sldId="2147477379"/>
            <ac:spMk id="28" creationId="{5DDAF88B-FA9C-46F7-AA5D-77C449036EE5}"/>
          </ac:spMkLst>
        </pc:spChg>
        <pc:spChg chg="mod">
          <ac:chgData name="Bob Ward" userId="6da7c2dd-8e2e-469f-a216-c384312e2a2d" providerId="ADAL" clId="{581D57FF-9067-48AD-9322-2AD70797F053}" dt="2022-10-19T22:06:38.058" v="982" actId="1076"/>
          <ac:spMkLst>
            <pc:docMk/>
            <pc:sldMk cId="757016235" sldId="2147477379"/>
            <ac:spMk id="33" creationId="{FB6F7E80-86B9-44EF-97CC-DC57A33D34C8}"/>
          </ac:spMkLst>
        </pc:spChg>
        <pc:spChg chg="mod">
          <ac:chgData name="Bob Ward" userId="6da7c2dd-8e2e-469f-a216-c384312e2a2d" providerId="ADAL" clId="{581D57FF-9067-48AD-9322-2AD70797F053}" dt="2022-10-19T21:53:10.185" v="914" actId="1076"/>
          <ac:spMkLst>
            <pc:docMk/>
            <pc:sldMk cId="757016235" sldId="2147477379"/>
            <ac:spMk id="52" creationId="{E6F64F55-410D-41BE-95F4-7AFF248A0C45}"/>
          </ac:spMkLst>
        </pc:spChg>
        <pc:spChg chg="mod">
          <ac:chgData name="Bob Ward" userId="6da7c2dd-8e2e-469f-a216-c384312e2a2d" providerId="ADAL" clId="{581D57FF-9067-48AD-9322-2AD70797F053}" dt="2022-10-19T17:55:04.700" v="128" actId="20577"/>
          <ac:spMkLst>
            <pc:docMk/>
            <pc:sldMk cId="757016235" sldId="2147477379"/>
            <ac:spMk id="64" creationId="{A7A705E2-91C3-4E08-9A04-3C9AF50C6F1A}"/>
          </ac:spMkLst>
        </pc:spChg>
        <pc:spChg chg="mod">
          <ac:chgData name="Bob Ward" userId="6da7c2dd-8e2e-469f-a216-c384312e2a2d" providerId="ADAL" clId="{581D57FF-9067-48AD-9322-2AD70797F053}" dt="2022-10-19T17:55:09.386" v="134" actId="6549"/>
          <ac:spMkLst>
            <pc:docMk/>
            <pc:sldMk cId="757016235" sldId="2147477379"/>
            <ac:spMk id="74" creationId="{5C579073-F208-467E-93CD-C6827F716DBD}"/>
          </ac:spMkLst>
        </pc:spChg>
        <pc:picChg chg="add del mod">
          <ac:chgData name="Bob Ward" userId="6da7c2dd-8e2e-469f-a216-c384312e2a2d" providerId="ADAL" clId="{581D57FF-9067-48AD-9322-2AD70797F053}" dt="2022-10-19T22:06:38.058" v="982" actId="1076"/>
          <ac:picMkLst>
            <pc:docMk/>
            <pc:sldMk cId="757016235" sldId="2147477379"/>
            <ac:picMk id="11" creationId="{7E858D2C-C2A2-4948-A709-DCAA4351D7DD}"/>
          </ac:picMkLst>
        </pc:picChg>
        <pc:picChg chg="mod">
          <ac:chgData name="Bob Ward" userId="6da7c2dd-8e2e-469f-a216-c384312e2a2d" providerId="ADAL" clId="{581D57FF-9067-48AD-9322-2AD70797F053}" dt="2022-10-19T21:53:10.185" v="914" actId="1076"/>
          <ac:picMkLst>
            <pc:docMk/>
            <pc:sldMk cId="757016235" sldId="2147477379"/>
            <ac:picMk id="27" creationId="{F2B5DC70-E276-415D-BB81-15295E23DD32}"/>
          </ac:picMkLst>
        </pc:picChg>
        <pc:picChg chg="add del mod">
          <ac:chgData name="Bob Ward" userId="6da7c2dd-8e2e-469f-a216-c384312e2a2d" providerId="ADAL" clId="{581D57FF-9067-48AD-9322-2AD70797F053}" dt="2022-10-19T22:06:32.513" v="979"/>
          <ac:picMkLst>
            <pc:docMk/>
            <pc:sldMk cId="757016235" sldId="2147477379"/>
            <ac:picMk id="30" creationId="{CFDCB327-2C94-2486-3942-5B6C50D09EB4}"/>
          </ac:picMkLst>
        </pc:picChg>
        <pc:cxnChg chg="mod">
          <ac:chgData name="Bob Ward" userId="6da7c2dd-8e2e-469f-a216-c384312e2a2d" providerId="ADAL" clId="{581D57FF-9067-48AD-9322-2AD70797F053}" dt="2022-10-19T21:51:16.471" v="886" actId="14100"/>
          <ac:cxnSpMkLst>
            <pc:docMk/>
            <pc:sldMk cId="757016235" sldId="2147477379"/>
            <ac:cxnSpMk id="15" creationId="{9E2717A7-92FB-4765-8BC6-262EA4AF779C}"/>
          </ac:cxnSpMkLst>
        </pc:cxnChg>
        <pc:cxnChg chg="mod">
          <ac:chgData name="Bob Ward" userId="6da7c2dd-8e2e-469f-a216-c384312e2a2d" providerId="ADAL" clId="{581D57FF-9067-48AD-9322-2AD70797F053}" dt="2022-10-19T22:07:16.366" v="995" actId="1076"/>
          <ac:cxnSpMkLst>
            <pc:docMk/>
            <pc:sldMk cId="757016235" sldId="2147477379"/>
            <ac:cxnSpMk id="21" creationId="{F14F8D17-1400-415E-B077-74CCED11992C}"/>
          </ac:cxnSpMkLst>
        </pc:cxnChg>
        <pc:cxnChg chg="mod">
          <ac:chgData name="Bob Ward" userId="6da7c2dd-8e2e-469f-a216-c384312e2a2d" providerId="ADAL" clId="{581D57FF-9067-48AD-9322-2AD70797F053}" dt="2022-10-19T22:07:20.760" v="996" actId="1076"/>
          <ac:cxnSpMkLst>
            <pc:docMk/>
            <pc:sldMk cId="757016235" sldId="2147477379"/>
            <ac:cxnSpMk id="38" creationId="{2F3444E0-821E-41C9-BBA3-D30BBBF5656B}"/>
          </ac:cxnSpMkLst>
        </pc:cxnChg>
        <pc:cxnChg chg="mod">
          <ac:chgData name="Bob Ward" userId="6da7c2dd-8e2e-469f-a216-c384312e2a2d" providerId="ADAL" clId="{581D57FF-9067-48AD-9322-2AD70797F053}" dt="2022-10-19T22:07:25.995" v="998" actId="14100"/>
          <ac:cxnSpMkLst>
            <pc:docMk/>
            <pc:sldMk cId="757016235" sldId="2147477379"/>
            <ac:cxnSpMk id="54" creationId="{A17649F4-421F-4CB8-B115-18A392176CCF}"/>
          </ac:cxnSpMkLst>
        </pc:cxnChg>
        <pc:cxnChg chg="mod">
          <ac:chgData name="Bob Ward" userId="6da7c2dd-8e2e-469f-a216-c384312e2a2d" providerId="ADAL" clId="{581D57FF-9067-48AD-9322-2AD70797F053}" dt="2022-10-19T22:07:29.018" v="999" actId="1076"/>
          <ac:cxnSpMkLst>
            <pc:docMk/>
            <pc:sldMk cId="757016235" sldId="2147477379"/>
            <ac:cxnSpMk id="59" creationId="{BB61085F-7C03-4450-8998-A006D4218577}"/>
          </ac:cxnSpMkLst>
        </pc:cxnChg>
      </pc:sldChg>
      <pc:sldChg chg="add del">
        <pc:chgData name="Bob Ward" userId="6da7c2dd-8e2e-469f-a216-c384312e2a2d" providerId="ADAL" clId="{581D57FF-9067-48AD-9322-2AD70797F053}" dt="2022-10-19T17:54:34.067" v="111"/>
        <pc:sldMkLst>
          <pc:docMk/>
          <pc:sldMk cId="1554317552" sldId="2147477379"/>
        </pc:sldMkLst>
      </pc:sldChg>
      <pc:sldChg chg="addSp delSp modSp add mod ord modAnim">
        <pc:chgData name="Bob Ward" userId="6da7c2dd-8e2e-469f-a216-c384312e2a2d" providerId="ADAL" clId="{581D57FF-9067-48AD-9322-2AD70797F053}" dt="2022-10-21T18:35:27.745" v="1861"/>
        <pc:sldMkLst>
          <pc:docMk/>
          <pc:sldMk cId="2470663733" sldId="2147477380"/>
        </pc:sldMkLst>
        <pc:spChg chg="add del mod">
          <ac:chgData name="Bob Ward" userId="6da7c2dd-8e2e-469f-a216-c384312e2a2d" providerId="ADAL" clId="{581D57FF-9067-48AD-9322-2AD70797F053}" dt="2022-10-20T23:04:31.951" v="1801" actId="478"/>
          <ac:spMkLst>
            <pc:docMk/>
            <pc:sldMk cId="2470663733" sldId="2147477380"/>
            <ac:spMk id="2" creationId="{FD37E123-2DC5-99C3-119C-67DB3173DEB8}"/>
          </ac:spMkLst>
        </pc:spChg>
        <pc:spChg chg="mod">
          <ac:chgData name="Bob Ward" userId="6da7c2dd-8e2e-469f-a216-c384312e2a2d" providerId="ADAL" clId="{581D57FF-9067-48AD-9322-2AD70797F053}" dt="2022-10-19T19:44:46.025" v="443" actId="6549"/>
          <ac:spMkLst>
            <pc:docMk/>
            <pc:sldMk cId="2470663733" sldId="2147477380"/>
            <ac:spMk id="5" creationId="{2335D4D1-12C8-E9FA-4AF4-C3EAD28282E6}"/>
          </ac:spMkLst>
        </pc:spChg>
        <pc:spChg chg="add mod">
          <ac:chgData name="Bob Ward" userId="6da7c2dd-8e2e-469f-a216-c384312e2a2d" providerId="ADAL" clId="{581D57FF-9067-48AD-9322-2AD70797F053}" dt="2022-10-20T23:04:35.751" v="1802" actId="1076"/>
          <ac:spMkLst>
            <pc:docMk/>
            <pc:sldMk cId="2470663733" sldId="2147477380"/>
            <ac:spMk id="22" creationId="{B7E7CC95-AAD8-B47C-284E-08A4993AAD79}"/>
          </ac:spMkLst>
        </pc:spChg>
        <pc:picChg chg="add mod">
          <ac:chgData name="Bob Ward" userId="6da7c2dd-8e2e-469f-a216-c384312e2a2d" providerId="ADAL" clId="{581D57FF-9067-48AD-9322-2AD70797F053}" dt="2022-10-21T18:35:11.404" v="1859" actId="1076"/>
          <ac:picMkLst>
            <pc:docMk/>
            <pc:sldMk cId="2470663733" sldId="2147477380"/>
            <ac:picMk id="2" creationId="{59A76174-9B53-537A-A6CB-A91AFA3DF21E}"/>
          </ac:picMkLst>
        </pc:picChg>
      </pc:sldChg>
      <pc:sldChg chg="add del">
        <pc:chgData name="Bob Ward" userId="6da7c2dd-8e2e-469f-a216-c384312e2a2d" providerId="ADAL" clId="{581D57FF-9067-48AD-9322-2AD70797F053}" dt="2022-10-20T13:54:37.700" v="1143"/>
        <pc:sldMkLst>
          <pc:docMk/>
          <pc:sldMk cId="2545678613" sldId="2147477381"/>
        </pc:sldMkLst>
      </pc:sldChg>
      <pc:sldChg chg="add modAnim">
        <pc:chgData name="Bob Ward" userId="6da7c2dd-8e2e-469f-a216-c384312e2a2d" providerId="ADAL" clId="{581D57FF-9067-48AD-9322-2AD70797F053}" dt="2022-10-20T23:09:05.514" v="1825"/>
        <pc:sldMkLst>
          <pc:docMk/>
          <pc:sldMk cId="3481895045" sldId="2147477381"/>
        </pc:sldMkLst>
      </pc:sldChg>
      <pc:sldChg chg="addSp delSp modSp add mod ord delAnim modAnim">
        <pc:chgData name="Bob Ward" userId="6da7c2dd-8e2e-469f-a216-c384312e2a2d" providerId="ADAL" clId="{581D57FF-9067-48AD-9322-2AD70797F053}" dt="2022-10-20T18:43:27.574" v="1243"/>
        <pc:sldMkLst>
          <pc:docMk/>
          <pc:sldMk cId="1516796794" sldId="2147477382"/>
        </pc:sldMkLst>
        <pc:spChg chg="del">
          <ac:chgData name="Bob Ward" userId="6da7c2dd-8e2e-469f-a216-c384312e2a2d" providerId="ADAL" clId="{581D57FF-9067-48AD-9322-2AD70797F053}" dt="2022-10-20T18:37:21.557" v="1213" actId="478"/>
          <ac:spMkLst>
            <pc:docMk/>
            <pc:sldMk cId="1516796794" sldId="2147477382"/>
            <ac:spMk id="3" creationId="{5C606E79-BEF5-4457-8169-B8BADA0CE472}"/>
          </ac:spMkLst>
        </pc:spChg>
        <pc:spChg chg="mod">
          <ac:chgData name="Bob Ward" userId="6da7c2dd-8e2e-469f-a216-c384312e2a2d" providerId="ADAL" clId="{581D57FF-9067-48AD-9322-2AD70797F053}" dt="2022-10-20T18:42:51.200" v="1240" actId="14100"/>
          <ac:spMkLst>
            <pc:docMk/>
            <pc:sldMk cId="1516796794" sldId="2147477382"/>
            <ac:spMk id="9" creationId="{2EFF0966-D324-6E7B-C719-3B2F525131A0}"/>
          </ac:spMkLst>
        </pc:spChg>
        <pc:spChg chg="del mod">
          <ac:chgData name="Bob Ward" userId="6da7c2dd-8e2e-469f-a216-c384312e2a2d" providerId="ADAL" clId="{581D57FF-9067-48AD-9322-2AD70797F053}" dt="2022-10-20T18:42:44.733" v="1238" actId="478"/>
          <ac:spMkLst>
            <pc:docMk/>
            <pc:sldMk cId="1516796794" sldId="2147477382"/>
            <ac:spMk id="10" creationId="{548EF65D-6E31-4B54-A3A0-0B7E94472060}"/>
          </ac:spMkLst>
        </pc:spChg>
        <pc:spChg chg="add del">
          <ac:chgData name="Bob Ward" userId="6da7c2dd-8e2e-469f-a216-c384312e2a2d" providerId="ADAL" clId="{581D57FF-9067-48AD-9322-2AD70797F053}" dt="2022-10-20T18:37:28.838" v="1215" actId="22"/>
          <ac:spMkLst>
            <pc:docMk/>
            <pc:sldMk cId="1516796794" sldId="2147477382"/>
            <ac:spMk id="12" creationId="{FE5D932E-1269-A019-6AEB-27B0185A001E}"/>
          </ac:spMkLst>
        </pc:spChg>
        <pc:spChg chg="add del mod">
          <ac:chgData name="Bob Ward" userId="6da7c2dd-8e2e-469f-a216-c384312e2a2d" providerId="ADAL" clId="{581D57FF-9067-48AD-9322-2AD70797F053}" dt="2022-10-20T18:37:39.269" v="1217"/>
          <ac:spMkLst>
            <pc:docMk/>
            <pc:sldMk cId="1516796794" sldId="2147477382"/>
            <ac:spMk id="13" creationId="{1A43FBA8-D77C-CE53-3535-B1622C08268C}"/>
          </ac:spMkLst>
        </pc:spChg>
        <pc:spChg chg="add del mod">
          <ac:chgData name="Bob Ward" userId="6da7c2dd-8e2e-469f-a216-c384312e2a2d" providerId="ADAL" clId="{581D57FF-9067-48AD-9322-2AD70797F053}" dt="2022-10-20T18:37:39.269" v="1217"/>
          <ac:spMkLst>
            <pc:docMk/>
            <pc:sldMk cId="1516796794" sldId="2147477382"/>
            <ac:spMk id="14" creationId="{530038F9-51D5-97AD-E7DB-B18E9FB11BDF}"/>
          </ac:spMkLst>
        </pc:spChg>
        <pc:spChg chg="mod">
          <ac:chgData name="Bob Ward" userId="6da7c2dd-8e2e-469f-a216-c384312e2a2d" providerId="ADAL" clId="{581D57FF-9067-48AD-9322-2AD70797F053}" dt="2022-10-20T18:37:34.092" v="1216"/>
          <ac:spMkLst>
            <pc:docMk/>
            <pc:sldMk cId="1516796794" sldId="2147477382"/>
            <ac:spMk id="17" creationId="{5DCBF5F5-9B3A-9C49-89C4-C8066CB28DC2}"/>
          </ac:spMkLst>
        </pc:spChg>
        <pc:spChg chg="mod">
          <ac:chgData name="Bob Ward" userId="6da7c2dd-8e2e-469f-a216-c384312e2a2d" providerId="ADAL" clId="{581D57FF-9067-48AD-9322-2AD70797F053}" dt="2022-10-20T18:37:34.092" v="1216"/>
          <ac:spMkLst>
            <pc:docMk/>
            <pc:sldMk cId="1516796794" sldId="2147477382"/>
            <ac:spMk id="18" creationId="{D3E6CFE3-3171-6454-0C73-81CE4C69B8F2}"/>
          </ac:spMkLst>
        </pc:spChg>
        <pc:spChg chg="mod">
          <ac:chgData name="Bob Ward" userId="6da7c2dd-8e2e-469f-a216-c384312e2a2d" providerId="ADAL" clId="{581D57FF-9067-48AD-9322-2AD70797F053}" dt="2022-10-20T18:37:34.092" v="1216"/>
          <ac:spMkLst>
            <pc:docMk/>
            <pc:sldMk cId="1516796794" sldId="2147477382"/>
            <ac:spMk id="19" creationId="{DF3AF31D-50D2-E561-6068-B70451CD6CF2}"/>
          </ac:spMkLst>
        </pc:spChg>
        <pc:spChg chg="mod">
          <ac:chgData name="Bob Ward" userId="6da7c2dd-8e2e-469f-a216-c384312e2a2d" providerId="ADAL" clId="{581D57FF-9067-48AD-9322-2AD70797F053}" dt="2022-10-20T18:37:34.092" v="1216"/>
          <ac:spMkLst>
            <pc:docMk/>
            <pc:sldMk cId="1516796794" sldId="2147477382"/>
            <ac:spMk id="20" creationId="{BF8E4EEF-98E1-E0E4-8503-3A0445CD8969}"/>
          </ac:spMkLst>
        </pc:spChg>
        <pc:spChg chg="mod">
          <ac:chgData name="Bob Ward" userId="6da7c2dd-8e2e-469f-a216-c384312e2a2d" providerId="ADAL" clId="{581D57FF-9067-48AD-9322-2AD70797F053}" dt="2022-10-20T18:37:34.092" v="1216"/>
          <ac:spMkLst>
            <pc:docMk/>
            <pc:sldMk cId="1516796794" sldId="2147477382"/>
            <ac:spMk id="21" creationId="{7A0D5C91-13CC-F09D-EAF9-1A985B4FB05C}"/>
          </ac:spMkLst>
        </pc:spChg>
        <pc:spChg chg="add del mod">
          <ac:chgData name="Bob Ward" userId="6da7c2dd-8e2e-469f-a216-c384312e2a2d" providerId="ADAL" clId="{581D57FF-9067-48AD-9322-2AD70797F053}" dt="2022-10-20T18:37:39.269" v="1217"/>
          <ac:spMkLst>
            <pc:docMk/>
            <pc:sldMk cId="1516796794" sldId="2147477382"/>
            <ac:spMk id="22" creationId="{DD746E9E-48BF-9671-A903-F6EB86A70754}"/>
          </ac:spMkLst>
        </pc:spChg>
        <pc:spChg chg="add del mod">
          <ac:chgData name="Bob Ward" userId="6da7c2dd-8e2e-469f-a216-c384312e2a2d" providerId="ADAL" clId="{581D57FF-9067-48AD-9322-2AD70797F053}" dt="2022-10-20T18:37:39.269" v="1217"/>
          <ac:spMkLst>
            <pc:docMk/>
            <pc:sldMk cId="1516796794" sldId="2147477382"/>
            <ac:spMk id="24" creationId="{C047715D-3A14-3E5E-7A64-4049B7F91DDB}"/>
          </ac:spMkLst>
        </pc:spChg>
        <pc:spChg chg="mod">
          <ac:chgData name="Bob Ward" userId="6da7c2dd-8e2e-469f-a216-c384312e2a2d" providerId="ADAL" clId="{581D57FF-9067-48AD-9322-2AD70797F053}" dt="2022-10-20T18:37:34.092" v="1216"/>
          <ac:spMkLst>
            <pc:docMk/>
            <pc:sldMk cId="1516796794" sldId="2147477382"/>
            <ac:spMk id="28" creationId="{F302C248-06CB-854E-B157-F1515D53F1FE}"/>
          </ac:spMkLst>
        </pc:spChg>
        <pc:spChg chg="mod">
          <ac:chgData name="Bob Ward" userId="6da7c2dd-8e2e-469f-a216-c384312e2a2d" providerId="ADAL" clId="{581D57FF-9067-48AD-9322-2AD70797F053}" dt="2022-10-20T18:37:34.092" v="1216"/>
          <ac:spMkLst>
            <pc:docMk/>
            <pc:sldMk cId="1516796794" sldId="2147477382"/>
            <ac:spMk id="29" creationId="{1AFDE0EA-BAE8-71C8-0997-0738DCC22998}"/>
          </ac:spMkLst>
        </pc:spChg>
        <pc:spChg chg="mod">
          <ac:chgData name="Bob Ward" userId="6da7c2dd-8e2e-469f-a216-c384312e2a2d" providerId="ADAL" clId="{581D57FF-9067-48AD-9322-2AD70797F053}" dt="2022-10-20T18:37:34.092" v="1216"/>
          <ac:spMkLst>
            <pc:docMk/>
            <pc:sldMk cId="1516796794" sldId="2147477382"/>
            <ac:spMk id="30" creationId="{ABA6D086-FDD8-2D1B-262C-ECE9D96D1ACE}"/>
          </ac:spMkLst>
        </pc:spChg>
        <pc:spChg chg="mod">
          <ac:chgData name="Bob Ward" userId="6da7c2dd-8e2e-469f-a216-c384312e2a2d" providerId="ADAL" clId="{581D57FF-9067-48AD-9322-2AD70797F053}" dt="2022-10-20T18:37:34.092" v="1216"/>
          <ac:spMkLst>
            <pc:docMk/>
            <pc:sldMk cId="1516796794" sldId="2147477382"/>
            <ac:spMk id="31" creationId="{8B378EEE-B508-158F-B922-9F2934828E61}"/>
          </ac:spMkLst>
        </pc:spChg>
        <pc:spChg chg="mod">
          <ac:chgData name="Bob Ward" userId="6da7c2dd-8e2e-469f-a216-c384312e2a2d" providerId="ADAL" clId="{581D57FF-9067-48AD-9322-2AD70797F053}" dt="2022-10-20T18:37:34.092" v="1216"/>
          <ac:spMkLst>
            <pc:docMk/>
            <pc:sldMk cId="1516796794" sldId="2147477382"/>
            <ac:spMk id="32" creationId="{E8EBC374-9425-8F05-FDA2-57E875F8FFB2}"/>
          </ac:spMkLst>
        </pc:spChg>
        <pc:spChg chg="mod">
          <ac:chgData name="Bob Ward" userId="6da7c2dd-8e2e-469f-a216-c384312e2a2d" providerId="ADAL" clId="{581D57FF-9067-48AD-9322-2AD70797F053}" dt="2022-10-20T18:37:34.092" v="1216"/>
          <ac:spMkLst>
            <pc:docMk/>
            <pc:sldMk cId="1516796794" sldId="2147477382"/>
            <ac:spMk id="33" creationId="{DE6A5CC9-8BAF-7EF9-7D75-EF754FDB3004}"/>
          </ac:spMkLst>
        </pc:spChg>
        <pc:spChg chg="mod">
          <ac:chgData name="Bob Ward" userId="6da7c2dd-8e2e-469f-a216-c384312e2a2d" providerId="ADAL" clId="{581D57FF-9067-48AD-9322-2AD70797F053}" dt="2022-10-20T18:37:34.092" v="1216"/>
          <ac:spMkLst>
            <pc:docMk/>
            <pc:sldMk cId="1516796794" sldId="2147477382"/>
            <ac:spMk id="34" creationId="{1CF2599F-235E-7E88-DA19-3F0B82E4838A}"/>
          </ac:spMkLst>
        </pc:spChg>
        <pc:spChg chg="mod">
          <ac:chgData name="Bob Ward" userId="6da7c2dd-8e2e-469f-a216-c384312e2a2d" providerId="ADAL" clId="{581D57FF-9067-48AD-9322-2AD70797F053}" dt="2022-10-20T18:37:34.092" v="1216"/>
          <ac:spMkLst>
            <pc:docMk/>
            <pc:sldMk cId="1516796794" sldId="2147477382"/>
            <ac:spMk id="35" creationId="{85674F23-4D8A-5D8B-F2FA-2E2CAA2DA5FA}"/>
          </ac:spMkLst>
        </pc:spChg>
        <pc:spChg chg="mod">
          <ac:chgData name="Bob Ward" userId="6da7c2dd-8e2e-469f-a216-c384312e2a2d" providerId="ADAL" clId="{581D57FF-9067-48AD-9322-2AD70797F053}" dt="2022-10-20T18:37:34.092" v="1216"/>
          <ac:spMkLst>
            <pc:docMk/>
            <pc:sldMk cId="1516796794" sldId="2147477382"/>
            <ac:spMk id="42" creationId="{15E85D8C-A466-B764-0AC2-1361079D056E}"/>
          </ac:spMkLst>
        </pc:spChg>
        <pc:spChg chg="mod">
          <ac:chgData name="Bob Ward" userId="6da7c2dd-8e2e-469f-a216-c384312e2a2d" providerId="ADAL" clId="{581D57FF-9067-48AD-9322-2AD70797F053}" dt="2022-10-20T18:37:34.092" v="1216"/>
          <ac:spMkLst>
            <pc:docMk/>
            <pc:sldMk cId="1516796794" sldId="2147477382"/>
            <ac:spMk id="44" creationId="{F1A26CE3-2F76-0EDD-8246-BC1331CC43EA}"/>
          </ac:spMkLst>
        </pc:spChg>
        <pc:spChg chg="mod">
          <ac:chgData name="Bob Ward" userId="6da7c2dd-8e2e-469f-a216-c384312e2a2d" providerId="ADAL" clId="{581D57FF-9067-48AD-9322-2AD70797F053}" dt="2022-10-20T18:37:34.092" v="1216"/>
          <ac:spMkLst>
            <pc:docMk/>
            <pc:sldMk cId="1516796794" sldId="2147477382"/>
            <ac:spMk id="45" creationId="{67C9AB48-0E05-D73C-1E1A-8319F01BDAC1}"/>
          </ac:spMkLst>
        </pc:spChg>
        <pc:spChg chg="mod">
          <ac:chgData name="Bob Ward" userId="6da7c2dd-8e2e-469f-a216-c384312e2a2d" providerId="ADAL" clId="{581D57FF-9067-48AD-9322-2AD70797F053}" dt="2022-10-20T18:37:34.092" v="1216"/>
          <ac:spMkLst>
            <pc:docMk/>
            <pc:sldMk cId="1516796794" sldId="2147477382"/>
            <ac:spMk id="46" creationId="{38D46898-7FFB-6782-ADE7-FFC63BD54172}"/>
          </ac:spMkLst>
        </pc:spChg>
        <pc:spChg chg="mod">
          <ac:chgData name="Bob Ward" userId="6da7c2dd-8e2e-469f-a216-c384312e2a2d" providerId="ADAL" clId="{581D57FF-9067-48AD-9322-2AD70797F053}" dt="2022-10-20T18:37:34.092" v="1216"/>
          <ac:spMkLst>
            <pc:docMk/>
            <pc:sldMk cId="1516796794" sldId="2147477382"/>
            <ac:spMk id="47" creationId="{BDC451A1-7CD7-AAA4-D5E7-F9C78CBA0213}"/>
          </ac:spMkLst>
        </pc:spChg>
        <pc:spChg chg="mod">
          <ac:chgData name="Bob Ward" userId="6da7c2dd-8e2e-469f-a216-c384312e2a2d" providerId="ADAL" clId="{581D57FF-9067-48AD-9322-2AD70797F053}" dt="2022-10-20T18:37:34.092" v="1216"/>
          <ac:spMkLst>
            <pc:docMk/>
            <pc:sldMk cId="1516796794" sldId="2147477382"/>
            <ac:spMk id="48" creationId="{2436199F-7667-9B93-C7C8-FAAF37376221}"/>
          </ac:spMkLst>
        </pc:spChg>
        <pc:spChg chg="mod">
          <ac:chgData name="Bob Ward" userId="6da7c2dd-8e2e-469f-a216-c384312e2a2d" providerId="ADAL" clId="{581D57FF-9067-48AD-9322-2AD70797F053}" dt="2022-10-20T18:37:34.092" v="1216"/>
          <ac:spMkLst>
            <pc:docMk/>
            <pc:sldMk cId="1516796794" sldId="2147477382"/>
            <ac:spMk id="50" creationId="{254E8640-4D78-7C97-EFC5-72E69A3608A0}"/>
          </ac:spMkLst>
        </pc:spChg>
        <pc:spChg chg="mod">
          <ac:chgData name="Bob Ward" userId="6da7c2dd-8e2e-469f-a216-c384312e2a2d" providerId="ADAL" clId="{581D57FF-9067-48AD-9322-2AD70797F053}" dt="2022-10-20T18:37:34.092" v="1216"/>
          <ac:spMkLst>
            <pc:docMk/>
            <pc:sldMk cId="1516796794" sldId="2147477382"/>
            <ac:spMk id="52" creationId="{368D9FC4-E6CE-BBC0-7AE4-6AB262362468}"/>
          </ac:spMkLst>
        </pc:spChg>
        <pc:spChg chg="mod">
          <ac:chgData name="Bob Ward" userId="6da7c2dd-8e2e-469f-a216-c384312e2a2d" providerId="ADAL" clId="{581D57FF-9067-48AD-9322-2AD70797F053}" dt="2022-10-20T18:37:34.092" v="1216"/>
          <ac:spMkLst>
            <pc:docMk/>
            <pc:sldMk cId="1516796794" sldId="2147477382"/>
            <ac:spMk id="53" creationId="{C08ECF4B-2963-DFCE-97AC-A67605EF7011}"/>
          </ac:spMkLst>
        </pc:spChg>
        <pc:spChg chg="mod">
          <ac:chgData name="Bob Ward" userId="6da7c2dd-8e2e-469f-a216-c384312e2a2d" providerId="ADAL" clId="{581D57FF-9067-48AD-9322-2AD70797F053}" dt="2022-10-20T18:37:34.092" v="1216"/>
          <ac:spMkLst>
            <pc:docMk/>
            <pc:sldMk cId="1516796794" sldId="2147477382"/>
            <ac:spMk id="54" creationId="{1602D400-735D-760D-636D-3B6F926781A7}"/>
          </ac:spMkLst>
        </pc:spChg>
        <pc:spChg chg="mod">
          <ac:chgData name="Bob Ward" userId="6da7c2dd-8e2e-469f-a216-c384312e2a2d" providerId="ADAL" clId="{581D57FF-9067-48AD-9322-2AD70797F053}" dt="2022-10-20T18:37:34.092" v="1216"/>
          <ac:spMkLst>
            <pc:docMk/>
            <pc:sldMk cId="1516796794" sldId="2147477382"/>
            <ac:spMk id="55" creationId="{E538E125-79D4-EE41-1D4E-E00F2AD3E427}"/>
          </ac:spMkLst>
        </pc:spChg>
        <pc:spChg chg="mod">
          <ac:chgData name="Bob Ward" userId="6da7c2dd-8e2e-469f-a216-c384312e2a2d" providerId="ADAL" clId="{581D57FF-9067-48AD-9322-2AD70797F053}" dt="2022-10-20T18:37:34.092" v="1216"/>
          <ac:spMkLst>
            <pc:docMk/>
            <pc:sldMk cId="1516796794" sldId="2147477382"/>
            <ac:spMk id="56" creationId="{5AF191C3-712B-60E4-2BA6-4DD46E4594B2}"/>
          </ac:spMkLst>
        </pc:spChg>
        <pc:spChg chg="mod">
          <ac:chgData name="Bob Ward" userId="6da7c2dd-8e2e-469f-a216-c384312e2a2d" providerId="ADAL" clId="{581D57FF-9067-48AD-9322-2AD70797F053}" dt="2022-10-20T18:37:34.092" v="1216"/>
          <ac:spMkLst>
            <pc:docMk/>
            <pc:sldMk cId="1516796794" sldId="2147477382"/>
            <ac:spMk id="58" creationId="{0E15E13A-7C5F-E613-7AC2-9429F3515546}"/>
          </ac:spMkLst>
        </pc:spChg>
        <pc:spChg chg="mod">
          <ac:chgData name="Bob Ward" userId="6da7c2dd-8e2e-469f-a216-c384312e2a2d" providerId="ADAL" clId="{581D57FF-9067-48AD-9322-2AD70797F053}" dt="2022-10-20T18:37:34.092" v="1216"/>
          <ac:spMkLst>
            <pc:docMk/>
            <pc:sldMk cId="1516796794" sldId="2147477382"/>
            <ac:spMk id="60" creationId="{F03EFFA8-1405-36EE-2F8B-648B86FD411D}"/>
          </ac:spMkLst>
        </pc:spChg>
        <pc:spChg chg="mod">
          <ac:chgData name="Bob Ward" userId="6da7c2dd-8e2e-469f-a216-c384312e2a2d" providerId="ADAL" clId="{581D57FF-9067-48AD-9322-2AD70797F053}" dt="2022-10-20T18:37:34.092" v="1216"/>
          <ac:spMkLst>
            <pc:docMk/>
            <pc:sldMk cId="1516796794" sldId="2147477382"/>
            <ac:spMk id="61" creationId="{9CF49807-84E2-B4E8-555E-1FD700BBF29A}"/>
          </ac:spMkLst>
        </pc:spChg>
        <pc:spChg chg="mod">
          <ac:chgData name="Bob Ward" userId="6da7c2dd-8e2e-469f-a216-c384312e2a2d" providerId="ADAL" clId="{581D57FF-9067-48AD-9322-2AD70797F053}" dt="2022-10-20T18:37:34.092" v="1216"/>
          <ac:spMkLst>
            <pc:docMk/>
            <pc:sldMk cId="1516796794" sldId="2147477382"/>
            <ac:spMk id="62" creationId="{3B47B1E5-39F7-73E5-C53B-166F860B3C02}"/>
          </ac:spMkLst>
        </pc:spChg>
        <pc:spChg chg="mod">
          <ac:chgData name="Bob Ward" userId="6da7c2dd-8e2e-469f-a216-c384312e2a2d" providerId="ADAL" clId="{581D57FF-9067-48AD-9322-2AD70797F053}" dt="2022-10-20T18:37:34.092" v="1216"/>
          <ac:spMkLst>
            <pc:docMk/>
            <pc:sldMk cId="1516796794" sldId="2147477382"/>
            <ac:spMk id="63" creationId="{EC1D1BBE-F800-DF2A-A02D-59B8AA9ED4FB}"/>
          </ac:spMkLst>
        </pc:spChg>
        <pc:spChg chg="mod">
          <ac:chgData name="Bob Ward" userId="6da7c2dd-8e2e-469f-a216-c384312e2a2d" providerId="ADAL" clId="{581D57FF-9067-48AD-9322-2AD70797F053}" dt="2022-10-20T18:37:34.092" v="1216"/>
          <ac:spMkLst>
            <pc:docMk/>
            <pc:sldMk cId="1516796794" sldId="2147477382"/>
            <ac:spMk id="192" creationId="{244E00DF-2A72-9DB1-6714-936DF7E98D29}"/>
          </ac:spMkLst>
        </pc:spChg>
        <pc:spChg chg="mod">
          <ac:chgData name="Bob Ward" userId="6da7c2dd-8e2e-469f-a216-c384312e2a2d" providerId="ADAL" clId="{581D57FF-9067-48AD-9322-2AD70797F053}" dt="2022-10-20T18:37:34.092" v="1216"/>
          <ac:spMkLst>
            <pc:docMk/>
            <pc:sldMk cId="1516796794" sldId="2147477382"/>
            <ac:spMk id="194" creationId="{E5A539C5-D97E-415C-09AD-B53F3C26B06C}"/>
          </ac:spMkLst>
        </pc:spChg>
        <pc:spChg chg="mod">
          <ac:chgData name="Bob Ward" userId="6da7c2dd-8e2e-469f-a216-c384312e2a2d" providerId="ADAL" clId="{581D57FF-9067-48AD-9322-2AD70797F053}" dt="2022-10-20T18:37:34.092" v="1216"/>
          <ac:spMkLst>
            <pc:docMk/>
            <pc:sldMk cId="1516796794" sldId="2147477382"/>
            <ac:spMk id="196" creationId="{2F0DDE44-4391-0290-3BE8-913EBCB0434E}"/>
          </ac:spMkLst>
        </pc:spChg>
        <pc:spChg chg="mod">
          <ac:chgData name="Bob Ward" userId="6da7c2dd-8e2e-469f-a216-c384312e2a2d" providerId="ADAL" clId="{581D57FF-9067-48AD-9322-2AD70797F053}" dt="2022-10-20T18:37:34.092" v="1216"/>
          <ac:spMkLst>
            <pc:docMk/>
            <pc:sldMk cId="1516796794" sldId="2147477382"/>
            <ac:spMk id="197" creationId="{94DF7DAF-CDE5-A5B3-B66F-2E0F3649A94D}"/>
          </ac:spMkLst>
        </pc:spChg>
        <pc:spChg chg="mod">
          <ac:chgData name="Bob Ward" userId="6da7c2dd-8e2e-469f-a216-c384312e2a2d" providerId="ADAL" clId="{581D57FF-9067-48AD-9322-2AD70797F053}" dt="2022-10-20T18:37:34.092" v="1216"/>
          <ac:spMkLst>
            <pc:docMk/>
            <pc:sldMk cId="1516796794" sldId="2147477382"/>
            <ac:spMk id="198" creationId="{1FE9778A-61BC-1DB9-AFA5-6A0C5DCF54A6}"/>
          </ac:spMkLst>
        </pc:spChg>
        <pc:spChg chg="mod">
          <ac:chgData name="Bob Ward" userId="6da7c2dd-8e2e-469f-a216-c384312e2a2d" providerId="ADAL" clId="{581D57FF-9067-48AD-9322-2AD70797F053}" dt="2022-10-20T18:37:34.092" v="1216"/>
          <ac:spMkLst>
            <pc:docMk/>
            <pc:sldMk cId="1516796794" sldId="2147477382"/>
            <ac:spMk id="199" creationId="{EE03DC8A-3644-5246-542E-CB28E0268541}"/>
          </ac:spMkLst>
        </pc:spChg>
        <pc:spChg chg="mod">
          <ac:chgData name="Bob Ward" userId="6da7c2dd-8e2e-469f-a216-c384312e2a2d" providerId="ADAL" clId="{581D57FF-9067-48AD-9322-2AD70797F053}" dt="2022-10-20T18:37:34.092" v="1216"/>
          <ac:spMkLst>
            <pc:docMk/>
            <pc:sldMk cId="1516796794" sldId="2147477382"/>
            <ac:spMk id="200" creationId="{2CBEA5AC-1D56-D65B-5524-8ECB917C9D59}"/>
          </ac:spMkLst>
        </pc:spChg>
        <pc:spChg chg="mod">
          <ac:chgData name="Bob Ward" userId="6da7c2dd-8e2e-469f-a216-c384312e2a2d" providerId="ADAL" clId="{581D57FF-9067-48AD-9322-2AD70797F053}" dt="2022-10-20T18:37:34.092" v="1216"/>
          <ac:spMkLst>
            <pc:docMk/>
            <pc:sldMk cId="1516796794" sldId="2147477382"/>
            <ac:spMk id="201" creationId="{205F3F7A-F856-73AB-BC9F-CEC82D6BD549}"/>
          </ac:spMkLst>
        </pc:spChg>
        <pc:spChg chg="mod">
          <ac:chgData name="Bob Ward" userId="6da7c2dd-8e2e-469f-a216-c384312e2a2d" providerId="ADAL" clId="{581D57FF-9067-48AD-9322-2AD70797F053}" dt="2022-10-20T18:37:34.092" v="1216"/>
          <ac:spMkLst>
            <pc:docMk/>
            <pc:sldMk cId="1516796794" sldId="2147477382"/>
            <ac:spMk id="202" creationId="{7586087A-EEBF-E625-7EEA-B0B93B2C6528}"/>
          </ac:spMkLst>
        </pc:spChg>
        <pc:spChg chg="mod">
          <ac:chgData name="Bob Ward" userId="6da7c2dd-8e2e-469f-a216-c384312e2a2d" providerId="ADAL" clId="{581D57FF-9067-48AD-9322-2AD70797F053}" dt="2022-10-20T18:37:34.092" v="1216"/>
          <ac:spMkLst>
            <pc:docMk/>
            <pc:sldMk cId="1516796794" sldId="2147477382"/>
            <ac:spMk id="203" creationId="{4FD35F02-8C41-EB25-F9B1-BCB630F55443}"/>
          </ac:spMkLst>
        </pc:spChg>
        <pc:spChg chg="mod">
          <ac:chgData name="Bob Ward" userId="6da7c2dd-8e2e-469f-a216-c384312e2a2d" providerId="ADAL" clId="{581D57FF-9067-48AD-9322-2AD70797F053}" dt="2022-10-20T18:37:34.092" v="1216"/>
          <ac:spMkLst>
            <pc:docMk/>
            <pc:sldMk cId="1516796794" sldId="2147477382"/>
            <ac:spMk id="204" creationId="{EF8937BE-9146-34AF-7DE8-C2084FA39605}"/>
          </ac:spMkLst>
        </pc:spChg>
        <pc:spChg chg="mod">
          <ac:chgData name="Bob Ward" userId="6da7c2dd-8e2e-469f-a216-c384312e2a2d" providerId="ADAL" clId="{581D57FF-9067-48AD-9322-2AD70797F053}" dt="2022-10-20T18:37:34.092" v="1216"/>
          <ac:spMkLst>
            <pc:docMk/>
            <pc:sldMk cId="1516796794" sldId="2147477382"/>
            <ac:spMk id="205" creationId="{96DE5995-1826-814F-AB8F-87009293C1EC}"/>
          </ac:spMkLst>
        </pc:spChg>
        <pc:spChg chg="mod">
          <ac:chgData name="Bob Ward" userId="6da7c2dd-8e2e-469f-a216-c384312e2a2d" providerId="ADAL" clId="{581D57FF-9067-48AD-9322-2AD70797F053}" dt="2022-10-20T18:37:34.092" v="1216"/>
          <ac:spMkLst>
            <pc:docMk/>
            <pc:sldMk cId="1516796794" sldId="2147477382"/>
            <ac:spMk id="206" creationId="{F2C15FB7-6A9E-E44B-84F0-60FEF149B68F}"/>
          </ac:spMkLst>
        </pc:spChg>
        <pc:spChg chg="mod">
          <ac:chgData name="Bob Ward" userId="6da7c2dd-8e2e-469f-a216-c384312e2a2d" providerId="ADAL" clId="{581D57FF-9067-48AD-9322-2AD70797F053}" dt="2022-10-20T18:37:34.092" v="1216"/>
          <ac:spMkLst>
            <pc:docMk/>
            <pc:sldMk cId="1516796794" sldId="2147477382"/>
            <ac:spMk id="207" creationId="{ABF7975B-4FDE-BF6C-358A-A17B13F9B30A}"/>
          </ac:spMkLst>
        </pc:spChg>
        <pc:spChg chg="mod">
          <ac:chgData name="Bob Ward" userId="6da7c2dd-8e2e-469f-a216-c384312e2a2d" providerId="ADAL" clId="{581D57FF-9067-48AD-9322-2AD70797F053}" dt="2022-10-20T18:37:34.092" v="1216"/>
          <ac:spMkLst>
            <pc:docMk/>
            <pc:sldMk cId="1516796794" sldId="2147477382"/>
            <ac:spMk id="208" creationId="{67D5429F-2335-785B-10B4-41517AE6446A}"/>
          </ac:spMkLst>
        </pc:spChg>
        <pc:spChg chg="mod">
          <ac:chgData name="Bob Ward" userId="6da7c2dd-8e2e-469f-a216-c384312e2a2d" providerId="ADAL" clId="{581D57FF-9067-48AD-9322-2AD70797F053}" dt="2022-10-20T18:37:34.092" v="1216"/>
          <ac:spMkLst>
            <pc:docMk/>
            <pc:sldMk cId="1516796794" sldId="2147477382"/>
            <ac:spMk id="209" creationId="{FB8952A8-8E12-7666-277F-6E878A97BC5A}"/>
          </ac:spMkLst>
        </pc:spChg>
        <pc:spChg chg="mod">
          <ac:chgData name="Bob Ward" userId="6da7c2dd-8e2e-469f-a216-c384312e2a2d" providerId="ADAL" clId="{581D57FF-9067-48AD-9322-2AD70797F053}" dt="2022-10-20T18:37:34.092" v="1216"/>
          <ac:spMkLst>
            <pc:docMk/>
            <pc:sldMk cId="1516796794" sldId="2147477382"/>
            <ac:spMk id="210" creationId="{C302572F-E512-33A0-0A14-B072CAD30539}"/>
          </ac:spMkLst>
        </pc:spChg>
        <pc:spChg chg="mod">
          <ac:chgData name="Bob Ward" userId="6da7c2dd-8e2e-469f-a216-c384312e2a2d" providerId="ADAL" clId="{581D57FF-9067-48AD-9322-2AD70797F053}" dt="2022-10-20T18:37:34.092" v="1216"/>
          <ac:spMkLst>
            <pc:docMk/>
            <pc:sldMk cId="1516796794" sldId="2147477382"/>
            <ac:spMk id="211" creationId="{DA75593E-D407-FC3A-CDBC-837F9E122511}"/>
          </ac:spMkLst>
        </pc:spChg>
        <pc:spChg chg="mod">
          <ac:chgData name="Bob Ward" userId="6da7c2dd-8e2e-469f-a216-c384312e2a2d" providerId="ADAL" clId="{581D57FF-9067-48AD-9322-2AD70797F053}" dt="2022-10-20T18:37:34.092" v="1216"/>
          <ac:spMkLst>
            <pc:docMk/>
            <pc:sldMk cId="1516796794" sldId="2147477382"/>
            <ac:spMk id="212" creationId="{3689699E-84F4-8E5E-7F17-C936D5E06A3C}"/>
          </ac:spMkLst>
        </pc:spChg>
        <pc:spChg chg="mod">
          <ac:chgData name="Bob Ward" userId="6da7c2dd-8e2e-469f-a216-c384312e2a2d" providerId="ADAL" clId="{581D57FF-9067-48AD-9322-2AD70797F053}" dt="2022-10-20T18:37:34.092" v="1216"/>
          <ac:spMkLst>
            <pc:docMk/>
            <pc:sldMk cId="1516796794" sldId="2147477382"/>
            <ac:spMk id="213" creationId="{A753237F-9D52-6CA0-4775-6F85F031F09B}"/>
          </ac:spMkLst>
        </pc:spChg>
        <pc:spChg chg="mod">
          <ac:chgData name="Bob Ward" userId="6da7c2dd-8e2e-469f-a216-c384312e2a2d" providerId="ADAL" clId="{581D57FF-9067-48AD-9322-2AD70797F053}" dt="2022-10-20T18:37:34.092" v="1216"/>
          <ac:spMkLst>
            <pc:docMk/>
            <pc:sldMk cId="1516796794" sldId="2147477382"/>
            <ac:spMk id="214" creationId="{867B3DAB-8CBD-8169-A35D-79150AA1D98E}"/>
          </ac:spMkLst>
        </pc:spChg>
        <pc:spChg chg="mod">
          <ac:chgData name="Bob Ward" userId="6da7c2dd-8e2e-469f-a216-c384312e2a2d" providerId="ADAL" clId="{581D57FF-9067-48AD-9322-2AD70797F053}" dt="2022-10-20T18:37:34.092" v="1216"/>
          <ac:spMkLst>
            <pc:docMk/>
            <pc:sldMk cId="1516796794" sldId="2147477382"/>
            <ac:spMk id="215" creationId="{79DB24DF-81C4-916F-7348-11C85C208D70}"/>
          </ac:spMkLst>
        </pc:spChg>
        <pc:spChg chg="mod">
          <ac:chgData name="Bob Ward" userId="6da7c2dd-8e2e-469f-a216-c384312e2a2d" providerId="ADAL" clId="{581D57FF-9067-48AD-9322-2AD70797F053}" dt="2022-10-20T18:37:34.092" v="1216"/>
          <ac:spMkLst>
            <pc:docMk/>
            <pc:sldMk cId="1516796794" sldId="2147477382"/>
            <ac:spMk id="216" creationId="{DA263260-C63D-A56A-679F-AF89F0841AD8}"/>
          </ac:spMkLst>
        </pc:spChg>
        <pc:spChg chg="mod">
          <ac:chgData name="Bob Ward" userId="6da7c2dd-8e2e-469f-a216-c384312e2a2d" providerId="ADAL" clId="{581D57FF-9067-48AD-9322-2AD70797F053}" dt="2022-10-20T18:37:34.092" v="1216"/>
          <ac:spMkLst>
            <pc:docMk/>
            <pc:sldMk cId="1516796794" sldId="2147477382"/>
            <ac:spMk id="217" creationId="{97614D86-4F7F-FBB1-9F01-CB0EDCA55768}"/>
          </ac:spMkLst>
        </pc:spChg>
        <pc:spChg chg="mod">
          <ac:chgData name="Bob Ward" userId="6da7c2dd-8e2e-469f-a216-c384312e2a2d" providerId="ADAL" clId="{581D57FF-9067-48AD-9322-2AD70797F053}" dt="2022-10-20T18:37:34.092" v="1216"/>
          <ac:spMkLst>
            <pc:docMk/>
            <pc:sldMk cId="1516796794" sldId="2147477382"/>
            <ac:spMk id="218" creationId="{369FA009-7441-6BEF-C9FE-A04012211ACC}"/>
          </ac:spMkLst>
        </pc:spChg>
        <pc:spChg chg="mod">
          <ac:chgData name="Bob Ward" userId="6da7c2dd-8e2e-469f-a216-c384312e2a2d" providerId="ADAL" clId="{581D57FF-9067-48AD-9322-2AD70797F053}" dt="2022-10-20T18:37:34.092" v="1216"/>
          <ac:spMkLst>
            <pc:docMk/>
            <pc:sldMk cId="1516796794" sldId="2147477382"/>
            <ac:spMk id="219" creationId="{2E779E28-DC94-E23E-2040-19F8FE456F47}"/>
          </ac:spMkLst>
        </pc:spChg>
        <pc:spChg chg="mod">
          <ac:chgData name="Bob Ward" userId="6da7c2dd-8e2e-469f-a216-c384312e2a2d" providerId="ADAL" clId="{581D57FF-9067-48AD-9322-2AD70797F053}" dt="2022-10-20T18:37:34.092" v="1216"/>
          <ac:spMkLst>
            <pc:docMk/>
            <pc:sldMk cId="1516796794" sldId="2147477382"/>
            <ac:spMk id="220" creationId="{099DD63D-BE6C-A578-FF9E-937135C42C45}"/>
          </ac:spMkLst>
        </pc:spChg>
        <pc:spChg chg="del">
          <ac:chgData name="Bob Ward" userId="6da7c2dd-8e2e-469f-a216-c384312e2a2d" providerId="ADAL" clId="{581D57FF-9067-48AD-9322-2AD70797F053}" dt="2022-10-20T18:37:21.557" v="1213" actId="478"/>
          <ac:spMkLst>
            <pc:docMk/>
            <pc:sldMk cId="1516796794" sldId="2147477382"/>
            <ac:spMk id="221" creationId="{13532386-48D4-4BEC-A5C6-41FD9527EF1D}"/>
          </ac:spMkLst>
        </pc:spChg>
        <pc:spChg chg="del">
          <ac:chgData name="Bob Ward" userId="6da7c2dd-8e2e-469f-a216-c384312e2a2d" providerId="ADAL" clId="{581D57FF-9067-48AD-9322-2AD70797F053}" dt="2022-10-20T18:37:21.557" v="1213" actId="478"/>
          <ac:spMkLst>
            <pc:docMk/>
            <pc:sldMk cId="1516796794" sldId="2147477382"/>
            <ac:spMk id="222" creationId="{1128E780-65CB-46A8-887E-5D88F8A802B6}"/>
          </ac:spMkLst>
        </pc:spChg>
        <pc:spChg chg="del">
          <ac:chgData name="Bob Ward" userId="6da7c2dd-8e2e-469f-a216-c384312e2a2d" providerId="ADAL" clId="{581D57FF-9067-48AD-9322-2AD70797F053}" dt="2022-10-20T18:37:21.557" v="1213" actId="478"/>
          <ac:spMkLst>
            <pc:docMk/>
            <pc:sldMk cId="1516796794" sldId="2147477382"/>
            <ac:spMk id="230" creationId="{61566594-DCAF-4F40-8252-DFF2F74A9C32}"/>
          </ac:spMkLst>
        </pc:spChg>
        <pc:spChg chg="del">
          <ac:chgData name="Bob Ward" userId="6da7c2dd-8e2e-469f-a216-c384312e2a2d" providerId="ADAL" clId="{581D57FF-9067-48AD-9322-2AD70797F053}" dt="2022-10-20T18:37:21.557" v="1213" actId="478"/>
          <ac:spMkLst>
            <pc:docMk/>
            <pc:sldMk cId="1516796794" sldId="2147477382"/>
            <ac:spMk id="232" creationId="{FA7D8934-D784-4F1B-AC88-96B1C3701B0B}"/>
          </ac:spMkLst>
        </pc:spChg>
        <pc:spChg chg="mod">
          <ac:chgData name="Bob Ward" userId="6da7c2dd-8e2e-469f-a216-c384312e2a2d" providerId="ADAL" clId="{581D57FF-9067-48AD-9322-2AD70797F053}" dt="2022-10-20T18:37:34.092" v="1216"/>
          <ac:spMkLst>
            <pc:docMk/>
            <pc:sldMk cId="1516796794" sldId="2147477382"/>
            <ac:spMk id="321" creationId="{3736019F-FBA4-1CF0-B575-6F3B94D00295}"/>
          </ac:spMkLst>
        </pc:spChg>
        <pc:spChg chg="mod">
          <ac:chgData name="Bob Ward" userId="6da7c2dd-8e2e-469f-a216-c384312e2a2d" providerId="ADAL" clId="{581D57FF-9067-48AD-9322-2AD70797F053}" dt="2022-10-20T18:37:34.092" v="1216"/>
          <ac:spMkLst>
            <pc:docMk/>
            <pc:sldMk cId="1516796794" sldId="2147477382"/>
            <ac:spMk id="322" creationId="{030C5D69-74AE-4C56-7FB1-A7B641FF3EF6}"/>
          </ac:spMkLst>
        </pc:spChg>
        <pc:spChg chg="mod">
          <ac:chgData name="Bob Ward" userId="6da7c2dd-8e2e-469f-a216-c384312e2a2d" providerId="ADAL" clId="{581D57FF-9067-48AD-9322-2AD70797F053}" dt="2022-10-20T18:37:34.092" v="1216"/>
          <ac:spMkLst>
            <pc:docMk/>
            <pc:sldMk cId="1516796794" sldId="2147477382"/>
            <ac:spMk id="323" creationId="{2642D575-C6A8-34AD-7525-025CEA1200F7}"/>
          </ac:spMkLst>
        </pc:spChg>
        <pc:spChg chg="del">
          <ac:chgData name="Bob Ward" userId="6da7c2dd-8e2e-469f-a216-c384312e2a2d" providerId="ADAL" clId="{581D57FF-9067-48AD-9322-2AD70797F053}" dt="2022-10-20T18:37:21.557" v="1213" actId="478"/>
          <ac:spMkLst>
            <pc:docMk/>
            <pc:sldMk cId="1516796794" sldId="2147477382"/>
            <ac:spMk id="326" creationId="{E1C1321F-6FE7-46F6-8A2A-DF7980113478}"/>
          </ac:spMkLst>
        </pc:spChg>
        <pc:spChg chg="del">
          <ac:chgData name="Bob Ward" userId="6da7c2dd-8e2e-469f-a216-c384312e2a2d" providerId="ADAL" clId="{581D57FF-9067-48AD-9322-2AD70797F053}" dt="2022-10-20T18:37:21.557" v="1213" actId="478"/>
          <ac:spMkLst>
            <pc:docMk/>
            <pc:sldMk cId="1516796794" sldId="2147477382"/>
            <ac:spMk id="327" creationId="{AB8F8A85-5912-4427-BA15-1F984B8E2581}"/>
          </ac:spMkLst>
        </pc:spChg>
        <pc:spChg chg="del">
          <ac:chgData name="Bob Ward" userId="6da7c2dd-8e2e-469f-a216-c384312e2a2d" providerId="ADAL" clId="{581D57FF-9067-48AD-9322-2AD70797F053}" dt="2022-10-20T18:37:21.557" v="1213" actId="478"/>
          <ac:spMkLst>
            <pc:docMk/>
            <pc:sldMk cId="1516796794" sldId="2147477382"/>
            <ac:spMk id="423" creationId="{A5E4BA08-10E3-4789-80FE-2763D7A90C08}"/>
          </ac:spMkLst>
        </pc:spChg>
        <pc:spChg chg="del">
          <ac:chgData name="Bob Ward" userId="6da7c2dd-8e2e-469f-a216-c384312e2a2d" providerId="ADAL" clId="{581D57FF-9067-48AD-9322-2AD70797F053}" dt="2022-10-20T18:37:21.557" v="1213" actId="478"/>
          <ac:spMkLst>
            <pc:docMk/>
            <pc:sldMk cId="1516796794" sldId="2147477382"/>
            <ac:spMk id="424" creationId="{C8397BEA-08AF-4869-8F57-0FEE3825E146}"/>
          </ac:spMkLst>
        </pc:spChg>
        <pc:spChg chg="del">
          <ac:chgData name="Bob Ward" userId="6da7c2dd-8e2e-469f-a216-c384312e2a2d" providerId="ADAL" clId="{581D57FF-9067-48AD-9322-2AD70797F053}" dt="2022-10-20T18:37:21.557" v="1213" actId="478"/>
          <ac:spMkLst>
            <pc:docMk/>
            <pc:sldMk cId="1516796794" sldId="2147477382"/>
            <ac:spMk id="425" creationId="{1C82B8A8-239D-4D28-A189-8FA6E538792E}"/>
          </ac:spMkLst>
        </pc:spChg>
        <pc:spChg chg="mod">
          <ac:chgData name="Bob Ward" userId="6da7c2dd-8e2e-469f-a216-c384312e2a2d" providerId="ADAL" clId="{581D57FF-9067-48AD-9322-2AD70797F053}" dt="2022-10-20T18:37:34.092" v="1216"/>
          <ac:spMkLst>
            <pc:docMk/>
            <pc:sldMk cId="1516796794" sldId="2147477382"/>
            <ac:spMk id="434" creationId="{6E951C14-0669-AA35-1C1C-EA3D911F1715}"/>
          </ac:spMkLst>
        </pc:spChg>
        <pc:spChg chg="mod">
          <ac:chgData name="Bob Ward" userId="6da7c2dd-8e2e-469f-a216-c384312e2a2d" providerId="ADAL" clId="{581D57FF-9067-48AD-9322-2AD70797F053}" dt="2022-10-20T18:37:34.092" v="1216"/>
          <ac:spMkLst>
            <pc:docMk/>
            <pc:sldMk cId="1516796794" sldId="2147477382"/>
            <ac:spMk id="435" creationId="{2102E46F-64FA-A271-AF11-FE38049BF094}"/>
          </ac:spMkLst>
        </pc:spChg>
        <pc:spChg chg="mod">
          <ac:chgData name="Bob Ward" userId="6da7c2dd-8e2e-469f-a216-c384312e2a2d" providerId="ADAL" clId="{581D57FF-9067-48AD-9322-2AD70797F053}" dt="2022-10-20T18:37:34.092" v="1216"/>
          <ac:spMkLst>
            <pc:docMk/>
            <pc:sldMk cId="1516796794" sldId="2147477382"/>
            <ac:spMk id="436" creationId="{CA605595-1262-3968-0122-D22F4306AD1E}"/>
          </ac:spMkLst>
        </pc:spChg>
        <pc:spChg chg="mod">
          <ac:chgData name="Bob Ward" userId="6da7c2dd-8e2e-469f-a216-c384312e2a2d" providerId="ADAL" clId="{581D57FF-9067-48AD-9322-2AD70797F053}" dt="2022-10-20T18:37:34.092" v="1216"/>
          <ac:spMkLst>
            <pc:docMk/>
            <pc:sldMk cId="1516796794" sldId="2147477382"/>
            <ac:spMk id="437" creationId="{B0E5EEF8-B9E6-9B0F-6781-59883E874249}"/>
          </ac:spMkLst>
        </pc:spChg>
        <pc:spChg chg="mod">
          <ac:chgData name="Bob Ward" userId="6da7c2dd-8e2e-469f-a216-c384312e2a2d" providerId="ADAL" clId="{581D57FF-9067-48AD-9322-2AD70797F053}" dt="2022-10-20T18:37:34.092" v="1216"/>
          <ac:spMkLst>
            <pc:docMk/>
            <pc:sldMk cId="1516796794" sldId="2147477382"/>
            <ac:spMk id="438" creationId="{49914A42-6374-9C8E-AD8B-8B03A5B82F2B}"/>
          </ac:spMkLst>
        </pc:spChg>
        <pc:spChg chg="mod">
          <ac:chgData name="Bob Ward" userId="6da7c2dd-8e2e-469f-a216-c384312e2a2d" providerId="ADAL" clId="{581D57FF-9067-48AD-9322-2AD70797F053}" dt="2022-10-20T18:37:34.092" v="1216"/>
          <ac:spMkLst>
            <pc:docMk/>
            <pc:sldMk cId="1516796794" sldId="2147477382"/>
            <ac:spMk id="439" creationId="{13833CC8-EE78-C06F-E45B-CE1AC13A1BB7}"/>
          </ac:spMkLst>
        </pc:spChg>
        <pc:spChg chg="mod">
          <ac:chgData name="Bob Ward" userId="6da7c2dd-8e2e-469f-a216-c384312e2a2d" providerId="ADAL" clId="{581D57FF-9067-48AD-9322-2AD70797F053}" dt="2022-10-20T18:37:34.092" v="1216"/>
          <ac:spMkLst>
            <pc:docMk/>
            <pc:sldMk cId="1516796794" sldId="2147477382"/>
            <ac:spMk id="440" creationId="{FDC236DC-125B-928A-F0B5-B760952AFF5A}"/>
          </ac:spMkLst>
        </pc:spChg>
        <pc:spChg chg="mod">
          <ac:chgData name="Bob Ward" userId="6da7c2dd-8e2e-469f-a216-c384312e2a2d" providerId="ADAL" clId="{581D57FF-9067-48AD-9322-2AD70797F053}" dt="2022-10-20T18:37:34.092" v="1216"/>
          <ac:spMkLst>
            <pc:docMk/>
            <pc:sldMk cId="1516796794" sldId="2147477382"/>
            <ac:spMk id="441" creationId="{6BDB2E6C-703D-9341-A58F-60D5019C940C}"/>
          </ac:spMkLst>
        </pc:spChg>
        <pc:spChg chg="mod">
          <ac:chgData name="Bob Ward" userId="6da7c2dd-8e2e-469f-a216-c384312e2a2d" providerId="ADAL" clId="{581D57FF-9067-48AD-9322-2AD70797F053}" dt="2022-10-20T18:37:34.092" v="1216"/>
          <ac:spMkLst>
            <pc:docMk/>
            <pc:sldMk cId="1516796794" sldId="2147477382"/>
            <ac:spMk id="442" creationId="{877CB47A-E5EB-94E7-F5F4-CCD62A68887D}"/>
          </ac:spMkLst>
        </pc:spChg>
        <pc:spChg chg="mod">
          <ac:chgData name="Bob Ward" userId="6da7c2dd-8e2e-469f-a216-c384312e2a2d" providerId="ADAL" clId="{581D57FF-9067-48AD-9322-2AD70797F053}" dt="2022-10-20T18:37:34.092" v="1216"/>
          <ac:spMkLst>
            <pc:docMk/>
            <pc:sldMk cId="1516796794" sldId="2147477382"/>
            <ac:spMk id="443" creationId="{D7AEC786-A5F3-14BA-C374-D61BF0F7E886}"/>
          </ac:spMkLst>
        </pc:spChg>
        <pc:spChg chg="mod">
          <ac:chgData name="Bob Ward" userId="6da7c2dd-8e2e-469f-a216-c384312e2a2d" providerId="ADAL" clId="{581D57FF-9067-48AD-9322-2AD70797F053}" dt="2022-10-20T18:37:34.092" v="1216"/>
          <ac:spMkLst>
            <pc:docMk/>
            <pc:sldMk cId="1516796794" sldId="2147477382"/>
            <ac:spMk id="444" creationId="{9107A766-C51B-7E31-E622-763778339453}"/>
          </ac:spMkLst>
        </pc:spChg>
        <pc:spChg chg="mod">
          <ac:chgData name="Bob Ward" userId="6da7c2dd-8e2e-469f-a216-c384312e2a2d" providerId="ADAL" clId="{581D57FF-9067-48AD-9322-2AD70797F053}" dt="2022-10-20T18:37:34.092" v="1216"/>
          <ac:spMkLst>
            <pc:docMk/>
            <pc:sldMk cId="1516796794" sldId="2147477382"/>
            <ac:spMk id="445" creationId="{DE279EE1-78DD-5101-0712-22A2F097E236}"/>
          </ac:spMkLst>
        </pc:spChg>
        <pc:spChg chg="mod">
          <ac:chgData name="Bob Ward" userId="6da7c2dd-8e2e-469f-a216-c384312e2a2d" providerId="ADAL" clId="{581D57FF-9067-48AD-9322-2AD70797F053}" dt="2022-10-20T18:37:34.092" v="1216"/>
          <ac:spMkLst>
            <pc:docMk/>
            <pc:sldMk cId="1516796794" sldId="2147477382"/>
            <ac:spMk id="446" creationId="{C435232A-5ABE-5A0D-6D17-F81863822FA6}"/>
          </ac:spMkLst>
        </pc:spChg>
        <pc:spChg chg="mod">
          <ac:chgData name="Bob Ward" userId="6da7c2dd-8e2e-469f-a216-c384312e2a2d" providerId="ADAL" clId="{581D57FF-9067-48AD-9322-2AD70797F053}" dt="2022-10-20T18:37:34.092" v="1216"/>
          <ac:spMkLst>
            <pc:docMk/>
            <pc:sldMk cId="1516796794" sldId="2147477382"/>
            <ac:spMk id="447" creationId="{119C5FD2-74D9-B73E-C7D2-90A54F3D0A36}"/>
          </ac:spMkLst>
        </pc:spChg>
        <pc:spChg chg="mod">
          <ac:chgData name="Bob Ward" userId="6da7c2dd-8e2e-469f-a216-c384312e2a2d" providerId="ADAL" clId="{581D57FF-9067-48AD-9322-2AD70797F053}" dt="2022-10-20T18:37:34.092" v="1216"/>
          <ac:spMkLst>
            <pc:docMk/>
            <pc:sldMk cId="1516796794" sldId="2147477382"/>
            <ac:spMk id="448" creationId="{365764C8-2633-CB01-9C83-AB738DBC53AB}"/>
          </ac:spMkLst>
        </pc:spChg>
        <pc:spChg chg="mod">
          <ac:chgData name="Bob Ward" userId="6da7c2dd-8e2e-469f-a216-c384312e2a2d" providerId="ADAL" clId="{581D57FF-9067-48AD-9322-2AD70797F053}" dt="2022-10-20T18:37:34.092" v="1216"/>
          <ac:spMkLst>
            <pc:docMk/>
            <pc:sldMk cId="1516796794" sldId="2147477382"/>
            <ac:spMk id="449" creationId="{4109225F-C29A-D914-9E26-4CD805B483C2}"/>
          </ac:spMkLst>
        </pc:spChg>
        <pc:spChg chg="mod">
          <ac:chgData name="Bob Ward" userId="6da7c2dd-8e2e-469f-a216-c384312e2a2d" providerId="ADAL" clId="{581D57FF-9067-48AD-9322-2AD70797F053}" dt="2022-10-20T18:37:34.092" v="1216"/>
          <ac:spMkLst>
            <pc:docMk/>
            <pc:sldMk cId="1516796794" sldId="2147477382"/>
            <ac:spMk id="450" creationId="{7229F07D-124A-5791-0BC7-8D20C7175B92}"/>
          </ac:spMkLst>
        </pc:spChg>
        <pc:spChg chg="add del mod">
          <ac:chgData name="Bob Ward" userId="6da7c2dd-8e2e-469f-a216-c384312e2a2d" providerId="ADAL" clId="{581D57FF-9067-48AD-9322-2AD70797F053}" dt="2022-10-20T18:37:39.269" v="1217"/>
          <ac:spMkLst>
            <pc:docMk/>
            <pc:sldMk cId="1516796794" sldId="2147477382"/>
            <ac:spMk id="453" creationId="{5A3C509D-0C84-F3BA-9C45-9AD61250B106}"/>
          </ac:spMkLst>
        </pc:spChg>
        <pc:spChg chg="add del mod">
          <ac:chgData name="Bob Ward" userId="6da7c2dd-8e2e-469f-a216-c384312e2a2d" providerId="ADAL" clId="{581D57FF-9067-48AD-9322-2AD70797F053}" dt="2022-10-20T18:37:39.269" v="1217"/>
          <ac:spMkLst>
            <pc:docMk/>
            <pc:sldMk cId="1516796794" sldId="2147477382"/>
            <ac:spMk id="454" creationId="{723A707C-E9D1-6ACB-9436-3D56DDF10284}"/>
          </ac:spMkLst>
        </pc:spChg>
        <pc:spChg chg="mod">
          <ac:chgData name="Bob Ward" userId="6da7c2dd-8e2e-469f-a216-c384312e2a2d" providerId="ADAL" clId="{581D57FF-9067-48AD-9322-2AD70797F053}" dt="2022-10-20T18:37:34.092" v="1216"/>
          <ac:spMkLst>
            <pc:docMk/>
            <pc:sldMk cId="1516796794" sldId="2147477382"/>
            <ac:spMk id="457" creationId="{B431EE49-A587-1E96-F9A7-DD462F074552}"/>
          </ac:spMkLst>
        </pc:spChg>
        <pc:spChg chg="mod">
          <ac:chgData name="Bob Ward" userId="6da7c2dd-8e2e-469f-a216-c384312e2a2d" providerId="ADAL" clId="{581D57FF-9067-48AD-9322-2AD70797F053}" dt="2022-10-20T18:37:34.092" v="1216"/>
          <ac:spMkLst>
            <pc:docMk/>
            <pc:sldMk cId="1516796794" sldId="2147477382"/>
            <ac:spMk id="459" creationId="{B7F3C334-93D1-44B3-9A75-C3C799C0C67C}"/>
          </ac:spMkLst>
        </pc:spChg>
        <pc:spChg chg="mod">
          <ac:chgData name="Bob Ward" userId="6da7c2dd-8e2e-469f-a216-c384312e2a2d" providerId="ADAL" clId="{581D57FF-9067-48AD-9322-2AD70797F053}" dt="2022-10-20T18:37:34.092" v="1216"/>
          <ac:spMkLst>
            <pc:docMk/>
            <pc:sldMk cId="1516796794" sldId="2147477382"/>
            <ac:spMk id="460" creationId="{5557C68C-3E03-E39D-55E2-B78B9C6F543D}"/>
          </ac:spMkLst>
        </pc:spChg>
        <pc:spChg chg="mod">
          <ac:chgData name="Bob Ward" userId="6da7c2dd-8e2e-469f-a216-c384312e2a2d" providerId="ADAL" clId="{581D57FF-9067-48AD-9322-2AD70797F053}" dt="2022-10-20T18:37:34.092" v="1216"/>
          <ac:spMkLst>
            <pc:docMk/>
            <pc:sldMk cId="1516796794" sldId="2147477382"/>
            <ac:spMk id="461" creationId="{0A2445D9-021E-3EC9-D3B3-F0160898974E}"/>
          </ac:spMkLst>
        </pc:spChg>
        <pc:spChg chg="mod">
          <ac:chgData name="Bob Ward" userId="6da7c2dd-8e2e-469f-a216-c384312e2a2d" providerId="ADAL" clId="{581D57FF-9067-48AD-9322-2AD70797F053}" dt="2022-10-20T18:37:34.092" v="1216"/>
          <ac:spMkLst>
            <pc:docMk/>
            <pc:sldMk cId="1516796794" sldId="2147477382"/>
            <ac:spMk id="462" creationId="{43A1F000-FFA1-A6F7-40C8-99070A202FF4}"/>
          </ac:spMkLst>
        </pc:spChg>
        <pc:spChg chg="mod">
          <ac:chgData name="Bob Ward" userId="6da7c2dd-8e2e-469f-a216-c384312e2a2d" providerId="ADAL" clId="{581D57FF-9067-48AD-9322-2AD70797F053}" dt="2022-10-20T18:37:34.092" v="1216"/>
          <ac:spMkLst>
            <pc:docMk/>
            <pc:sldMk cId="1516796794" sldId="2147477382"/>
            <ac:spMk id="463" creationId="{F7A2E6A2-2F39-A555-B97B-844E62541D8B}"/>
          </ac:spMkLst>
        </pc:spChg>
        <pc:spChg chg="mod">
          <ac:chgData name="Bob Ward" userId="6da7c2dd-8e2e-469f-a216-c384312e2a2d" providerId="ADAL" clId="{581D57FF-9067-48AD-9322-2AD70797F053}" dt="2022-10-20T18:37:34.092" v="1216"/>
          <ac:spMkLst>
            <pc:docMk/>
            <pc:sldMk cId="1516796794" sldId="2147477382"/>
            <ac:spMk id="464" creationId="{9F2CBB90-2A7F-2808-2A63-6EC90AAD825B}"/>
          </ac:spMkLst>
        </pc:spChg>
        <pc:spChg chg="mod">
          <ac:chgData name="Bob Ward" userId="6da7c2dd-8e2e-469f-a216-c384312e2a2d" providerId="ADAL" clId="{581D57FF-9067-48AD-9322-2AD70797F053}" dt="2022-10-20T18:37:34.092" v="1216"/>
          <ac:spMkLst>
            <pc:docMk/>
            <pc:sldMk cId="1516796794" sldId="2147477382"/>
            <ac:spMk id="465" creationId="{8347B635-0179-99A5-7BE1-BE113AB98E1B}"/>
          </ac:spMkLst>
        </pc:spChg>
        <pc:spChg chg="mod">
          <ac:chgData name="Bob Ward" userId="6da7c2dd-8e2e-469f-a216-c384312e2a2d" providerId="ADAL" clId="{581D57FF-9067-48AD-9322-2AD70797F053}" dt="2022-10-20T18:37:34.092" v="1216"/>
          <ac:spMkLst>
            <pc:docMk/>
            <pc:sldMk cId="1516796794" sldId="2147477382"/>
            <ac:spMk id="466" creationId="{1ABB217A-9B72-2D66-17C1-C564DBD2A7B8}"/>
          </ac:spMkLst>
        </pc:spChg>
        <pc:spChg chg="mod">
          <ac:chgData name="Bob Ward" userId="6da7c2dd-8e2e-469f-a216-c384312e2a2d" providerId="ADAL" clId="{581D57FF-9067-48AD-9322-2AD70797F053}" dt="2022-10-20T18:37:34.092" v="1216"/>
          <ac:spMkLst>
            <pc:docMk/>
            <pc:sldMk cId="1516796794" sldId="2147477382"/>
            <ac:spMk id="467" creationId="{A2992964-ABD6-F6DE-974C-3E8197F58198}"/>
          </ac:spMkLst>
        </pc:spChg>
        <pc:spChg chg="mod">
          <ac:chgData name="Bob Ward" userId="6da7c2dd-8e2e-469f-a216-c384312e2a2d" providerId="ADAL" clId="{581D57FF-9067-48AD-9322-2AD70797F053}" dt="2022-10-20T18:37:34.092" v="1216"/>
          <ac:spMkLst>
            <pc:docMk/>
            <pc:sldMk cId="1516796794" sldId="2147477382"/>
            <ac:spMk id="468" creationId="{8765EB5B-FBC5-D11C-634F-5119C5894807}"/>
          </ac:spMkLst>
        </pc:spChg>
        <pc:spChg chg="mod">
          <ac:chgData name="Bob Ward" userId="6da7c2dd-8e2e-469f-a216-c384312e2a2d" providerId="ADAL" clId="{581D57FF-9067-48AD-9322-2AD70797F053}" dt="2022-10-20T18:37:34.092" v="1216"/>
          <ac:spMkLst>
            <pc:docMk/>
            <pc:sldMk cId="1516796794" sldId="2147477382"/>
            <ac:spMk id="469" creationId="{0087CAB6-1D99-71C1-4166-2F20DC441BE7}"/>
          </ac:spMkLst>
        </pc:spChg>
        <pc:spChg chg="mod">
          <ac:chgData name="Bob Ward" userId="6da7c2dd-8e2e-469f-a216-c384312e2a2d" providerId="ADAL" clId="{581D57FF-9067-48AD-9322-2AD70797F053}" dt="2022-10-20T18:37:34.092" v="1216"/>
          <ac:spMkLst>
            <pc:docMk/>
            <pc:sldMk cId="1516796794" sldId="2147477382"/>
            <ac:spMk id="470" creationId="{CEAF85F1-109C-278D-03F8-E5DD57C45C23}"/>
          </ac:spMkLst>
        </pc:spChg>
        <pc:spChg chg="mod">
          <ac:chgData name="Bob Ward" userId="6da7c2dd-8e2e-469f-a216-c384312e2a2d" providerId="ADAL" clId="{581D57FF-9067-48AD-9322-2AD70797F053}" dt="2022-10-20T18:37:34.092" v="1216"/>
          <ac:spMkLst>
            <pc:docMk/>
            <pc:sldMk cId="1516796794" sldId="2147477382"/>
            <ac:spMk id="471" creationId="{0D1D53BE-B10D-CD68-2C01-357DF6ED59A4}"/>
          </ac:spMkLst>
        </pc:spChg>
        <pc:spChg chg="mod">
          <ac:chgData name="Bob Ward" userId="6da7c2dd-8e2e-469f-a216-c384312e2a2d" providerId="ADAL" clId="{581D57FF-9067-48AD-9322-2AD70797F053}" dt="2022-10-20T18:37:34.092" v="1216"/>
          <ac:spMkLst>
            <pc:docMk/>
            <pc:sldMk cId="1516796794" sldId="2147477382"/>
            <ac:spMk id="472" creationId="{4A2C3363-570B-DCFE-F499-3D44C60AE4CF}"/>
          </ac:spMkLst>
        </pc:spChg>
        <pc:spChg chg="mod">
          <ac:chgData name="Bob Ward" userId="6da7c2dd-8e2e-469f-a216-c384312e2a2d" providerId="ADAL" clId="{581D57FF-9067-48AD-9322-2AD70797F053}" dt="2022-10-20T18:37:34.092" v="1216"/>
          <ac:spMkLst>
            <pc:docMk/>
            <pc:sldMk cId="1516796794" sldId="2147477382"/>
            <ac:spMk id="473" creationId="{0E5E3DAE-DC0E-A1A0-EE22-3E90C5A96FD1}"/>
          </ac:spMkLst>
        </pc:spChg>
        <pc:spChg chg="mod">
          <ac:chgData name="Bob Ward" userId="6da7c2dd-8e2e-469f-a216-c384312e2a2d" providerId="ADAL" clId="{581D57FF-9067-48AD-9322-2AD70797F053}" dt="2022-10-20T18:37:34.092" v="1216"/>
          <ac:spMkLst>
            <pc:docMk/>
            <pc:sldMk cId="1516796794" sldId="2147477382"/>
            <ac:spMk id="474" creationId="{9078B859-60BA-5087-959A-2E68FEF0FF50}"/>
          </ac:spMkLst>
        </pc:spChg>
        <pc:spChg chg="mod">
          <ac:chgData name="Bob Ward" userId="6da7c2dd-8e2e-469f-a216-c384312e2a2d" providerId="ADAL" clId="{581D57FF-9067-48AD-9322-2AD70797F053}" dt="2022-10-20T18:37:34.092" v="1216"/>
          <ac:spMkLst>
            <pc:docMk/>
            <pc:sldMk cId="1516796794" sldId="2147477382"/>
            <ac:spMk id="475" creationId="{648776A5-0CB1-954B-497B-5FBAD3BFBA12}"/>
          </ac:spMkLst>
        </pc:spChg>
        <pc:spChg chg="mod">
          <ac:chgData name="Bob Ward" userId="6da7c2dd-8e2e-469f-a216-c384312e2a2d" providerId="ADAL" clId="{581D57FF-9067-48AD-9322-2AD70797F053}" dt="2022-10-20T18:37:34.092" v="1216"/>
          <ac:spMkLst>
            <pc:docMk/>
            <pc:sldMk cId="1516796794" sldId="2147477382"/>
            <ac:spMk id="476" creationId="{AD1AD4FF-DEF6-8760-9887-CBF147F5764A}"/>
          </ac:spMkLst>
        </pc:spChg>
        <pc:spChg chg="mod">
          <ac:chgData name="Bob Ward" userId="6da7c2dd-8e2e-469f-a216-c384312e2a2d" providerId="ADAL" clId="{581D57FF-9067-48AD-9322-2AD70797F053}" dt="2022-10-20T18:37:34.092" v="1216"/>
          <ac:spMkLst>
            <pc:docMk/>
            <pc:sldMk cId="1516796794" sldId="2147477382"/>
            <ac:spMk id="477" creationId="{CD6E210F-30EA-4410-7DBB-A423E94609D8}"/>
          </ac:spMkLst>
        </pc:spChg>
        <pc:spChg chg="mod">
          <ac:chgData name="Bob Ward" userId="6da7c2dd-8e2e-469f-a216-c384312e2a2d" providerId="ADAL" clId="{581D57FF-9067-48AD-9322-2AD70797F053}" dt="2022-10-20T18:37:34.092" v="1216"/>
          <ac:spMkLst>
            <pc:docMk/>
            <pc:sldMk cId="1516796794" sldId="2147477382"/>
            <ac:spMk id="478" creationId="{8160F229-9104-E0D9-5385-49630D0BB5D6}"/>
          </ac:spMkLst>
        </pc:spChg>
        <pc:spChg chg="mod">
          <ac:chgData name="Bob Ward" userId="6da7c2dd-8e2e-469f-a216-c384312e2a2d" providerId="ADAL" clId="{581D57FF-9067-48AD-9322-2AD70797F053}" dt="2022-10-20T18:37:34.092" v="1216"/>
          <ac:spMkLst>
            <pc:docMk/>
            <pc:sldMk cId="1516796794" sldId="2147477382"/>
            <ac:spMk id="479" creationId="{09B068F9-1D14-EEA8-1AD8-1DA7488C4757}"/>
          </ac:spMkLst>
        </pc:spChg>
        <pc:spChg chg="mod">
          <ac:chgData name="Bob Ward" userId="6da7c2dd-8e2e-469f-a216-c384312e2a2d" providerId="ADAL" clId="{581D57FF-9067-48AD-9322-2AD70797F053}" dt="2022-10-20T18:37:34.092" v="1216"/>
          <ac:spMkLst>
            <pc:docMk/>
            <pc:sldMk cId="1516796794" sldId="2147477382"/>
            <ac:spMk id="480" creationId="{F2AD3E29-842A-74C3-AF5E-8371261F5F1B}"/>
          </ac:spMkLst>
        </pc:spChg>
        <pc:spChg chg="mod">
          <ac:chgData name="Bob Ward" userId="6da7c2dd-8e2e-469f-a216-c384312e2a2d" providerId="ADAL" clId="{581D57FF-9067-48AD-9322-2AD70797F053}" dt="2022-10-20T18:37:34.092" v="1216"/>
          <ac:spMkLst>
            <pc:docMk/>
            <pc:sldMk cId="1516796794" sldId="2147477382"/>
            <ac:spMk id="481" creationId="{9F7F1CD4-2235-46C9-26E1-2CC60A77E7D3}"/>
          </ac:spMkLst>
        </pc:spChg>
        <pc:spChg chg="mod">
          <ac:chgData name="Bob Ward" userId="6da7c2dd-8e2e-469f-a216-c384312e2a2d" providerId="ADAL" clId="{581D57FF-9067-48AD-9322-2AD70797F053}" dt="2022-10-20T18:37:34.092" v="1216"/>
          <ac:spMkLst>
            <pc:docMk/>
            <pc:sldMk cId="1516796794" sldId="2147477382"/>
            <ac:spMk id="482" creationId="{B7904DA3-B4C1-AEB2-A57A-EF209DD0471E}"/>
          </ac:spMkLst>
        </pc:spChg>
        <pc:spChg chg="mod">
          <ac:chgData name="Bob Ward" userId="6da7c2dd-8e2e-469f-a216-c384312e2a2d" providerId="ADAL" clId="{581D57FF-9067-48AD-9322-2AD70797F053}" dt="2022-10-20T18:37:34.092" v="1216"/>
          <ac:spMkLst>
            <pc:docMk/>
            <pc:sldMk cId="1516796794" sldId="2147477382"/>
            <ac:spMk id="483" creationId="{822CC873-A805-7FD2-3426-307715900564}"/>
          </ac:spMkLst>
        </pc:spChg>
        <pc:spChg chg="mod">
          <ac:chgData name="Bob Ward" userId="6da7c2dd-8e2e-469f-a216-c384312e2a2d" providerId="ADAL" clId="{581D57FF-9067-48AD-9322-2AD70797F053}" dt="2022-10-20T18:37:34.092" v="1216"/>
          <ac:spMkLst>
            <pc:docMk/>
            <pc:sldMk cId="1516796794" sldId="2147477382"/>
            <ac:spMk id="484" creationId="{193D62F9-9618-A8EE-6E0B-793DB15DBF65}"/>
          </ac:spMkLst>
        </pc:spChg>
        <pc:spChg chg="mod">
          <ac:chgData name="Bob Ward" userId="6da7c2dd-8e2e-469f-a216-c384312e2a2d" providerId="ADAL" clId="{581D57FF-9067-48AD-9322-2AD70797F053}" dt="2022-10-20T18:37:34.092" v="1216"/>
          <ac:spMkLst>
            <pc:docMk/>
            <pc:sldMk cId="1516796794" sldId="2147477382"/>
            <ac:spMk id="485" creationId="{D6F23B74-2CAA-A49B-FC80-0411CC4460EE}"/>
          </ac:spMkLst>
        </pc:spChg>
        <pc:spChg chg="mod">
          <ac:chgData name="Bob Ward" userId="6da7c2dd-8e2e-469f-a216-c384312e2a2d" providerId="ADAL" clId="{581D57FF-9067-48AD-9322-2AD70797F053}" dt="2022-10-20T18:37:34.092" v="1216"/>
          <ac:spMkLst>
            <pc:docMk/>
            <pc:sldMk cId="1516796794" sldId="2147477382"/>
            <ac:spMk id="486" creationId="{383E6180-47C5-153A-45DD-3C8F6BC9729D}"/>
          </ac:spMkLst>
        </pc:spChg>
        <pc:spChg chg="mod">
          <ac:chgData name="Bob Ward" userId="6da7c2dd-8e2e-469f-a216-c384312e2a2d" providerId="ADAL" clId="{581D57FF-9067-48AD-9322-2AD70797F053}" dt="2022-10-20T18:37:34.092" v="1216"/>
          <ac:spMkLst>
            <pc:docMk/>
            <pc:sldMk cId="1516796794" sldId="2147477382"/>
            <ac:spMk id="487" creationId="{D6197A3E-40D7-D995-4E36-87DF3E61829A}"/>
          </ac:spMkLst>
        </pc:spChg>
        <pc:spChg chg="mod">
          <ac:chgData name="Bob Ward" userId="6da7c2dd-8e2e-469f-a216-c384312e2a2d" providerId="ADAL" clId="{581D57FF-9067-48AD-9322-2AD70797F053}" dt="2022-10-20T18:37:34.092" v="1216"/>
          <ac:spMkLst>
            <pc:docMk/>
            <pc:sldMk cId="1516796794" sldId="2147477382"/>
            <ac:spMk id="488" creationId="{7A36DD28-B13F-EFEA-61C6-A8DF5FF1AB52}"/>
          </ac:spMkLst>
        </pc:spChg>
        <pc:spChg chg="mod">
          <ac:chgData name="Bob Ward" userId="6da7c2dd-8e2e-469f-a216-c384312e2a2d" providerId="ADAL" clId="{581D57FF-9067-48AD-9322-2AD70797F053}" dt="2022-10-20T18:37:34.092" v="1216"/>
          <ac:spMkLst>
            <pc:docMk/>
            <pc:sldMk cId="1516796794" sldId="2147477382"/>
            <ac:spMk id="489" creationId="{441975B5-F715-00E2-0685-B999B9E31CB9}"/>
          </ac:spMkLst>
        </pc:spChg>
        <pc:spChg chg="mod">
          <ac:chgData name="Bob Ward" userId="6da7c2dd-8e2e-469f-a216-c384312e2a2d" providerId="ADAL" clId="{581D57FF-9067-48AD-9322-2AD70797F053}" dt="2022-10-20T18:37:34.092" v="1216"/>
          <ac:spMkLst>
            <pc:docMk/>
            <pc:sldMk cId="1516796794" sldId="2147477382"/>
            <ac:spMk id="490" creationId="{F40FF4DA-4FAB-3116-BF39-F6CBE4E30A92}"/>
          </ac:spMkLst>
        </pc:spChg>
        <pc:spChg chg="mod">
          <ac:chgData name="Bob Ward" userId="6da7c2dd-8e2e-469f-a216-c384312e2a2d" providerId="ADAL" clId="{581D57FF-9067-48AD-9322-2AD70797F053}" dt="2022-10-20T18:37:34.092" v="1216"/>
          <ac:spMkLst>
            <pc:docMk/>
            <pc:sldMk cId="1516796794" sldId="2147477382"/>
            <ac:spMk id="491" creationId="{A6E1D6C3-4845-863C-FE21-2845FD59B76B}"/>
          </ac:spMkLst>
        </pc:spChg>
        <pc:spChg chg="mod">
          <ac:chgData name="Bob Ward" userId="6da7c2dd-8e2e-469f-a216-c384312e2a2d" providerId="ADAL" clId="{581D57FF-9067-48AD-9322-2AD70797F053}" dt="2022-10-20T18:37:34.092" v="1216"/>
          <ac:spMkLst>
            <pc:docMk/>
            <pc:sldMk cId="1516796794" sldId="2147477382"/>
            <ac:spMk id="492" creationId="{11B89F3C-B50F-AEEA-D5D6-41DB223F61C6}"/>
          </ac:spMkLst>
        </pc:spChg>
        <pc:spChg chg="mod">
          <ac:chgData name="Bob Ward" userId="6da7c2dd-8e2e-469f-a216-c384312e2a2d" providerId="ADAL" clId="{581D57FF-9067-48AD-9322-2AD70797F053}" dt="2022-10-20T18:37:34.092" v="1216"/>
          <ac:spMkLst>
            <pc:docMk/>
            <pc:sldMk cId="1516796794" sldId="2147477382"/>
            <ac:spMk id="493" creationId="{FB71EFEA-0403-E883-CC68-3672B38D2855}"/>
          </ac:spMkLst>
        </pc:spChg>
        <pc:spChg chg="mod">
          <ac:chgData name="Bob Ward" userId="6da7c2dd-8e2e-469f-a216-c384312e2a2d" providerId="ADAL" clId="{581D57FF-9067-48AD-9322-2AD70797F053}" dt="2022-10-20T18:37:34.092" v="1216"/>
          <ac:spMkLst>
            <pc:docMk/>
            <pc:sldMk cId="1516796794" sldId="2147477382"/>
            <ac:spMk id="494" creationId="{16F28628-7254-9E9C-6217-A6764D09D972}"/>
          </ac:spMkLst>
        </pc:spChg>
        <pc:spChg chg="mod">
          <ac:chgData name="Bob Ward" userId="6da7c2dd-8e2e-469f-a216-c384312e2a2d" providerId="ADAL" clId="{581D57FF-9067-48AD-9322-2AD70797F053}" dt="2022-10-20T18:37:34.092" v="1216"/>
          <ac:spMkLst>
            <pc:docMk/>
            <pc:sldMk cId="1516796794" sldId="2147477382"/>
            <ac:spMk id="495" creationId="{D6EB6467-FE31-9E66-7967-DD2C67AB5ECD}"/>
          </ac:spMkLst>
        </pc:spChg>
        <pc:spChg chg="mod">
          <ac:chgData name="Bob Ward" userId="6da7c2dd-8e2e-469f-a216-c384312e2a2d" providerId="ADAL" clId="{581D57FF-9067-48AD-9322-2AD70797F053}" dt="2022-10-20T18:37:34.092" v="1216"/>
          <ac:spMkLst>
            <pc:docMk/>
            <pc:sldMk cId="1516796794" sldId="2147477382"/>
            <ac:spMk id="496" creationId="{31EA1E93-86E4-071E-2407-94E910FBFA41}"/>
          </ac:spMkLst>
        </pc:spChg>
        <pc:spChg chg="mod">
          <ac:chgData name="Bob Ward" userId="6da7c2dd-8e2e-469f-a216-c384312e2a2d" providerId="ADAL" clId="{581D57FF-9067-48AD-9322-2AD70797F053}" dt="2022-10-20T18:37:34.092" v="1216"/>
          <ac:spMkLst>
            <pc:docMk/>
            <pc:sldMk cId="1516796794" sldId="2147477382"/>
            <ac:spMk id="497" creationId="{41F66CB2-59CF-C420-246E-8CDCCCC7416A}"/>
          </ac:spMkLst>
        </pc:spChg>
        <pc:spChg chg="mod">
          <ac:chgData name="Bob Ward" userId="6da7c2dd-8e2e-469f-a216-c384312e2a2d" providerId="ADAL" clId="{581D57FF-9067-48AD-9322-2AD70797F053}" dt="2022-10-20T18:37:34.092" v="1216"/>
          <ac:spMkLst>
            <pc:docMk/>
            <pc:sldMk cId="1516796794" sldId="2147477382"/>
            <ac:spMk id="498" creationId="{1935363C-1433-F3A7-1C77-6DD745175600}"/>
          </ac:spMkLst>
        </pc:spChg>
        <pc:spChg chg="mod">
          <ac:chgData name="Bob Ward" userId="6da7c2dd-8e2e-469f-a216-c384312e2a2d" providerId="ADAL" clId="{581D57FF-9067-48AD-9322-2AD70797F053}" dt="2022-10-20T18:37:34.092" v="1216"/>
          <ac:spMkLst>
            <pc:docMk/>
            <pc:sldMk cId="1516796794" sldId="2147477382"/>
            <ac:spMk id="499" creationId="{E3CFBF81-7F92-00B6-4EE6-282964CC859C}"/>
          </ac:spMkLst>
        </pc:spChg>
        <pc:spChg chg="mod">
          <ac:chgData name="Bob Ward" userId="6da7c2dd-8e2e-469f-a216-c384312e2a2d" providerId="ADAL" clId="{581D57FF-9067-48AD-9322-2AD70797F053}" dt="2022-10-20T18:37:34.092" v="1216"/>
          <ac:spMkLst>
            <pc:docMk/>
            <pc:sldMk cId="1516796794" sldId="2147477382"/>
            <ac:spMk id="500" creationId="{94C4AFE7-DCC7-BF8C-917A-B2E363DF3B41}"/>
          </ac:spMkLst>
        </pc:spChg>
        <pc:spChg chg="mod">
          <ac:chgData name="Bob Ward" userId="6da7c2dd-8e2e-469f-a216-c384312e2a2d" providerId="ADAL" clId="{581D57FF-9067-48AD-9322-2AD70797F053}" dt="2022-10-20T18:37:34.092" v="1216"/>
          <ac:spMkLst>
            <pc:docMk/>
            <pc:sldMk cId="1516796794" sldId="2147477382"/>
            <ac:spMk id="501" creationId="{900ABABF-BC55-9A21-5CC0-7AEBC3B3D312}"/>
          </ac:spMkLst>
        </pc:spChg>
        <pc:spChg chg="mod">
          <ac:chgData name="Bob Ward" userId="6da7c2dd-8e2e-469f-a216-c384312e2a2d" providerId="ADAL" clId="{581D57FF-9067-48AD-9322-2AD70797F053}" dt="2022-10-20T18:37:34.092" v="1216"/>
          <ac:spMkLst>
            <pc:docMk/>
            <pc:sldMk cId="1516796794" sldId="2147477382"/>
            <ac:spMk id="502" creationId="{19F3245D-1EA4-AB35-7781-72DD043D8AFF}"/>
          </ac:spMkLst>
        </pc:spChg>
        <pc:spChg chg="mod">
          <ac:chgData name="Bob Ward" userId="6da7c2dd-8e2e-469f-a216-c384312e2a2d" providerId="ADAL" clId="{581D57FF-9067-48AD-9322-2AD70797F053}" dt="2022-10-20T18:37:34.092" v="1216"/>
          <ac:spMkLst>
            <pc:docMk/>
            <pc:sldMk cId="1516796794" sldId="2147477382"/>
            <ac:spMk id="503" creationId="{79084B69-9C09-80BB-BB04-86282DF6CCC5}"/>
          </ac:spMkLst>
        </pc:spChg>
        <pc:spChg chg="mod">
          <ac:chgData name="Bob Ward" userId="6da7c2dd-8e2e-469f-a216-c384312e2a2d" providerId="ADAL" clId="{581D57FF-9067-48AD-9322-2AD70797F053}" dt="2022-10-20T18:37:34.092" v="1216"/>
          <ac:spMkLst>
            <pc:docMk/>
            <pc:sldMk cId="1516796794" sldId="2147477382"/>
            <ac:spMk id="505" creationId="{45823AAD-568B-6904-6769-E8D866BD24D8}"/>
          </ac:spMkLst>
        </pc:spChg>
        <pc:spChg chg="mod">
          <ac:chgData name="Bob Ward" userId="6da7c2dd-8e2e-469f-a216-c384312e2a2d" providerId="ADAL" clId="{581D57FF-9067-48AD-9322-2AD70797F053}" dt="2022-10-20T18:37:34.092" v="1216"/>
          <ac:spMkLst>
            <pc:docMk/>
            <pc:sldMk cId="1516796794" sldId="2147477382"/>
            <ac:spMk id="506" creationId="{C6A7C532-AB77-72DF-7124-EA14FB5D85B8}"/>
          </ac:spMkLst>
        </pc:spChg>
        <pc:spChg chg="mod">
          <ac:chgData name="Bob Ward" userId="6da7c2dd-8e2e-469f-a216-c384312e2a2d" providerId="ADAL" clId="{581D57FF-9067-48AD-9322-2AD70797F053}" dt="2022-10-20T18:37:34.092" v="1216"/>
          <ac:spMkLst>
            <pc:docMk/>
            <pc:sldMk cId="1516796794" sldId="2147477382"/>
            <ac:spMk id="507" creationId="{0245BBC0-65BA-40F4-FDAE-CAB17D6A8301}"/>
          </ac:spMkLst>
        </pc:spChg>
        <pc:spChg chg="mod">
          <ac:chgData name="Bob Ward" userId="6da7c2dd-8e2e-469f-a216-c384312e2a2d" providerId="ADAL" clId="{581D57FF-9067-48AD-9322-2AD70797F053}" dt="2022-10-20T18:37:34.092" v="1216"/>
          <ac:spMkLst>
            <pc:docMk/>
            <pc:sldMk cId="1516796794" sldId="2147477382"/>
            <ac:spMk id="508" creationId="{6A742D07-110F-7606-07FD-767FCBE147C4}"/>
          </ac:spMkLst>
        </pc:spChg>
        <pc:spChg chg="mod">
          <ac:chgData name="Bob Ward" userId="6da7c2dd-8e2e-469f-a216-c384312e2a2d" providerId="ADAL" clId="{581D57FF-9067-48AD-9322-2AD70797F053}" dt="2022-10-20T18:37:34.092" v="1216"/>
          <ac:spMkLst>
            <pc:docMk/>
            <pc:sldMk cId="1516796794" sldId="2147477382"/>
            <ac:spMk id="509" creationId="{D8F77681-F5D9-AFFD-E64C-05528841246B}"/>
          </ac:spMkLst>
        </pc:spChg>
        <pc:spChg chg="mod">
          <ac:chgData name="Bob Ward" userId="6da7c2dd-8e2e-469f-a216-c384312e2a2d" providerId="ADAL" clId="{581D57FF-9067-48AD-9322-2AD70797F053}" dt="2022-10-20T18:37:34.092" v="1216"/>
          <ac:spMkLst>
            <pc:docMk/>
            <pc:sldMk cId="1516796794" sldId="2147477382"/>
            <ac:spMk id="510" creationId="{E57FC8CB-93A4-63FE-D1BF-79483D71F806}"/>
          </ac:spMkLst>
        </pc:spChg>
        <pc:spChg chg="mod">
          <ac:chgData name="Bob Ward" userId="6da7c2dd-8e2e-469f-a216-c384312e2a2d" providerId="ADAL" clId="{581D57FF-9067-48AD-9322-2AD70797F053}" dt="2022-10-20T18:37:34.092" v="1216"/>
          <ac:spMkLst>
            <pc:docMk/>
            <pc:sldMk cId="1516796794" sldId="2147477382"/>
            <ac:spMk id="511" creationId="{8A8E7D11-56D9-4D0A-D9B5-011D792C3233}"/>
          </ac:spMkLst>
        </pc:spChg>
        <pc:spChg chg="mod">
          <ac:chgData name="Bob Ward" userId="6da7c2dd-8e2e-469f-a216-c384312e2a2d" providerId="ADAL" clId="{581D57FF-9067-48AD-9322-2AD70797F053}" dt="2022-10-20T18:37:34.092" v="1216"/>
          <ac:spMkLst>
            <pc:docMk/>
            <pc:sldMk cId="1516796794" sldId="2147477382"/>
            <ac:spMk id="512" creationId="{C5093150-A95D-B669-0627-760C17A54765}"/>
          </ac:spMkLst>
        </pc:spChg>
        <pc:spChg chg="mod">
          <ac:chgData name="Bob Ward" userId="6da7c2dd-8e2e-469f-a216-c384312e2a2d" providerId="ADAL" clId="{581D57FF-9067-48AD-9322-2AD70797F053}" dt="2022-10-20T18:37:34.092" v="1216"/>
          <ac:spMkLst>
            <pc:docMk/>
            <pc:sldMk cId="1516796794" sldId="2147477382"/>
            <ac:spMk id="513" creationId="{81B9C626-E3A5-53EE-4595-FF12D639FAC9}"/>
          </ac:spMkLst>
        </pc:spChg>
        <pc:spChg chg="mod">
          <ac:chgData name="Bob Ward" userId="6da7c2dd-8e2e-469f-a216-c384312e2a2d" providerId="ADAL" clId="{581D57FF-9067-48AD-9322-2AD70797F053}" dt="2022-10-20T18:37:34.092" v="1216"/>
          <ac:spMkLst>
            <pc:docMk/>
            <pc:sldMk cId="1516796794" sldId="2147477382"/>
            <ac:spMk id="514" creationId="{818549A0-A486-C32D-CBC4-E965390B156C}"/>
          </ac:spMkLst>
        </pc:spChg>
        <pc:spChg chg="mod">
          <ac:chgData name="Bob Ward" userId="6da7c2dd-8e2e-469f-a216-c384312e2a2d" providerId="ADAL" clId="{581D57FF-9067-48AD-9322-2AD70797F053}" dt="2022-10-20T18:37:34.092" v="1216"/>
          <ac:spMkLst>
            <pc:docMk/>
            <pc:sldMk cId="1516796794" sldId="2147477382"/>
            <ac:spMk id="515" creationId="{8739BF69-B736-61A9-F413-5E63E5C76287}"/>
          </ac:spMkLst>
        </pc:spChg>
        <pc:spChg chg="mod">
          <ac:chgData name="Bob Ward" userId="6da7c2dd-8e2e-469f-a216-c384312e2a2d" providerId="ADAL" clId="{581D57FF-9067-48AD-9322-2AD70797F053}" dt="2022-10-20T18:37:34.092" v="1216"/>
          <ac:spMkLst>
            <pc:docMk/>
            <pc:sldMk cId="1516796794" sldId="2147477382"/>
            <ac:spMk id="516" creationId="{C23A4193-0E5A-E517-5000-3F09F3F256A3}"/>
          </ac:spMkLst>
        </pc:spChg>
        <pc:spChg chg="mod">
          <ac:chgData name="Bob Ward" userId="6da7c2dd-8e2e-469f-a216-c384312e2a2d" providerId="ADAL" clId="{581D57FF-9067-48AD-9322-2AD70797F053}" dt="2022-10-20T18:37:34.092" v="1216"/>
          <ac:spMkLst>
            <pc:docMk/>
            <pc:sldMk cId="1516796794" sldId="2147477382"/>
            <ac:spMk id="517" creationId="{EF4F7751-8E28-0E93-B452-C6D9F05164C0}"/>
          </ac:spMkLst>
        </pc:spChg>
        <pc:spChg chg="mod">
          <ac:chgData name="Bob Ward" userId="6da7c2dd-8e2e-469f-a216-c384312e2a2d" providerId="ADAL" clId="{581D57FF-9067-48AD-9322-2AD70797F053}" dt="2022-10-20T18:37:34.092" v="1216"/>
          <ac:spMkLst>
            <pc:docMk/>
            <pc:sldMk cId="1516796794" sldId="2147477382"/>
            <ac:spMk id="518" creationId="{B960554F-1388-48EB-C893-50875CBD35B2}"/>
          </ac:spMkLst>
        </pc:spChg>
        <pc:spChg chg="mod">
          <ac:chgData name="Bob Ward" userId="6da7c2dd-8e2e-469f-a216-c384312e2a2d" providerId="ADAL" clId="{581D57FF-9067-48AD-9322-2AD70797F053}" dt="2022-10-20T18:37:34.092" v="1216"/>
          <ac:spMkLst>
            <pc:docMk/>
            <pc:sldMk cId="1516796794" sldId="2147477382"/>
            <ac:spMk id="519" creationId="{18F866B3-684E-5902-3256-7EC3581E2C8F}"/>
          </ac:spMkLst>
        </pc:spChg>
        <pc:spChg chg="mod">
          <ac:chgData name="Bob Ward" userId="6da7c2dd-8e2e-469f-a216-c384312e2a2d" providerId="ADAL" clId="{581D57FF-9067-48AD-9322-2AD70797F053}" dt="2022-10-20T18:37:34.092" v="1216"/>
          <ac:spMkLst>
            <pc:docMk/>
            <pc:sldMk cId="1516796794" sldId="2147477382"/>
            <ac:spMk id="520" creationId="{DF48676D-5156-AB95-8A6D-20AD09CD8692}"/>
          </ac:spMkLst>
        </pc:spChg>
        <pc:spChg chg="mod">
          <ac:chgData name="Bob Ward" userId="6da7c2dd-8e2e-469f-a216-c384312e2a2d" providerId="ADAL" clId="{581D57FF-9067-48AD-9322-2AD70797F053}" dt="2022-10-20T18:37:34.092" v="1216"/>
          <ac:spMkLst>
            <pc:docMk/>
            <pc:sldMk cId="1516796794" sldId="2147477382"/>
            <ac:spMk id="521" creationId="{781F6FA7-02CA-A66F-0678-F1490F09457E}"/>
          </ac:spMkLst>
        </pc:spChg>
        <pc:spChg chg="mod">
          <ac:chgData name="Bob Ward" userId="6da7c2dd-8e2e-469f-a216-c384312e2a2d" providerId="ADAL" clId="{581D57FF-9067-48AD-9322-2AD70797F053}" dt="2022-10-20T18:37:34.092" v="1216"/>
          <ac:spMkLst>
            <pc:docMk/>
            <pc:sldMk cId="1516796794" sldId="2147477382"/>
            <ac:spMk id="522" creationId="{EFCDACA0-1777-3F0E-7D2F-0DF810B84F0A}"/>
          </ac:spMkLst>
        </pc:spChg>
        <pc:spChg chg="mod">
          <ac:chgData name="Bob Ward" userId="6da7c2dd-8e2e-469f-a216-c384312e2a2d" providerId="ADAL" clId="{581D57FF-9067-48AD-9322-2AD70797F053}" dt="2022-10-20T18:37:34.092" v="1216"/>
          <ac:spMkLst>
            <pc:docMk/>
            <pc:sldMk cId="1516796794" sldId="2147477382"/>
            <ac:spMk id="523" creationId="{F7781692-6F90-37AA-D103-7007CAA2B8B7}"/>
          </ac:spMkLst>
        </pc:spChg>
        <pc:spChg chg="mod">
          <ac:chgData name="Bob Ward" userId="6da7c2dd-8e2e-469f-a216-c384312e2a2d" providerId="ADAL" clId="{581D57FF-9067-48AD-9322-2AD70797F053}" dt="2022-10-20T18:37:34.092" v="1216"/>
          <ac:spMkLst>
            <pc:docMk/>
            <pc:sldMk cId="1516796794" sldId="2147477382"/>
            <ac:spMk id="524" creationId="{DEA045C4-25E9-A28C-ACA8-DF188957FC80}"/>
          </ac:spMkLst>
        </pc:spChg>
        <pc:spChg chg="mod">
          <ac:chgData name="Bob Ward" userId="6da7c2dd-8e2e-469f-a216-c384312e2a2d" providerId="ADAL" clId="{581D57FF-9067-48AD-9322-2AD70797F053}" dt="2022-10-20T18:37:34.092" v="1216"/>
          <ac:spMkLst>
            <pc:docMk/>
            <pc:sldMk cId="1516796794" sldId="2147477382"/>
            <ac:spMk id="525" creationId="{9D416C49-32EE-3B0B-FC63-041A6A5F6C58}"/>
          </ac:spMkLst>
        </pc:spChg>
        <pc:spChg chg="mod">
          <ac:chgData name="Bob Ward" userId="6da7c2dd-8e2e-469f-a216-c384312e2a2d" providerId="ADAL" clId="{581D57FF-9067-48AD-9322-2AD70797F053}" dt="2022-10-20T18:37:34.092" v="1216"/>
          <ac:spMkLst>
            <pc:docMk/>
            <pc:sldMk cId="1516796794" sldId="2147477382"/>
            <ac:spMk id="526" creationId="{65C08EB7-609C-ADDD-7EA7-6C09AA83EB2D}"/>
          </ac:spMkLst>
        </pc:spChg>
        <pc:spChg chg="mod">
          <ac:chgData name="Bob Ward" userId="6da7c2dd-8e2e-469f-a216-c384312e2a2d" providerId="ADAL" clId="{581D57FF-9067-48AD-9322-2AD70797F053}" dt="2022-10-20T18:37:34.092" v="1216"/>
          <ac:spMkLst>
            <pc:docMk/>
            <pc:sldMk cId="1516796794" sldId="2147477382"/>
            <ac:spMk id="527" creationId="{5B89F600-FB80-C4E6-6BE9-15D71DD0751E}"/>
          </ac:spMkLst>
        </pc:spChg>
        <pc:spChg chg="mod">
          <ac:chgData name="Bob Ward" userId="6da7c2dd-8e2e-469f-a216-c384312e2a2d" providerId="ADAL" clId="{581D57FF-9067-48AD-9322-2AD70797F053}" dt="2022-10-20T18:37:34.092" v="1216"/>
          <ac:spMkLst>
            <pc:docMk/>
            <pc:sldMk cId="1516796794" sldId="2147477382"/>
            <ac:spMk id="528" creationId="{6D0C0125-47A4-040D-682D-0886B8615678}"/>
          </ac:spMkLst>
        </pc:spChg>
        <pc:spChg chg="mod">
          <ac:chgData name="Bob Ward" userId="6da7c2dd-8e2e-469f-a216-c384312e2a2d" providerId="ADAL" clId="{581D57FF-9067-48AD-9322-2AD70797F053}" dt="2022-10-20T18:37:34.092" v="1216"/>
          <ac:spMkLst>
            <pc:docMk/>
            <pc:sldMk cId="1516796794" sldId="2147477382"/>
            <ac:spMk id="529" creationId="{64182575-7D72-C39B-2C66-692026726E2D}"/>
          </ac:spMkLst>
        </pc:spChg>
        <pc:spChg chg="mod">
          <ac:chgData name="Bob Ward" userId="6da7c2dd-8e2e-469f-a216-c384312e2a2d" providerId="ADAL" clId="{581D57FF-9067-48AD-9322-2AD70797F053}" dt="2022-10-20T18:37:34.092" v="1216"/>
          <ac:spMkLst>
            <pc:docMk/>
            <pc:sldMk cId="1516796794" sldId="2147477382"/>
            <ac:spMk id="530" creationId="{68EB7039-18E8-E447-2A1B-AD7A0D59C99B}"/>
          </ac:spMkLst>
        </pc:spChg>
        <pc:spChg chg="mod">
          <ac:chgData name="Bob Ward" userId="6da7c2dd-8e2e-469f-a216-c384312e2a2d" providerId="ADAL" clId="{581D57FF-9067-48AD-9322-2AD70797F053}" dt="2022-10-20T18:37:34.092" v="1216"/>
          <ac:spMkLst>
            <pc:docMk/>
            <pc:sldMk cId="1516796794" sldId="2147477382"/>
            <ac:spMk id="531" creationId="{73F79E31-390D-31B6-D199-1C990AA9BD07}"/>
          </ac:spMkLst>
        </pc:spChg>
        <pc:spChg chg="mod">
          <ac:chgData name="Bob Ward" userId="6da7c2dd-8e2e-469f-a216-c384312e2a2d" providerId="ADAL" clId="{581D57FF-9067-48AD-9322-2AD70797F053}" dt="2022-10-20T18:37:34.092" v="1216"/>
          <ac:spMkLst>
            <pc:docMk/>
            <pc:sldMk cId="1516796794" sldId="2147477382"/>
            <ac:spMk id="532" creationId="{CE510680-C033-31AE-8A6A-ECF9EFC1DA1E}"/>
          </ac:spMkLst>
        </pc:spChg>
        <pc:spChg chg="mod">
          <ac:chgData name="Bob Ward" userId="6da7c2dd-8e2e-469f-a216-c384312e2a2d" providerId="ADAL" clId="{581D57FF-9067-48AD-9322-2AD70797F053}" dt="2022-10-20T18:37:34.092" v="1216"/>
          <ac:spMkLst>
            <pc:docMk/>
            <pc:sldMk cId="1516796794" sldId="2147477382"/>
            <ac:spMk id="533" creationId="{10566A67-87EB-79CF-8BA6-1D6A1B888933}"/>
          </ac:spMkLst>
        </pc:spChg>
        <pc:spChg chg="mod">
          <ac:chgData name="Bob Ward" userId="6da7c2dd-8e2e-469f-a216-c384312e2a2d" providerId="ADAL" clId="{581D57FF-9067-48AD-9322-2AD70797F053}" dt="2022-10-20T18:37:34.092" v="1216"/>
          <ac:spMkLst>
            <pc:docMk/>
            <pc:sldMk cId="1516796794" sldId="2147477382"/>
            <ac:spMk id="534" creationId="{1B958D6F-DE5C-26BB-27EE-D696C29ED061}"/>
          </ac:spMkLst>
        </pc:spChg>
        <pc:spChg chg="mod">
          <ac:chgData name="Bob Ward" userId="6da7c2dd-8e2e-469f-a216-c384312e2a2d" providerId="ADAL" clId="{581D57FF-9067-48AD-9322-2AD70797F053}" dt="2022-10-20T18:37:34.092" v="1216"/>
          <ac:spMkLst>
            <pc:docMk/>
            <pc:sldMk cId="1516796794" sldId="2147477382"/>
            <ac:spMk id="535" creationId="{7D083420-F8CD-A25F-99A3-63834D3C4D8D}"/>
          </ac:spMkLst>
        </pc:spChg>
        <pc:spChg chg="mod">
          <ac:chgData name="Bob Ward" userId="6da7c2dd-8e2e-469f-a216-c384312e2a2d" providerId="ADAL" clId="{581D57FF-9067-48AD-9322-2AD70797F053}" dt="2022-10-20T18:37:34.092" v="1216"/>
          <ac:spMkLst>
            <pc:docMk/>
            <pc:sldMk cId="1516796794" sldId="2147477382"/>
            <ac:spMk id="536" creationId="{1117FD82-45DA-199D-D3A7-02280ABD9488}"/>
          </ac:spMkLst>
        </pc:spChg>
        <pc:spChg chg="mod">
          <ac:chgData name="Bob Ward" userId="6da7c2dd-8e2e-469f-a216-c384312e2a2d" providerId="ADAL" clId="{581D57FF-9067-48AD-9322-2AD70797F053}" dt="2022-10-20T18:37:34.092" v="1216"/>
          <ac:spMkLst>
            <pc:docMk/>
            <pc:sldMk cId="1516796794" sldId="2147477382"/>
            <ac:spMk id="537" creationId="{BA3245A3-9B6D-5BB0-AF49-F7743092BE70}"/>
          </ac:spMkLst>
        </pc:spChg>
        <pc:spChg chg="mod">
          <ac:chgData name="Bob Ward" userId="6da7c2dd-8e2e-469f-a216-c384312e2a2d" providerId="ADAL" clId="{581D57FF-9067-48AD-9322-2AD70797F053}" dt="2022-10-20T18:37:34.092" v="1216"/>
          <ac:spMkLst>
            <pc:docMk/>
            <pc:sldMk cId="1516796794" sldId="2147477382"/>
            <ac:spMk id="538" creationId="{8064AC82-CCD2-9F44-CEDB-2946DB0740B5}"/>
          </ac:spMkLst>
        </pc:spChg>
        <pc:spChg chg="mod">
          <ac:chgData name="Bob Ward" userId="6da7c2dd-8e2e-469f-a216-c384312e2a2d" providerId="ADAL" clId="{581D57FF-9067-48AD-9322-2AD70797F053}" dt="2022-10-20T18:37:34.092" v="1216"/>
          <ac:spMkLst>
            <pc:docMk/>
            <pc:sldMk cId="1516796794" sldId="2147477382"/>
            <ac:spMk id="539" creationId="{7A629DD9-07AA-B5E6-2EF6-2A6C78120CF3}"/>
          </ac:spMkLst>
        </pc:spChg>
        <pc:spChg chg="mod">
          <ac:chgData name="Bob Ward" userId="6da7c2dd-8e2e-469f-a216-c384312e2a2d" providerId="ADAL" clId="{581D57FF-9067-48AD-9322-2AD70797F053}" dt="2022-10-20T18:37:34.092" v="1216"/>
          <ac:spMkLst>
            <pc:docMk/>
            <pc:sldMk cId="1516796794" sldId="2147477382"/>
            <ac:spMk id="540" creationId="{FC01EABA-5852-7FA0-F8CA-918C34DE5FAF}"/>
          </ac:spMkLst>
        </pc:spChg>
        <pc:spChg chg="mod">
          <ac:chgData name="Bob Ward" userId="6da7c2dd-8e2e-469f-a216-c384312e2a2d" providerId="ADAL" clId="{581D57FF-9067-48AD-9322-2AD70797F053}" dt="2022-10-20T18:37:34.092" v="1216"/>
          <ac:spMkLst>
            <pc:docMk/>
            <pc:sldMk cId="1516796794" sldId="2147477382"/>
            <ac:spMk id="541" creationId="{354E39A4-999A-8A3B-10F4-690563F89962}"/>
          </ac:spMkLst>
        </pc:spChg>
        <pc:spChg chg="mod">
          <ac:chgData name="Bob Ward" userId="6da7c2dd-8e2e-469f-a216-c384312e2a2d" providerId="ADAL" clId="{581D57FF-9067-48AD-9322-2AD70797F053}" dt="2022-10-20T18:37:34.092" v="1216"/>
          <ac:spMkLst>
            <pc:docMk/>
            <pc:sldMk cId="1516796794" sldId="2147477382"/>
            <ac:spMk id="542" creationId="{6789F15E-3ED9-EA26-2D0C-8DED42B3087C}"/>
          </ac:spMkLst>
        </pc:spChg>
        <pc:spChg chg="mod">
          <ac:chgData name="Bob Ward" userId="6da7c2dd-8e2e-469f-a216-c384312e2a2d" providerId="ADAL" clId="{581D57FF-9067-48AD-9322-2AD70797F053}" dt="2022-10-20T18:37:34.092" v="1216"/>
          <ac:spMkLst>
            <pc:docMk/>
            <pc:sldMk cId="1516796794" sldId="2147477382"/>
            <ac:spMk id="543" creationId="{66B47775-056A-9167-EAFF-EE197DE24189}"/>
          </ac:spMkLst>
        </pc:spChg>
        <pc:spChg chg="mod">
          <ac:chgData name="Bob Ward" userId="6da7c2dd-8e2e-469f-a216-c384312e2a2d" providerId="ADAL" clId="{581D57FF-9067-48AD-9322-2AD70797F053}" dt="2022-10-20T18:37:34.092" v="1216"/>
          <ac:spMkLst>
            <pc:docMk/>
            <pc:sldMk cId="1516796794" sldId="2147477382"/>
            <ac:spMk id="544" creationId="{CAA92D19-78FC-BE70-06B9-915EFC83E1D5}"/>
          </ac:spMkLst>
        </pc:spChg>
        <pc:spChg chg="mod">
          <ac:chgData name="Bob Ward" userId="6da7c2dd-8e2e-469f-a216-c384312e2a2d" providerId="ADAL" clId="{581D57FF-9067-48AD-9322-2AD70797F053}" dt="2022-10-20T18:37:34.092" v="1216"/>
          <ac:spMkLst>
            <pc:docMk/>
            <pc:sldMk cId="1516796794" sldId="2147477382"/>
            <ac:spMk id="545" creationId="{91340504-685B-B87A-F3D6-35C76E08D05A}"/>
          </ac:spMkLst>
        </pc:spChg>
        <pc:spChg chg="mod">
          <ac:chgData name="Bob Ward" userId="6da7c2dd-8e2e-469f-a216-c384312e2a2d" providerId="ADAL" clId="{581D57FF-9067-48AD-9322-2AD70797F053}" dt="2022-10-20T18:37:34.092" v="1216"/>
          <ac:spMkLst>
            <pc:docMk/>
            <pc:sldMk cId="1516796794" sldId="2147477382"/>
            <ac:spMk id="546" creationId="{C1933E9C-9C96-F11C-C431-0C0CD954FCAB}"/>
          </ac:spMkLst>
        </pc:spChg>
        <pc:spChg chg="mod">
          <ac:chgData name="Bob Ward" userId="6da7c2dd-8e2e-469f-a216-c384312e2a2d" providerId="ADAL" clId="{581D57FF-9067-48AD-9322-2AD70797F053}" dt="2022-10-20T18:37:34.092" v="1216"/>
          <ac:spMkLst>
            <pc:docMk/>
            <pc:sldMk cId="1516796794" sldId="2147477382"/>
            <ac:spMk id="547" creationId="{4857180B-6ABC-E180-5B27-0D171942BFA4}"/>
          </ac:spMkLst>
        </pc:spChg>
        <pc:spChg chg="mod">
          <ac:chgData name="Bob Ward" userId="6da7c2dd-8e2e-469f-a216-c384312e2a2d" providerId="ADAL" clId="{581D57FF-9067-48AD-9322-2AD70797F053}" dt="2022-10-20T18:37:34.092" v="1216"/>
          <ac:spMkLst>
            <pc:docMk/>
            <pc:sldMk cId="1516796794" sldId="2147477382"/>
            <ac:spMk id="548" creationId="{A596166C-254B-7DE4-FBAA-D2A39D2B242E}"/>
          </ac:spMkLst>
        </pc:spChg>
        <pc:spChg chg="mod">
          <ac:chgData name="Bob Ward" userId="6da7c2dd-8e2e-469f-a216-c384312e2a2d" providerId="ADAL" clId="{581D57FF-9067-48AD-9322-2AD70797F053}" dt="2022-10-20T18:37:34.092" v="1216"/>
          <ac:spMkLst>
            <pc:docMk/>
            <pc:sldMk cId="1516796794" sldId="2147477382"/>
            <ac:spMk id="549" creationId="{5296DCD0-4C97-DBE5-D77C-70FCB0DD7E5E}"/>
          </ac:spMkLst>
        </pc:spChg>
        <pc:spChg chg="add del mod">
          <ac:chgData name="Bob Ward" userId="6da7c2dd-8e2e-469f-a216-c384312e2a2d" providerId="ADAL" clId="{581D57FF-9067-48AD-9322-2AD70797F053}" dt="2022-10-20T18:37:39.269" v="1217"/>
          <ac:spMkLst>
            <pc:docMk/>
            <pc:sldMk cId="1516796794" sldId="2147477382"/>
            <ac:spMk id="550" creationId="{4C1282F7-0990-7856-5ECC-4164C1BFFF23}"/>
          </ac:spMkLst>
        </pc:spChg>
        <pc:spChg chg="add del mod">
          <ac:chgData name="Bob Ward" userId="6da7c2dd-8e2e-469f-a216-c384312e2a2d" providerId="ADAL" clId="{581D57FF-9067-48AD-9322-2AD70797F053}" dt="2022-10-20T18:37:39.269" v="1217"/>
          <ac:spMkLst>
            <pc:docMk/>
            <pc:sldMk cId="1516796794" sldId="2147477382"/>
            <ac:spMk id="551" creationId="{BD35A432-C850-3CEA-E6CF-828323ABD75F}"/>
          </ac:spMkLst>
        </pc:spChg>
        <pc:spChg chg="add del mod">
          <ac:chgData name="Bob Ward" userId="6da7c2dd-8e2e-469f-a216-c384312e2a2d" providerId="ADAL" clId="{581D57FF-9067-48AD-9322-2AD70797F053}" dt="2022-10-20T18:37:39.269" v="1217"/>
          <ac:spMkLst>
            <pc:docMk/>
            <pc:sldMk cId="1516796794" sldId="2147477382"/>
            <ac:spMk id="552" creationId="{9A523437-F089-F58E-73C5-315F1BF3661F}"/>
          </ac:spMkLst>
        </pc:spChg>
        <pc:spChg chg="mod">
          <ac:chgData name="Bob Ward" userId="6da7c2dd-8e2e-469f-a216-c384312e2a2d" providerId="ADAL" clId="{581D57FF-9067-48AD-9322-2AD70797F053}" dt="2022-10-20T18:37:34.092" v="1216"/>
          <ac:spMkLst>
            <pc:docMk/>
            <pc:sldMk cId="1516796794" sldId="2147477382"/>
            <ac:spMk id="554" creationId="{F615F298-4C21-59C8-B381-B4B3DF482D65}"/>
          </ac:spMkLst>
        </pc:spChg>
        <pc:spChg chg="mod">
          <ac:chgData name="Bob Ward" userId="6da7c2dd-8e2e-469f-a216-c384312e2a2d" providerId="ADAL" clId="{581D57FF-9067-48AD-9322-2AD70797F053}" dt="2022-10-20T18:37:34.092" v="1216"/>
          <ac:spMkLst>
            <pc:docMk/>
            <pc:sldMk cId="1516796794" sldId="2147477382"/>
            <ac:spMk id="556" creationId="{C47A7CAC-F959-12C0-39B8-E027FD3E4087}"/>
          </ac:spMkLst>
        </pc:spChg>
        <pc:spChg chg="mod">
          <ac:chgData name="Bob Ward" userId="6da7c2dd-8e2e-469f-a216-c384312e2a2d" providerId="ADAL" clId="{581D57FF-9067-48AD-9322-2AD70797F053}" dt="2022-10-20T18:37:34.092" v="1216"/>
          <ac:spMkLst>
            <pc:docMk/>
            <pc:sldMk cId="1516796794" sldId="2147477382"/>
            <ac:spMk id="557" creationId="{23182ED9-F8D2-C15B-B055-8DFF586297E8}"/>
          </ac:spMkLst>
        </pc:spChg>
        <pc:spChg chg="mod">
          <ac:chgData name="Bob Ward" userId="6da7c2dd-8e2e-469f-a216-c384312e2a2d" providerId="ADAL" clId="{581D57FF-9067-48AD-9322-2AD70797F053}" dt="2022-10-20T18:37:34.092" v="1216"/>
          <ac:spMkLst>
            <pc:docMk/>
            <pc:sldMk cId="1516796794" sldId="2147477382"/>
            <ac:spMk id="558" creationId="{7426716B-0B0C-EEB2-0926-F51B71C5B567}"/>
          </ac:spMkLst>
        </pc:spChg>
        <pc:spChg chg="mod">
          <ac:chgData name="Bob Ward" userId="6da7c2dd-8e2e-469f-a216-c384312e2a2d" providerId="ADAL" clId="{581D57FF-9067-48AD-9322-2AD70797F053}" dt="2022-10-20T18:37:34.092" v="1216"/>
          <ac:spMkLst>
            <pc:docMk/>
            <pc:sldMk cId="1516796794" sldId="2147477382"/>
            <ac:spMk id="559" creationId="{A8558CF0-8A96-0F27-DE00-529A7437F488}"/>
          </ac:spMkLst>
        </pc:spChg>
        <pc:spChg chg="mod">
          <ac:chgData name="Bob Ward" userId="6da7c2dd-8e2e-469f-a216-c384312e2a2d" providerId="ADAL" clId="{581D57FF-9067-48AD-9322-2AD70797F053}" dt="2022-10-20T18:37:34.092" v="1216"/>
          <ac:spMkLst>
            <pc:docMk/>
            <pc:sldMk cId="1516796794" sldId="2147477382"/>
            <ac:spMk id="560" creationId="{A3C61FC7-CACE-964F-49E0-C18B2F863793}"/>
          </ac:spMkLst>
        </pc:spChg>
        <pc:spChg chg="add del mod">
          <ac:chgData name="Bob Ward" userId="6da7c2dd-8e2e-469f-a216-c384312e2a2d" providerId="ADAL" clId="{581D57FF-9067-48AD-9322-2AD70797F053}" dt="2022-10-20T18:37:39.269" v="1217"/>
          <ac:spMkLst>
            <pc:docMk/>
            <pc:sldMk cId="1516796794" sldId="2147477382"/>
            <ac:spMk id="561" creationId="{E0680EAA-D3A2-491A-79D4-166D4FD1DFB9}"/>
          </ac:spMkLst>
        </pc:spChg>
        <pc:spChg chg="mod">
          <ac:chgData name="Bob Ward" userId="6da7c2dd-8e2e-469f-a216-c384312e2a2d" providerId="ADAL" clId="{581D57FF-9067-48AD-9322-2AD70797F053}" dt="2022-10-20T18:37:34.092" v="1216"/>
          <ac:spMkLst>
            <pc:docMk/>
            <pc:sldMk cId="1516796794" sldId="2147477382"/>
            <ac:spMk id="564" creationId="{A6A1B185-20D3-9E11-3F16-B53EED152161}"/>
          </ac:spMkLst>
        </pc:spChg>
        <pc:spChg chg="add mod">
          <ac:chgData name="Bob Ward" userId="6da7c2dd-8e2e-469f-a216-c384312e2a2d" providerId="ADAL" clId="{581D57FF-9067-48AD-9322-2AD70797F053}" dt="2022-10-20T18:37:39.331" v="1218"/>
          <ac:spMkLst>
            <pc:docMk/>
            <pc:sldMk cId="1516796794" sldId="2147477382"/>
            <ac:spMk id="566" creationId="{42E573F3-4DA0-8B10-C7C9-02046E6595D9}"/>
          </ac:spMkLst>
        </pc:spChg>
        <pc:spChg chg="add mod">
          <ac:chgData name="Bob Ward" userId="6da7c2dd-8e2e-469f-a216-c384312e2a2d" providerId="ADAL" clId="{581D57FF-9067-48AD-9322-2AD70797F053}" dt="2022-10-20T18:37:39.331" v="1218"/>
          <ac:spMkLst>
            <pc:docMk/>
            <pc:sldMk cId="1516796794" sldId="2147477382"/>
            <ac:spMk id="567" creationId="{FA1EE28D-0352-589C-384F-9E61BA22E463}"/>
          </ac:spMkLst>
        </pc:spChg>
        <pc:spChg chg="mod">
          <ac:chgData name="Bob Ward" userId="6da7c2dd-8e2e-469f-a216-c384312e2a2d" providerId="ADAL" clId="{581D57FF-9067-48AD-9322-2AD70797F053}" dt="2022-10-20T18:37:39.331" v="1218"/>
          <ac:spMkLst>
            <pc:docMk/>
            <pc:sldMk cId="1516796794" sldId="2147477382"/>
            <ac:spMk id="570" creationId="{1B11298A-F262-BC43-377F-93B0F3E30DD0}"/>
          </ac:spMkLst>
        </pc:spChg>
        <pc:spChg chg="mod">
          <ac:chgData name="Bob Ward" userId="6da7c2dd-8e2e-469f-a216-c384312e2a2d" providerId="ADAL" clId="{581D57FF-9067-48AD-9322-2AD70797F053}" dt="2022-10-20T18:37:39.331" v="1218"/>
          <ac:spMkLst>
            <pc:docMk/>
            <pc:sldMk cId="1516796794" sldId="2147477382"/>
            <ac:spMk id="571" creationId="{D8332D13-153D-40DC-7FC3-48ED7D55A49F}"/>
          </ac:spMkLst>
        </pc:spChg>
        <pc:spChg chg="mod">
          <ac:chgData name="Bob Ward" userId="6da7c2dd-8e2e-469f-a216-c384312e2a2d" providerId="ADAL" clId="{581D57FF-9067-48AD-9322-2AD70797F053}" dt="2022-10-20T18:37:39.331" v="1218"/>
          <ac:spMkLst>
            <pc:docMk/>
            <pc:sldMk cId="1516796794" sldId="2147477382"/>
            <ac:spMk id="572" creationId="{EC2E7D2F-1C7E-60BA-B9AB-3A3BF8AFBF87}"/>
          </ac:spMkLst>
        </pc:spChg>
        <pc:spChg chg="mod">
          <ac:chgData name="Bob Ward" userId="6da7c2dd-8e2e-469f-a216-c384312e2a2d" providerId="ADAL" clId="{581D57FF-9067-48AD-9322-2AD70797F053}" dt="2022-10-20T18:37:39.331" v="1218"/>
          <ac:spMkLst>
            <pc:docMk/>
            <pc:sldMk cId="1516796794" sldId="2147477382"/>
            <ac:spMk id="573" creationId="{836A8460-5FC4-D57B-87E1-5575835FBF2C}"/>
          </ac:spMkLst>
        </pc:spChg>
        <pc:spChg chg="mod">
          <ac:chgData name="Bob Ward" userId="6da7c2dd-8e2e-469f-a216-c384312e2a2d" providerId="ADAL" clId="{581D57FF-9067-48AD-9322-2AD70797F053}" dt="2022-10-20T18:37:39.331" v="1218"/>
          <ac:spMkLst>
            <pc:docMk/>
            <pc:sldMk cId="1516796794" sldId="2147477382"/>
            <ac:spMk id="574" creationId="{C90D5B52-F1A2-58F5-E3A5-FBCBD2DB39BC}"/>
          </ac:spMkLst>
        </pc:spChg>
        <pc:spChg chg="add mod">
          <ac:chgData name="Bob Ward" userId="6da7c2dd-8e2e-469f-a216-c384312e2a2d" providerId="ADAL" clId="{581D57FF-9067-48AD-9322-2AD70797F053}" dt="2022-10-20T18:37:39.331" v="1218"/>
          <ac:spMkLst>
            <pc:docMk/>
            <pc:sldMk cId="1516796794" sldId="2147477382"/>
            <ac:spMk id="575" creationId="{CECB7AC5-FCDB-7CF1-E537-95AF20EA2106}"/>
          </ac:spMkLst>
        </pc:spChg>
        <pc:spChg chg="add mod">
          <ac:chgData name="Bob Ward" userId="6da7c2dd-8e2e-469f-a216-c384312e2a2d" providerId="ADAL" clId="{581D57FF-9067-48AD-9322-2AD70797F053}" dt="2022-10-20T18:37:39.331" v="1218"/>
          <ac:spMkLst>
            <pc:docMk/>
            <pc:sldMk cId="1516796794" sldId="2147477382"/>
            <ac:spMk id="577" creationId="{CF135580-A7A3-4B60-62FD-2A89D5AD92C6}"/>
          </ac:spMkLst>
        </pc:spChg>
        <pc:spChg chg="mod">
          <ac:chgData name="Bob Ward" userId="6da7c2dd-8e2e-469f-a216-c384312e2a2d" providerId="ADAL" clId="{581D57FF-9067-48AD-9322-2AD70797F053}" dt="2022-10-20T18:37:39.331" v="1218"/>
          <ac:spMkLst>
            <pc:docMk/>
            <pc:sldMk cId="1516796794" sldId="2147477382"/>
            <ac:spMk id="581" creationId="{BEA0ACDB-40C7-9C6C-2622-AFD4C4A94A43}"/>
          </ac:spMkLst>
        </pc:spChg>
        <pc:spChg chg="mod">
          <ac:chgData name="Bob Ward" userId="6da7c2dd-8e2e-469f-a216-c384312e2a2d" providerId="ADAL" clId="{581D57FF-9067-48AD-9322-2AD70797F053}" dt="2022-10-20T18:37:39.331" v="1218"/>
          <ac:spMkLst>
            <pc:docMk/>
            <pc:sldMk cId="1516796794" sldId="2147477382"/>
            <ac:spMk id="582" creationId="{E7D9CCED-C314-40AC-724A-685C4E1165B1}"/>
          </ac:spMkLst>
        </pc:spChg>
        <pc:spChg chg="mod">
          <ac:chgData name="Bob Ward" userId="6da7c2dd-8e2e-469f-a216-c384312e2a2d" providerId="ADAL" clId="{581D57FF-9067-48AD-9322-2AD70797F053}" dt="2022-10-20T18:37:39.331" v="1218"/>
          <ac:spMkLst>
            <pc:docMk/>
            <pc:sldMk cId="1516796794" sldId="2147477382"/>
            <ac:spMk id="583" creationId="{14CB1E56-C048-3E1A-CA4F-56A8DE6A9CE0}"/>
          </ac:spMkLst>
        </pc:spChg>
        <pc:spChg chg="mod">
          <ac:chgData name="Bob Ward" userId="6da7c2dd-8e2e-469f-a216-c384312e2a2d" providerId="ADAL" clId="{581D57FF-9067-48AD-9322-2AD70797F053}" dt="2022-10-20T18:37:39.331" v="1218"/>
          <ac:spMkLst>
            <pc:docMk/>
            <pc:sldMk cId="1516796794" sldId="2147477382"/>
            <ac:spMk id="584" creationId="{D3221F41-F0E2-78DA-69AB-3137E1600E93}"/>
          </ac:spMkLst>
        </pc:spChg>
        <pc:spChg chg="mod">
          <ac:chgData name="Bob Ward" userId="6da7c2dd-8e2e-469f-a216-c384312e2a2d" providerId="ADAL" clId="{581D57FF-9067-48AD-9322-2AD70797F053}" dt="2022-10-20T18:37:39.331" v="1218"/>
          <ac:spMkLst>
            <pc:docMk/>
            <pc:sldMk cId="1516796794" sldId="2147477382"/>
            <ac:spMk id="585" creationId="{B68F00E7-8EF6-8E86-C175-4A4161FC6ABE}"/>
          </ac:spMkLst>
        </pc:spChg>
        <pc:spChg chg="mod">
          <ac:chgData name="Bob Ward" userId="6da7c2dd-8e2e-469f-a216-c384312e2a2d" providerId="ADAL" clId="{581D57FF-9067-48AD-9322-2AD70797F053}" dt="2022-10-20T18:37:39.331" v="1218"/>
          <ac:spMkLst>
            <pc:docMk/>
            <pc:sldMk cId="1516796794" sldId="2147477382"/>
            <ac:spMk id="586" creationId="{01CF11F6-13C5-2AEB-8DE4-26BD4120DCD9}"/>
          </ac:spMkLst>
        </pc:spChg>
        <pc:spChg chg="mod">
          <ac:chgData name="Bob Ward" userId="6da7c2dd-8e2e-469f-a216-c384312e2a2d" providerId="ADAL" clId="{581D57FF-9067-48AD-9322-2AD70797F053}" dt="2022-10-20T18:37:39.331" v="1218"/>
          <ac:spMkLst>
            <pc:docMk/>
            <pc:sldMk cId="1516796794" sldId="2147477382"/>
            <ac:spMk id="587" creationId="{A004C754-9B72-9657-C689-51E2F7B48D27}"/>
          </ac:spMkLst>
        </pc:spChg>
        <pc:spChg chg="mod">
          <ac:chgData name="Bob Ward" userId="6da7c2dd-8e2e-469f-a216-c384312e2a2d" providerId="ADAL" clId="{581D57FF-9067-48AD-9322-2AD70797F053}" dt="2022-10-20T18:37:39.331" v="1218"/>
          <ac:spMkLst>
            <pc:docMk/>
            <pc:sldMk cId="1516796794" sldId="2147477382"/>
            <ac:spMk id="588" creationId="{E0C87170-F0E5-AA6F-B5CC-E53EB985999B}"/>
          </ac:spMkLst>
        </pc:spChg>
        <pc:spChg chg="mod">
          <ac:chgData name="Bob Ward" userId="6da7c2dd-8e2e-469f-a216-c384312e2a2d" providerId="ADAL" clId="{581D57FF-9067-48AD-9322-2AD70797F053}" dt="2022-10-20T18:37:39.331" v="1218"/>
          <ac:spMkLst>
            <pc:docMk/>
            <pc:sldMk cId="1516796794" sldId="2147477382"/>
            <ac:spMk id="595" creationId="{748B7DB2-E770-0713-8345-DED4074102D8}"/>
          </ac:spMkLst>
        </pc:spChg>
        <pc:spChg chg="mod">
          <ac:chgData name="Bob Ward" userId="6da7c2dd-8e2e-469f-a216-c384312e2a2d" providerId="ADAL" clId="{581D57FF-9067-48AD-9322-2AD70797F053}" dt="2022-10-20T18:37:39.331" v="1218"/>
          <ac:spMkLst>
            <pc:docMk/>
            <pc:sldMk cId="1516796794" sldId="2147477382"/>
            <ac:spMk id="597" creationId="{B4061A43-AB26-D695-D84D-B38C9381F722}"/>
          </ac:spMkLst>
        </pc:spChg>
        <pc:spChg chg="mod">
          <ac:chgData name="Bob Ward" userId="6da7c2dd-8e2e-469f-a216-c384312e2a2d" providerId="ADAL" clId="{581D57FF-9067-48AD-9322-2AD70797F053}" dt="2022-10-20T18:37:39.331" v="1218"/>
          <ac:spMkLst>
            <pc:docMk/>
            <pc:sldMk cId="1516796794" sldId="2147477382"/>
            <ac:spMk id="598" creationId="{5E7A41D2-659A-2D00-A9E1-FD4ADCE0B806}"/>
          </ac:spMkLst>
        </pc:spChg>
        <pc:spChg chg="mod">
          <ac:chgData name="Bob Ward" userId="6da7c2dd-8e2e-469f-a216-c384312e2a2d" providerId="ADAL" clId="{581D57FF-9067-48AD-9322-2AD70797F053}" dt="2022-10-20T18:37:39.331" v="1218"/>
          <ac:spMkLst>
            <pc:docMk/>
            <pc:sldMk cId="1516796794" sldId="2147477382"/>
            <ac:spMk id="599" creationId="{C6DEAE9A-84E5-D9FD-679B-D1DB5722A5E2}"/>
          </ac:spMkLst>
        </pc:spChg>
        <pc:spChg chg="mod">
          <ac:chgData name="Bob Ward" userId="6da7c2dd-8e2e-469f-a216-c384312e2a2d" providerId="ADAL" clId="{581D57FF-9067-48AD-9322-2AD70797F053}" dt="2022-10-20T18:37:39.331" v="1218"/>
          <ac:spMkLst>
            <pc:docMk/>
            <pc:sldMk cId="1516796794" sldId="2147477382"/>
            <ac:spMk id="600" creationId="{C4DA23EB-4E6E-247C-9C80-5B31004D9D1D}"/>
          </ac:spMkLst>
        </pc:spChg>
        <pc:spChg chg="mod">
          <ac:chgData name="Bob Ward" userId="6da7c2dd-8e2e-469f-a216-c384312e2a2d" providerId="ADAL" clId="{581D57FF-9067-48AD-9322-2AD70797F053}" dt="2022-10-20T18:37:39.331" v="1218"/>
          <ac:spMkLst>
            <pc:docMk/>
            <pc:sldMk cId="1516796794" sldId="2147477382"/>
            <ac:spMk id="601" creationId="{57134454-9A8C-EA32-0189-D188AED69302}"/>
          </ac:spMkLst>
        </pc:spChg>
        <pc:spChg chg="mod">
          <ac:chgData name="Bob Ward" userId="6da7c2dd-8e2e-469f-a216-c384312e2a2d" providerId="ADAL" clId="{581D57FF-9067-48AD-9322-2AD70797F053}" dt="2022-10-20T18:37:39.331" v="1218"/>
          <ac:spMkLst>
            <pc:docMk/>
            <pc:sldMk cId="1516796794" sldId="2147477382"/>
            <ac:spMk id="603" creationId="{6F382AE6-0050-AF0B-2B96-28CD2C031B12}"/>
          </ac:spMkLst>
        </pc:spChg>
        <pc:spChg chg="mod">
          <ac:chgData name="Bob Ward" userId="6da7c2dd-8e2e-469f-a216-c384312e2a2d" providerId="ADAL" clId="{581D57FF-9067-48AD-9322-2AD70797F053}" dt="2022-10-20T18:37:39.331" v="1218"/>
          <ac:spMkLst>
            <pc:docMk/>
            <pc:sldMk cId="1516796794" sldId="2147477382"/>
            <ac:spMk id="605" creationId="{594C6ED3-C9EB-76CD-E5F7-EADAFE096A9F}"/>
          </ac:spMkLst>
        </pc:spChg>
        <pc:spChg chg="mod">
          <ac:chgData name="Bob Ward" userId="6da7c2dd-8e2e-469f-a216-c384312e2a2d" providerId="ADAL" clId="{581D57FF-9067-48AD-9322-2AD70797F053}" dt="2022-10-20T18:37:39.331" v="1218"/>
          <ac:spMkLst>
            <pc:docMk/>
            <pc:sldMk cId="1516796794" sldId="2147477382"/>
            <ac:spMk id="606" creationId="{778B5B92-9551-EE0D-2A5F-4239D12F0F45}"/>
          </ac:spMkLst>
        </pc:spChg>
        <pc:spChg chg="mod">
          <ac:chgData name="Bob Ward" userId="6da7c2dd-8e2e-469f-a216-c384312e2a2d" providerId="ADAL" clId="{581D57FF-9067-48AD-9322-2AD70797F053}" dt="2022-10-20T18:37:39.331" v="1218"/>
          <ac:spMkLst>
            <pc:docMk/>
            <pc:sldMk cId="1516796794" sldId="2147477382"/>
            <ac:spMk id="607" creationId="{ACB8DD37-076B-150F-DAFD-8934A57BAEF9}"/>
          </ac:spMkLst>
        </pc:spChg>
        <pc:spChg chg="mod">
          <ac:chgData name="Bob Ward" userId="6da7c2dd-8e2e-469f-a216-c384312e2a2d" providerId="ADAL" clId="{581D57FF-9067-48AD-9322-2AD70797F053}" dt="2022-10-20T18:37:39.331" v="1218"/>
          <ac:spMkLst>
            <pc:docMk/>
            <pc:sldMk cId="1516796794" sldId="2147477382"/>
            <ac:spMk id="608" creationId="{705E8F55-57AC-9BE5-2677-44F79B0911A9}"/>
          </ac:spMkLst>
        </pc:spChg>
        <pc:spChg chg="mod">
          <ac:chgData name="Bob Ward" userId="6da7c2dd-8e2e-469f-a216-c384312e2a2d" providerId="ADAL" clId="{581D57FF-9067-48AD-9322-2AD70797F053}" dt="2022-10-20T18:37:39.331" v="1218"/>
          <ac:spMkLst>
            <pc:docMk/>
            <pc:sldMk cId="1516796794" sldId="2147477382"/>
            <ac:spMk id="609" creationId="{7850D0D6-F188-AD65-D9B4-AF2EC866DD51}"/>
          </ac:spMkLst>
        </pc:spChg>
        <pc:spChg chg="mod">
          <ac:chgData name="Bob Ward" userId="6da7c2dd-8e2e-469f-a216-c384312e2a2d" providerId="ADAL" clId="{581D57FF-9067-48AD-9322-2AD70797F053}" dt="2022-10-20T18:37:39.331" v="1218"/>
          <ac:spMkLst>
            <pc:docMk/>
            <pc:sldMk cId="1516796794" sldId="2147477382"/>
            <ac:spMk id="611" creationId="{E24371BD-CC77-EBB3-43E2-25F9C1A1B159}"/>
          </ac:spMkLst>
        </pc:spChg>
        <pc:spChg chg="mod">
          <ac:chgData name="Bob Ward" userId="6da7c2dd-8e2e-469f-a216-c384312e2a2d" providerId="ADAL" clId="{581D57FF-9067-48AD-9322-2AD70797F053}" dt="2022-10-20T18:37:39.331" v="1218"/>
          <ac:spMkLst>
            <pc:docMk/>
            <pc:sldMk cId="1516796794" sldId="2147477382"/>
            <ac:spMk id="613" creationId="{EA073CEB-92CE-964E-B121-C4FE767AC678}"/>
          </ac:spMkLst>
        </pc:spChg>
        <pc:spChg chg="mod">
          <ac:chgData name="Bob Ward" userId="6da7c2dd-8e2e-469f-a216-c384312e2a2d" providerId="ADAL" clId="{581D57FF-9067-48AD-9322-2AD70797F053}" dt="2022-10-20T18:37:39.331" v="1218"/>
          <ac:spMkLst>
            <pc:docMk/>
            <pc:sldMk cId="1516796794" sldId="2147477382"/>
            <ac:spMk id="614" creationId="{928B1BCF-89D7-7EA2-CA35-47409F470D14}"/>
          </ac:spMkLst>
        </pc:spChg>
        <pc:spChg chg="mod">
          <ac:chgData name="Bob Ward" userId="6da7c2dd-8e2e-469f-a216-c384312e2a2d" providerId="ADAL" clId="{581D57FF-9067-48AD-9322-2AD70797F053}" dt="2022-10-20T18:37:39.331" v="1218"/>
          <ac:spMkLst>
            <pc:docMk/>
            <pc:sldMk cId="1516796794" sldId="2147477382"/>
            <ac:spMk id="615" creationId="{CFF11069-31EE-5ED2-0D1F-64959A2EF2E6}"/>
          </ac:spMkLst>
        </pc:spChg>
        <pc:spChg chg="mod">
          <ac:chgData name="Bob Ward" userId="6da7c2dd-8e2e-469f-a216-c384312e2a2d" providerId="ADAL" clId="{581D57FF-9067-48AD-9322-2AD70797F053}" dt="2022-10-20T18:37:39.331" v="1218"/>
          <ac:spMkLst>
            <pc:docMk/>
            <pc:sldMk cId="1516796794" sldId="2147477382"/>
            <ac:spMk id="616" creationId="{CAD04726-C4D5-AAFF-158A-DC5AB235B096}"/>
          </ac:spMkLst>
        </pc:spChg>
        <pc:spChg chg="mod">
          <ac:chgData name="Bob Ward" userId="6da7c2dd-8e2e-469f-a216-c384312e2a2d" providerId="ADAL" clId="{581D57FF-9067-48AD-9322-2AD70797F053}" dt="2022-10-20T18:37:39.331" v="1218"/>
          <ac:spMkLst>
            <pc:docMk/>
            <pc:sldMk cId="1516796794" sldId="2147477382"/>
            <ac:spMk id="617" creationId="{76486631-8719-BB4B-AA37-7561A7F5A0C2}"/>
          </ac:spMkLst>
        </pc:spChg>
        <pc:spChg chg="mod">
          <ac:chgData name="Bob Ward" userId="6da7c2dd-8e2e-469f-a216-c384312e2a2d" providerId="ADAL" clId="{581D57FF-9067-48AD-9322-2AD70797F053}" dt="2022-10-20T18:37:39.331" v="1218"/>
          <ac:spMkLst>
            <pc:docMk/>
            <pc:sldMk cId="1516796794" sldId="2147477382"/>
            <ac:spMk id="619" creationId="{9B9B11C0-08C0-01DA-79AF-96E38C2D55CD}"/>
          </ac:spMkLst>
        </pc:spChg>
        <pc:spChg chg="mod">
          <ac:chgData name="Bob Ward" userId="6da7c2dd-8e2e-469f-a216-c384312e2a2d" providerId="ADAL" clId="{581D57FF-9067-48AD-9322-2AD70797F053}" dt="2022-10-20T18:37:39.331" v="1218"/>
          <ac:spMkLst>
            <pc:docMk/>
            <pc:sldMk cId="1516796794" sldId="2147477382"/>
            <ac:spMk id="621" creationId="{681D496E-85C2-2458-E4F6-C0FB0B63FB7F}"/>
          </ac:spMkLst>
        </pc:spChg>
        <pc:spChg chg="mod">
          <ac:chgData name="Bob Ward" userId="6da7c2dd-8e2e-469f-a216-c384312e2a2d" providerId="ADAL" clId="{581D57FF-9067-48AD-9322-2AD70797F053}" dt="2022-10-20T18:37:39.331" v="1218"/>
          <ac:spMkLst>
            <pc:docMk/>
            <pc:sldMk cId="1516796794" sldId="2147477382"/>
            <ac:spMk id="622" creationId="{A2007DF6-AB3F-17D2-73EF-BEE479DD3562}"/>
          </ac:spMkLst>
        </pc:spChg>
        <pc:spChg chg="mod">
          <ac:chgData name="Bob Ward" userId="6da7c2dd-8e2e-469f-a216-c384312e2a2d" providerId="ADAL" clId="{581D57FF-9067-48AD-9322-2AD70797F053}" dt="2022-10-20T18:37:39.331" v="1218"/>
          <ac:spMkLst>
            <pc:docMk/>
            <pc:sldMk cId="1516796794" sldId="2147477382"/>
            <ac:spMk id="623" creationId="{C978A651-7720-BD30-03D4-4D74CEDC36F5}"/>
          </ac:spMkLst>
        </pc:spChg>
        <pc:spChg chg="mod">
          <ac:chgData name="Bob Ward" userId="6da7c2dd-8e2e-469f-a216-c384312e2a2d" providerId="ADAL" clId="{581D57FF-9067-48AD-9322-2AD70797F053}" dt="2022-10-20T18:37:39.331" v="1218"/>
          <ac:spMkLst>
            <pc:docMk/>
            <pc:sldMk cId="1516796794" sldId="2147477382"/>
            <ac:spMk id="624" creationId="{77873F33-A84C-5B30-DEDF-2138188431F7}"/>
          </ac:spMkLst>
        </pc:spChg>
        <pc:spChg chg="mod">
          <ac:chgData name="Bob Ward" userId="6da7c2dd-8e2e-469f-a216-c384312e2a2d" providerId="ADAL" clId="{581D57FF-9067-48AD-9322-2AD70797F053}" dt="2022-10-20T18:37:39.331" v="1218"/>
          <ac:spMkLst>
            <pc:docMk/>
            <pc:sldMk cId="1516796794" sldId="2147477382"/>
            <ac:spMk id="625" creationId="{A65B9A54-A75B-EC6C-5B8E-3D19DD802402}"/>
          </ac:spMkLst>
        </pc:spChg>
        <pc:spChg chg="mod">
          <ac:chgData name="Bob Ward" userId="6da7c2dd-8e2e-469f-a216-c384312e2a2d" providerId="ADAL" clId="{581D57FF-9067-48AD-9322-2AD70797F053}" dt="2022-10-20T18:37:39.331" v="1218"/>
          <ac:spMkLst>
            <pc:docMk/>
            <pc:sldMk cId="1516796794" sldId="2147477382"/>
            <ac:spMk id="626" creationId="{DDA518DF-A278-3FF7-28D9-92D9669F23D6}"/>
          </ac:spMkLst>
        </pc:spChg>
        <pc:spChg chg="mod">
          <ac:chgData name="Bob Ward" userId="6da7c2dd-8e2e-469f-a216-c384312e2a2d" providerId="ADAL" clId="{581D57FF-9067-48AD-9322-2AD70797F053}" dt="2022-10-20T18:37:39.331" v="1218"/>
          <ac:spMkLst>
            <pc:docMk/>
            <pc:sldMk cId="1516796794" sldId="2147477382"/>
            <ac:spMk id="627" creationId="{11EBF71F-06EC-0696-41A1-7BD7BE464D5C}"/>
          </ac:spMkLst>
        </pc:spChg>
        <pc:spChg chg="mod">
          <ac:chgData name="Bob Ward" userId="6da7c2dd-8e2e-469f-a216-c384312e2a2d" providerId="ADAL" clId="{581D57FF-9067-48AD-9322-2AD70797F053}" dt="2022-10-20T18:37:39.331" v="1218"/>
          <ac:spMkLst>
            <pc:docMk/>
            <pc:sldMk cId="1516796794" sldId="2147477382"/>
            <ac:spMk id="628" creationId="{9B072000-5351-128E-E2A4-FF5DEAE72E46}"/>
          </ac:spMkLst>
        </pc:spChg>
        <pc:spChg chg="mod">
          <ac:chgData name="Bob Ward" userId="6da7c2dd-8e2e-469f-a216-c384312e2a2d" providerId="ADAL" clId="{581D57FF-9067-48AD-9322-2AD70797F053}" dt="2022-10-20T18:37:39.331" v="1218"/>
          <ac:spMkLst>
            <pc:docMk/>
            <pc:sldMk cId="1516796794" sldId="2147477382"/>
            <ac:spMk id="629" creationId="{D37BAD80-BABC-94C6-2DE8-08B7540608A2}"/>
          </ac:spMkLst>
        </pc:spChg>
        <pc:spChg chg="mod">
          <ac:chgData name="Bob Ward" userId="6da7c2dd-8e2e-469f-a216-c384312e2a2d" providerId="ADAL" clId="{581D57FF-9067-48AD-9322-2AD70797F053}" dt="2022-10-20T18:37:39.331" v="1218"/>
          <ac:spMkLst>
            <pc:docMk/>
            <pc:sldMk cId="1516796794" sldId="2147477382"/>
            <ac:spMk id="630" creationId="{15EC5DC2-A65C-CD85-AFDA-A56BCBD9898F}"/>
          </ac:spMkLst>
        </pc:spChg>
        <pc:spChg chg="mod">
          <ac:chgData name="Bob Ward" userId="6da7c2dd-8e2e-469f-a216-c384312e2a2d" providerId="ADAL" clId="{581D57FF-9067-48AD-9322-2AD70797F053}" dt="2022-10-20T18:37:39.331" v="1218"/>
          <ac:spMkLst>
            <pc:docMk/>
            <pc:sldMk cId="1516796794" sldId="2147477382"/>
            <ac:spMk id="631" creationId="{D011361C-452C-50DA-B0E9-B12DDC360D95}"/>
          </ac:spMkLst>
        </pc:spChg>
        <pc:spChg chg="mod">
          <ac:chgData name="Bob Ward" userId="6da7c2dd-8e2e-469f-a216-c384312e2a2d" providerId="ADAL" clId="{581D57FF-9067-48AD-9322-2AD70797F053}" dt="2022-10-20T18:37:39.331" v="1218"/>
          <ac:spMkLst>
            <pc:docMk/>
            <pc:sldMk cId="1516796794" sldId="2147477382"/>
            <ac:spMk id="632" creationId="{64AFB75C-EA79-46C9-56B5-4AD2EB6F8E00}"/>
          </ac:spMkLst>
        </pc:spChg>
        <pc:spChg chg="mod">
          <ac:chgData name="Bob Ward" userId="6da7c2dd-8e2e-469f-a216-c384312e2a2d" providerId="ADAL" clId="{581D57FF-9067-48AD-9322-2AD70797F053}" dt="2022-10-20T18:37:39.331" v="1218"/>
          <ac:spMkLst>
            <pc:docMk/>
            <pc:sldMk cId="1516796794" sldId="2147477382"/>
            <ac:spMk id="633" creationId="{167B1394-9156-BB8E-1856-08A6AFF9BE76}"/>
          </ac:spMkLst>
        </pc:spChg>
        <pc:spChg chg="mod">
          <ac:chgData name="Bob Ward" userId="6da7c2dd-8e2e-469f-a216-c384312e2a2d" providerId="ADAL" clId="{581D57FF-9067-48AD-9322-2AD70797F053}" dt="2022-10-20T18:37:39.331" v="1218"/>
          <ac:spMkLst>
            <pc:docMk/>
            <pc:sldMk cId="1516796794" sldId="2147477382"/>
            <ac:spMk id="634" creationId="{18CBAE69-D295-E883-C9E4-C2CA2FBE535E}"/>
          </ac:spMkLst>
        </pc:spChg>
        <pc:spChg chg="mod">
          <ac:chgData name="Bob Ward" userId="6da7c2dd-8e2e-469f-a216-c384312e2a2d" providerId="ADAL" clId="{581D57FF-9067-48AD-9322-2AD70797F053}" dt="2022-10-20T18:37:39.331" v="1218"/>
          <ac:spMkLst>
            <pc:docMk/>
            <pc:sldMk cId="1516796794" sldId="2147477382"/>
            <ac:spMk id="635" creationId="{2018DB02-5FD9-9768-567E-15CBB0F3324B}"/>
          </ac:spMkLst>
        </pc:spChg>
        <pc:spChg chg="mod">
          <ac:chgData name="Bob Ward" userId="6da7c2dd-8e2e-469f-a216-c384312e2a2d" providerId="ADAL" clId="{581D57FF-9067-48AD-9322-2AD70797F053}" dt="2022-10-20T18:37:39.331" v="1218"/>
          <ac:spMkLst>
            <pc:docMk/>
            <pc:sldMk cId="1516796794" sldId="2147477382"/>
            <ac:spMk id="636" creationId="{AB6108EF-1F24-DBF7-A8B7-58FFC958E61B}"/>
          </ac:spMkLst>
        </pc:spChg>
        <pc:spChg chg="mod">
          <ac:chgData name="Bob Ward" userId="6da7c2dd-8e2e-469f-a216-c384312e2a2d" providerId="ADAL" clId="{581D57FF-9067-48AD-9322-2AD70797F053}" dt="2022-10-20T18:37:39.331" v="1218"/>
          <ac:spMkLst>
            <pc:docMk/>
            <pc:sldMk cId="1516796794" sldId="2147477382"/>
            <ac:spMk id="637" creationId="{E69C6081-4410-021F-C19F-87AA438187D7}"/>
          </ac:spMkLst>
        </pc:spChg>
        <pc:spChg chg="mod">
          <ac:chgData name="Bob Ward" userId="6da7c2dd-8e2e-469f-a216-c384312e2a2d" providerId="ADAL" clId="{581D57FF-9067-48AD-9322-2AD70797F053}" dt="2022-10-20T18:37:39.331" v="1218"/>
          <ac:spMkLst>
            <pc:docMk/>
            <pc:sldMk cId="1516796794" sldId="2147477382"/>
            <ac:spMk id="638" creationId="{8A26E319-4C2C-4BD8-0E3B-71B564B9555F}"/>
          </ac:spMkLst>
        </pc:spChg>
        <pc:spChg chg="mod">
          <ac:chgData name="Bob Ward" userId="6da7c2dd-8e2e-469f-a216-c384312e2a2d" providerId="ADAL" clId="{581D57FF-9067-48AD-9322-2AD70797F053}" dt="2022-10-20T18:37:39.331" v="1218"/>
          <ac:spMkLst>
            <pc:docMk/>
            <pc:sldMk cId="1516796794" sldId="2147477382"/>
            <ac:spMk id="639" creationId="{6AA94AA9-7526-854A-A15F-3F031235ED06}"/>
          </ac:spMkLst>
        </pc:spChg>
        <pc:spChg chg="mod">
          <ac:chgData name="Bob Ward" userId="6da7c2dd-8e2e-469f-a216-c384312e2a2d" providerId="ADAL" clId="{581D57FF-9067-48AD-9322-2AD70797F053}" dt="2022-10-20T18:37:39.331" v="1218"/>
          <ac:spMkLst>
            <pc:docMk/>
            <pc:sldMk cId="1516796794" sldId="2147477382"/>
            <ac:spMk id="640" creationId="{7899CE5D-A8D5-AE59-20CA-33319DBF04FD}"/>
          </ac:spMkLst>
        </pc:spChg>
        <pc:spChg chg="mod">
          <ac:chgData name="Bob Ward" userId="6da7c2dd-8e2e-469f-a216-c384312e2a2d" providerId="ADAL" clId="{581D57FF-9067-48AD-9322-2AD70797F053}" dt="2022-10-20T18:37:39.331" v="1218"/>
          <ac:spMkLst>
            <pc:docMk/>
            <pc:sldMk cId="1516796794" sldId="2147477382"/>
            <ac:spMk id="641" creationId="{2AB08E6C-3227-94A8-BED1-80F2042D6CCD}"/>
          </ac:spMkLst>
        </pc:spChg>
        <pc:spChg chg="mod">
          <ac:chgData name="Bob Ward" userId="6da7c2dd-8e2e-469f-a216-c384312e2a2d" providerId="ADAL" clId="{581D57FF-9067-48AD-9322-2AD70797F053}" dt="2022-10-20T18:37:39.331" v="1218"/>
          <ac:spMkLst>
            <pc:docMk/>
            <pc:sldMk cId="1516796794" sldId="2147477382"/>
            <ac:spMk id="642" creationId="{45BFD1FC-BA92-4C0C-C0DD-7B1CB2DE78B9}"/>
          </ac:spMkLst>
        </pc:spChg>
        <pc:spChg chg="mod">
          <ac:chgData name="Bob Ward" userId="6da7c2dd-8e2e-469f-a216-c384312e2a2d" providerId="ADAL" clId="{581D57FF-9067-48AD-9322-2AD70797F053}" dt="2022-10-20T18:37:39.331" v="1218"/>
          <ac:spMkLst>
            <pc:docMk/>
            <pc:sldMk cId="1516796794" sldId="2147477382"/>
            <ac:spMk id="643" creationId="{44C14A69-1E53-422B-24C1-67FDF97FA2A5}"/>
          </ac:spMkLst>
        </pc:spChg>
        <pc:spChg chg="mod">
          <ac:chgData name="Bob Ward" userId="6da7c2dd-8e2e-469f-a216-c384312e2a2d" providerId="ADAL" clId="{581D57FF-9067-48AD-9322-2AD70797F053}" dt="2022-10-20T18:37:39.331" v="1218"/>
          <ac:spMkLst>
            <pc:docMk/>
            <pc:sldMk cId="1516796794" sldId="2147477382"/>
            <ac:spMk id="644" creationId="{603D15AE-F00C-D02F-E805-A0ECCCCC1398}"/>
          </ac:spMkLst>
        </pc:spChg>
        <pc:spChg chg="mod">
          <ac:chgData name="Bob Ward" userId="6da7c2dd-8e2e-469f-a216-c384312e2a2d" providerId="ADAL" clId="{581D57FF-9067-48AD-9322-2AD70797F053}" dt="2022-10-20T18:37:39.331" v="1218"/>
          <ac:spMkLst>
            <pc:docMk/>
            <pc:sldMk cId="1516796794" sldId="2147477382"/>
            <ac:spMk id="645" creationId="{8A863260-A34E-A9E9-018B-8764DA7728B3}"/>
          </ac:spMkLst>
        </pc:spChg>
        <pc:spChg chg="mod">
          <ac:chgData name="Bob Ward" userId="6da7c2dd-8e2e-469f-a216-c384312e2a2d" providerId="ADAL" clId="{581D57FF-9067-48AD-9322-2AD70797F053}" dt="2022-10-20T18:37:39.331" v="1218"/>
          <ac:spMkLst>
            <pc:docMk/>
            <pc:sldMk cId="1516796794" sldId="2147477382"/>
            <ac:spMk id="646" creationId="{57602ABA-A5F6-29B9-6C38-E6BAD2BAE9C0}"/>
          </ac:spMkLst>
        </pc:spChg>
        <pc:spChg chg="mod">
          <ac:chgData name="Bob Ward" userId="6da7c2dd-8e2e-469f-a216-c384312e2a2d" providerId="ADAL" clId="{581D57FF-9067-48AD-9322-2AD70797F053}" dt="2022-10-20T18:37:39.331" v="1218"/>
          <ac:spMkLst>
            <pc:docMk/>
            <pc:sldMk cId="1516796794" sldId="2147477382"/>
            <ac:spMk id="647" creationId="{0F8062BE-1B5A-DCD0-0445-066B61664FB7}"/>
          </ac:spMkLst>
        </pc:spChg>
        <pc:spChg chg="mod">
          <ac:chgData name="Bob Ward" userId="6da7c2dd-8e2e-469f-a216-c384312e2a2d" providerId="ADAL" clId="{581D57FF-9067-48AD-9322-2AD70797F053}" dt="2022-10-20T18:37:39.331" v="1218"/>
          <ac:spMkLst>
            <pc:docMk/>
            <pc:sldMk cId="1516796794" sldId="2147477382"/>
            <ac:spMk id="648" creationId="{292689AA-1BD4-BE4F-E617-6EDDFFE9BED0}"/>
          </ac:spMkLst>
        </pc:spChg>
        <pc:spChg chg="mod">
          <ac:chgData name="Bob Ward" userId="6da7c2dd-8e2e-469f-a216-c384312e2a2d" providerId="ADAL" clId="{581D57FF-9067-48AD-9322-2AD70797F053}" dt="2022-10-20T18:37:39.331" v="1218"/>
          <ac:spMkLst>
            <pc:docMk/>
            <pc:sldMk cId="1516796794" sldId="2147477382"/>
            <ac:spMk id="649" creationId="{9617C50A-E2A2-A88D-CFA0-537F0C65D2F0}"/>
          </ac:spMkLst>
        </pc:spChg>
        <pc:spChg chg="mod">
          <ac:chgData name="Bob Ward" userId="6da7c2dd-8e2e-469f-a216-c384312e2a2d" providerId="ADAL" clId="{581D57FF-9067-48AD-9322-2AD70797F053}" dt="2022-10-20T18:37:39.331" v="1218"/>
          <ac:spMkLst>
            <pc:docMk/>
            <pc:sldMk cId="1516796794" sldId="2147477382"/>
            <ac:spMk id="650" creationId="{39C0919E-C9AB-ED00-9649-6A9E9B56B073}"/>
          </ac:spMkLst>
        </pc:spChg>
        <pc:spChg chg="mod">
          <ac:chgData name="Bob Ward" userId="6da7c2dd-8e2e-469f-a216-c384312e2a2d" providerId="ADAL" clId="{581D57FF-9067-48AD-9322-2AD70797F053}" dt="2022-10-20T18:37:39.331" v="1218"/>
          <ac:spMkLst>
            <pc:docMk/>
            <pc:sldMk cId="1516796794" sldId="2147477382"/>
            <ac:spMk id="651" creationId="{182324CF-82D6-A3EB-4BA8-88961723C514}"/>
          </ac:spMkLst>
        </pc:spChg>
        <pc:spChg chg="mod">
          <ac:chgData name="Bob Ward" userId="6da7c2dd-8e2e-469f-a216-c384312e2a2d" providerId="ADAL" clId="{581D57FF-9067-48AD-9322-2AD70797F053}" dt="2022-10-20T18:37:39.331" v="1218"/>
          <ac:spMkLst>
            <pc:docMk/>
            <pc:sldMk cId="1516796794" sldId="2147477382"/>
            <ac:spMk id="652" creationId="{EC9ED986-63B1-9B05-FF3D-E563AD4B0C49}"/>
          </ac:spMkLst>
        </pc:spChg>
        <pc:spChg chg="mod">
          <ac:chgData name="Bob Ward" userId="6da7c2dd-8e2e-469f-a216-c384312e2a2d" providerId="ADAL" clId="{581D57FF-9067-48AD-9322-2AD70797F053}" dt="2022-10-20T18:37:39.331" v="1218"/>
          <ac:spMkLst>
            <pc:docMk/>
            <pc:sldMk cId="1516796794" sldId="2147477382"/>
            <ac:spMk id="653" creationId="{2F87ED84-1804-D15C-A1DA-266D73AEC33C}"/>
          </ac:spMkLst>
        </pc:spChg>
        <pc:spChg chg="mod">
          <ac:chgData name="Bob Ward" userId="6da7c2dd-8e2e-469f-a216-c384312e2a2d" providerId="ADAL" clId="{581D57FF-9067-48AD-9322-2AD70797F053}" dt="2022-10-20T18:37:39.331" v="1218"/>
          <ac:spMkLst>
            <pc:docMk/>
            <pc:sldMk cId="1516796794" sldId="2147477382"/>
            <ac:spMk id="654" creationId="{DBB66237-266F-95E3-EB70-5AD8D360DB3B}"/>
          </ac:spMkLst>
        </pc:spChg>
        <pc:spChg chg="mod">
          <ac:chgData name="Bob Ward" userId="6da7c2dd-8e2e-469f-a216-c384312e2a2d" providerId="ADAL" clId="{581D57FF-9067-48AD-9322-2AD70797F053}" dt="2022-10-20T18:37:39.331" v="1218"/>
          <ac:spMkLst>
            <pc:docMk/>
            <pc:sldMk cId="1516796794" sldId="2147477382"/>
            <ac:spMk id="655" creationId="{C79B98E5-5CD9-A9A3-C8F6-FEE35315C750}"/>
          </ac:spMkLst>
        </pc:spChg>
        <pc:spChg chg="mod">
          <ac:chgData name="Bob Ward" userId="6da7c2dd-8e2e-469f-a216-c384312e2a2d" providerId="ADAL" clId="{581D57FF-9067-48AD-9322-2AD70797F053}" dt="2022-10-20T18:37:39.331" v="1218"/>
          <ac:spMkLst>
            <pc:docMk/>
            <pc:sldMk cId="1516796794" sldId="2147477382"/>
            <ac:spMk id="656" creationId="{8795D2AB-6016-018B-70FB-F8EBC420635B}"/>
          </ac:spMkLst>
        </pc:spChg>
        <pc:spChg chg="mod">
          <ac:chgData name="Bob Ward" userId="6da7c2dd-8e2e-469f-a216-c384312e2a2d" providerId="ADAL" clId="{581D57FF-9067-48AD-9322-2AD70797F053}" dt="2022-10-20T18:37:39.331" v="1218"/>
          <ac:spMkLst>
            <pc:docMk/>
            <pc:sldMk cId="1516796794" sldId="2147477382"/>
            <ac:spMk id="657" creationId="{240E138C-DD23-4F41-928C-638284F76B9C}"/>
          </ac:spMkLst>
        </pc:spChg>
        <pc:spChg chg="mod">
          <ac:chgData name="Bob Ward" userId="6da7c2dd-8e2e-469f-a216-c384312e2a2d" providerId="ADAL" clId="{581D57FF-9067-48AD-9322-2AD70797F053}" dt="2022-10-20T18:37:39.331" v="1218"/>
          <ac:spMkLst>
            <pc:docMk/>
            <pc:sldMk cId="1516796794" sldId="2147477382"/>
            <ac:spMk id="658" creationId="{D339130B-1F7D-A27E-4728-84F38B9E7422}"/>
          </ac:spMkLst>
        </pc:spChg>
        <pc:spChg chg="mod">
          <ac:chgData name="Bob Ward" userId="6da7c2dd-8e2e-469f-a216-c384312e2a2d" providerId="ADAL" clId="{581D57FF-9067-48AD-9322-2AD70797F053}" dt="2022-10-20T18:37:39.331" v="1218"/>
          <ac:spMkLst>
            <pc:docMk/>
            <pc:sldMk cId="1516796794" sldId="2147477382"/>
            <ac:spMk id="659" creationId="{EECA9855-079E-0FCE-58F2-4ABB702BF27B}"/>
          </ac:spMkLst>
        </pc:spChg>
        <pc:spChg chg="mod">
          <ac:chgData name="Bob Ward" userId="6da7c2dd-8e2e-469f-a216-c384312e2a2d" providerId="ADAL" clId="{581D57FF-9067-48AD-9322-2AD70797F053}" dt="2022-10-20T18:37:39.331" v="1218"/>
          <ac:spMkLst>
            <pc:docMk/>
            <pc:sldMk cId="1516796794" sldId="2147477382"/>
            <ac:spMk id="660" creationId="{90B4699A-D1D6-7158-EF10-2367687C8F9B}"/>
          </ac:spMkLst>
        </pc:spChg>
        <pc:spChg chg="mod">
          <ac:chgData name="Bob Ward" userId="6da7c2dd-8e2e-469f-a216-c384312e2a2d" providerId="ADAL" clId="{581D57FF-9067-48AD-9322-2AD70797F053}" dt="2022-10-20T18:37:39.331" v="1218"/>
          <ac:spMkLst>
            <pc:docMk/>
            <pc:sldMk cId="1516796794" sldId="2147477382"/>
            <ac:spMk id="661" creationId="{0DA49F60-2DE8-BC8C-E227-F864735BD790}"/>
          </ac:spMkLst>
        </pc:spChg>
        <pc:spChg chg="mod">
          <ac:chgData name="Bob Ward" userId="6da7c2dd-8e2e-469f-a216-c384312e2a2d" providerId="ADAL" clId="{581D57FF-9067-48AD-9322-2AD70797F053}" dt="2022-10-20T18:37:39.331" v="1218"/>
          <ac:spMkLst>
            <pc:docMk/>
            <pc:sldMk cId="1516796794" sldId="2147477382"/>
            <ac:spMk id="662" creationId="{1D0560C4-8FD1-FD20-5D38-D43DE84F7E11}"/>
          </ac:spMkLst>
        </pc:spChg>
        <pc:spChg chg="mod">
          <ac:chgData name="Bob Ward" userId="6da7c2dd-8e2e-469f-a216-c384312e2a2d" providerId="ADAL" clId="{581D57FF-9067-48AD-9322-2AD70797F053}" dt="2022-10-20T18:37:39.331" v="1218"/>
          <ac:spMkLst>
            <pc:docMk/>
            <pc:sldMk cId="1516796794" sldId="2147477382"/>
            <ac:spMk id="663" creationId="{77300C80-D289-09AF-9639-4C9A34379482}"/>
          </ac:spMkLst>
        </pc:spChg>
        <pc:spChg chg="mod">
          <ac:chgData name="Bob Ward" userId="6da7c2dd-8e2e-469f-a216-c384312e2a2d" providerId="ADAL" clId="{581D57FF-9067-48AD-9322-2AD70797F053}" dt="2022-10-20T18:37:39.331" v="1218"/>
          <ac:spMkLst>
            <pc:docMk/>
            <pc:sldMk cId="1516796794" sldId="2147477382"/>
            <ac:spMk id="664" creationId="{B105A84D-D46E-6901-4DE4-8995BC5706FD}"/>
          </ac:spMkLst>
        </pc:spChg>
        <pc:spChg chg="mod">
          <ac:chgData name="Bob Ward" userId="6da7c2dd-8e2e-469f-a216-c384312e2a2d" providerId="ADAL" clId="{581D57FF-9067-48AD-9322-2AD70797F053}" dt="2022-10-20T18:37:39.331" v="1218"/>
          <ac:spMkLst>
            <pc:docMk/>
            <pc:sldMk cId="1516796794" sldId="2147477382"/>
            <ac:spMk id="665" creationId="{C3FCD206-20DE-5358-7307-4D9535FA25CB}"/>
          </ac:spMkLst>
        </pc:spChg>
        <pc:spChg chg="add mod">
          <ac:chgData name="Bob Ward" userId="6da7c2dd-8e2e-469f-a216-c384312e2a2d" providerId="ADAL" clId="{581D57FF-9067-48AD-9322-2AD70797F053}" dt="2022-10-20T18:37:39.331" v="1218"/>
          <ac:spMkLst>
            <pc:docMk/>
            <pc:sldMk cId="1516796794" sldId="2147477382"/>
            <ac:spMk id="668" creationId="{CB7263EA-EB55-7B20-9D2A-35EB3493C4E3}"/>
          </ac:spMkLst>
        </pc:spChg>
        <pc:spChg chg="add mod">
          <ac:chgData name="Bob Ward" userId="6da7c2dd-8e2e-469f-a216-c384312e2a2d" providerId="ADAL" clId="{581D57FF-9067-48AD-9322-2AD70797F053}" dt="2022-10-20T18:37:39.331" v="1218"/>
          <ac:spMkLst>
            <pc:docMk/>
            <pc:sldMk cId="1516796794" sldId="2147477382"/>
            <ac:spMk id="669" creationId="{280882BD-A3DF-3D17-712A-1830693A94BF}"/>
          </ac:spMkLst>
        </pc:spChg>
        <pc:spChg chg="mod">
          <ac:chgData name="Bob Ward" userId="6da7c2dd-8e2e-469f-a216-c384312e2a2d" providerId="ADAL" clId="{581D57FF-9067-48AD-9322-2AD70797F053}" dt="2022-10-20T18:37:39.331" v="1218"/>
          <ac:spMkLst>
            <pc:docMk/>
            <pc:sldMk cId="1516796794" sldId="2147477382"/>
            <ac:spMk id="672" creationId="{F5DCFAB4-1B84-0A0C-E244-9FFBD916CEBB}"/>
          </ac:spMkLst>
        </pc:spChg>
        <pc:spChg chg="mod">
          <ac:chgData name="Bob Ward" userId="6da7c2dd-8e2e-469f-a216-c384312e2a2d" providerId="ADAL" clId="{581D57FF-9067-48AD-9322-2AD70797F053}" dt="2022-10-20T18:37:39.331" v="1218"/>
          <ac:spMkLst>
            <pc:docMk/>
            <pc:sldMk cId="1516796794" sldId="2147477382"/>
            <ac:spMk id="674" creationId="{905ECB07-9E34-1470-073A-92CBBF6AC756}"/>
          </ac:spMkLst>
        </pc:spChg>
        <pc:spChg chg="mod">
          <ac:chgData name="Bob Ward" userId="6da7c2dd-8e2e-469f-a216-c384312e2a2d" providerId="ADAL" clId="{581D57FF-9067-48AD-9322-2AD70797F053}" dt="2022-10-20T18:37:39.331" v="1218"/>
          <ac:spMkLst>
            <pc:docMk/>
            <pc:sldMk cId="1516796794" sldId="2147477382"/>
            <ac:spMk id="675" creationId="{8A2B6EDA-889E-2E98-D992-F9AB310CF140}"/>
          </ac:spMkLst>
        </pc:spChg>
        <pc:spChg chg="mod">
          <ac:chgData name="Bob Ward" userId="6da7c2dd-8e2e-469f-a216-c384312e2a2d" providerId="ADAL" clId="{581D57FF-9067-48AD-9322-2AD70797F053}" dt="2022-10-20T18:37:39.331" v="1218"/>
          <ac:spMkLst>
            <pc:docMk/>
            <pc:sldMk cId="1516796794" sldId="2147477382"/>
            <ac:spMk id="676" creationId="{A210EB0E-28EA-2711-C60B-E09969294273}"/>
          </ac:spMkLst>
        </pc:spChg>
        <pc:spChg chg="mod">
          <ac:chgData name="Bob Ward" userId="6da7c2dd-8e2e-469f-a216-c384312e2a2d" providerId="ADAL" clId="{581D57FF-9067-48AD-9322-2AD70797F053}" dt="2022-10-20T18:37:39.331" v="1218"/>
          <ac:spMkLst>
            <pc:docMk/>
            <pc:sldMk cId="1516796794" sldId="2147477382"/>
            <ac:spMk id="677" creationId="{8BBA8DC3-2AA3-FDEB-4289-BA0FF218022C}"/>
          </ac:spMkLst>
        </pc:spChg>
        <pc:spChg chg="mod">
          <ac:chgData name="Bob Ward" userId="6da7c2dd-8e2e-469f-a216-c384312e2a2d" providerId="ADAL" clId="{581D57FF-9067-48AD-9322-2AD70797F053}" dt="2022-10-20T18:37:39.331" v="1218"/>
          <ac:spMkLst>
            <pc:docMk/>
            <pc:sldMk cId="1516796794" sldId="2147477382"/>
            <ac:spMk id="678" creationId="{7E923BA9-F8E6-89E7-2860-BDA1236E6717}"/>
          </ac:spMkLst>
        </pc:spChg>
        <pc:spChg chg="mod">
          <ac:chgData name="Bob Ward" userId="6da7c2dd-8e2e-469f-a216-c384312e2a2d" providerId="ADAL" clId="{581D57FF-9067-48AD-9322-2AD70797F053}" dt="2022-10-20T18:37:39.331" v="1218"/>
          <ac:spMkLst>
            <pc:docMk/>
            <pc:sldMk cId="1516796794" sldId="2147477382"/>
            <ac:spMk id="679" creationId="{5699D7CC-9F72-83EC-8EA8-F3319BB2FCE7}"/>
          </ac:spMkLst>
        </pc:spChg>
        <pc:spChg chg="mod">
          <ac:chgData name="Bob Ward" userId="6da7c2dd-8e2e-469f-a216-c384312e2a2d" providerId="ADAL" clId="{581D57FF-9067-48AD-9322-2AD70797F053}" dt="2022-10-20T18:37:39.331" v="1218"/>
          <ac:spMkLst>
            <pc:docMk/>
            <pc:sldMk cId="1516796794" sldId="2147477382"/>
            <ac:spMk id="680" creationId="{221A7FD4-387C-0FE8-4AA8-241EE1358CAB}"/>
          </ac:spMkLst>
        </pc:spChg>
        <pc:spChg chg="mod">
          <ac:chgData name="Bob Ward" userId="6da7c2dd-8e2e-469f-a216-c384312e2a2d" providerId="ADAL" clId="{581D57FF-9067-48AD-9322-2AD70797F053}" dt="2022-10-20T18:37:39.331" v="1218"/>
          <ac:spMkLst>
            <pc:docMk/>
            <pc:sldMk cId="1516796794" sldId="2147477382"/>
            <ac:spMk id="681" creationId="{2D6F2404-B227-616D-C2D7-63051C22E09E}"/>
          </ac:spMkLst>
        </pc:spChg>
        <pc:spChg chg="mod">
          <ac:chgData name="Bob Ward" userId="6da7c2dd-8e2e-469f-a216-c384312e2a2d" providerId="ADAL" clId="{581D57FF-9067-48AD-9322-2AD70797F053}" dt="2022-10-20T18:37:39.331" v="1218"/>
          <ac:spMkLst>
            <pc:docMk/>
            <pc:sldMk cId="1516796794" sldId="2147477382"/>
            <ac:spMk id="682" creationId="{7D5385BA-2100-2DC4-4DFB-F761298540F1}"/>
          </ac:spMkLst>
        </pc:spChg>
        <pc:spChg chg="mod">
          <ac:chgData name="Bob Ward" userId="6da7c2dd-8e2e-469f-a216-c384312e2a2d" providerId="ADAL" clId="{581D57FF-9067-48AD-9322-2AD70797F053}" dt="2022-10-20T18:37:39.331" v="1218"/>
          <ac:spMkLst>
            <pc:docMk/>
            <pc:sldMk cId="1516796794" sldId="2147477382"/>
            <ac:spMk id="683" creationId="{7FFCA1F6-B85E-BF0A-4732-AD8E65A6DA3E}"/>
          </ac:spMkLst>
        </pc:spChg>
        <pc:spChg chg="mod">
          <ac:chgData name="Bob Ward" userId="6da7c2dd-8e2e-469f-a216-c384312e2a2d" providerId="ADAL" clId="{581D57FF-9067-48AD-9322-2AD70797F053}" dt="2022-10-20T18:37:39.331" v="1218"/>
          <ac:spMkLst>
            <pc:docMk/>
            <pc:sldMk cId="1516796794" sldId="2147477382"/>
            <ac:spMk id="684" creationId="{DCED6795-DAA8-1B0C-CDD9-5F5C85704FB2}"/>
          </ac:spMkLst>
        </pc:spChg>
        <pc:spChg chg="mod">
          <ac:chgData name="Bob Ward" userId="6da7c2dd-8e2e-469f-a216-c384312e2a2d" providerId="ADAL" clId="{581D57FF-9067-48AD-9322-2AD70797F053}" dt="2022-10-20T18:37:39.331" v="1218"/>
          <ac:spMkLst>
            <pc:docMk/>
            <pc:sldMk cId="1516796794" sldId="2147477382"/>
            <ac:spMk id="685" creationId="{07472469-C788-E5E9-F243-6164FE54785A}"/>
          </ac:spMkLst>
        </pc:spChg>
        <pc:spChg chg="mod">
          <ac:chgData name="Bob Ward" userId="6da7c2dd-8e2e-469f-a216-c384312e2a2d" providerId="ADAL" clId="{581D57FF-9067-48AD-9322-2AD70797F053}" dt="2022-10-20T18:37:39.331" v="1218"/>
          <ac:spMkLst>
            <pc:docMk/>
            <pc:sldMk cId="1516796794" sldId="2147477382"/>
            <ac:spMk id="686" creationId="{737BEC71-1165-0355-C380-DBD6D9A02EBB}"/>
          </ac:spMkLst>
        </pc:spChg>
        <pc:spChg chg="mod">
          <ac:chgData name="Bob Ward" userId="6da7c2dd-8e2e-469f-a216-c384312e2a2d" providerId="ADAL" clId="{581D57FF-9067-48AD-9322-2AD70797F053}" dt="2022-10-20T18:37:39.331" v="1218"/>
          <ac:spMkLst>
            <pc:docMk/>
            <pc:sldMk cId="1516796794" sldId="2147477382"/>
            <ac:spMk id="687" creationId="{380597AD-0597-44B7-74D3-1226584EEEA5}"/>
          </ac:spMkLst>
        </pc:spChg>
        <pc:spChg chg="mod">
          <ac:chgData name="Bob Ward" userId="6da7c2dd-8e2e-469f-a216-c384312e2a2d" providerId="ADAL" clId="{581D57FF-9067-48AD-9322-2AD70797F053}" dt="2022-10-20T18:37:39.331" v="1218"/>
          <ac:spMkLst>
            <pc:docMk/>
            <pc:sldMk cId="1516796794" sldId="2147477382"/>
            <ac:spMk id="688" creationId="{E18C3A29-578B-9816-A175-0F712D04F916}"/>
          </ac:spMkLst>
        </pc:spChg>
        <pc:spChg chg="mod">
          <ac:chgData name="Bob Ward" userId="6da7c2dd-8e2e-469f-a216-c384312e2a2d" providerId="ADAL" clId="{581D57FF-9067-48AD-9322-2AD70797F053}" dt="2022-10-20T18:37:39.331" v="1218"/>
          <ac:spMkLst>
            <pc:docMk/>
            <pc:sldMk cId="1516796794" sldId="2147477382"/>
            <ac:spMk id="689" creationId="{56847643-3C3F-DDCF-BD13-5E7F80477FFA}"/>
          </ac:spMkLst>
        </pc:spChg>
        <pc:spChg chg="mod">
          <ac:chgData name="Bob Ward" userId="6da7c2dd-8e2e-469f-a216-c384312e2a2d" providerId="ADAL" clId="{581D57FF-9067-48AD-9322-2AD70797F053}" dt="2022-10-20T18:37:39.331" v="1218"/>
          <ac:spMkLst>
            <pc:docMk/>
            <pc:sldMk cId="1516796794" sldId="2147477382"/>
            <ac:spMk id="690" creationId="{BAE53D29-4CB6-A12D-8606-0C7CA8F32795}"/>
          </ac:spMkLst>
        </pc:spChg>
        <pc:spChg chg="mod">
          <ac:chgData name="Bob Ward" userId="6da7c2dd-8e2e-469f-a216-c384312e2a2d" providerId="ADAL" clId="{581D57FF-9067-48AD-9322-2AD70797F053}" dt="2022-10-20T18:37:39.331" v="1218"/>
          <ac:spMkLst>
            <pc:docMk/>
            <pc:sldMk cId="1516796794" sldId="2147477382"/>
            <ac:spMk id="691" creationId="{ABEC5CC4-82FF-E80C-7655-2E3A4ED345E0}"/>
          </ac:spMkLst>
        </pc:spChg>
        <pc:spChg chg="mod">
          <ac:chgData name="Bob Ward" userId="6da7c2dd-8e2e-469f-a216-c384312e2a2d" providerId="ADAL" clId="{581D57FF-9067-48AD-9322-2AD70797F053}" dt="2022-10-20T18:37:39.331" v="1218"/>
          <ac:spMkLst>
            <pc:docMk/>
            <pc:sldMk cId="1516796794" sldId="2147477382"/>
            <ac:spMk id="692" creationId="{A3CF216C-F445-A807-3DF5-2E5D48A92CA1}"/>
          </ac:spMkLst>
        </pc:spChg>
        <pc:spChg chg="mod">
          <ac:chgData name="Bob Ward" userId="6da7c2dd-8e2e-469f-a216-c384312e2a2d" providerId="ADAL" clId="{581D57FF-9067-48AD-9322-2AD70797F053}" dt="2022-10-20T18:37:39.331" v="1218"/>
          <ac:spMkLst>
            <pc:docMk/>
            <pc:sldMk cId="1516796794" sldId="2147477382"/>
            <ac:spMk id="693" creationId="{90F45EBC-6294-0015-8335-BA42ADBFAB6D}"/>
          </ac:spMkLst>
        </pc:spChg>
        <pc:spChg chg="mod">
          <ac:chgData name="Bob Ward" userId="6da7c2dd-8e2e-469f-a216-c384312e2a2d" providerId="ADAL" clId="{581D57FF-9067-48AD-9322-2AD70797F053}" dt="2022-10-20T18:37:39.331" v="1218"/>
          <ac:spMkLst>
            <pc:docMk/>
            <pc:sldMk cId="1516796794" sldId="2147477382"/>
            <ac:spMk id="694" creationId="{7D8CDA95-5819-3375-2F1A-69367843498B}"/>
          </ac:spMkLst>
        </pc:spChg>
        <pc:spChg chg="mod">
          <ac:chgData name="Bob Ward" userId="6da7c2dd-8e2e-469f-a216-c384312e2a2d" providerId="ADAL" clId="{581D57FF-9067-48AD-9322-2AD70797F053}" dt="2022-10-20T18:37:39.331" v="1218"/>
          <ac:spMkLst>
            <pc:docMk/>
            <pc:sldMk cId="1516796794" sldId="2147477382"/>
            <ac:spMk id="695" creationId="{075E11E0-7431-4C22-7CA4-3EBF13C90E4F}"/>
          </ac:spMkLst>
        </pc:spChg>
        <pc:spChg chg="mod">
          <ac:chgData name="Bob Ward" userId="6da7c2dd-8e2e-469f-a216-c384312e2a2d" providerId="ADAL" clId="{581D57FF-9067-48AD-9322-2AD70797F053}" dt="2022-10-20T18:37:39.331" v="1218"/>
          <ac:spMkLst>
            <pc:docMk/>
            <pc:sldMk cId="1516796794" sldId="2147477382"/>
            <ac:spMk id="696" creationId="{6497B27D-6939-CFED-7161-A11F882BC6E8}"/>
          </ac:spMkLst>
        </pc:spChg>
        <pc:spChg chg="mod">
          <ac:chgData name="Bob Ward" userId="6da7c2dd-8e2e-469f-a216-c384312e2a2d" providerId="ADAL" clId="{581D57FF-9067-48AD-9322-2AD70797F053}" dt="2022-10-20T18:37:39.331" v="1218"/>
          <ac:spMkLst>
            <pc:docMk/>
            <pc:sldMk cId="1516796794" sldId="2147477382"/>
            <ac:spMk id="697" creationId="{67F886B4-0C87-0EA1-667A-A80B40CC5053}"/>
          </ac:spMkLst>
        </pc:spChg>
        <pc:spChg chg="mod">
          <ac:chgData name="Bob Ward" userId="6da7c2dd-8e2e-469f-a216-c384312e2a2d" providerId="ADAL" clId="{581D57FF-9067-48AD-9322-2AD70797F053}" dt="2022-10-20T18:37:39.331" v="1218"/>
          <ac:spMkLst>
            <pc:docMk/>
            <pc:sldMk cId="1516796794" sldId="2147477382"/>
            <ac:spMk id="698" creationId="{5E24C38C-6C7C-5709-FE2A-C8DCB5E7DF46}"/>
          </ac:spMkLst>
        </pc:spChg>
        <pc:spChg chg="mod">
          <ac:chgData name="Bob Ward" userId="6da7c2dd-8e2e-469f-a216-c384312e2a2d" providerId="ADAL" clId="{581D57FF-9067-48AD-9322-2AD70797F053}" dt="2022-10-20T18:37:39.331" v="1218"/>
          <ac:spMkLst>
            <pc:docMk/>
            <pc:sldMk cId="1516796794" sldId="2147477382"/>
            <ac:spMk id="699" creationId="{D988ACCB-E1C7-4EEF-7F61-19C65C962C2D}"/>
          </ac:spMkLst>
        </pc:spChg>
        <pc:spChg chg="mod">
          <ac:chgData name="Bob Ward" userId="6da7c2dd-8e2e-469f-a216-c384312e2a2d" providerId="ADAL" clId="{581D57FF-9067-48AD-9322-2AD70797F053}" dt="2022-10-20T18:37:39.331" v="1218"/>
          <ac:spMkLst>
            <pc:docMk/>
            <pc:sldMk cId="1516796794" sldId="2147477382"/>
            <ac:spMk id="700" creationId="{5DAD29C4-635A-7DB4-BA64-CEB7A136DB8C}"/>
          </ac:spMkLst>
        </pc:spChg>
        <pc:spChg chg="mod">
          <ac:chgData name="Bob Ward" userId="6da7c2dd-8e2e-469f-a216-c384312e2a2d" providerId="ADAL" clId="{581D57FF-9067-48AD-9322-2AD70797F053}" dt="2022-10-20T18:37:39.331" v="1218"/>
          <ac:spMkLst>
            <pc:docMk/>
            <pc:sldMk cId="1516796794" sldId="2147477382"/>
            <ac:spMk id="701" creationId="{9D568133-2B90-8A6E-29CC-8589C8389BF9}"/>
          </ac:spMkLst>
        </pc:spChg>
        <pc:spChg chg="mod">
          <ac:chgData name="Bob Ward" userId="6da7c2dd-8e2e-469f-a216-c384312e2a2d" providerId="ADAL" clId="{581D57FF-9067-48AD-9322-2AD70797F053}" dt="2022-10-20T18:37:39.331" v="1218"/>
          <ac:spMkLst>
            <pc:docMk/>
            <pc:sldMk cId="1516796794" sldId="2147477382"/>
            <ac:spMk id="702" creationId="{05EB22C6-EFCB-D946-9D19-7FF2FAB9D96B}"/>
          </ac:spMkLst>
        </pc:spChg>
        <pc:spChg chg="mod">
          <ac:chgData name="Bob Ward" userId="6da7c2dd-8e2e-469f-a216-c384312e2a2d" providerId="ADAL" clId="{581D57FF-9067-48AD-9322-2AD70797F053}" dt="2022-10-20T18:37:39.331" v="1218"/>
          <ac:spMkLst>
            <pc:docMk/>
            <pc:sldMk cId="1516796794" sldId="2147477382"/>
            <ac:spMk id="703" creationId="{23C78203-D10A-7EC8-D0F2-3F4C9A0B3177}"/>
          </ac:spMkLst>
        </pc:spChg>
        <pc:spChg chg="mod">
          <ac:chgData name="Bob Ward" userId="6da7c2dd-8e2e-469f-a216-c384312e2a2d" providerId="ADAL" clId="{581D57FF-9067-48AD-9322-2AD70797F053}" dt="2022-10-20T18:37:39.331" v="1218"/>
          <ac:spMkLst>
            <pc:docMk/>
            <pc:sldMk cId="1516796794" sldId="2147477382"/>
            <ac:spMk id="704" creationId="{BB147605-24CE-A987-804B-04936D420F09}"/>
          </ac:spMkLst>
        </pc:spChg>
        <pc:spChg chg="mod">
          <ac:chgData name="Bob Ward" userId="6da7c2dd-8e2e-469f-a216-c384312e2a2d" providerId="ADAL" clId="{581D57FF-9067-48AD-9322-2AD70797F053}" dt="2022-10-20T18:37:39.331" v="1218"/>
          <ac:spMkLst>
            <pc:docMk/>
            <pc:sldMk cId="1516796794" sldId="2147477382"/>
            <ac:spMk id="705" creationId="{904A9664-A7A1-1E98-3D1D-0E1D5502B2AB}"/>
          </ac:spMkLst>
        </pc:spChg>
        <pc:spChg chg="mod">
          <ac:chgData name="Bob Ward" userId="6da7c2dd-8e2e-469f-a216-c384312e2a2d" providerId="ADAL" clId="{581D57FF-9067-48AD-9322-2AD70797F053}" dt="2022-10-20T18:37:39.331" v="1218"/>
          <ac:spMkLst>
            <pc:docMk/>
            <pc:sldMk cId="1516796794" sldId="2147477382"/>
            <ac:spMk id="706" creationId="{F78A5BA8-587A-AB76-A1B6-EC3984D613E7}"/>
          </ac:spMkLst>
        </pc:spChg>
        <pc:spChg chg="mod">
          <ac:chgData name="Bob Ward" userId="6da7c2dd-8e2e-469f-a216-c384312e2a2d" providerId="ADAL" clId="{581D57FF-9067-48AD-9322-2AD70797F053}" dt="2022-10-20T18:37:39.331" v="1218"/>
          <ac:spMkLst>
            <pc:docMk/>
            <pc:sldMk cId="1516796794" sldId="2147477382"/>
            <ac:spMk id="707" creationId="{3C488919-99E8-F67B-6400-2C7236874B9D}"/>
          </ac:spMkLst>
        </pc:spChg>
        <pc:spChg chg="mod">
          <ac:chgData name="Bob Ward" userId="6da7c2dd-8e2e-469f-a216-c384312e2a2d" providerId="ADAL" clId="{581D57FF-9067-48AD-9322-2AD70797F053}" dt="2022-10-20T18:37:39.331" v="1218"/>
          <ac:spMkLst>
            <pc:docMk/>
            <pc:sldMk cId="1516796794" sldId="2147477382"/>
            <ac:spMk id="708" creationId="{7BE5DF28-4B88-5635-F4D6-3EF41FBFC057}"/>
          </ac:spMkLst>
        </pc:spChg>
        <pc:spChg chg="mod">
          <ac:chgData name="Bob Ward" userId="6da7c2dd-8e2e-469f-a216-c384312e2a2d" providerId="ADAL" clId="{581D57FF-9067-48AD-9322-2AD70797F053}" dt="2022-10-20T18:37:39.331" v="1218"/>
          <ac:spMkLst>
            <pc:docMk/>
            <pc:sldMk cId="1516796794" sldId="2147477382"/>
            <ac:spMk id="709" creationId="{CDC7265F-E782-164E-01D0-779160BC9C70}"/>
          </ac:spMkLst>
        </pc:spChg>
        <pc:spChg chg="mod">
          <ac:chgData name="Bob Ward" userId="6da7c2dd-8e2e-469f-a216-c384312e2a2d" providerId="ADAL" clId="{581D57FF-9067-48AD-9322-2AD70797F053}" dt="2022-10-20T18:37:39.331" v="1218"/>
          <ac:spMkLst>
            <pc:docMk/>
            <pc:sldMk cId="1516796794" sldId="2147477382"/>
            <ac:spMk id="710" creationId="{BFDAB4DA-83CC-1433-86C9-41FB9BDA5A98}"/>
          </ac:spMkLst>
        </pc:spChg>
        <pc:spChg chg="mod">
          <ac:chgData name="Bob Ward" userId="6da7c2dd-8e2e-469f-a216-c384312e2a2d" providerId="ADAL" clId="{581D57FF-9067-48AD-9322-2AD70797F053}" dt="2022-10-20T18:37:39.331" v="1218"/>
          <ac:spMkLst>
            <pc:docMk/>
            <pc:sldMk cId="1516796794" sldId="2147477382"/>
            <ac:spMk id="711" creationId="{0EABBE77-1AA4-23FB-47B4-953053AAF2FA}"/>
          </ac:spMkLst>
        </pc:spChg>
        <pc:spChg chg="mod">
          <ac:chgData name="Bob Ward" userId="6da7c2dd-8e2e-469f-a216-c384312e2a2d" providerId="ADAL" clId="{581D57FF-9067-48AD-9322-2AD70797F053}" dt="2022-10-20T18:37:39.331" v="1218"/>
          <ac:spMkLst>
            <pc:docMk/>
            <pc:sldMk cId="1516796794" sldId="2147477382"/>
            <ac:spMk id="712" creationId="{57B021CF-A59B-F737-1691-35736DAEC8E1}"/>
          </ac:spMkLst>
        </pc:spChg>
        <pc:spChg chg="mod">
          <ac:chgData name="Bob Ward" userId="6da7c2dd-8e2e-469f-a216-c384312e2a2d" providerId="ADAL" clId="{581D57FF-9067-48AD-9322-2AD70797F053}" dt="2022-10-20T18:37:39.331" v="1218"/>
          <ac:spMkLst>
            <pc:docMk/>
            <pc:sldMk cId="1516796794" sldId="2147477382"/>
            <ac:spMk id="713" creationId="{B747EB72-6612-C97D-BFDF-AE69066F11C8}"/>
          </ac:spMkLst>
        </pc:spChg>
        <pc:spChg chg="mod">
          <ac:chgData name="Bob Ward" userId="6da7c2dd-8e2e-469f-a216-c384312e2a2d" providerId="ADAL" clId="{581D57FF-9067-48AD-9322-2AD70797F053}" dt="2022-10-20T18:37:39.331" v="1218"/>
          <ac:spMkLst>
            <pc:docMk/>
            <pc:sldMk cId="1516796794" sldId="2147477382"/>
            <ac:spMk id="714" creationId="{1DDE4E12-429B-F168-0DDF-932962A00A8F}"/>
          </ac:spMkLst>
        </pc:spChg>
        <pc:spChg chg="mod">
          <ac:chgData name="Bob Ward" userId="6da7c2dd-8e2e-469f-a216-c384312e2a2d" providerId="ADAL" clId="{581D57FF-9067-48AD-9322-2AD70797F053}" dt="2022-10-20T18:37:39.331" v="1218"/>
          <ac:spMkLst>
            <pc:docMk/>
            <pc:sldMk cId="1516796794" sldId="2147477382"/>
            <ac:spMk id="715" creationId="{D438C9A7-A858-00FD-AC00-0C074460231B}"/>
          </ac:spMkLst>
        </pc:spChg>
        <pc:spChg chg="mod">
          <ac:chgData name="Bob Ward" userId="6da7c2dd-8e2e-469f-a216-c384312e2a2d" providerId="ADAL" clId="{581D57FF-9067-48AD-9322-2AD70797F053}" dt="2022-10-20T18:37:39.331" v="1218"/>
          <ac:spMkLst>
            <pc:docMk/>
            <pc:sldMk cId="1516796794" sldId="2147477382"/>
            <ac:spMk id="716" creationId="{980F0745-A4A7-D344-2032-09E96FAD49F5}"/>
          </ac:spMkLst>
        </pc:spChg>
        <pc:spChg chg="mod">
          <ac:chgData name="Bob Ward" userId="6da7c2dd-8e2e-469f-a216-c384312e2a2d" providerId="ADAL" clId="{581D57FF-9067-48AD-9322-2AD70797F053}" dt="2022-10-20T18:37:39.331" v="1218"/>
          <ac:spMkLst>
            <pc:docMk/>
            <pc:sldMk cId="1516796794" sldId="2147477382"/>
            <ac:spMk id="717" creationId="{63A03844-53BF-17B0-3719-DB564A2057EE}"/>
          </ac:spMkLst>
        </pc:spChg>
        <pc:spChg chg="mod">
          <ac:chgData name="Bob Ward" userId="6da7c2dd-8e2e-469f-a216-c384312e2a2d" providerId="ADAL" clId="{581D57FF-9067-48AD-9322-2AD70797F053}" dt="2022-10-20T18:37:39.331" v="1218"/>
          <ac:spMkLst>
            <pc:docMk/>
            <pc:sldMk cId="1516796794" sldId="2147477382"/>
            <ac:spMk id="718" creationId="{E1218C75-F4C6-E38D-8B30-07520B7423FD}"/>
          </ac:spMkLst>
        </pc:spChg>
        <pc:spChg chg="mod">
          <ac:chgData name="Bob Ward" userId="6da7c2dd-8e2e-469f-a216-c384312e2a2d" providerId="ADAL" clId="{581D57FF-9067-48AD-9322-2AD70797F053}" dt="2022-10-20T18:37:39.331" v="1218"/>
          <ac:spMkLst>
            <pc:docMk/>
            <pc:sldMk cId="1516796794" sldId="2147477382"/>
            <ac:spMk id="720" creationId="{189607A1-77A8-75FC-825F-E20CECD84F99}"/>
          </ac:spMkLst>
        </pc:spChg>
        <pc:spChg chg="mod">
          <ac:chgData name="Bob Ward" userId="6da7c2dd-8e2e-469f-a216-c384312e2a2d" providerId="ADAL" clId="{581D57FF-9067-48AD-9322-2AD70797F053}" dt="2022-10-20T18:37:39.331" v="1218"/>
          <ac:spMkLst>
            <pc:docMk/>
            <pc:sldMk cId="1516796794" sldId="2147477382"/>
            <ac:spMk id="721" creationId="{1BA9692D-92AB-882B-92D5-EA71157816B1}"/>
          </ac:spMkLst>
        </pc:spChg>
        <pc:spChg chg="mod">
          <ac:chgData name="Bob Ward" userId="6da7c2dd-8e2e-469f-a216-c384312e2a2d" providerId="ADAL" clId="{581D57FF-9067-48AD-9322-2AD70797F053}" dt="2022-10-20T18:37:39.331" v="1218"/>
          <ac:spMkLst>
            <pc:docMk/>
            <pc:sldMk cId="1516796794" sldId="2147477382"/>
            <ac:spMk id="722" creationId="{91D87040-0ACC-22D8-45D6-B7BDC384A701}"/>
          </ac:spMkLst>
        </pc:spChg>
        <pc:spChg chg="mod">
          <ac:chgData name="Bob Ward" userId="6da7c2dd-8e2e-469f-a216-c384312e2a2d" providerId="ADAL" clId="{581D57FF-9067-48AD-9322-2AD70797F053}" dt="2022-10-20T18:37:39.331" v="1218"/>
          <ac:spMkLst>
            <pc:docMk/>
            <pc:sldMk cId="1516796794" sldId="2147477382"/>
            <ac:spMk id="723" creationId="{12C5343F-2E3B-420D-729E-CD9F94F26DC8}"/>
          </ac:spMkLst>
        </pc:spChg>
        <pc:spChg chg="mod">
          <ac:chgData name="Bob Ward" userId="6da7c2dd-8e2e-469f-a216-c384312e2a2d" providerId="ADAL" clId="{581D57FF-9067-48AD-9322-2AD70797F053}" dt="2022-10-20T18:37:39.331" v="1218"/>
          <ac:spMkLst>
            <pc:docMk/>
            <pc:sldMk cId="1516796794" sldId="2147477382"/>
            <ac:spMk id="724" creationId="{E7709E6E-FBF7-B17F-E6B9-DD40F44C8735}"/>
          </ac:spMkLst>
        </pc:spChg>
        <pc:spChg chg="mod">
          <ac:chgData name="Bob Ward" userId="6da7c2dd-8e2e-469f-a216-c384312e2a2d" providerId="ADAL" clId="{581D57FF-9067-48AD-9322-2AD70797F053}" dt="2022-10-20T18:37:39.331" v="1218"/>
          <ac:spMkLst>
            <pc:docMk/>
            <pc:sldMk cId="1516796794" sldId="2147477382"/>
            <ac:spMk id="725" creationId="{AE41EF6F-C801-DDEF-8FCB-EDA322A4A4C3}"/>
          </ac:spMkLst>
        </pc:spChg>
        <pc:spChg chg="mod">
          <ac:chgData name="Bob Ward" userId="6da7c2dd-8e2e-469f-a216-c384312e2a2d" providerId="ADAL" clId="{581D57FF-9067-48AD-9322-2AD70797F053}" dt="2022-10-20T18:37:39.331" v="1218"/>
          <ac:spMkLst>
            <pc:docMk/>
            <pc:sldMk cId="1516796794" sldId="2147477382"/>
            <ac:spMk id="726" creationId="{9B60BC19-CCEE-A72C-00A6-299E53ACC41C}"/>
          </ac:spMkLst>
        </pc:spChg>
        <pc:spChg chg="mod">
          <ac:chgData name="Bob Ward" userId="6da7c2dd-8e2e-469f-a216-c384312e2a2d" providerId="ADAL" clId="{581D57FF-9067-48AD-9322-2AD70797F053}" dt="2022-10-20T18:37:39.331" v="1218"/>
          <ac:spMkLst>
            <pc:docMk/>
            <pc:sldMk cId="1516796794" sldId="2147477382"/>
            <ac:spMk id="727" creationId="{DE9E9BA3-FD71-8872-E046-BCB7CD1C19F8}"/>
          </ac:spMkLst>
        </pc:spChg>
        <pc:spChg chg="mod">
          <ac:chgData name="Bob Ward" userId="6da7c2dd-8e2e-469f-a216-c384312e2a2d" providerId="ADAL" clId="{581D57FF-9067-48AD-9322-2AD70797F053}" dt="2022-10-20T18:37:39.331" v="1218"/>
          <ac:spMkLst>
            <pc:docMk/>
            <pc:sldMk cId="1516796794" sldId="2147477382"/>
            <ac:spMk id="728" creationId="{A726C72F-9E6F-CFD8-0BC9-245D9DE9DA20}"/>
          </ac:spMkLst>
        </pc:spChg>
        <pc:spChg chg="mod">
          <ac:chgData name="Bob Ward" userId="6da7c2dd-8e2e-469f-a216-c384312e2a2d" providerId="ADAL" clId="{581D57FF-9067-48AD-9322-2AD70797F053}" dt="2022-10-20T18:37:39.331" v="1218"/>
          <ac:spMkLst>
            <pc:docMk/>
            <pc:sldMk cId="1516796794" sldId="2147477382"/>
            <ac:spMk id="729" creationId="{10CDFC20-02DB-1B7F-57EE-755D96A42E40}"/>
          </ac:spMkLst>
        </pc:spChg>
        <pc:spChg chg="mod">
          <ac:chgData name="Bob Ward" userId="6da7c2dd-8e2e-469f-a216-c384312e2a2d" providerId="ADAL" clId="{581D57FF-9067-48AD-9322-2AD70797F053}" dt="2022-10-20T18:37:39.331" v="1218"/>
          <ac:spMkLst>
            <pc:docMk/>
            <pc:sldMk cId="1516796794" sldId="2147477382"/>
            <ac:spMk id="730" creationId="{6675CB9B-E838-1002-3F2C-CE39BFA36475}"/>
          </ac:spMkLst>
        </pc:spChg>
        <pc:spChg chg="mod">
          <ac:chgData name="Bob Ward" userId="6da7c2dd-8e2e-469f-a216-c384312e2a2d" providerId="ADAL" clId="{581D57FF-9067-48AD-9322-2AD70797F053}" dt="2022-10-20T18:37:39.331" v="1218"/>
          <ac:spMkLst>
            <pc:docMk/>
            <pc:sldMk cId="1516796794" sldId="2147477382"/>
            <ac:spMk id="731" creationId="{34321927-5D27-0150-82EB-2B407DFEC5DF}"/>
          </ac:spMkLst>
        </pc:spChg>
        <pc:spChg chg="mod">
          <ac:chgData name="Bob Ward" userId="6da7c2dd-8e2e-469f-a216-c384312e2a2d" providerId="ADAL" clId="{581D57FF-9067-48AD-9322-2AD70797F053}" dt="2022-10-20T18:37:39.331" v="1218"/>
          <ac:spMkLst>
            <pc:docMk/>
            <pc:sldMk cId="1516796794" sldId="2147477382"/>
            <ac:spMk id="732" creationId="{6923FC51-1572-E228-2FF5-DC32009C98A3}"/>
          </ac:spMkLst>
        </pc:spChg>
        <pc:spChg chg="mod">
          <ac:chgData name="Bob Ward" userId="6da7c2dd-8e2e-469f-a216-c384312e2a2d" providerId="ADAL" clId="{581D57FF-9067-48AD-9322-2AD70797F053}" dt="2022-10-20T18:37:39.331" v="1218"/>
          <ac:spMkLst>
            <pc:docMk/>
            <pc:sldMk cId="1516796794" sldId="2147477382"/>
            <ac:spMk id="733" creationId="{C5583B83-1233-E85C-52B7-6BC740668977}"/>
          </ac:spMkLst>
        </pc:spChg>
        <pc:spChg chg="mod">
          <ac:chgData name="Bob Ward" userId="6da7c2dd-8e2e-469f-a216-c384312e2a2d" providerId="ADAL" clId="{581D57FF-9067-48AD-9322-2AD70797F053}" dt="2022-10-20T18:37:39.331" v="1218"/>
          <ac:spMkLst>
            <pc:docMk/>
            <pc:sldMk cId="1516796794" sldId="2147477382"/>
            <ac:spMk id="734" creationId="{EE30366A-A839-28CD-17D2-DEFD114122AD}"/>
          </ac:spMkLst>
        </pc:spChg>
        <pc:spChg chg="mod">
          <ac:chgData name="Bob Ward" userId="6da7c2dd-8e2e-469f-a216-c384312e2a2d" providerId="ADAL" clId="{581D57FF-9067-48AD-9322-2AD70797F053}" dt="2022-10-20T18:37:39.331" v="1218"/>
          <ac:spMkLst>
            <pc:docMk/>
            <pc:sldMk cId="1516796794" sldId="2147477382"/>
            <ac:spMk id="735" creationId="{CFE457A5-CA6A-A917-5AA1-9DD3FB4E1153}"/>
          </ac:spMkLst>
        </pc:spChg>
        <pc:spChg chg="mod">
          <ac:chgData name="Bob Ward" userId="6da7c2dd-8e2e-469f-a216-c384312e2a2d" providerId="ADAL" clId="{581D57FF-9067-48AD-9322-2AD70797F053}" dt="2022-10-20T18:37:39.331" v="1218"/>
          <ac:spMkLst>
            <pc:docMk/>
            <pc:sldMk cId="1516796794" sldId="2147477382"/>
            <ac:spMk id="736" creationId="{7F0A7C25-F702-9748-4306-ECCC9BC52194}"/>
          </ac:spMkLst>
        </pc:spChg>
        <pc:spChg chg="mod">
          <ac:chgData name="Bob Ward" userId="6da7c2dd-8e2e-469f-a216-c384312e2a2d" providerId="ADAL" clId="{581D57FF-9067-48AD-9322-2AD70797F053}" dt="2022-10-20T18:37:39.331" v="1218"/>
          <ac:spMkLst>
            <pc:docMk/>
            <pc:sldMk cId="1516796794" sldId="2147477382"/>
            <ac:spMk id="737" creationId="{BA44563A-CFBE-17B4-A0CE-FD93FD1AAD9B}"/>
          </ac:spMkLst>
        </pc:spChg>
        <pc:spChg chg="mod">
          <ac:chgData name="Bob Ward" userId="6da7c2dd-8e2e-469f-a216-c384312e2a2d" providerId="ADAL" clId="{581D57FF-9067-48AD-9322-2AD70797F053}" dt="2022-10-20T18:37:39.331" v="1218"/>
          <ac:spMkLst>
            <pc:docMk/>
            <pc:sldMk cId="1516796794" sldId="2147477382"/>
            <ac:spMk id="738" creationId="{8E01BB7E-ED87-8FFF-07F2-2AC3205BEA68}"/>
          </ac:spMkLst>
        </pc:spChg>
        <pc:spChg chg="mod">
          <ac:chgData name="Bob Ward" userId="6da7c2dd-8e2e-469f-a216-c384312e2a2d" providerId="ADAL" clId="{581D57FF-9067-48AD-9322-2AD70797F053}" dt="2022-10-20T18:37:39.331" v="1218"/>
          <ac:spMkLst>
            <pc:docMk/>
            <pc:sldMk cId="1516796794" sldId="2147477382"/>
            <ac:spMk id="739" creationId="{ECD33886-3279-7F7B-FC26-11E76AE297B7}"/>
          </ac:spMkLst>
        </pc:spChg>
        <pc:spChg chg="mod">
          <ac:chgData name="Bob Ward" userId="6da7c2dd-8e2e-469f-a216-c384312e2a2d" providerId="ADAL" clId="{581D57FF-9067-48AD-9322-2AD70797F053}" dt="2022-10-20T18:37:39.331" v="1218"/>
          <ac:spMkLst>
            <pc:docMk/>
            <pc:sldMk cId="1516796794" sldId="2147477382"/>
            <ac:spMk id="740" creationId="{A22E84BC-401D-249E-1DC2-D3EE0887D3CF}"/>
          </ac:spMkLst>
        </pc:spChg>
        <pc:spChg chg="mod">
          <ac:chgData name="Bob Ward" userId="6da7c2dd-8e2e-469f-a216-c384312e2a2d" providerId="ADAL" clId="{581D57FF-9067-48AD-9322-2AD70797F053}" dt="2022-10-20T18:37:39.331" v="1218"/>
          <ac:spMkLst>
            <pc:docMk/>
            <pc:sldMk cId="1516796794" sldId="2147477382"/>
            <ac:spMk id="741" creationId="{32A18FB0-8135-7601-AF9B-B73B9243E14E}"/>
          </ac:spMkLst>
        </pc:spChg>
        <pc:spChg chg="mod">
          <ac:chgData name="Bob Ward" userId="6da7c2dd-8e2e-469f-a216-c384312e2a2d" providerId="ADAL" clId="{581D57FF-9067-48AD-9322-2AD70797F053}" dt="2022-10-20T18:37:39.331" v="1218"/>
          <ac:spMkLst>
            <pc:docMk/>
            <pc:sldMk cId="1516796794" sldId="2147477382"/>
            <ac:spMk id="742" creationId="{7260E26D-DDF6-64ED-4EC9-9D325547B06D}"/>
          </ac:spMkLst>
        </pc:spChg>
        <pc:spChg chg="mod">
          <ac:chgData name="Bob Ward" userId="6da7c2dd-8e2e-469f-a216-c384312e2a2d" providerId="ADAL" clId="{581D57FF-9067-48AD-9322-2AD70797F053}" dt="2022-10-20T18:37:39.331" v="1218"/>
          <ac:spMkLst>
            <pc:docMk/>
            <pc:sldMk cId="1516796794" sldId="2147477382"/>
            <ac:spMk id="743" creationId="{DEAEF29F-CFFF-4D25-34F7-3F31E72625C9}"/>
          </ac:spMkLst>
        </pc:spChg>
        <pc:spChg chg="mod">
          <ac:chgData name="Bob Ward" userId="6da7c2dd-8e2e-469f-a216-c384312e2a2d" providerId="ADAL" clId="{581D57FF-9067-48AD-9322-2AD70797F053}" dt="2022-10-20T18:37:39.331" v="1218"/>
          <ac:spMkLst>
            <pc:docMk/>
            <pc:sldMk cId="1516796794" sldId="2147477382"/>
            <ac:spMk id="744" creationId="{441AF637-C485-7C89-7D01-0E2BEAE45FA0}"/>
          </ac:spMkLst>
        </pc:spChg>
        <pc:spChg chg="mod">
          <ac:chgData name="Bob Ward" userId="6da7c2dd-8e2e-469f-a216-c384312e2a2d" providerId="ADAL" clId="{581D57FF-9067-48AD-9322-2AD70797F053}" dt="2022-10-20T18:37:39.331" v="1218"/>
          <ac:spMkLst>
            <pc:docMk/>
            <pc:sldMk cId="1516796794" sldId="2147477382"/>
            <ac:spMk id="745" creationId="{6D36F997-55DF-438C-3366-C3E74793CA9F}"/>
          </ac:spMkLst>
        </pc:spChg>
        <pc:spChg chg="mod">
          <ac:chgData name="Bob Ward" userId="6da7c2dd-8e2e-469f-a216-c384312e2a2d" providerId="ADAL" clId="{581D57FF-9067-48AD-9322-2AD70797F053}" dt="2022-10-20T18:37:39.331" v="1218"/>
          <ac:spMkLst>
            <pc:docMk/>
            <pc:sldMk cId="1516796794" sldId="2147477382"/>
            <ac:spMk id="746" creationId="{B0DE980A-F788-CB1E-4833-441ADDDA0129}"/>
          </ac:spMkLst>
        </pc:spChg>
        <pc:spChg chg="mod">
          <ac:chgData name="Bob Ward" userId="6da7c2dd-8e2e-469f-a216-c384312e2a2d" providerId="ADAL" clId="{581D57FF-9067-48AD-9322-2AD70797F053}" dt="2022-10-20T18:37:39.331" v="1218"/>
          <ac:spMkLst>
            <pc:docMk/>
            <pc:sldMk cId="1516796794" sldId="2147477382"/>
            <ac:spMk id="747" creationId="{0F291DA3-99A5-07C8-5161-6CD517005E5D}"/>
          </ac:spMkLst>
        </pc:spChg>
        <pc:spChg chg="mod">
          <ac:chgData name="Bob Ward" userId="6da7c2dd-8e2e-469f-a216-c384312e2a2d" providerId="ADAL" clId="{581D57FF-9067-48AD-9322-2AD70797F053}" dt="2022-10-20T18:37:39.331" v="1218"/>
          <ac:spMkLst>
            <pc:docMk/>
            <pc:sldMk cId="1516796794" sldId="2147477382"/>
            <ac:spMk id="748" creationId="{DA4E9E92-C436-1F50-294C-5CE2CD92C3C5}"/>
          </ac:spMkLst>
        </pc:spChg>
        <pc:spChg chg="mod">
          <ac:chgData name="Bob Ward" userId="6da7c2dd-8e2e-469f-a216-c384312e2a2d" providerId="ADAL" clId="{581D57FF-9067-48AD-9322-2AD70797F053}" dt="2022-10-20T18:37:39.331" v="1218"/>
          <ac:spMkLst>
            <pc:docMk/>
            <pc:sldMk cId="1516796794" sldId="2147477382"/>
            <ac:spMk id="749" creationId="{F7B48A7D-AF05-E2F4-A00C-503554FC39AE}"/>
          </ac:spMkLst>
        </pc:spChg>
        <pc:spChg chg="mod">
          <ac:chgData name="Bob Ward" userId="6da7c2dd-8e2e-469f-a216-c384312e2a2d" providerId="ADAL" clId="{581D57FF-9067-48AD-9322-2AD70797F053}" dt="2022-10-20T18:37:39.331" v="1218"/>
          <ac:spMkLst>
            <pc:docMk/>
            <pc:sldMk cId="1516796794" sldId="2147477382"/>
            <ac:spMk id="750" creationId="{C47BE04A-40FA-5722-F65F-A9E79914E34A}"/>
          </ac:spMkLst>
        </pc:spChg>
        <pc:spChg chg="mod">
          <ac:chgData name="Bob Ward" userId="6da7c2dd-8e2e-469f-a216-c384312e2a2d" providerId="ADAL" clId="{581D57FF-9067-48AD-9322-2AD70797F053}" dt="2022-10-20T18:37:39.331" v="1218"/>
          <ac:spMkLst>
            <pc:docMk/>
            <pc:sldMk cId="1516796794" sldId="2147477382"/>
            <ac:spMk id="751" creationId="{6B06611C-F1C2-5DDF-4EA7-6F19A681ADFB}"/>
          </ac:spMkLst>
        </pc:spChg>
        <pc:spChg chg="mod">
          <ac:chgData name="Bob Ward" userId="6da7c2dd-8e2e-469f-a216-c384312e2a2d" providerId="ADAL" clId="{581D57FF-9067-48AD-9322-2AD70797F053}" dt="2022-10-20T18:37:39.331" v="1218"/>
          <ac:spMkLst>
            <pc:docMk/>
            <pc:sldMk cId="1516796794" sldId="2147477382"/>
            <ac:spMk id="752" creationId="{C980575F-E738-38C3-B08B-7862A8F1846A}"/>
          </ac:spMkLst>
        </pc:spChg>
        <pc:spChg chg="mod">
          <ac:chgData name="Bob Ward" userId="6da7c2dd-8e2e-469f-a216-c384312e2a2d" providerId="ADAL" clId="{581D57FF-9067-48AD-9322-2AD70797F053}" dt="2022-10-20T18:37:39.331" v="1218"/>
          <ac:spMkLst>
            <pc:docMk/>
            <pc:sldMk cId="1516796794" sldId="2147477382"/>
            <ac:spMk id="753" creationId="{165FFD4A-AD37-9E9F-D693-E1520F020ACB}"/>
          </ac:spMkLst>
        </pc:spChg>
        <pc:spChg chg="mod">
          <ac:chgData name="Bob Ward" userId="6da7c2dd-8e2e-469f-a216-c384312e2a2d" providerId="ADAL" clId="{581D57FF-9067-48AD-9322-2AD70797F053}" dt="2022-10-20T18:37:39.331" v="1218"/>
          <ac:spMkLst>
            <pc:docMk/>
            <pc:sldMk cId="1516796794" sldId="2147477382"/>
            <ac:spMk id="754" creationId="{BB92A010-8F6E-18EF-750A-EFD6747EFCA0}"/>
          </ac:spMkLst>
        </pc:spChg>
        <pc:spChg chg="mod">
          <ac:chgData name="Bob Ward" userId="6da7c2dd-8e2e-469f-a216-c384312e2a2d" providerId="ADAL" clId="{581D57FF-9067-48AD-9322-2AD70797F053}" dt="2022-10-20T18:37:39.331" v="1218"/>
          <ac:spMkLst>
            <pc:docMk/>
            <pc:sldMk cId="1516796794" sldId="2147477382"/>
            <ac:spMk id="755" creationId="{992CD663-2691-EE14-7331-A5F94CB1D8D7}"/>
          </ac:spMkLst>
        </pc:spChg>
        <pc:spChg chg="mod">
          <ac:chgData name="Bob Ward" userId="6da7c2dd-8e2e-469f-a216-c384312e2a2d" providerId="ADAL" clId="{581D57FF-9067-48AD-9322-2AD70797F053}" dt="2022-10-20T18:37:39.331" v="1218"/>
          <ac:spMkLst>
            <pc:docMk/>
            <pc:sldMk cId="1516796794" sldId="2147477382"/>
            <ac:spMk id="756" creationId="{4C6218B4-A90C-73C2-079C-1543F665E329}"/>
          </ac:spMkLst>
        </pc:spChg>
        <pc:spChg chg="mod">
          <ac:chgData name="Bob Ward" userId="6da7c2dd-8e2e-469f-a216-c384312e2a2d" providerId="ADAL" clId="{581D57FF-9067-48AD-9322-2AD70797F053}" dt="2022-10-20T18:37:39.331" v="1218"/>
          <ac:spMkLst>
            <pc:docMk/>
            <pc:sldMk cId="1516796794" sldId="2147477382"/>
            <ac:spMk id="757" creationId="{7F6FC092-F075-23E2-91BF-850501C7E2E4}"/>
          </ac:spMkLst>
        </pc:spChg>
        <pc:spChg chg="mod">
          <ac:chgData name="Bob Ward" userId="6da7c2dd-8e2e-469f-a216-c384312e2a2d" providerId="ADAL" clId="{581D57FF-9067-48AD-9322-2AD70797F053}" dt="2022-10-20T18:37:39.331" v="1218"/>
          <ac:spMkLst>
            <pc:docMk/>
            <pc:sldMk cId="1516796794" sldId="2147477382"/>
            <ac:spMk id="758" creationId="{AA190B6F-A5B2-022E-DEB3-276A88C49A05}"/>
          </ac:spMkLst>
        </pc:spChg>
        <pc:spChg chg="mod">
          <ac:chgData name="Bob Ward" userId="6da7c2dd-8e2e-469f-a216-c384312e2a2d" providerId="ADAL" clId="{581D57FF-9067-48AD-9322-2AD70797F053}" dt="2022-10-20T18:37:39.331" v="1218"/>
          <ac:spMkLst>
            <pc:docMk/>
            <pc:sldMk cId="1516796794" sldId="2147477382"/>
            <ac:spMk id="759" creationId="{D679D4AB-E5AD-16EE-A454-4247F11C2A5B}"/>
          </ac:spMkLst>
        </pc:spChg>
        <pc:spChg chg="mod">
          <ac:chgData name="Bob Ward" userId="6da7c2dd-8e2e-469f-a216-c384312e2a2d" providerId="ADAL" clId="{581D57FF-9067-48AD-9322-2AD70797F053}" dt="2022-10-20T18:37:39.331" v="1218"/>
          <ac:spMkLst>
            <pc:docMk/>
            <pc:sldMk cId="1516796794" sldId="2147477382"/>
            <ac:spMk id="760" creationId="{B4B44AD0-A675-1279-AE4C-2E6AF795FD6C}"/>
          </ac:spMkLst>
        </pc:spChg>
        <pc:spChg chg="mod">
          <ac:chgData name="Bob Ward" userId="6da7c2dd-8e2e-469f-a216-c384312e2a2d" providerId="ADAL" clId="{581D57FF-9067-48AD-9322-2AD70797F053}" dt="2022-10-20T18:37:39.331" v="1218"/>
          <ac:spMkLst>
            <pc:docMk/>
            <pc:sldMk cId="1516796794" sldId="2147477382"/>
            <ac:spMk id="761" creationId="{F640B4B1-BC99-9D25-DBC0-F7F12237A033}"/>
          </ac:spMkLst>
        </pc:spChg>
        <pc:spChg chg="mod">
          <ac:chgData name="Bob Ward" userId="6da7c2dd-8e2e-469f-a216-c384312e2a2d" providerId="ADAL" clId="{581D57FF-9067-48AD-9322-2AD70797F053}" dt="2022-10-20T18:37:39.331" v="1218"/>
          <ac:spMkLst>
            <pc:docMk/>
            <pc:sldMk cId="1516796794" sldId="2147477382"/>
            <ac:spMk id="762" creationId="{3CCCF274-6F2B-F126-13AE-236B6D256D69}"/>
          </ac:spMkLst>
        </pc:spChg>
        <pc:spChg chg="mod">
          <ac:chgData name="Bob Ward" userId="6da7c2dd-8e2e-469f-a216-c384312e2a2d" providerId="ADAL" clId="{581D57FF-9067-48AD-9322-2AD70797F053}" dt="2022-10-20T18:37:39.331" v="1218"/>
          <ac:spMkLst>
            <pc:docMk/>
            <pc:sldMk cId="1516796794" sldId="2147477382"/>
            <ac:spMk id="763" creationId="{D80979D2-72AB-B588-0486-1CBFE4560489}"/>
          </ac:spMkLst>
        </pc:spChg>
        <pc:spChg chg="mod">
          <ac:chgData name="Bob Ward" userId="6da7c2dd-8e2e-469f-a216-c384312e2a2d" providerId="ADAL" clId="{581D57FF-9067-48AD-9322-2AD70797F053}" dt="2022-10-20T18:37:39.331" v="1218"/>
          <ac:spMkLst>
            <pc:docMk/>
            <pc:sldMk cId="1516796794" sldId="2147477382"/>
            <ac:spMk id="764" creationId="{F6CC048A-525B-9F56-1849-D76C023D3E9A}"/>
          </ac:spMkLst>
        </pc:spChg>
        <pc:spChg chg="add mod">
          <ac:chgData name="Bob Ward" userId="6da7c2dd-8e2e-469f-a216-c384312e2a2d" providerId="ADAL" clId="{581D57FF-9067-48AD-9322-2AD70797F053}" dt="2022-10-20T18:37:39.331" v="1218"/>
          <ac:spMkLst>
            <pc:docMk/>
            <pc:sldMk cId="1516796794" sldId="2147477382"/>
            <ac:spMk id="765" creationId="{9E0A7698-AD41-C227-D652-E94E51DF5155}"/>
          </ac:spMkLst>
        </pc:spChg>
        <pc:spChg chg="add mod">
          <ac:chgData name="Bob Ward" userId="6da7c2dd-8e2e-469f-a216-c384312e2a2d" providerId="ADAL" clId="{581D57FF-9067-48AD-9322-2AD70797F053}" dt="2022-10-20T18:37:39.331" v="1218"/>
          <ac:spMkLst>
            <pc:docMk/>
            <pc:sldMk cId="1516796794" sldId="2147477382"/>
            <ac:spMk id="766" creationId="{56D4D4D4-2D5B-67BA-F984-A7F9DF3BFD9E}"/>
          </ac:spMkLst>
        </pc:spChg>
        <pc:spChg chg="add mod">
          <ac:chgData name="Bob Ward" userId="6da7c2dd-8e2e-469f-a216-c384312e2a2d" providerId="ADAL" clId="{581D57FF-9067-48AD-9322-2AD70797F053}" dt="2022-10-20T18:37:39.331" v="1218"/>
          <ac:spMkLst>
            <pc:docMk/>
            <pc:sldMk cId="1516796794" sldId="2147477382"/>
            <ac:spMk id="767" creationId="{30BB60AA-CAE9-FC46-9A68-805A65018D83}"/>
          </ac:spMkLst>
        </pc:spChg>
        <pc:spChg chg="mod">
          <ac:chgData name="Bob Ward" userId="6da7c2dd-8e2e-469f-a216-c384312e2a2d" providerId="ADAL" clId="{581D57FF-9067-48AD-9322-2AD70797F053}" dt="2022-10-20T18:37:39.331" v="1218"/>
          <ac:spMkLst>
            <pc:docMk/>
            <pc:sldMk cId="1516796794" sldId="2147477382"/>
            <ac:spMk id="769" creationId="{DD7D0397-B212-461D-61E2-EAE0DC30BB67}"/>
          </ac:spMkLst>
        </pc:spChg>
        <pc:spChg chg="mod">
          <ac:chgData name="Bob Ward" userId="6da7c2dd-8e2e-469f-a216-c384312e2a2d" providerId="ADAL" clId="{581D57FF-9067-48AD-9322-2AD70797F053}" dt="2022-10-20T18:37:39.331" v="1218"/>
          <ac:spMkLst>
            <pc:docMk/>
            <pc:sldMk cId="1516796794" sldId="2147477382"/>
            <ac:spMk id="771" creationId="{65430D50-3C53-9D08-7E54-A6DA9E5219AD}"/>
          </ac:spMkLst>
        </pc:spChg>
        <pc:spChg chg="mod">
          <ac:chgData name="Bob Ward" userId="6da7c2dd-8e2e-469f-a216-c384312e2a2d" providerId="ADAL" clId="{581D57FF-9067-48AD-9322-2AD70797F053}" dt="2022-10-20T18:37:39.331" v="1218"/>
          <ac:spMkLst>
            <pc:docMk/>
            <pc:sldMk cId="1516796794" sldId="2147477382"/>
            <ac:spMk id="772" creationId="{31624972-A32F-7D9C-82EA-9502E1F2ECD7}"/>
          </ac:spMkLst>
        </pc:spChg>
        <pc:spChg chg="mod">
          <ac:chgData name="Bob Ward" userId="6da7c2dd-8e2e-469f-a216-c384312e2a2d" providerId="ADAL" clId="{581D57FF-9067-48AD-9322-2AD70797F053}" dt="2022-10-20T18:37:39.331" v="1218"/>
          <ac:spMkLst>
            <pc:docMk/>
            <pc:sldMk cId="1516796794" sldId="2147477382"/>
            <ac:spMk id="773" creationId="{2CCF15A2-A6BE-9342-4B95-382A32262806}"/>
          </ac:spMkLst>
        </pc:spChg>
        <pc:spChg chg="mod">
          <ac:chgData name="Bob Ward" userId="6da7c2dd-8e2e-469f-a216-c384312e2a2d" providerId="ADAL" clId="{581D57FF-9067-48AD-9322-2AD70797F053}" dt="2022-10-20T18:37:39.331" v="1218"/>
          <ac:spMkLst>
            <pc:docMk/>
            <pc:sldMk cId="1516796794" sldId="2147477382"/>
            <ac:spMk id="774" creationId="{B59C2BEB-6C57-FC29-413F-A4DF479F41F2}"/>
          </ac:spMkLst>
        </pc:spChg>
        <pc:spChg chg="mod">
          <ac:chgData name="Bob Ward" userId="6da7c2dd-8e2e-469f-a216-c384312e2a2d" providerId="ADAL" clId="{581D57FF-9067-48AD-9322-2AD70797F053}" dt="2022-10-20T18:37:39.331" v="1218"/>
          <ac:spMkLst>
            <pc:docMk/>
            <pc:sldMk cId="1516796794" sldId="2147477382"/>
            <ac:spMk id="775" creationId="{63FBFE07-7BD2-6010-A58E-E8C1CBE6DFB3}"/>
          </ac:spMkLst>
        </pc:spChg>
        <pc:spChg chg="add mod">
          <ac:chgData name="Bob Ward" userId="6da7c2dd-8e2e-469f-a216-c384312e2a2d" providerId="ADAL" clId="{581D57FF-9067-48AD-9322-2AD70797F053}" dt="2022-10-20T18:37:39.331" v="1218"/>
          <ac:spMkLst>
            <pc:docMk/>
            <pc:sldMk cId="1516796794" sldId="2147477382"/>
            <ac:spMk id="776" creationId="{E4E50464-D5FD-143C-D846-B5925BC136F3}"/>
          </ac:spMkLst>
        </pc:spChg>
        <pc:spChg chg="mod">
          <ac:chgData name="Bob Ward" userId="6da7c2dd-8e2e-469f-a216-c384312e2a2d" providerId="ADAL" clId="{581D57FF-9067-48AD-9322-2AD70797F053}" dt="2022-10-20T18:37:39.331" v="1218"/>
          <ac:spMkLst>
            <pc:docMk/>
            <pc:sldMk cId="1516796794" sldId="2147477382"/>
            <ac:spMk id="779" creationId="{476DF9AE-63E0-663A-38C8-410167DD5D96}"/>
          </ac:spMkLst>
        </pc:spChg>
        <pc:spChg chg="add mod">
          <ac:chgData name="Bob Ward" userId="6da7c2dd-8e2e-469f-a216-c384312e2a2d" providerId="ADAL" clId="{581D57FF-9067-48AD-9322-2AD70797F053}" dt="2022-10-20T18:42:45.584" v="1239"/>
          <ac:spMkLst>
            <pc:docMk/>
            <pc:sldMk cId="1516796794" sldId="2147477382"/>
            <ac:spMk id="781" creationId="{61CDBD8B-C512-4D54-D14D-026EFA3E2526}"/>
          </ac:spMkLst>
        </pc:spChg>
        <pc:spChg chg="mod">
          <ac:chgData name="Bob Ward" userId="6da7c2dd-8e2e-469f-a216-c384312e2a2d" providerId="ADAL" clId="{581D57FF-9067-48AD-9322-2AD70797F053}" dt="2022-10-20T18:42:45.584" v="1239"/>
          <ac:spMkLst>
            <pc:docMk/>
            <pc:sldMk cId="1516796794" sldId="2147477382"/>
            <ac:spMk id="783" creationId="{DDB1DAD0-2D64-2247-76D5-569E17F7A7B1}"/>
          </ac:spMkLst>
        </pc:spChg>
        <pc:spChg chg="mod">
          <ac:chgData name="Bob Ward" userId="6da7c2dd-8e2e-469f-a216-c384312e2a2d" providerId="ADAL" clId="{581D57FF-9067-48AD-9322-2AD70797F053}" dt="2022-10-20T18:42:45.584" v="1239"/>
          <ac:spMkLst>
            <pc:docMk/>
            <pc:sldMk cId="1516796794" sldId="2147477382"/>
            <ac:spMk id="784" creationId="{D260F445-F9E9-BD34-70CF-5A5AA6846865}"/>
          </ac:spMkLst>
        </pc:spChg>
        <pc:spChg chg="mod">
          <ac:chgData name="Bob Ward" userId="6da7c2dd-8e2e-469f-a216-c384312e2a2d" providerId="ADAL" clId="{581D57FF-9067-48AD-9322-2AD70797F053}" dt="2022-10-20T18:42:45.584" v="1239"/>
          <ac:spMkLst>
            <pc:docMk/>
            <pc:sldMk cId="1516796794" sldId="2147477382"/>
            <ac:spMk id="786" creationId="{D4D72F44-C91E-5AC3-EFFE-475E4B0EE092}"/>
          </ac:spMkLst>
        </pc:spChg>
        <pc:spChg chg="mod">
          <ac:chgData name="Bob Ward" userId="6da7c2dd-8e2e-469f-a216-c384312e2a2d" providerId="ADAL" clId="{581D57FF-9067-48AD-9322-2AD70797F053}" dt="2022-10-20T18:42:45.584" v="1239"/>
          <ac:spMkLst>
            <pc:docMk/>
            <pc:sldMk cId="1516796794" sldId="2147477382"/>
            <ac:spMk id="787" creationId="{3B1D82A0-F6E3-057E-4E99-5E6C56FBC0B5}"/>
          </ac:spMkLst>
        </pc:spChg>
        <pc:spChg chg="mod">
          <ac:chgData name="Bob Ward" userId="6da7c2dd-8e2e-469f-a216-c384312e2a2d" providerId="ADAL" clId="{581D57FF-9067-48AD-9322-2AD70797F053}" dt="2022-10-20T18:42:45.584" v="1239"/>
          <ac:spMkLst>
            <pc:docMk/>
            <pc:sldMk cId="1516796794" sldId="2147477382"/>
            <ac:spMk id="789" creationId="{9D128234-AD9D-B239-4FCC-A7C2538B9F8D}"/>
          </ac:spMkLst>
        </pc:spChg>
        <pc:spChg chg="mod">
          <ac:chgData name="Bob Ward" userId="6da7c2dd-8e2e-469f-a216-c384312e2a2d" providerId="ADAL" clId="{581D57FF-9067-48AD-9322-2AD70797F053}" dt="2022-10-20T18:42:45.584" v="1239"/>
          <ac:spMkLst>
            <pc:docMk/>
            <pc:sldMk cId="1516796794" sldId="2147477382"/>
            <ac:spMk id="790" creationId="{3380E674-86B5-D089-A5DA-061F9BB42DA5}"/>
          </ac:spMkLst>
        </pc:spChg>
        <pc:spChg chg="mod">
          <ac:chgData name="Bob Ward" userId="6da7c2dd-8e2e-469f-a216-c384312e2a2d" providerId="ADAL" clId="{581D57FF-9067-48AD-9322-2AD70797F053}" dt="2022-10-20T18:42:45.584" v="1239"/>
          <ac:spMkLst>
            <pc:docMk/>
            <pc:sldMk cId="1516796794" sldId="2147477382"/>
            <ac:spMk id="792" creationId="{B59DA1F2-B5B3-CDA3-BCAF-068A60A0ABF5}"/>
          </ac:spMkLst>
        </pc:spChg>
        <pc:spChg chg="mod">
          <ac:chgData name="Bob Ward" userId="6da7c2dd-8e2e-469f-a216-c384312e2a2d" providerId="ADAL" clId="{581D57FF-9067-48AD-9322-2AD70797F053}" dt="2022-10-20T18:42:45.584" v="1239"/>
          <ac:spMkLst>
            <pc:docMk/>
            <pc:sldMk cId="1516796794" sldId="2147477382"/>
            <ac:spMk id="793" creationId="{A88D5A5A-511F-FFDD-0CE8-A3F08116ACF3}"/>
          </ac:spMkLst>
        </pc:spChg>
        <pc:spChg chg="mod">
          <ac:chgData name="Bob Ward" userId="6da7c2dd-8e2e-469f-a216-c384312e2a2d" providerId="ADAL" clId="{581D57FF-9067-48AD-9322-2AD70797F053}" dt="2022-10-20T18:42:45.584" v="1239"/>
          <ac:spMkLst>
            <pc:docMk/>
            <pc:sldMk cId="1516796794" sldId="2147477382"/>
            <ac:spMk id="795" creationId="{C7B2B993-EDEF-C206-8CF9-0127590930AD}"/>
          </ac:spMkLst>
        </pc:spChg>
        <pc:spChg chg="mod">
          <ac:chgData name="Bob Ward" userId="6da7c2dd-8e2e-469f-a216-c384312e2a2d" providerId="ADAL" clId="{581D57FF-9067-48AD-9322-2AD70797F053}" dt="2022-10-20T18:42:45.584" v="1239"/>
          <ac:spMkLst>
            <pc:docMk/>
            <pc:sldMk cId="1516796794" sldId="2147477382"/>
            <ac:spMk id="796" creationId="{51557433-1071-0B95-9545-74295162DC3F}"/>
          </ac:spMkLst>
        </pc:spChg>
        <pc:grpChg chg="del">
          <ac:chgData name="Bob Ward" userId="6da7c2dd-8e2e-469f-a216-c384312e2a2d" providerId="ADAL" clId="{581D57FF-9067-48AD-9322-2AD70797F053}" dt="2022-10-20T18:37:21.557" v="1213" actId="478"/>
          <ac:grpSpMkLst>
            <pc:docMk/>
            <pc:sldMk cId="1516796794" sldId="2147477382"/>
            <ac:grpSpMk id="8" creationId="{D81699A5-517B-4D2F-B468-F3AF946B659B}"/>
          </ac:grpSpMkLst>
        </pc:grpChg>
        <pc:grpChg chg="add del mod">
          <ac:chgData name="Bob Ward" userId="6da7c2dd-8e2e-469f-a216-c384312e2a2d" providerId="ADAL" clId="{581D57FF-9067-48AD-9322-2AD70797F053}" dt="2022-10-20T18:37:39.269" v="1217"/>
          <ac:grpSpMkLst>
            <pc:docMk/>
            <pc:sldMk cId="1516796794" sldId="2147477382"/>
            <ac:grpSpMk id="15" creationId="{CE901586-86B5-15AD-0FC1-F48C3C4A98DB}"/>
          </ac:grpSpMkLst>
        </pc:grpChg>
        <pc:grpChg chg="mod">
          <ac:chgData name="Bob Ward" userId="6da7c2dd-8e2e-469f-a216-c384312e2a2d" providerId="ADAL" clId="{581D57FF-9067-48AD-9322-2AD70797F053}" dt="2022-10-20T18:37:34.092" v="1216"/>
          <ac:grpSpMkLst>
            <pc:docMk/>
            <pc:sldMk cId="1516796794" sldId="2147477382"/>
            <ac:grpSpMk id="16" creationId="{7F7690A7-BE70-A43B-058B-88BCECA68757}"/>
          </ac:grpSpMkLst>
        </pc:grpChg>
        <pc:grpChg chg="add del mod">
          <ac:chgData name="Bob Ward" userId="6da7c2dd-8e2e-469f-a216-c384312e2a2d" providerId="ADAL" clId="{581D57FF-9067-48AD-9322-2AD70797F053}" dt="2022-10-20T18:37:39.269" v="1217"/>
          <ac:grpSpMkLst>
            <pc:docMk/>
            <pc:sldMk cId="1516796794" sldId="2147477382"/>
            <ac:grpSpMk id="27" creationId="{4CC0D404-78E4-21A2-29BC-5843B7FF1E55}"/>
          </ac:grpSpMkLst>
        </pc:grpChg>
        <pc:grpChg chg="add del mod">
          <ac:chgData name="Bob Ward" userId="6da7c2dd-8e2e-469f-a216-c384312e2a2d" providerId="ADAL" clId="{581D57FF-9067-48AD-9322-2AD70797F053}" dt="2022-10-20T18:37:39.269" v="1217"/>
          <ac:grpSpMkLst>
            <pc:docMk/>
            <pc:sldMk cId="1516796794" sldId="2147477382"/>
            <ac:grpSpMk id="41" creationId="{5FC98DB0-4E6A-9927-6AE0-C068C75B0896}"/>
          </ac:grpSpMkLst>
        </pc:grpChg>
        <pc:grpChg chg="mod">
          <ac:chgData name="Bob Ward" userId="6da7c2dd-8e2e-469f-a216-c384312e2a2d" providerId="ADAL" clId="{581D57FF-9067-48AD-9322-2AD70797F053}" dt="2022-10-20T18:37:34.092" v="1216"/>
          <ac:grpSpMkLst>
            <pc:docMk/>
            <pc:sldMk cId="1516796794" sldId="2147477382"/>
            <ac:grpSpMk id="43" creationId="{332A2269-C973-DE3E-F1F3-716B940A83D2}"/>
          </ac:grpSpMkLst>
        </pc:grpChg>
        <pc:grpChg chg="add del mod">
          <ac:chgData name="Bob Ward" userId="6da7c2dd-8e2e-469f-a216-c384312e2a2d" providerId="ADAL" clId="{581D57FF-9067-48AD-9322-2AD70797F053}" dt="2022-10-20T18:37:39.269" v="1217"/>
          <ac:grpSpMkLst>
            <pc:docMk/>
            <pc:sldMk cId="1516796794" sldId="2147477382"/>
            <ac:grpSpMk id="49" creationId="{737C2509-7870-7C66-B639-531891BC0A32}"/>
          </ac:grpSpMkLst>
        </pc:grpChg>
        <pc:grpChg chg="mod">
          <ac:chgData name="Bob Ward" userId="6da7c2dd-8e2e-469f-a216-c384312e2a2d" providerId="ADAL" clId="{581D57FF-9067-48AD-9322-2AD70797F053}" dt="2022-10-20T18:37:34.092" v="1216"/>
          <ac:grpSpMkLst>
            <pc:docMk/>
            <pc:sldMk cId="1516796794" sldId="2147477382"/>
            <ac:grpSpMk id="51" creationId="{69AF6BF8-2E7E-DC08-CFC2-78F1B73D5E6C}"/>
          </ac:grpSpMkLst>
        </pc:grpChg>
        <pc:grpChg chg="add del mod">
          <ac:chgData name="Bob Ward" userId="6da7c2dd-8e2e-469f-a216-c384312e2a2d" providerId="ADAL" clId="{581D57FF-9067-48AD-9322-2AD70797F053}" dt="2022-10-20T18:37:39.269" v="1217"/>
          <ac:grpSpMkLst>
            <pc:docMk/>
            <pc:sldMk cId="1516796794" sldId="2147477382"/>
            <ac:grpSpMk id="57" creationId="{D72C28C7-AF93-9A26-F2AF-E31A03A2D849}"/>
          </ac:grpSpMkLst>
        </pc:grpChg>
        <pc:grpChg chg="mod">
          <ac:chgData name="Bob Ward" userId="6da7c2dd-8e2e-469f-a216-c384312e2a2d" providerId="ADAL" clId="{581D57FF-9067-48AD-9322-2AD70797F053}" dt="2022-10-20T18:37:34.092" v="1216"/>
          <ac:grpSpMkLst>
            <pc:docMk/>
            <pc:sldMk cId="1516796794" sldId="2147477382"/>
            <ac:grpSpMk id="59" creationId="{F7810BC1-0417-DB40-1B06-7581EC4EC138}"/>
          </ac:grpSpMkLst>
        </pc:grpChg>
        <pc:grpChg chg="add del mod">
          <ac:chgData name="Bob Ward" userId="6da7c2dd-8e2e-469f-a216-c384312e2a2d" providerId="ADAL" clId="{581D57FF-9067-48AD-9322-2AD70797F053}" dt="2022-10-20T18:37:39.269" v="1217"/>
          <ac:grpSpMkLst>
            <pc:docMk/>
            <pc:sldMk cId="1516796794" sldId="2147477382"/>
            <ac:grpSpMk id="193" creationId="{2B80D257-E8A3-E927-EC20-3E553EB56FE2}"/>
          </ac:grpSpMkLst>
        </pc:grpChg>
        <pc:grpChg chg="mod">
          <ac:chgData name="Bob Ward" userId="6da7c2dd-8e2e-469f-a216-c384312e2a2d" providerId="ADAL" clId="{581D57FF-9067-48AD-9322-2AD70797F053}" dt="2022-10-20T18:37:34.092" v="1216"/>
          <ac:grpSpMkLst>
            <pc:docMk/>
            <pc:sldMk cId="1516796794" sldId="2147477382"/>
            <ac:grpSpMk id="195" creationId="{B68624A3-18E5-B41B-4E31-A584BFDB576F}"/>
          </ac:grpSpMkLst>
        </pc:grpChg>
        <pc:grpChg chg="del">
          <ac:chgData name="Bob Ward" userId="6da7c2dd-8e2e-469f-a216-c384312e2a2d" providerId="ADAL" clId="{581D57FF-9067-48AD-9322-2AD70797F053}" dt="2022-10-20T18:37:21.557" v="1213" actId="478"/>
          <ac:grpSpMkLst>
            <pc:docMk/>
            <pc:sldMk cId="1516796794" sldId="2147477382"/>
            <ac:grpSpMk id="223" creationId="{7369099D-3EB2-4D20-8AB4-17D739B9897C}"/>
          </ac:grpSpMkLst>
        </pc:grpChg>
        <pc:grpChg chg="del">
          <ac:chgData name="Bob Ward" userId="6da7c2dd-8e2e-469f-a216-c384312e2a2d" providerId="ADAL" clId="{581D57FF-9067-48AD-9322-2AD70797F053}" dt="2022-10-20T18:37:21.557" v="1213" actId="478"/>
          <ac:grpSpMkLst>
            <pc:docMk/>
            <pc:sldMk cId="1516796794" sldId="2147477382"/>
            <ac:grpSpMk id="235" creationId="{03DCDDFA-AB66-49CC-9E48-ABC7ED54ED06}"/>
          </ac:grpSpMkLst>
        </pc:grpChg>
        <pc:grpChg chg="del">
          <ac:chgData name="Bob Ward" userId="6da7c2dd-8e2e-469f-a216-c384312e2a2d" providerId="ADAL" clId="{581D57FF-9067-48AD-9322-2AD70797F053}" dt="2022-10-20T18:37:21.557" v="1213" actId="478"/>
          <ac:grpSpMkLst>
            <pc:docMk/>
            <pc:sldMk cId="1516796794" sldId="2147477382"/>
            <ac:grpSpMk id="249" creationId="{751D4B04-68ED-44DE-8EE3-94EB4CD0EEDF}"/>
          </ac:grpSpMkLst>
        </pc:grpChg>
        <pc:grpChg chg="del">
          <ac:chgData name="Bob Ward" userId="6da7c2dd-8e2e-469f-a216-c384312e2a2d" providerId="ADAL" clId="{581D57FF-9067-48AD-9322-2AD70797F053}" dt="2022-10-20T18:37:21.557" v="1213" actId="478"/>
          <ac:grpSpMkLst>
            <pc:docMk/>
            <pc:sldMk cId="1516796794" sldId="2147477382"/>
            <ac:grpSpMk id="257" creationId="{8B6C21EF-EC08-478E-972C-9A9E07F3749C}"/>
          </ac:grpSpMkLst>
        </pc:grpChg>
        <pc:grpChg chg="del">
          <ac:chgData name="Bob Ward" userId="6da7c2dd-8e2e-469f-a216-c384312e2a2d" providerId="ADAL" clId="{581D57FF-9067-48AD-9322-2AD70797F053}" dt="2022-10-20T18:37:21.557" v="1213" actId="478"/>
          <ac:grpSpMkLst>
            <pc:docMk/>
            <pc:sldMk cId="1516796794" sldId="2147477382"/>
            <ac:grpSpMk id="265" creationId="{E5055C2E-A9C9-4CB0-AC8A-27E9EB727572}"/>
          </ac:grpSpMkLst>
        </pc:grpChg>
        <pc:grpChg chg="del">
          <ac:chgData name="Bob Ward" userId="6da7c2dd-8e2e-469f-a216-c384312e2a2d" providerId="ADAL" clId="{581D57FF-9067-48AD-9322-2AD70797F053}" dt="2022-10-20T18:37:21.557" v="1213" actId="478"/>
          <ac:grpSpMkLst>
            <pc:docMk/>
            <pc:sldMk cId="1516796794" sldId="2147477382"/>
            <ac:grpSpMk id="273" creationId="{17647F7B-03F8-4164-93B8-98CB0C4DA8D0}"/>
          </ac:grpSpMkLst>
        </pc:grpChg>
        <pc:grpChg chg="del">
          <ac:chgData name="Bob Ward" userId="6da7c2dd-8e2e-469f-a216-c384312e2a2d" providerId="ADAL" clId="{581D57FF-9067-48AD-9322-2AD70797F053}" dt="2022-10-20T18:37:21.557" v="1213" actId="478"/>
          <ac:grpSpMkLst>
            <pc:docMk/>
            <pc:sldMk cId="1516796794" sldId="2147477382"/>
            <ac:grpSpMk id="329" creationId="{956B231B-3D73-4FB0-ABA7-FECED40D883E}"/>
          </ac:grpSpMkLst>
        </pc:grpChg>
        <pc:grpChg chg="del">
          <ac:chgData name="Bob Ward" userId="6da7c2dd-8e2e-469f-a216-c384312e2a2d" providerId="ADAL" clId="{581D57FF-9067-48AD-9322-2AD70797F053}" dt="2022-10-20T18:37:21.557" v="1213" actId="478"/>
          <ac:grpSpMkLst>
            <pc:docMk/>
            <pc:sldMk cId="1516796794" sldId="2147477382"/>
            <ac:grpSpMk id="377" creationId="{495524BD-C04D-4B2E-9782-8C677D638F60}"/>
          </ac:grpSpMkLst>
        </pc:grpChg>
        <pc:grpChg chg="del">
          <ac:chgData name="Bob Ward" userId="6da7c2dd-8e2e-469f-a216-c384312e2a2d" providerId="ADAL" clId="{581D57FF-9067-48AD-9322-2AD70797F053}" dt="2022-10-20T18:37:21.557" v="1213" actId="478"/>
          <ac:grpSpMkLst>
            <pc:docMk/>
            <pc:sldMk cId="1516796794" sldId="2147477382"/>
            <ac:grpSpMk id="426" creationId="{93C72181-0B30-409E-A61C-700AD09B78E4}"/>
          </ac:grpSpMkLst>
        </pc:grpChg>
        <pc:grpChg chg="add del mod">
          <ac:chgData name="Bob Ward" userId="6da7c2dd-8e2e-469f-a216-c384312e2a2d" providerId="ADAL" clId="{581D57FF-9067-48AD-9322-2AD70797F053}" dt="2022-10-20T18:37:39.269" v="1217"/>
          <ac:grpSpMkLst>
            <pc:docMk/>
            <pc:sldMk cId="1516796794" sldId="2147477382"/>
            <ac:grpSpMk id="456" creationId="{C82DC9F8-02B5-0CBC-20EA-C96EF0304A42}"/>
          </ac:grpSpMkLst>
        </pc:grpChg>
        <pc:grpChg chg="mod">
          <ac:chgData name="Bob Ward" userId="6da7c2dd-8e2e-469f-a216-c384312e2a2d" providerId="ADAL" clId="{581D57FF-9067-48AD-9322-2AD70797F053}" dt="2022-10-20T18:37:34.092" v="1216"/>
          <ac:grpSpMkLst>
            <pc:docMk/>
            <pc:sldMk cId="1516796794" sldId="2147477382"/>
            <ac:grpSpMk id="458" creationId="{D068DE24-55E7-E7C3-1ED3-B2C2D283209D}"/>
          </ac:grpSpMkLst>
        </pc:grpChg>
        <pc:grpChg chg="add del mod">
          <ac:chgData name="Bob Ward" userId="6da7c2dd-8e2e-469f-a216-c384312e2a2d" providerId="ADAL" clId="{581D57FF-9067-48AD-9322-2AD70797F053}" dt="2022-10-20T18:37:39.269" v="1217"/>
          <ac:grpSpMkLst>
            <pc:docMk/>
            <pc:sldMk cId="1516796794" sldId="2147477382"/>
            <ac:grpSpMk id="504" creationId="{C324145A-54C9-C5EC-6780-49EF04509E79}"/>
          </ac:grpSpMkLst>
        </pc:grpChg>
        <pc:grpChg chg="add del mod">
          <ac:chgData name="Bob Ward" userId="6da7c2dd-8e2e-469f-a216-c384312e2a2d" providerId="ADAL" clId="{581D57FF-9067-48AD-9322-2AD70797F053}" dt="2022-10-20T18:37:39.269" v="1217"/>
          <ac:grpSpMkLst>
            <pc:docMk/>
            <pc:sldMk cId="1516796794" sldId="2147477382"/>
            <ac:grpSpMk id="553" creationId="{8EBA3BC0-64A7-BD0E-48B9-7DEA208943AD}"/>
          </ac:grpSpMkLst>
        </pc:grpChg>
        <pc:grpChg chg="mod">
          <ac:chgData name="Bob Ward" userId="6da7c2dd-8e2e-469f-a216-c384312e2a2d" providerId="ADAL" clId="{581D57FF-9067-48AD-9322-2AD70797F053}" dt="2022-10-20T18:37:34.092" v="1216"/>
          <ac:grpSpMkLst>
            <pc:docMk/>
            <pc:sldMk cId="1516796794" sldId="2147477382"/>
            <ac:grpSpMk id="555" creationId="{F79F95AB-A87D-51AE-4529-7F963BBF67ED}"/>
          </ac:grpSpMkLst>
        </pc:grpChg>
        <pc:grpChg chg="add del mod">
          <ac:chgData name="Bob Ward" userId="6da7c2dd-8e2e-469f-a216-c384312e2a2d" providerId="ADAL" clId="{581D57FF-9067-48AD-9322-2AD70797F053}" dt="2022-10-20T18:37:39.269" v="1217"/>
          <ac:grpSpMkLst>
            <pc:docMk/>
            <pc:sldMk cId="1516796794" sldId="2147477382"/>
            <ac:grpSpMk id="562" creationId="{6AB42D33-BA65-B8A8-E43D-4CA1E45B7D15}"/>
          </ac:grpSpMkLst>
        </pc:grpChg>
        <pc:grpChg chg="add mod">
          <ac:chgData name="Bob Ward" userId="6da7c2dd-8e2e-469f-a216-c384312e2a2d" providerId="ADAL" clId="{581D57FF-9067-48AD-9322-2AD70797F053}" dt="2022-10-20T18:37:39.331" v="1218"/>
          <ac:grpSpMkLst>
            <pc:docMk/>
            <pc:sldMk cId="1516796794" sldId="2147477382"/>
            <ac:grpSpMk id="568" creationId="{4AEF047B-0B4B-48CB-0A32-30756C9F64FC}"/>
          </ac:grpSpMkLst>
        </pc:grpChg>
        <pc:grpChg chg="mod">
          <ac:chgData name="Bob Ward" userId="6da7c2dd-8e2e-469f-a216-c384312e2a2d" providerId="ADAL" clId="{581D57FF-9067-48AD-9322-2AD70797F053}" dt="2022-10-20T18:37:39.331" v="1218"/>
          <ac:grpSpMkLst>
            <pc:docMk/>
            <pc:sldMk cId="1516796794" sldId="2147477382"/>
            <ac:grpSpMk id="569" creationId="{DBBEFD00-726C-677A-FEDC-3472E8D68C5A}"/>
          </ac:grpSpMkLst>
        </pc:grpChg>
        <pc:grpChg chg="add mod">
          <ac:chgData name="Bob Ward" userId="6da7c2dd-8e2e-469f-a216-c384312e2a2d" providerId="ADAL" clId="{581D57FF-9067-48AD-9322-2AD70797F053}" dt="2022-10-20T18:37:39.331" v="1218"/>
          <ac:grpSpMkLst>
            <pc:docMk/>
            <pc:sldMk cId="1516796794" sldId="2147477382"/>
            <ac:grpSpMk id="580" creationId="{7E95CA0D-156D-3B0C-A6E1-EF660719FAAA}"/>
          </ac:grpSpMkLst>
        </pc:grpChg>
        <pc:grpChg chg="add mod">
          <ac:chgData name="Bob Ward" userId="6da7c2dd-8e2e-469f-a216-c384312e2a2d" providerId="ADAL" clId="{581D57FF-9067-48AD-9322-2AD70797F053}" dt="2022-10-20T18:37:39.331" v="1218"/>
          <ac:grpSpMkLst>
            <pc:docMk/>
            <pc:sldMk cId="1516796794" sldId="2147477382"/>
            <ac:grpSpMk id="594" creationId="{808975FA-F005-A63E-1FF2-F967EBA10582}"/>
          </ac:grpSpMkLst>
        </pc:grpChg>
        <pc:grpChg chg="mod">
          <ac:chgData name="Bob Ward" userId="6da7c2dd-8e2e-469f-a216-c384312e2a2d" providerId="ADAL" clId="{581D57FF-9067-48AD-9322-2AD70797F053}" dt="2022-10-20T18:37:39.331" v="1218"/>
          <ac:grpSpMkLst>
            <pc:docMk/>
            <pc:sldMk cId="1516796794" sldId="2147477382"/>
            <ac:grpSpMk id="596" creationId="{40836EF2-B8E3-C5AC-CFCA-4DE4212DF52C}"/>
          </ac:grpSpMkLst>
        </pc:grpChg>
        <pc:grpChg chg="add mod">
          <ac:chgData name="Bob Ward" userId="6da7c2dd-8e2e-469f-a216-c384312e2a2d" providerId="ADAL" clId="{581D57FF-9067-48AD-9322-2AD70797F053}" dt="2022-10-20T18:37:39.331" v="1218"/>
          <ac:grpSpMkLst>
            <pc:docMk/>
            <pc:sldMk cId="1516796794" sldId="2147477382"/>
            <ac:grpSpMk id="602" creationId="{E701E47D-E9FD-DAEC-7345-092995376139}"/>
          </ac:grpSpMkLst>
        </pc:grpChg>
        <pc:grpChg chg="mod">
          <ac:chgData name="Bob Ward" userId="6da7c2dd-8e2e-469f-a216-c384312e2a2d" providerId="ADAL" clId="{581D57FF-9067-48AD-9322-2AD70797F053}" dt="2022-10-20T18:37:39.331" v="1218"/>
          <ac:grpSpMkLst>
            <pc:docMk/>
            <pc:sldMk cId="1516796794" sldId="2147477382"/>
            <ac:grpSpMk id="604" creationId="{31C16B5F-E495-4360-A36D-12C80FB45FDF}"/>
          </ac:grpSpMkLst>
        </pc:grpChg>
        <pc:grpChg chg="add mod">
          <ac:chgData name="Bob Ward" userId="6da7c2dd-8e2e-469f-a216-c384312e2a2d" providerId="ADAL" clId="{581D57FF-9067-48AD-9322-2AD70797F053}" dt="2022-10-20T18:37:39.331" v="1218"/>
          <ac:grpSpMkLst>
            <pc:docMk/>
            <pc:sldMk cId="1516796794" sldId="2147477382"/>
            <ac:grpSpMk id="610" creationId="{52AE2871-1C6E-E1D3-F7EF-CD1326C48C13}"/>
          </ac:grpSpMkLst>
        </pc:grpChg>
        <pc:grpChg chg="mod">
          <ac:chgData name="Bob Ward" userId="6da7c2dd-8e2e-469f-a216-c384312e2a2d" providerId="ADAL" clId="{581D57FF-9067-48AD-9322-2AD70797F053}" dt="2022-10-20T18:37:39.331" v="1218"/>
          <ac:grpSpMkLst>
            <pc:docMk/>
            <pc:sldMk cId="1516796794" sldId="2147477382"/>
            <ac:grpSpMk id="612" creationId="{4FF9198E-2CDA-579D-8EC7-9505D6184281}"/>
          </ac:grpSpMkLst>
        </pc:grpChg>
        <pc:grpChg chg="add mod">
          <ac:chgData name="Bob Ward" userId="6da7c2dd-8e2e-469f-a216-c384312e2a2d" providerId="ADAL" clId="{581D57FF-9067-48AD-9322-2AD70797F053}" dt="2022-10-20T18:37:39.331" v="1218"/>
          <ac:grpSpMkLst>
            <pc:docMk/>
            <pc:sldMk cId="1516796794" sldId="2147477382"/>
            <ac:grpSpMk id="618" creationId="{D8503BA5-9A43-4319-02D8-66EB16EFB510}"/>
          </ac:grpSpMkLst>
        </pc:grpChg>
        <pc:grpChg chg="mod">
          <ac:chgData name="Bob Ward" userId="6da7c2dd-8e2e-469f-a216-c384312e2a2d" providerId="ADAL" clId="{581D57FF-9067-48AD-9322-2AD70797F053}" dt="2022-10-20T18:37:39.331" v="1218"/>
          <ac:grpSpMkLst>
            <pc:docMk/>
            <pc:sldMk cId="1516796794" sldId="2147477382"/>
            <ac:grpSpMk id="620" creationId="{9E7CFD76-7A27-37AF-EF71-9CC8F2504C30}"/>
          </ac:grpSpMkLst>
        </pc:grpChg>
        <pc:grpChg chg="add mod">
          <ac:chgData name="Bob Ward" userId="6da7c2dd-8e2e-469f-a216-c384312e2a2d" providerId="ADAL" clId="{581D57FF-9067-48AD-9322-2AD70797F053}" dt="2022-10-20T18:37:39.331" v="1218"/>
          <ac:grpSpMkLst>
            <pc:docMk/>
            <pc:sldMk cId="1516796794" sldId="2147477382"/>
            <ac:grpSpMk id="671" creationId="{5398ABA4-A4A1-0905-052F-849AFAEEFC63}"/>
          </ac:grpSpMkLst>
        </pc:grpChg>
        <pc:grpChg chg="mod">
          <ac:chgData name="Bob Ward" userId="6da7c2dd-8e2e-469f-a216-c384312e2a2d" providerId="ADAL" clId="{581D57FF-9067-48AD-9322-2AD70797F053}" dt="2022-10-20T18:37:39.331" v="1218"/>
          <ac:grpSpMkLst>
            <pc:docMk/>
            <pc:sldMk cId="1516796794" sldId="2147477382"/>
            <ac:grpSpMk id="673" creationId="{F650802D-01A0-9DA9-832D-616EA1D5F2BF}"/>
          </ac:grpSpMkLst>
        </pc:grpChg>
        <pc:grpChg chg="add mod">
          <ac:chgData name="Bob Ward" userId="6da7c2dd-8e2e-469f-a216-c384312e2a2d" providerId="ADAL" clId="{581D57FF-9067-48AD-9322-2AD70797F053}" dt="2022-10-20T18:37:39.331" v="1218"/>
          <ac:grpSpMkLst>
            <pc:docMk/>
            <pc:sldMk cId="1516796794" sldId="2147477382"/>
            <ac:grpSpMk id="719" creationId="{1434EE69-1BED-7223-CA6B-9E99FB18C0E6}"/>
          </ac:grpSpMkLst>
        </pc:grpChg>
        <pc:grpChg chg="add mod">
          <ac:chgData name="Bob Ward" userId="6da7c2dd-8e2e-469f-a216-c384312e2a2d" providerId="ADAL" clId="{581D57FF-9067-48AD-9322-2AD70797F053}" dt="2022-10-20T18:37:39.331" v="1218"/>
          <ac:grpSpMkLst>
            <pc:docMk/>
            <pc:sldMk cId="1516796794" sldId="2147477382"/>
            <ac:grpSpMk id="768" creationId="{0CF2C083-DD7B-968B-576C-496E105C359B}"/>
          </ac:grpSpMkLst>
        </pc:grpChg>
        <pc:grpChg chg="mod">
          <ac:chgData name="Bob Ward" userId="6da7c2dd-8e2e-469f-a216-c384312e2a2d" providerId="ADAL" clId="{581D57FF-9067-48AD-9322-2AD70797F053}" dt="2022-10-20T18:37:39.331" v="1218"/>
          <ac:grpSpMkLst>
            <pc:docMk/>
            <pc:sldMk cId="1516796794" sldId="2147477382"/>
            <ac:grpSpMk id="770" creationId="{A6DEA33E-204D-97AA-8C61-020224D78A49}"/>
          </ac:grpSpMkLst>
        </pc:grpChg>
        <pc:grpChg chg="add mod">
          <ac:chgData name="Bob Ward" userId="6da7c2dd-8e2e-469f-a216-c384312e2a2d" providerId="ADAL" clId="{581D57FF-9067-48AD-9322-2AD70797F053}" dt="2022-10-20T18:37:39.331" v="1218"/>
          <ac:grpSpMkLst>
            <pc:docMk/>
            <pc:sldMk cId="1516796794" sldId="2147477382"/>
            <ac:grpSpMk id="777" creationId="{A98CF069-536F-1D5F-85CD-B220EBB3B68A}"/>
          </ac:grpSpMkLst>
        </pc:grpChg>
        <pc:grpChg chg="add mod">
          <ac:chgData name="Bob Ward" userId="6da7c2dd-8e2e-469f-a216-c384312e2a2d" providerId="ADAL" clId="{581D57FF-9067-48AD-9322-2AD70797F053}" dt="2022-10-20T18:42:45.584" v="1239"/>
          <ac:grpSpMkLst>
            <pc:docMk/>
            <pc:sldMk cId="1516796794" sldId="2147477382"/>
            <ac:grpSpMk id="782" creationId="{486FAEFA-DF56-6588-51C6-1D97513DA843}"/>
          </ac:grpSpMkLst>
        </pc:grpChg>
        <pc:grpChg chg="add mod">
          <ac:chgData name="Bob Ward" userId="6da7c2dd-8e2e-469f-a216-c384312e2a2d" providerId="ADAL" clId="{581D57FF-9067-48AD-9322-2AD70797F053}" dt="2022-10-20T18:42:45.584" v="1239"/>
          <ac:grpSpMkLst>
            <pc:docMk/>
            <pc:sldMk cId="1516796794" sldId="2147477382"/>
            <ac:grpSpMk id="785" creationId="{65FC6364-9E9E-2176-31C8-BF2166D2446D}"/>
          </ac:grpSpMkLst>
        </pc:grpChg>
        <pc:grpChg chg="add mod">
          <ac:chgData name="Bob Ward" userId="6da7c2dd-8e2e-469f-a216-c384312e2a2d" providerId="ADAL" clId="{581D57FF-9067-48AD-9322-2AD70797F053}" dt="2022-10-20T18:42:45.584" v="1239"/>
          <ac:grpSpMkLst>
            <pc:docMk/>
            <pc:sldMk cId="1516796794" sldId="2147477382"/>
            <ac:grpSpMk id="788" creationId="{72D7E049-2653-FA13-A788-BE447528BA6D}"/>
          </ac:grpSpMkLst>
        </pc:grpChg>
        <pc:grpChg chg="add mod">
          <ac:chgData name="Bob Ward" userId="6da7c2dd-8e2e-469f-a216-c384312e2a2d" providerId="ADAL" clId="{581D57FF-9067-48AD-9322-2AD70797F053}" dt="2022-10-20T18:42:45.584" v="1239"/>
          <ac:grpSpMkLst>
            <pc:docMk/>
            <pc:sldMk cId="1516796794" sldId="2147477382"/>
            <ac:grpSpMk id="791" creationId="{CD683C16-7672-A907-ADD6-FDA3B361AD78}"/>
          </ac:grpSpMkLst>
        </pc:grpChg>
        <pc:grpChg chg="add mod">
          <ac:chgData name="Bob Ward" userId="6da7c2dd-8e2e-469f-a216-c384312e2a2d" providerId="ADAL" clId="{581D57FF-9067-48AD-9322-2AD70797F053}" dt="2022-10-20T18:42:45.584" v="1239"/>
          <ac:grpSpMkLst>
            <pc:docMk/>
            <pc:sldMk cId="1516796794" sldId="2147477382"/>
            <ac:grpSpMk id="794" creationId="{CC5994F7-D91A-CC2E-61E6-FD12A624F25E}"/>
          </ac:grpSpMkLst>
        </pc:grpChg>
        <pc:picChg chg="del">
          <ac:chgData name="Bob Ward" userId="6da7c2dd-8e2e-469f-a216-c384312e2a2d" providerId="ADAL" clId="{581D57FF-9067-48AD-9322-2AD70797F053}" dt="2022-10-20T18:37:21.557" v="1213" actId="478"/>
          <ac:picMkLst>
            <pc:docMk/>
            <pc:sldMk cId="1516796794" sldId="2147477382"/>
            <ac:picMk id="4" creationId="{2E086B59-AF6E-4859-9182-D92C51BE4E41}"/>
          </ac:picMkLst>
        </pc:picChg>
        <pc:picChg chg="add del mod">
          <ac:chgData name="Bob Ward" userId="6da7c2dd-8e2e-469f-a216-c384312e2a2d" providerId="ADAL" clId="{581D57FF-9067-48AD-9322-2AD70797F053}" dt="2022-10-20T18:37:39.269" v="1217"/>
          <ac:picMkLst>
            <pc:docMk/>
            <pc:sldMk cId="1516796794" sldId="2147477382"/>
            <ac:picMk id="23" creationId="{F4E068E2-74B7-CA8D-C5C5-BBE9AB730939}"/>
          </ac:picMkLst>
        </pc:picChg>
        <pc:picChg chg="del">
          <ac:chgData name="Bob Ward" userId="6da7c2dd-8e2e-469f-a216-c384312e2a2d" providerId="ADAL" clId="{581D57FF-9067-48AD-9322-2AD70797F053}" dt="2022-10-20T18:37:21.557" v="1213" actId="478"/>
          <ac:picMkLst>
            <pc:docMk/>
            <pc:sldMk cId="1516796794" sldId="2147477382"/>
            <ac:picMk id="231" creationId="{A69743FB-5CDC-4259-B171-BD36B1E2749C}"/>
          </ac:picMkLst>
        </pc:picChg>
        <pc:picChg chg="mod">
          <ac:chgData name="Bob Ward" userId="6da7c2dd-8e2e-469f-a216-c384312e2a2d" providerId="ADAL" clId="{581D57FF-9067-48AD-9322-2AD70797F053}" dt="2022-10-20T18:37:34.092" v="1216"/>
          <ac:picMkLst>
            <pc:docMk/>
            <pc:sldMk cId="1516796794" sldId="2147477382"/>
            <ac:picMk id="563" creationId="{AEA20D5C-CA6E-508D-9EFE-B9D4CFE5D877}"/>
          </ac:picMkLst>
        </pc:picChg>
        <pc:picChg chg="add del mod">
          <ac:chgData name="Bob Ward" userId="6da7c2dd-8e2e-469f-a216-c384312e2a2d" providerId="ADAL" clId="{581D57FF-9067-48AD-9322-2AD70797F053}" dt="2022-10-20T18:37:39.269" v="1217"/>
          <ac:picMkLst>
            <pc:docMk/>
            <pc:sldMk cId="1516796794" sldId="2147477382"/>
            <ac:picMk id="565" creationId="{4AA8F9DD-BDF5-2BA7-0C52-CDA000F9533A}"/>
          </ac:picMkLst>
        </pc:picChg>
        <pc:picChg chg="add mod">
          <ac:chgData name="Bob Ward" userId="6da7c2dd-8e2e-469f-a216-c384312e2a2d" providerId="ADAL" clId="{581D57FF-9067-48AD-9322-2AD70797F053}" dt="2022-10-20T18:37:39.331" v="1218"/>
          <ac:picMkLst>
            <pc:docMk/>
            <pc:sldMk cId="1516796794" sldId="2147477382"/>
            <ac:picMk id="576" creationId="{FFA5C54A-76BD-99D1-7E15-384EFBB86AEB}"/>
          </ac:picMkLst>
        </pc:picChg>
        <pc:picChg chg="mod">
          <ac:chgData name="Bob Ward" userId="6da7c2dd-8e2e-469f-a216-c384312e2a2d" providerId="ADAL" clId="{581D57FF-9067-48AD-9322-2AD70797F053}" dt="2022-10-20T18:37:39.331" v="1218"/>
          <ac:picMkLst>
            <pc:docMk/>
            <pc:sldMk cId="1516796794" sldId="2147477382"/>
            <ac:picMk id="778" creationId="{B62C26AF-E766-2E1F-1B7C-3DFAD64D347C}"/>
          </ac:picMkLst>
        </pc:picChg>
        <pc:picChg chg="add mod">
          <ac:chgData name="Bob Ward" userId="6da7c2dd-8e2e-469f-a216-c384312e2a2d" providerId="ADAL" clId="{581D57FF-9067-48AD-9322-2AD70797F053}" dt="2022-10-20T18:37:39.331" v="1218"/>
          <ac:picMkLst>
            <pc:docMk/>
            <pc:sldMk cId="1516796794" sldId="2147477382"/>
            <ac:picMk id="780" creationId="{BADD7E02-087C-433C-DD46-F467D283D7A2}"/>
          </ac:picMkLst>
        </pc:picChg>
        <pc:cxnChg chg="add del mod">
          <ac:chgData name="Bob Ward" userId="6da7c2dd-8e2e-469f-a216-c384312e2a2d" providerId="ADAL" clId="{581D57FF-9067-48AD-9322-2AD70797F053}" dt="2022-10-20T18:37:39.269" v="1217"/>
          <ac:cxnSpMkLst>
            <pc:docMk/>
            <pc:sldMk cId="1516796794" sldId="2147477382"/>
            <ac:cxnSpMk id="25" creationId="{BA5017F2-AC97-2E7B-E282-A3CF73E06897}"/>
          </ac:cxnSpMkLst>
        </pc:cxnChg>
        <pc:cxnChg chg="add del mod">
          <ac:chgData name="Bob Ward" userId="6da7c2dd-8e2e-469f-a216-c384312e2a2d" providerId="ADAL" clId="{581D57FF-9067-48AD-9322-2AD70797F053}" dt="2022-10-20T18:37:39.269" v="1217"/>
          <ac:cxnSpMkLst>
            <pc:docMk/>
            <pc:sldMk cId="1516796794" sldId="2147477382"/>
            <ac:cxnSpMk id="26" creationId="{B247CBEC-2BF6-7410-EBEF-1AC34ADC9E3F}"/>
          </ac:cxnSpMkLst>
        </pc:cxnChg>
        <pc:cxnChg chg="add del mod">
          <ac:chgData name="Bob Ward" userId="6da7c2dd-8e2e-469f-a216-c384312e2a2d" providerId="ADAL" clId="{581D57FF-9067-48AD-9322-2AD70797F053}" dt="2022-10-20T18:37:39.269" v="1217"/>
          <ac:cxnSpMkLst>
            <pc:docMk/>
            <pc:sldMk cId="1516796794" sldId="2147477382"/>
            <ac:cxnSpMk id="36" creationId="{04E87F7F-D62D-D1C0-D61C-06FDDAFAFC76}"/>
          </ac:cxnSpMkLst>
        </pc:cxnChg>
        <pc:cxnChg chg="add del mod">
          <ac:chgData name="Bob Ward" userId="6da7c2dd-8e2e-469f-a216-c384312e2a2d" providerId="ADAL" clId="{581D57FF-9067-48AD-9322-2AD70797F053}" dt="2022-10-20T18:37:39.269" v="1217"/>
          <ac:cxnSpMkLst>
            <pc:docMk/>
            <pc:sldMk cId="1516796794" sldId="2147477382"/>
            <ac:cxnSpMk id="37" creationId="{B6FB3446-4BCA-7CC6-129E-A8DC3E853207}"/>
          </ac:cxnSpMkLst>
        </pc:cxnChg>
        <pc:cxnChg chg="add del mod">
          <ac:chgData name="Bob Ward" userId="6da7c2dd-8e2e-469f-a216-c384312e2a2d" providerId="ADAL" clId="{581D57FF-9067-48AD-9322-2AD70797F053}" dt="2022-10-20T18:37:39.269" v="1217"/>
          <ac:cxnSpMkLst>
            <pc:docMk/>
            <pc:sldMk cId="1516796794" sldId="2147477382"/>
            <ac:cxnSpMk id="38" creationId="{E0984353-BCED-4608-9273-F9AD6F3DFC66}"/>
          </ac:cxnSpMkLst>
        </pc:cxnChg>
        <pc:cxnChg chg="add del mod">
          <ac:chgData name="Bob Ward" userId="6da7c2dd-8e2e-469f-a216-c384312e2a2d" providerId="ADAL" clId="{581D57FF-9067-48AD-9322-2AD70797F053}" dt="2022-10-20T18:37:39.269" v="1217"/>
          <ac:cxnSpMkLst>
            <pc:docMk/>
            <pc:sldMk cId="1516796794" sldId="2147477382"/>
            <ac:cxnSpMk id="39" creationId="{AA59742B-5E4C-1AD9-6E89-FBA7183506F5}"/>
          </ac:cxnSpMkLst>
        </pc:cxnChg>
        <pc:cxnChg chg="add del mod">
          <ac:chgData name="Bob Ward" userId="6da7c2dd-8e2e-469f-a216-c384312e2a2d" providerId="ADAL" clId="{581D57FF-9067-48AD-9322-2AD70797F053}" dt="2022-10-20T18:37:39.269" v="1217"/>
          <ac:cxnSpMkLst>
            <pc:docMk/>
            <pc:sldMk cId="1516796794" sldId="2147477382"/>
            <ac:cxnSpMk id="40" creationId="{7972F694-E2B7-4C23-57FA-DA9A595A2479}"/>
          </ac:cxnSpMkLst>
        </pc:cxnChg>
        <pc:cxnChg chg="del">
          <ac:chgData name="Bob Ward" userId="6da7c2dd-8e2e-469f-a216-c384312e2a2d" providerId="ADAL" clId="{581D57FF-9067-48AD-9322-2AD70797F053}" dt="2022-10-20T18:37:21.557" v="1213" actId="478"/>
          <ac:cxnSpMkLst>
            <pc:docMk/>
            <pc:sldMk cId="1516796794" sldId="2147477382"/>
            <ac:cxnSpMk id="233" creationId="{552FAFFF-18E6-437F-B82E-EC66C73CF614}"/>
          </ac:cxnSpMkLst>
        </pc:cxnChg>
        <pc:cxnChg chg="del">
          <ac:chgData name="Bob Ward" userId="6da7c2dd-8e2e-469f-a216-c384312e2a2d" providerId="ADAL" clId="{581D57FF-9067-48AD-9322-2AD70797F053}" dt="2022-10-20T18:37:21.557" v="1213" actId="478"/>
          <ac:cxnSpMkLst>
            <pc:docMk/>
            <pc:sldMk cId="1516796794" sldId="2147477382"/>
            <ac:cxnSpMk id="234" creationId="{8DCF3D04-47E3-4A22-A39A-3AE6B70DE921}"/>
          </ac:cxnSpMkLst>
        </pc:cxnChg>
        <pc:cxnChg chg="del">
          <ac:chgData name="Bob Ward" userId="6da7c2dd-8e2e-469f-a216-c384312e2a2d" providerId="ADAL" clId="{581D57FF-9067-48AD-9322-2AD70797F053}" dt="2022-10-20T18:37:21.557" v="1213" actId="478"/>
          <ac:cxnSpMkLst>
            <pc:docMk/>
            <pc:sldMk cId="1516796794" sldId="2147477382"/>
            <ac:cxnSpMk id="244" creationId="{6729CADF-67EC-4525-8AE2-94F18DD3B68B}"/>
          </ac:cxnSpMkLst>
        </pc:cxnChg>
        <pc:cxnChg chg="del">
          <ac:chgData name="Bob Ward" userId="6da7c2dd-8e2e-469f-a216-c384312e2a2d" providerId="ADAL" clId="{581D57FF-9067-48AD-9322-2AD70797F053}" dt="2022-10-20T18:37:21.557" v="1213" actId="478"/>
          <ac:cxnSpMkLst>
            <pc:docMk/>
            <pc:sldMk cId="1516796794" sldId="2147477382"/>
            <ac:cxnSpMk id="245" creationId="{3299A7BA-278A-4345-8AC7-48A300490042}"/>
          </ac:cxnSpMkLst>
        </pc:cxnChg>
        <pc:cxnChg chg="del">
          <ac:chgData name="Bob Ward" userId="6da7c2dd-8e2e-469f-a216-c384312e2a2d" providerId="ADAL" clId="{581D57FF-9067-48AD-9322-2AD70797F053}" dt="2022-10-20T18:37:21.557" v="1213" actId="478"/>
          <ac:cxnSpMkLst>
            <pc:docMk/>
            <pc:sldMk cId="1516796794" sldId="2147477382"/>
            <ac:cxnSpMk id="246" creationId="{0CF0A64D-EE07-4193-B739-73BCB07700FB}"/>
          </ac:cxnSpMkLst>
        </pc:cxnChg>
        <pc:cxnChg chg="del">
          <ac:chgData name="Bob Ward" userId="6da7c2dd-8e2e-469f-a216-c384312e2a2d" providerId="ADAL" clId="{581D57FF-9067-48AD-9322-2AD70797F053}" dt="2022-10-20T18:37:21.557" v="1213" actId="478"/>
          <ac:cxnSpMkLst>
            <pc:docMk/>
            <pc:sldMk cId="1516796794" sldId="2147477382"/>
            <ac:cxnSpMk id="247" creationId="{781C6939-0061-471F-A9E0-1D3DB9F3ED31}"/>
          </ac:cxnSpMkLst>
        </pc:cxnChg>
        <pc:cxnChg chg="del">
          <ac:chgData name="Bob Ward" userId="6da7c2dd-8e2e-469f-a216-c384312e2a2d" providerId="ADAL" clId="{581D57FF-9067-48AD-9322-2AD70797F053}" dt="2022-10-20T18:37:21.557" v="1213" actId="478"/>
          <ac:cxnSpMkLst>
            <pc:docMk/>
            <pc:sldMk cId="1516796794" sldId="2147477382"/>
            <ac:cxnSpMk id="248" creationId="{837724C1-A250-4EDC-ACE0-594A61046A10}"/>
          </ac:cxnSpMkLst>
        </pc:cxnChg>
        <pc:cxnChg chg="del">
          <ac:chgData name="Bob Ward" userId="6da7c2dd-8e2e-469f-a216-c384312e2a2d" providerId="ADAL" clId="{581D57FF-9067-48AD-9322-2AD70797F053}" dt="2022-10-20T18:37:21.557" v="1213" actId="478"/>
          <ac:cxnSpMkLst>
            <pc:docMk/>
            <pc:sldMk cId="1516796794" sldId="2147477382"/>
            <ac:cxnSpMk id="324" creationId="{B6C791E7-6A9E-4135-97FA-6BB4CD2EA39E}"/>
          </ac:cxnSpMkLst>
        </pc:cxnChg>
        <pc:cxnChg chg="del">
          <ac:chgData name="Bob Ward" userId="6da7c2dd-8e2e-469f-a216-c384312e2a2d" providerId="ADAL" clId="{581D57FF-9067-48AD-9322-2AD70797F053}" dt="2022-10-20T18:37:21.557" v="1213" actId="478"/>
          <ac:cxnSpMkLst>
            <pc:docMk/>
            <pc:sldMk cId="1516796794" sldId="2147477382"/>
            <ac:cxnSpMk id="325" creationId="{D0AB46EB-1464-4CB5-81B3-2DBBFB9F7240}"/>
          </ac:cxnSpMkLst>
        </pc:cxnChg>
        <pc:cxnChg chg="del">
          <ac:chgData name="Bob Ward" userId="6da7c2dd-8e2e-469f-a216-c384312e2a2d" providerId="ADAL" clId="{581D57FF-9067-48AD-9322-2AD70797F053}" dt="2022-10-20T18:37:21.557" v="1213" actId="478"/>
          <ac:cxnSpMkLst>
            <pc:docMk/>
            <pc:sldMk cId="1516796794" sldId="2147477382"/>
            <ac:cxnSpMk id="328" creationId="{38CE9764-B6F1-4D6E-8016-AD9841451871}"/>
          </ac:cxnSpMkLst>
        </pc:cxnChg>
        <pc:cxnChg chg="add del mod">
          <ac:chgData name="Bob Ward" userId="6da7c2dd-8e2e-469f-a216-c384312e2a2d" providerId="ADAL" clId="{581D57FF-9067-48AD-9322-2AD70797F053}" dt="2022-10-20T18:37:39.269" v="1217"/>
          <ac:cxnSpMkLst>
            <pc:docMk/>
            <pc:sldMk cId="1516796794" sldId="2147477382"/>
            <ac:cxnSpMk id="451" creationId="{F57244BB-2079-5180-4401-BC26CE7A80AA}"/>
          </ac:cxnSpMkLst>
        </pc:cxnChg>
        <pc:cxnChg chg="add del mod">
          <ac:chgData name="Bob Ward" userId="6da7c2dd-8e2e-469f-a216-c384312e2a2d" providerId="ADAL" clId="{581D57FF-9067-48AD-9322-2AD70797F053}" dt="2022-10-20T18:37:39.269" v="1217"/>
          <ac:cxnSpMkLst>
            <pc:docMk/>
            <pc:sldMk cId="1516796794" sldId="2147477382"/>
            <ac:cxnSpMk id="452" creationId="{C5929344-6548-71B5-EDF7-7BAD2DE0E329}"/>
          </ac:cxnSpMkLst>
        </pc:cxnChg>
        <pc:cxnChg chg="add del mod">
          <ac:chgData name="Bob Ward" userId="6da7c2dd-8e2e-469f-a216-c384312e2a2d" providerId="ADAL" clId="{581D57FF-9067-48AD-9322-2AD70797F053}" dt="2022-10-20T18:37:39.269" v="1217"/>
          <ac:cxnSpMkLst>
            <pc:docMk/>
            <pc:sldMk cId="1516796794" sldId="2147477382"/>
            <ac:cxnSpMk id="455" creationId="{04EA098A-DF88-3D69-2E90-9CF93448CCE6}"/>
          </ac:cxnSpMkLst>
        </pc:cxnChg>
        <pc:cxnChg chg="add mod">
          <ac:chgData name="Bob Ward" userId="6da7c2dd-8e2e-469f-a216-c384312e2a2d" providerId="ADAL" clId="{581D57FF-9067-48AD-9322-2AD70797F053}" dt="2022-10-20T18:37:39.331" v="1218"/>
          <ac:cxnSpMkLst>
            <pc:docMk/>
            <pc:sldMk cId="1516796794" sldId="2147477382"/>
            <ac:cxnSpMk id="578" creationId="{16D3F37D-9807-B75C-0199-E2A25479C6D4}"/>
          </ac:cxnSpMkLst>
        </pc:cxnChg>
        <pc:cxnChg chg="add mod">
          <ac:chgData name="Bob Ward" userId="6da7c2dd-8e2e-469f-a216-c384312e2a2d" providerId="ADAL" clId="{581D57FF-9067-48AD-9322-2AD70797F053}" dt="2022-10-20T18:37:39.331" v="1218"/>
          <ac:cxnSpMkLst>
            <pc:docMk/>
            <pc:sldMk cId="1516796794" sldId="2147477382"/>
            <ac:cxnSpMk id="579" creationId="{E3152F35-5993-D321-7A68-D87E15944A62}"/>
          </ac:cxnSpMkLst>
        </pc:cxnChg>
        <pc:cxnChg chg="add mod">
          <ac:chgData name="Bob Ward" userId="6da7c2dd-8e2e-469f-a216-c384312e2a2d" providerId="ADAL" clId="{581D57FF-9067-48AD-9322-2AD70797F053}" dt="2022-10-20T18:37:39.331" v="1218"/>
          <ac:cxnSpMkLst>
            <pc:docMk/>
            <pc:sldMk cId="1516796794" sldId="2147477382"/>
            <ac:cxnSpMk id="589" creationId="{54163A4F-D779-277F-601A-8E5AFA1A5FBD}"/>
          </ac:cxnSpMkLst>
        </pc:cxnChg>
        <pc:cxnChg chg="add mod">
          <ac:chgData name="Bob Ward" userId="6da7c2dd-8e2e-469f-a216-c384312e2a2d" providerId="ADAL" clId="{581D57FF-9067-48AD-9322-2AD70797F053}" dt="2022-10-20T18:37:39.331" v="1218"/>
          <ac:cxnSpMkLst>
            <pc:docMk/>
            <pc:sldMk cId="1516796794" sldId="2147477382"/>
            <ac:cxnSpMk id="590" creationId="{FD319D4A-5A2B-0A21-1382-373B0144677D}"/>
          </ac:cxnSpMkLst>
        </pc:cxnChg>
        <pc:cxnChg chg="add mod">
          <ac:chgData name="Bob Ward" userId="6da7c2dd-8e2e-469f-a216-c384312e2a2d" providerId="ADAL" clId="{581D57FF-9067-48AD-9322-2AD70797F053}" dt="2022-10-20T18:37:39.331" v="1218"/>
          <ac:cxnSpMkLst>
            <pc:docMk/>
            <pc:sldMk cId="1516796794" sldId="2147477382"/>
            <ac:cxnSpMk id="591" creationId="{AEBB9D74-956C-C000-0AE5-A47104A6727C}"/>
          </ac:cxnSpMkLst>
        </pc:cxnChg>
        <pc:cxnChg chg="add mod">
          <ac:chgData name="Bob Ward" userId="6da7c2dd-8e2e-469f-a216-c384312e2a2d" providerId="ADAL" clId="{581D57FF-9067-48AD-9322-2AD70797F053}" dt="2022-10-20T18:37:39.331" v="1218"/>
          <ac:cxnSpMkLst>
            <pc:docMk/>
            <pc:sldMk cId="1516796794" sldId="2147477382"/>
            <ac:cxnSpMk id="592" creationId="{ADFAF366-A0D7-D253-D36F-CBE69A2F4CBF}"/>
          </ac:cxnSpMkLst>
        </pc:cxnChg>
        <pc:cxnChg chg="add mod">
          <ac:chgData name="Bob Ward" userId="6da7c2dd-8e2e-469f-a216-c384312e2a2d" providerId="ADAL" clId="{581D57FF-9067-48AD-9322-2AD70797F053}" dt="2022-10-20T18:37:39.331" v="1218"/>
          <ac:cxnSpMkLst>
            <pc:docMk/>
            <pc:sldMk cId="1516796794" sldId="2147477382"/>
            <ac:cxnSpMk id="593" creationId="{C16CB56B-5E00-ED28-4DC4-E74A2C8A2929}"/>
          </ac:cxnSpMkLst>
        </pc:cxnChg>
        <pc:cxnChg chg="add mod">
          <ac:chgData name="Bob Ward" userId="6da7c2dd-8e2e-469f-a216-c384312e2a2d" providerId="ADAL" clId="{581D57FF-9067-48AD-9322-2AD70797F053}" dt="2022-10-20T18:37:39.331" v="1218"/>
          <ac:cxnSpMkLst>
            <pc:docMk/>
            <pc:sldMk cId="1516796794" sldId="2147477382"/>
            <ac:cxnSpMk id="666" creationId="{AB1A6434-E8C4-D248-56DD-6BBDCB296C7C}"/>
          </ac:cxnSpMkLst>
        </pc:cxnChg>
        <pc:cxnChg chg="add mod">
          <ac:chgData name="Bob Ward" userId="6da7c2dd-8e2e-469f-a216-c384312e2a2d" providerId="ADAL" clId="{581D57FF-9067-48AD-9322-2AD70797F053}" dt="2022-10-20T18:37:39.331" v="1218"/>
          <ac:cxnSpMkLst>
            <pc:docMk/>
            <pc:sldMk cId="1516796794" sldId="2147477382"/>
            <ac:cxnSpMk id="667" creationId="{4A826A00-3731-B10F-9B3E-BF54E80A7D9B}"/>
          </ac:cxnSpMkLst>
        </pc:cxnChg>
        <pc:cxnChg chg="add mod">
          <ac:chgData name="Bob Ward" userId="6da7c2dd-8e2e-469f-a216-c384312e2a2d" providerId="ADAL" clId="{581D57FF-9067-48AD-9322-2AD70797F053}" dt="2022-10-20T18:37:39.331" v="1218"/>
          <ac:cxnSpMkLst>
            <pc:docMk/>
            <pc:sldMk cId="1516796794" sldId="2147477382"/>
            <ac:cxnSpMk id="670" creationId="{E54D16A5-169F-3F00-8DBE-2BD4C07C8BC2}"/>
          </ac:cxnSpMkLst>
        </pc:cxnChg>
      </pc:sldChg>
      <pc:sldChg chg="add del">
        <pc:chgData name="Bob Ward" userId="6da7c2dd-8e2e-469f-a216-c384312e2a2d" providerId="ADAL" clId="{581D57FF-9067-48AD-9322-2AD70797F053}" dt="2022-10-20T23:07:32.592" v="1819" actId="47"/>
        <pc:sldMkLst>
          <pc:docMk/>
          <pc:sldMk cId="974109666" sldId="2147477383"/>
        </pc:sldMkLst>
      </pc:sldChg>
      <pc:sldChg chg="add del">
        <pc:chgData name="Bob Ward" userId="6da7c2dd-8e2e-469f-a216-c384312e2a2d" providerId="ADAL" clId="{581D57FF-9067-48AD-9322-2AD70797F053}" dt="2022-10-20T19:00:47.169" v="1574" actId="47"/>
        <pc:sldMkLst>
          <pc:docMk/>
          <pc:sldMk cId="2627384497" sldId="2147477383"/>
        </pc:sldMkLst>
      </pc:sldChg>
      <pc:sldChg chg="add del">
        <pc:chgData name="Bob Ward" userId="6da7c2dd-8e2e-469f-a216-c384312e2a2d" providerId="ADAL" clId="{581D57FF-9067-48AD-9322-2AD70797F053}" dt="2022-10-20T23:21:16.647" v="1855"/>
        <pc:sldMkLst>
          <pc:docMk/>
          <pc:sldMk cId="2632401935" sldId="2147477383"/>
        </pc:sldMkLst>
      </pc:sldChg>
      <pc:sldChg chg="add">
        <pc:chgData name="Bob Ward" userId="6da7c2dd-8e2e-469f-a216-c384312e2a2d" providerId="ADAL" clId="{581D57FF-9067-48AD-9322-2AD70797F053}" dt="2022-10-20T23:21:16.710" v="1856"/>
        <pc:sldMkLst>
          <pc:docMk/>
          <pc:sldMk cId="3778217308" sldId="2147477383"/>
        </pc:sldMkLst>
      </pc:sldChg>
      <pc:sldChg chg="add del">
        <pc:chgData name="Bob Ward" userId="6da7c2dd-8e2e-469f-a216-c384312e2a2d" providerId="ADAL" clId="{581D57FF-9067-48AD-9322-2AD70797F053}" dt="2022-10-27T21:07:36.753" v="1950"/>
        <pc:sldMkLst>
          <pc:docMk/>
          <pc:sldMk cId="1819996943" sldId="2147477384"/>
        </pc:sldMkLst>
      </pc:sldChg>
      <pc:sldChg chg="addSp delSp modSp add del mod">
        <pc:chgData name="Bob Ward" userId="6da7c2dd-8e2e-469f-a216-c384312e2a2d" providerId="ADAL" clId="{581D57FF-9067-48AD-9322-2AD70797F053}" dt="2022-10-31T14:43:16.853" v="1978" actId="47"/>
        <pc:sldMkLst>
          <pc:docMk/>
          <pc:sldMk cId="206521723" sldId="2147477385"/>
        </pc:sldMkLst>
        <pc:spChg chg="del">
          <ac:chgData name="Bob Ward" userId="6da7c2dd-8e2e-469f-a216-c384312e2a2d" providerId="ADAL" clId="{581D57FF-9067-48AD-9322-2AD70797F053}" dt="2022-10-31T14:42:32.653" v="1971" actId="478"/>
          <ac:spMkLst>
            <pc:docMk/>
            <pc:sldMk cId="206521723" sldId="2147477385"/>
            <ac:spMk id="3" creationId="{037314CC-2574-B744-A4AA-404B806704E9}"/>
          </ac:spMkLst>
        </pc:spChg>
        <pc:spChg chg="add del mod">
          <ac:chgData name="Bob Ward" userId="6da7c2dd-8e2e-469f-a216-c384312e2a2d" providerId="ADAL" clId="{581D57FF-9067-48AD-9322-2AD70797F053}" dt="2022-10-31T14:42:47.280" v="1977" actId="478"/>
          <ac:spMkLst>
            <pc:docMk/>
            <pc:sldMk cId="206521723" sldId="2147477385"/>
            <ac:spMk id="12" creationId="{0004C3EB-BD9E-0EC6-C461-0FD635099AD2}"/>
          </ac:spMkLst>
        </pc:spChg>
      </pc:sldChg>
      <pc:sldChg chg="add del">
        <pc:chgData name="Bob Ward" userId="6da7c2dd-8e2e-469f-a216-c384312e2a2d" providerId="ADAL" clId="{581D57FF-9067-48AD-9322-2AD70797F053}" dt="2022-11-07T05:09:47.913" v="1982"/>
        <pc:sldMkLst>
          <pc:docMk/>
          <pc:sldMk cId="3680496048" sldId="2147477385"/>
        </pc:sldMkLst>
      </pc:sldChg>
      <pc:sldChg chg="add">
        <pc:chgData name="Bob Ward" userId="6da7c2dd-8e2e-469f-a216-c384312e2a2d" providerId="ADAL" clId="{581D57FF-9067-48AD-9322-2AD70797F053}" dt="2022-11-07T05:09:47.961" v="1983"/>
        <pc:sldMkLst>
          <pc:docMk/>
          <pc:sldMk cId="4138828345" sldId="2147477385"/>
        </pc:sldMkLst>
      </pc:sldChg>
    </pc:docChg>
  </pc:docChgLst>
  <pc:docChgLst>
    <pc:chgData name="Bob Ward" userId="6da7c2dd-8e2e-469f-a216-c384312e2a2d" providerId="ADAL" clId="{9AE7B170-A361-466E-9AB7-0FACA2D616DC}"/>
    <pc:docChg chg="delSld modSld modSection">
      <pc:chgData name="Bob Ward" userId="6da7c2dd-8e2e-469f-a216-c384312e2a2d" providerId="ADAL" clId="{9AE7B170-A361-466E-9AB7-0FACA2D616DC}" dt="2022-10-24T14:13:41.628" v="1" actId="47"/>
      <pc:docMkLst>
        <pc:docMk/>
      </pc:docMkLst>
      <pc:sldChg chg="modSp mod">
        <pc:chgData name="Bob Ward" userId="6da7c2dd-8e2e-469f-a216-c384312e2a2d" providerId="ADAL" clId="{9AE7B170-A361-466E-9AB7-0FACA2D616DC}" dt="2022-10-24T14:13:30.941" v="0" actId="207"/>
        <pc:sldMkLst>
          <pc:docMk/>
          <pc:sldMk cId="357198375" sldId="2147470468"/>
        </pc:sldMkLst>
        <pc:spChg chg="mod">
          <ac:chgData name="Bob Ward" userId="6da7c2dd-8e2e-469f-a216-c384312e2a2d" providerId="ADAL" clId="{9AE7B170-A361-466E-9AB7-0FACA2D616DC}" dt="2022-10-24T14:13:30.941" v="0" actId="207"/>
          <ac:spMkLst>
            <pc:docMk/>
            <pc:sldMk cId="357198375" sldId="2147470468"/>
            <ac:spMk id="2" creationId="{76DCAE7B-2749-42D4-8826-BBCA79050A5D}"/>
          </ac:spMkLst>
        </pc:spChg>
      </pc:sldChg>
      <pc:sldChg chg="del">
        <pc:chgData name="Bob Ward" userId="6da7c2dd-8e2e-469f-a216-c384312e2a2d" providerId="ADAL" clId="{9AE7B170-A361-466E-9AB7-0FACA2D616DC}" dt="2022-10-24T14:13:41.628" v="1" actId="47"/>
        <pc:sldMkLst>
          <pc:docMk/>
          <pc:sldMk cId="3481895045" sldId="2147477381"/>
        </pc:sldMkLst>
      </pc:sldChg>
    </pc:docChg>
  </pc:docChgLst>
  <pc:docChgLst>
    <pc:chgData name="Bob Ward" userId="6da7c2dd-8e2e-469f-a216-c384312e2a2d" providerId="ADAL" clId="{15013093-79AF-4871-95D6-038AA22C98D6}"/>
    <pc:docChg chg="undo custSel addSld delSld modSld delSection modSection">
      <pc:chgData name="Bob Ward" userId="6da7c2dd-8e2e-469f-a216-c384312e2a2d" providerId="ADAL" clId="{15013093-79AF-4871-95D6-038AA22C98D6}" dt="2023-01-23T19:42:12.021" v="1510" actId="20577"/>
      <pc:docMkLst>
        <pc:docMk/>
      </pc:docMkLst>
      <pc:sldChg chg="del">
        <pc:chgData name="Bob Ward" userId="6da7c2dd-8e2e-469f-a216-c384312e2a2d" providerId="ADAL" clId="{15013093-79AF-4871-95D6-038AA22C98D6}" dt="2023-01-10T20:08:57.519" v="687" actId="47"/>
        <pc:sldMkLst>
          <pc:docMk/>
          <pc:sldMk cId="538585780" sldId="276"/>
        </pc:sldMkLst>
      </pc:sldChg>
      <pc:sldChg chg="del">
        <pc:chgData name="Bob Ward" userId="6da7c2dd-8e2e-469f-a216-c384312e2a2d" providerId="ADAL" clId="{15013093-79AF-4871-95D6-038AA22C98D6}" dt="2023-01-10T20:09:46.017" v="769" actId="47"/>
        <pc:sldMkLst>
          <pc:docMk/>
          <pc:sldMk cId="4157747561" sldId="11114"/>
        </pc:sldMkLst>
      </pc:sldChg>
      <pc:sldChg chg="del">
        <pc:chgData name="Bob Ward" userId="6da7c2dd-8e2e-469f-a216-c384312e2a2d" providerId="ADAL" clId="{15013093-79AF-4871-95D6-038AA22C98D6}" dt="2023-01-10T20:08:56.509" v="684" actId="47"/>
        <pc:sldMkLst>
          <pc:docMk/>
          <pc:sldMk cId="1074979928" sldId="2076136683"/>
        </pc:sldMkLst>
      </pc:sldChg>
      <pc:sldChg chg="del">
        <pc:chgData name="Bob Ward" userId="6da7c2dd-8e2e-469f-a216-c384312e2a2d" providerId="ADAL" clId="{15013093-79AF-4871-95D6-038AA22C98D6}" dt="2023-01-10T20:09:27.883" v="723" actId="47"/>
        <pc:sldMkLst>
          <pc:docMk/>
          <pc:sldMk cId="4220055585" sldId="2076136684"/>
        </pc:sldMkLst>
      </pc:sldChg>
      <pc:sldChg chg="del">
        <pc:chgData name="Bob Ward" userId="6da7c2dd-8e2e-469f-a216-c384312e2a2d" providerId="ADAL" clId="{15013093-79AF-4871-95D6-038AA22C98D6}" dt="2023-01-10T20:09:38.693" v="747" actId="47"/>
        <pc:sldMkLst>
          <pc:docMk/>
          <pc:sldMk cId="2027520936" sldId="2076136685"/>
        </pc:sldMkLst>
      </pc:sldChg>
      <pc:sldChg chg="del">
        <pc:chgData name="Bob Ward" userId="6da7c2dd-8e2e-469f-a216-c384312e2a2d" providerId="ADAL" clId="{15013093-79AF-4871-95D6-038AA22C98D6}" dt="2023-01-10T20:09:45.644" v="768" actId="47"/>
        <pc:sldMkLst>
          <pc:docMk/>
          <pc:sldMk cId="472963580" sldId="2076136686"/>
        </pc:sldMkLst>
      </pc:sldChg>
      <pc:sldChg chg="del">
        <pc:chgData name="Bob Ward" userId="6da7c2dd-8e2e-469f-a216-c384312e2a2d" providerId="ADAL" clId="{15013093-79AF-4871-95D6-038AA22C98D6}" dt="2023-01-10T20:09:48.739" v="778" actId="47"/>
        <pc:sldMkLst>
          <pc:docMk/>
          <pc:sldMk cId="3710408201" sldId="2076136687"/>
        </pc:sldMkLst>
      </pc:sldChg>
      <pc:sldChg chg="del">
        <pc:chgData name="Bob Ward" userId="6da7c2dd-8e2e-469f-a216-c384312e2a2d" providerId="ADAL" clId="{15013093-79AF-4871-95D6-038AA22C98D6}" dt="2023-01-10T20:08:59.585" v="698" actId="47"/>
        <pc:sldMkLst>
          <pc:docMk/>
          <pc:sldMk cId="920750874" sldId="2076136818"/>
        </pc:sldMkLst>
      </pc:sldChg>
      <pc:sldChg chg="del">
        <pc:chgData name="Bob Ward" userId="6da7c2dd-8e2e-469f-a216-c384312e2a2d" providerId="ADAL" clId="{15013093-79AF-4871-95D6-038AA22C98D6}" dt="2023-01-10T20:09:27.675" v="722" actId="47"/>
        <pc:sldMkLst>
          <pc:docMk/>
          <pc:sldMk cId="1778874180" sldId="2076136950"/>
        </pc:sldMkLst>
      </pc:sldChg>
      <pc:sldChg chg="addSp delSp modSp mod">
        <pc:chgData name="Bob Ward" userId="6da7c2dd-8e2e-469f-a216-c384312e2a2d" providerId="ADAL" clId="{15013093-79AF-4871-95D6-038AA22C98D6}" dt="2023-01-12T18:05:16.167" v="1112" actId="20577"/>
        <pc:sldMkLst>
          <pc:docMk/>
          <pc:sldMk cId="3361306358" sldId="2076137339"/>
        </pc:sldMkLst>
        <pc:spChg chg="del">
          <ac:chgData name="Bob Ward" userId="6da7c2dd-8e2e-469f-a216-c384312e2a2d" providerId="ADAL" clId="{15013093-79AF-4871-95D6-038AA22C98D6}" dt="2023-01-10T16:36:37.995" v="137" actId="478"/>
          <ac:spMkLst>
            <pc:docMk/>
            <pc:sldMk cId="3361306358" sldId="2076137339"/>
            <ac:spMk id="2" creationId="{FF5B65D3-DE27-6B44-A5C1-45CE492DCA74}"/>
          </ac:spMkLst>
        </pc:spChg>
        <pc:spChg chg="del">
          <ac:chgData name="Bob Ward" userId="6da7c2dd-8e2e-469f-a216-c384312e2a2d" providerId="ADAL" clId="{15013093-79AF-4871-95D6-038AA22C98D6}" dt="2023-01-10T16:36:37.995" v="137" actId="478"/>
          <ac:spMkLst>
            <pc:docMk/>
            <pc:sldMk cId="3361306358" sldId="2076137339"/>
            <ac:spMk id="3" creationId="{29EBE118-79E5-4265-96C9-3C0DDD11D108}"/>
          </ac:spMkLst>
        </pc:spChg>
        <pc:spChg chg="del">
          <ac:chgData name="Bob Ward" userId="6da7c2dd-8e2e-469f-a216-c384312e2a2d" providerId="ADAL" clId="{15013093-79AF-4871-95D6-038AA22C98D6}" dt="2023-01-10T16:36:37.995" v="137" actId="478"/>
          <ac:spMkLst>
            <pc:docMk/>
            <pc:sldMk cId="3361306358" sldId="2076137339"/>
            <ac:spMk id="8" creationId="{3FD4F17C-EEBA-9D4F-A3CA-BE2BFE5A2BC3}"/>
          </ac:spMkLst>
        </pc:spChg>
        <pc:spChg chg="del">
          <ac:chgData name="Bob Ward" userId="6da7c2dd-8e2e-469f-a216-c384312e2a2d" providerId="ADAL" clId="{15013093-79AF-4871-95D6-038AA22C98D6}" dt="2023-01-10T16:36:37.995" v="137" actId="478"/>
          <ac:spMkLst>
            <pc:docMk/>
            <pc:sldMk cId="3361306358" sldId="2076137339"/>
            <ac:spMk id="9" creationId="{88B3A874-B2DB-8D24-A74A-D4538C6D09E4}"/>
          </ac:spMkLst>
        </pc:spChg>
        <pc:spChg chg="mod">
          <ac:chgData name="Bob Ward" userId="6da7c2dd-8e2e-469f-a216-c384312e2a2d" providerId="ADAL" clId="{15013093-79AF-4871-95D6-038AA22C98D6}" dt="2023-01-10T16:36:32.716" v="136" actId="20577"/>
          <ac:spMkLst>
            <pc:docMk/>
            <pc:sldMk cId="3361306358" sldId="2076137339"/>
            <ac:spMk id="11" creationId="{9C409991-DBD2-4E9D-830D-A6790320A566}"/>
          </ac:spMkLst>
        </pc:spChg>
        <pc:spChg chg="del">
          <ac:chgData name="Bob Ward" userId="6da7c2dd-8e2e-469f-a216-c384312e2a2d" providerId="ADAL" clId="{15013093-79AF-4871-95D6-038AA22C98D6}" dt="2023-01-10T16:36:37.995" v="137" actId="478"/>
          <ac:spMkLst>
            <pc:docMk/>
            <pc:sldMk cId="3361306358" sldId="2076137339"/>
            <ac:spMk id="12" creationId="{665EAA2E-AC02-4D4D-B997-A412B4CC4642}"/>
          </ac:spMkLst>
        </pc:spChg>
        <pc:spChg chg="del">
          <ac:chgData name="Bob Ward" userId="6da7c2dd-8e2e-469f-a216-c384312e2a2d" providerId="ADAL" clId="{15013093-79AF-4871-95D6-038AA22C98D6}" dt="2023-01-10T16:36:37.995" v="137" actId="478"/>
          <ac:spMkLst>
            <pc:docMk/>
            <pc:sldMk cId="3361306358" sldId="2076137339"/>
            <ac:spMk id="13" creationId="{93CA8765-CA8A-0340-80FC-F105FC681B47}"/>
          </ac:spMkLst>
        </pc:spChg>
        <pc:spChg chg="del">
          <ac:chgData name="Bob Ward" userId="6da7c2dd-8e2e-469f-a216-c384312e2a2d" providerId="ADAL" clId="{15013093-79AF-4871-95D6-038AA22C98D6}" dt="2023-01-10T16:36:37.995" v="137" actId="478"/>
          <ac:spMkLst>
            <pc:docMk/>
            <pc:sldMk cId="3361306358" sldId="2076137339"/>
            <ac:spMk id="14" creationId="{7AC16A8D-C13B-4A4C-846E-46FCE4C15402}"/>
          </ac:spMkLst>
        </pc:spChg>
        <pc:spChg chg="del">
          <ac:chgData name="Bob Ward" userId="6da7c2dd-8e2e-469f-a216-c384312e2a2d" providerId="ADAL" clId="{15013093-79AF-4871-95D6-038AA22C98D6}" dt="2023-01-10T16:36:37.995" v="137" actId="478"/>
          <ac:spMkLst>
            <pc:docMk/>
            <pc:sldMk cId="3361306358" sldId="2076137339"/>
            <ac:spMk id="15" creationId="{FA09960E-E45A-7D4B-92CB-0B2428B0C489}"/>
          </ac:spMkLst>
        </pc:spChg>
        <pc:spChg chg="del">
          <ac:chgData name="Bob Ward" userId="6da7c2dd-8e2e-469f-a216-c384312e2a2d" providerId="ADAL" clId="{15013093-79AF-4871-95D6-038AA22C98D6}" dt="2023-01-10T16:36:37.995" v="137" actId="478"/>
          <ac:spMkLst>
            <pc:docMk/>
            <pc:sldMk cId="3361306358" sldId="2076137339"/>
            <ac:spMk id="17" creationId="{917F39BF-AF83-D5E1-E95E-036CF3D8FE11}"/>
          </ac:spMkLst>
        </pc:spChg>
        <pc:spChg chg="del">
          <ac:chgData name="Bob Ward" userId="6da7c2dd-8e2e-469f-a216-c384312e2a2d" providerId="ADAL" clId="{15013093-79AF-4871-95D6-038AA22C98D6}" dt="2023-01-10T16:36:37.995" v="137" actId="478"/>
          <ac:spMkLst>
            <pc:docMk/>
            <pc:sldMk cId="3361306358" sldId="2076137339"/>
            <ac:spMk id="18" creationId="{D09153A7-AACD-A059-9A01-63591201764C}"/>
          </ac:spMkLst>
        </pc:spChg>
        <pc:spChg chg="del">
          <ac:chgData name="Bob Ward" userId="6da7c2dd-8e2e-469f-a216-c384312e2a2d" providerId="ADAL" clId="{15013093-79AF-4871-95D6-038AA22C98D6}" dt="2023-01-10T16:36:37.995" v="137" actId="478"/>
          <ac:spMkLst>
            <pc:docMk/>
            <pc:sldMk cId="3361306358" sldId="2076137339"/>
            <ac:spMk id="19" creationId="{1412FD61-89A1-C502-92CD-17F8814A9312}"/>
          </ac:spMkLst>
        </pc:spChg>
        <pc:spChg chg="del">
          <ac:chgData name="Bob Ward" userId="6da7c2dd-8e2e-469f-a216-c384312e2a2d" providerId="ADAL" clId="{15013093-79AF-4871-95D6-038AA22C98D6}" dt="2023-01-10T16:36:37.995" v="137" actId="478"/>
          <ac:spMkLst>
            <pc:docMk/>
            <pc:sldMk cId="3361306358" sldId="2076137339"/>
            <ac:spMk id="20" creationId="{940B35EA-FFF1-5D09-03A8-3EA8B18FFC2E}"/>
          </ac:spMkLst>
        </pc:spChg>
        <pc:spChg chg="del">
          <ac:chgData name="Bob Ward" userId="6da7c2dd-8e2e-469f-a216-c384312e2a2d" providerId="ADAL" clId="{15013093-79AF-4871-95D6-038AA22C98D6}" dt="2023-01-10T16:36:37.995" v="137" actId="478"/>
          <ac:spMkLst>
            <pc:docMk/>
            <pc:sldMk cId="3361306358" sldId="2076137339"/>
            <ac:spMk id="21" creationId="{431F0B38-DFB5-C325-707B-98FB85ED4522}"/>
          </ac:spMkLst>
        </pc:spChg>
        <pc:spChg chg="del">
          <ac:chgData name="Bob Ward" userId="6da7c2dd-8e2e-469f-a216-c384312e2a2d" providerId="ADAL" clId="{15013093-79AF-4871-95D6-038AA22C98D6}" dt="2023-01-10T16:36:37.995" v="137" actId="478"/>
          <ac:spMkLst>
            <pc:docMk/>
            <pc:sldMk cId="3361306358" sldId="2076137339"/>
            <ac:spMk id="22" creationId="{92FB5A88-9F74-B53F-0594-7CE6AF23DFAC}"/>
          </ac:spMkLst>
        </pc:spChg>
        <pc:spChg chg="del">
          <ac:chgData name="Bob Ward" userId="6da7c2dd-8e2e-469f-a216-c384312e2a2d" providerId="ADAL" clId="{15013093-79AF-4871-95D6-038AA22C98D6}" dt="2023-01-10T16:36:37.995" v="137" actId="478"/>
          <ac:spMkLst>
            <pc:docMk/>
            <pc:sldMk cId="3361306358" sldId="2076137339"/>
            <ac:spMk id="47" creationId="{FB22493E-E832-378D-B450-1A0E78FF8B3A}"/>
          </ac:spMkLst>
        </pc:spChg>
        <pc:spChg chg="del">
          <ac:chgData name="Bob Ward" userId="6da7c2dd-8e2e-469f-a216-c384312e2a2d" providerId="ADAL" clId="{15013093-79AF-4871-95D6-038AA22C98D6}" dt="2023-01-10T16:36:37.995" v="137" actId="478"/>
          <ac:spMkLst>
            <pc:docMk/>
            <pc:sldMk cId="3361306358" sldId="2076137339"/>
            <ac:spMk id="78" creationId="{DB8E9524-E144-3F1D-DB86-FF270691F5DB}"/>
          </ac:spMkLst>
        </pc:spChg>
        <pc:grpChg chg="del">
          <ac:chgData name="Bob Ward" userId="6da7c2dd-8e2e-469f-a216-c384312e2a2d" providerId="ADAL" clId="{15013093-79AF-4871-95D6-038AA22C98D6}" dt="2023-01-10T16:36:37.995" v="137" actId="478"/>
          <ac:grpSpMkLst>
            <pc:docMk/>
            <pc:sldMk cId="3361306358" sldId="2076137339"/>
            <ac:grpSpMk id="34" creationId="{35B6E7E0-76F8-960F-D039-B70643079D52}"/>
          </ac:grpSpMkLst>
        </pc:grpChg>
        <pc:grpChg chg="del">
          <ac:chgData name="Bob Ward" userId="6da7c2dd-8e2e-469f-a216-c384312e2a2d" providerId="ADAL" clId="{15013093-79AF-4871-95D6-038AA22C98D6}" dt="2023-01-10T16:36:37.995" v="137" actId="478"/>
          <ac:grpSpMkLst>
            <pc:docMk/>
            <pc:sldMk cId="3361306358" sldId="2076137339"/>
            <ac:grpSpMk id="46" creationId="{5458472E-39C8-C823-6B1D-E9C684963B19}"/>
          </ac:grpSpMkLst>
        </pc:grpChg>
        <pc:grpChg chg="del">
          <ac:chgData name="Bob Ward" userId="6da7c2dd-8e2e-469f-a216-c384312e2a2d" providerId="ADAL" clId="{15013093-79AF-4871-95D6-038AA22C98D6}" dt="2023-01-10T16:36:37.995" v="137" actId="478"/>
          <ac:grpSpMkLst>
            <pc:docMk/>
            <pc:sldMk cId="3361306358" sldId="2076137339"/>
            <ac:grpSpMk id="75" creationId="{BEFCF8EF-FC7B-6291-46EE-25250DACA613}"/>
          </ac:grpSpMkLst>
        </pc:grpChg>
        <pc:graphicFrameChg chg="add mod modGraphic">
          <ac:chgData name="Bob Ward" userId="6da7c2dd-8e2e-469f-a216-c384312e2a2d" providerId="ADAL" clId="{15013093-79AF-4871-95D6-038AA22C98D6}" dt="2023-01-12T18:05:16.167" v="1112" actId="20577"/>
          <ac:graphicFrameMkLst>
            <pc:docMk/>
            <pc:sldMk cId="3361306358" sldId="2076137339"/>
            <ac:graphicFrameMk id="4" creationId="{AA88BD6C-824E-F582-8E75-29236EDF6F2F}"/>
          </ac:graphicFrameMkLst>
        </pc:graphicFrameChg>
        <pc:picChg chg="del">
          <ac:chgData name="Bob Ward" userId="6da7c2dd-8e2e-469f-a216-c384312e2a2d" providerId="ADAL" clId="{15013093-79AF-4871-95D6-038AA22C98D6}" dt="2023-01-10T16:36:37.995" v="137" actId="478"/>
          <ac:picMkLst>
            <pc:docMk/>
            <pc:sldMk cId="3361306358" sldId="2076137339"/>
            <ac:picMk id="5" creationId="{16F611BD-AD96-0498-9D04-BEE6AE1EAE7B}"/>
          </ac:picMkLst>
        </pc:picChg>
        <pc:picChg chg="del">
          <ac:chgData name="Bob Ward" userId="6da7c2dd-8e2e-469f-a216-c384312e2a2d" providerId="ADAL" clId="{15013093-79AF-4871-95D6-038AA22C98D6}" dt="2023-01-10T16:36:37.995" v="137" actId="478"/>
          <ac:picMkLst>
            <pc:docMk/>
            <pc:sldMk cId="3361306358" sldId="2076137339"/>
            <ac:picMk id="16" creationId="{736C9B7D-2E3F-308F-C268-8D573059F461}"/>
          </ac:picMkLst>
        </pc:picChg>
        <pc:picChg chg="del">
          <ac:chgData name="Bob Ward" userId="6da7c2dd-8e2e-469f-a216-c384312e2a2d" providerId="ADAL" clId="{15013093-79AF-4871-95D6-038AA22C98D6}" dt="2023-01-10T16:36:37.995" v="137" actId="478"/>
          <ac:picMkLst>
            <pc:docMk/>
            <pc:sldMk cId="3361306358" sldId="2076137339"/>
            <ac:picMk id="51" creationId="{6DD329AC-56DC-F2B4-79A6-3F010985E9E0}"/>
          </ac:picMkLst>
        </pc:picChg>
      </pc:sldChg>
      <pc:sldChg chg="del">
        <pc:chgData name="Bob Ward" userId="6da7c2dd-8e2e-469f-a216-c384312e2a2d" providerId="ADAL" clId="{15013093-79AF-4871-95D6-038AA22C98D6}" dt="2023-01-10T20:09:48.509" v="777" actId="47"/>
        <pc:sldMkLst>
          <pc:docMk/>
          <pc:sldMk cId="333827013" sldId="2076138367"/>
        </pc:sldMkLst>
      </pc:sldChg>
      <pc:sldChg chg="del">
        <pc:chgData name="Bob Ward" userId="6da7c2dd-8e2e-469f-a216-c384312e2a2d" providerId="ADAL" clId="{15013093-79AF-4871-95D6-038AA22C98D6}" dt="2023-01-10T20:09:38.204" v="746" actId="47"/>
        <pc:sldMkLst>
          <pc:docMk/>
          <pc:sldMk cId="2047805803" sldId="2076138372"/>
        </pc:sldMkLst>
      </pc:sldChg>
      <pc:sldChg chg="del">
        <pc:chgData name="Bob Ward" userId="6da7c2dd-8e2e-469f-a216-c384312e2a2d" providerId="ADAL" clId="{15013093-79AF-4871-95D6-038AA22C98D6}" dt="2023-01-10T20:09:45.413" v="767" actId="47"/>
        <pc:sldMkLst>
          <pc:docMk/>
          <pc:sldMk cId="2061293200" sldId="2076138373"/>
        </pc:sldMkLst>
      </pc:sldChg>
      <pc:sldChg chg="add del">
        <pc:chgData name="Bob Ward" userId="6da7c2dd-8e2e-469f-a216-c384312e2a2d" providerId="ADAL" clId="{15013093-79AF-4871-95D6-038AA22C98D6}" dt="2023-01-10T20:10:09.224" v="798" actId="47"/>
        <pc:sldMkLst>
          <pc:docMk/>
          <pc:sldMk cId="2310589078" sldId="2076138374"/>
        </pc:sldMkLst>
      </pc:sldChg>
      <pc:sldChg chg="addSp delSp modSp mod modNotesTx">
        <pc:chgData name="Bob Ward" userId="6da7c2dd-8e2e-469f-a216-c384312e2a2d" providerId="ADAL" clId="{15013093-79AF-4871-95D6-038AA22C98D6}" dt="2023-01-23T19:41:22.536" v="1487" actId="6549"/>
        <pc:sldMkLst>
          <pc:docMk/>
          <pc:sldMk cId="2651755647" sldId="2076138386"/>
        </pc:sldMkLst>
        <pc:spChg chg="mod">
          <ac:chgData name="Bob Ward" userId="6da7c2dd-8e2e-469f-a216-c384312e2a2d" providerId="ADAL" clId="{15013093-79AF-4871-95D6-038AA22C98D6}" dt="2023-01-23T19:39:32.122" v="1486" actId="20577"/>
          <ac:spMkLst>
            <pc:docMk/>
            <pc:sldMk cId="2651755647" sldId="2076138386"/>
            <ac:spMk id="2" creationId="{F11C841D-C464-7FE0-0FE1-2D51F47B4A9C}"/>
          </ac:spMkLst>
        </pc:spChg>
        <pc:spChg chg="del">
          <ac:chgData name="Bob Ward" userId="6da7c2dd-8e2e-469f-a216-c384312e2a2d" providerId="ADAL" clId="{15013093-79AF-4871-95D6-038AA22C98D6}" dt="2023-01-10T16:34:20.916" v="64" actId="478"/>
          <ac:spMkLst>
            <pc:docMk/>
            <pc:sldMk cId="2651755647" sldId="2076138386"/>
            <ac:spMk id="3" creationId="{2E225676-B61D-758C-1BA2-620B4AD0B54F}"/>
          </ac:spMkLst>
        </pc:spChg>
        <pc:spChg chg="add mod">
          <ac:chgData name="Bob Ward" userId="6da7c2dd-8e2e-469f-a216-c384312e2a2d" providerId="ADAL" clId="{15013093-79AF-4871-95D6-038AA22C98D6}" dt="2023-01-23T19:38:34.921" v="1375" actId="1076"/>
          <ac:spMkLst>
            <pc:docMk/>
            <pc:sldMk cId="2651755647" sldId="2076138386"/>
            <ac:spMk id="4" creationId="{21F8CD64-EF5B-8742-FBCE-A384CEA88B7B}"/>
          </ac:spMkLst>
        </pc:spChg>
        <pc:spChg chg="mod">
          <ac:chgData name="Bob Ward" userId="6da7c2dd-8e2e-469f-a216-c384312e2a2d" providerId="ADAL" clId="{15013093-79AF-4871-95D6-038AA22C98D6}" dt="2023-01-23T17:52:38.982" v="1223" actId="1076"/>
          <ac:spMkLst>
            <pc:docMk/>
            <pc:sldMk cId="2651755647" sldId="2076138386"/>
            <ac:spMk id="7" creationId="{367500EF-1F79-46EB-8D50-D12A6C3E3133}"/>
          </ac:spMkLst>
        </pc:spChg>
        <pc:spChg chg="add del mod">
          <ac:chgData name="Bob Ward" userId="6da7c2dd-8e2e-469f-a216-c384312e2a2d" providerId="ADAL" clId="{15013093-79AF-4871-95D6-038AA22C98D6}" dt="2023-01-10T16:34:23.232" v="65" actId="478"/>
          <ac:spMkLst>
            <pc:docMk/>
            <pc:sldMk cId="2651755647" sldId="2076138386"/>
            <ac:spMk id="8" creationId="{05378A46-E0D3-4DE3-3C95-959BE2D1937B}"/>
          </ac:spMkLst>
        </pc:spChg>
        <pc:picChg chg="del">
          <ac:chgData name="Bob Ward" userId="6da7c2dd-8e2e-469f-a216-c384312e2a2d" providerId="ADAL" clId="{15013093-79AF-4871-95D6-038AA22C98D6}" dt="2023-01-10T16:34:42.117" v="66" actId="478"/>
          <ac:picMkLst>
            <pc:docMk/>
            <pc:sldMk cId="2651755647" sldId="2076138386"/>
            <ac:picMk id="4" creationId="{56C97C44-84CA-26B8-4874-3AB979146838}"/>
          </ac:picMkLst>
        </pc:picChg>
        <pc:picChg chg="add mod">
          <ac:chgData name="Bob Ward" userId="6da7c2dd-8e2e-469f-a216-c384312e2a2d" providerId="ADAL" clId="{15013093-79AF-4871-95D6-038AA22C98D6}" dt="2023-01-10T16:34:50.662" v="72" actId="1076"/>
          <ac:picMkLst>
            <pc:docMk/>
            <pc:sldMk cId="2651755647" sldId="2076138386"/>
            <ac:picMk id="9" creationId="{CD4D0EA1-1872-554F-EDFD-8F877EB1C2F2}"/>
          </ac:picMkLst>
        </pc:picChg>
      </pc:sldChg>
      <pc:sldChg chg="del">
        <pc:chgData name="Bob Ward" userId="6da7c2dd-8e2e-469f-a216-c384312e2a2d" providerId="ADAL" clId="{15013093-79AF-4871-95D6-038AA22C98D6}" dt="2023-01-10T20:09:50.577" v="783" actId="47"/>
        <pc:sldMkLst>
          <pc:docMk/>
          <pc:sldMk cId="1662635962" sldId="2076138532"/>
        </pc:sldMkLst>
      </pc:sldChg>
      <pc:sldChg chg="del">
        <pc:chgData name="Bob Ward" userId="6da7c2dd-8e2e-469f-a216-c384312e2a2d" providerId="ADAL" clId="{15013093-79AF-4871-95D6-038AA22C98D6}" dt="2023-01-10T20:09:30.011" v="728" actId="47"/>
        <pc:sldMkLst>
          <pc:docMk/>
          <pc:sldMk cId="656389379" sldId="2076138548"/>
        </pc:sldMkLst>
      </pc:sldChg>
      <pc:sldChg chg="del">
        <pc:chgData name="Bob Ward" userId="6da7c2dd-8e2e-469f-a216-c384312e2a2d" providerId="ADAL" clId="{15013093-79AF-4871-95D6-038AA22C98D6}" dt="2023-01-10T20:09:50.369" v="782" actId="47"/>
        <pc:sldMkLst>
          <pc:docMk/>
          <pc:sldMk cId="1004261070" sldId="2076138586"/>
        </pc:sldMkLst>
      </pc:sldChg>
      <pc:sldChg chg="del">
        <pc:chgData name="Bob Ward" userId="6da7c2dd-8e2e-469f-a216-c384312e2a2d" providerId="ADAL" clId="{15013093-79AF-4871-95D6-038AA22C98D6}" dt="2023-01-10T20:09:39.262" v="748" actId="47"/>
        <pc:sldMkLst>
          <pc:docMk/>
          <pc:sldMk cId="356890517" sldId="2142533241"/>
        </pc:sldMkLst>
      </pc:sldChg>
      <pc:sldChg chg="del">
        <pc:chgData name="Bob Ward" userId="6da7c2dd-8e2e-469f-a216-c384312e2a2d" providerId="ADAL" clId="{15013093-79AF-4871-95D6-038AA22C98D6}" dt="2023-01-10T20:09:28.721" v="725" actId="47"/>
        <pc:sldMkLst>
          <pc:docMk/>
          <pc:sldMk cId="2021151884" sldId="2147470258"/>
        </pc:sldMkLst>
      </pc:sldChg>
      <pc:sldChg chg="del">
        <pc:chgData name="Bob Ward" userId="6da7c2dd-8e2e-469f-a216-c384312e2a2d" providerId="ADAL" clId="{15013093-79AF-4871-95D6-038AA22C98D6}" dt="2023-01-10T20:09:28.318" v="724" actId="47"/>
        <pc:sldMkLst>
          <pc:docMk/>
          <pc:sldMk cId="770612107" sldId="2147470267"/>
        </pc:sldMkLst>
      </pc:sldChg>
      <pc:sldChg chg="del">
        <pc:chgData name="Bob Ward" userId="6da7c2dd-8e2e-469f-a216-c384312e2a2d" providerId="ADAL" clId="{15013093-79AF-4871-95D6-038AA22C98D6}" dt="2023-01-10T20:09:03.315" v="715" actId="47"/>
        <pc:sldMkLst>
          <pc:docMk/>
          <pc:sldMk cId="1347014641" sldId="2147470375"/>
        </pc:sldMkLst>
      </pc:sldChg>
      <pc:sldChg chg="del">
        <pc:chgData name="Bob Ward" userId="6da7c2dd-8e2e-469f-a216-c384312e2a2d" providerId="ADAL" clId="{15013093-79AF-4871-95D6-038AA22C98D6}" dt="2023-01-10T20:08:56.912" v="685" actId="47"/>
        <pc:sldMkLst>
          <pc:docMk/>
          <pc:sldMk cId="357198375" sldId="2147470468"/>
        </pc:sldMkLst>
      </pc:sldChg>
      <pc:sldChg chg="del">
        <pc:chgData name="Bob Ward" userId="6da7c2dd-8e2e-469f-a216-c384312e2a2d" providerId="ADAL" clId="{15013093-79AF-4871-95D6-038AA22C98D6}" dt="2023-01-10T20:09:00.435" v="702" actId="47"/>
        <pc:sldMkLst>
          <pc:docMk/>
          <pc:sldMk cId="3578152711" sldId="2147470469"/>
        </pc:sldMkLst>
      </pc:sldChg>
      <pc:sldChg chg="del">
        <pc:chgData name="Bob Ward" userId="6da7c2dd-8e2e-469f-a216-c384312e2a2d" providerId="ADAL" clId="{15013093-79AF-4871-95D6-038AA22C98D6}" dt="2023-01-10T20:09:02.917" v="713" actId="47"/>
        <pc:sldMkLst>
          <pc:docMk/>
          <pc:sldMk cId="4289754821" sldId="2147470498"/>
        </pc:sldMkLst>
      </pc:sldChg>
      <pc:sldChg chg="del">
        <pc:chgData name="Bob Ward" userId="6da7c2dd-8e2e-469f-a216-c384312e2a2d" providerId="ADAL" clId="{15013093-79AF-4871-95D6-038AA22C98D6}" dt="2023-01-10T20:09:26.720" v="719" actId="47"/>
        <pc:sldMkLst>
          <pc:docMk/>
          <pc:sldMk cId="299796371" sldId="2147470506"/>
        </pc:sldMkLst>
      </pc:sldChg>
      <pc:sldChg chg="del">
        <pc:chgData name="Bob Ward" userId="6da7c2dd-8e2e-469f-a216-c384312e2a2d" providerId="ADAL" clId="{15013093-79AF-4871-95D6-038AA22C98D6}" dt="2023-01-10T20:09:03.121" v="714" actId="47"/>
        <pc:sldMkLst>
          <pc:docMk/>
          <pc:sldMk cId="1080817713" sldId="2147470508"/>
        </pc:sldMkLst>
      </pc:sldChg>
      <pc:sldChg chg="del">
        <pc:chgData name="Bob Ward" userId="6da7c2dd-8e2e-469f-a216-c384312e2a2d" providerId="ADAL" clId="{15013093-79AF-4871-95D6-038AA22C98D6}" dt="2023-01-10T20:08:57.295" v="686" actId="47"/>
        <pc:sldMkLst>
          <pc:docMk/>
          <pc:sldMk cId="4239681225" sldId="2147470513"/>
        </pc:sldMkLst>
      </pc:sldChg>
      <pc:sldChg chg="del">
        <pc:chgData name="Bob Ward" userId="6da7c2dd-8e2e-469f-a216-c384312e2a2d" providerId="ADAL" clId="{15013093-79AF-4871-95D6-038AA22C98D6}" dt="2023-01-10T20:09:43.733" v="761" actId="47"/>
        <pc:sldMkLst>
          <pc:docMk/>
          <pc:sldMk cId="143801038" sldId="2147470566"/>
        </pc:sldMkLst>
      </pc:sldChg>
      <pc:sldChg chg="del">
        <pc:chgData name="Bob Ward" userId="6da7c2dd-8e2e-469f-a216-c384312e2a2d" providerId="ADAL" clId="{15013093-79AF-4871-95D6-038AA22C98D6}" dt="2023-01-10T20:09:36.463" v="741" actId="47"/>
        <pc:sldMkLst>
          <pc:docMk/>
          <pc:sldMk cId="2638530539" sldId="2147477250"/>
        </pc:sldMkLst>
      </pc:sldChg>
      <pc:sldChg chg="add del">
        <pc:chgData name="Bob Ward" userId="6da7c2dd-8e2e-469f-a216-c384312e2a2d" providerId="ADAL" clId="{15013093-79AF-4871-95D6-038AA22C98D6}" dt="2023-01-10T20:10:10.755" v="801" actId="47"/>
        <pc:sldMkLst>
          <pc:docMk/>
          <pc:sldMk cId="1761068096" sldId="2147477254"/>
        </pc:sldMkLst>
      </pc:sldChg>
      <pc:sldChg chg="del">
        <pc:chgData name="Bob Ward" userId="6da7c2dd-8e2e-469f-a216-c384312e2a2d" providerId="ADAL" clId="{15013093-79AF-4871-95D6-038AA22C98D6}" dt="2023-01-10T20:09:29.536" v="727" actId="47"/>
        <pc:sldMkLst>
          <pc:docMk/>
          <pc:sldMk cId="2962250682" sldId="2147477258"/>
        </pc:sldMkLst>
      </pc:sldChg>
      <pc:sldChg chg="del">
        <pc:chgData name="Bob Ward" userId="6da7c2dd-8e2e-469f-a216-c384312e2a2d" providerId="ADAL" clId="{15013093-79AF-4871-95D6-038AA22C98D6}" dt="2023-01-10T20:09:33.046" v="735" actId="47"/>
        <pc:sldMkLst>
          <pc:docMk/>
          <pc:sldMk cId="3691916045" sldId="2147477260"/>
        </pc:sldMkLst>
      </pc:sldChg>
      <pc:sldChg chg="del">
        <pc:chgData name="Bob Ward" userId="6da7c2dd-8e2e-469f-a216-c384312e2a2d" providerId="ADAL" clId="{15013093-79AF-4871-95D6-038AA22C98D6}" dt="2023-01-10T20:09:33.880" v="737" actId="47"/>
        <pc:sldMkLst>
          <pc:docMk/>
          <pc:sldMk cId="2054738413" sldId="2147477261"/>
        </pc:sldMkLst>
      </pc:sldChg>
      <pc:sldChg chg="del">
        <pc:chgData name="Bob Ward" userId="6da7c2dd-8e2e-469f-a216-c384312e2a2d" providerId="ADAL" clId="{15013093-79AF-4871-95D6-038AA22C98D6}" dt="2023-01-10T20:09:31.338" v="731" actId="47"/>
        <pc:sldMkLst>
          <pc:docMk/>
          <pc:sldMk cId="248298824" sldId="2147477262"/>
        </pc:sldMkLst>
      </pc:sldChg>
      <pc:sldChg chg="del">
        <pc:chgData name="Bob Ward" userId="6da7c2dd-8e2e-469f-a216-c384312e2a2d" providerId="ADAL" clId="{15013093-79AF-4871-95D6-038AA22C98D6}" dt="2023-01-10T20:09:35.881" v="740" actId="47"/>
        <pc:sldMkLst>
          <pc:docMk/>
          <pc:sldMk cId="2527209335" sldId="2147477271"/>
        </pc:sldMkLst>
      </pc:sldChg>
      <pc:sldChg chg="del">
        <pc:chgData name="Bob Ward" userId="6da7c2dd-8e2e-469f-a216-c384312e2a2d" providerId="ADAL" clId="{15013093-79AF-4871-95D6-038AA22C98D6}" dt="2023-01-10T20:09:00.714" v="703" actId="47"/>
        <pc:sldMkLst>
          <pc:docMk/>
          <pc:sldMk cId="2631714577" sldId="2147477275"/>
        </pc:sldMkLst>
      </pc:sldChg>
      <pc:sldChg chg="del">
        <pc:chgData name="Bob Ward" userId="6da7c2dd-8e2e-469f-a216-c384312e2a2d" providerId="ADAL" clId="{15013093-79AF-4871-95D6-038AA22C98D6}" dt="2023-01-10T20:09:46.113" v="770" actId="47"/>
        <pc:sldMkLst>
          <pc:docMk/>
          <pc:sldMk cId="3696967483" sldId="2147477279"/>
        </pc:sldMkLst>
      </pc:sldChg>
      <pc:sldChg chg="del">
        <pc:chgData name="Bob Ward" userId="6da7c2dd-8e2e-469f-a216-c384312e2a2d" providerId="ADAL" clId="{15013093-79AF-4871-95D6-038AA22C98D6}" dt="2023-01-10T20:09:48.976" v="779" actId="47"/>
        <pc:sldMkLst>
          <pc:docMk/>
          <pc:sldMk cId="2485615152" sldId="2147477283"/>
        </pc:sldMkLst>
      </pc:sldChg>
      <pc:sldChg chg="add del">
        <pc:chgData name="Bob Ward" userId="6da7c2dd-8e2e-469f-a216-c384312e2a2d" providerId="ADAL" clId="{15013093-79AF-4871-95D6-038AA22C98D6}" dt="2023-01-10T20:10:02.703" v="797" actId="47"/>
        <pc:sldMkLst>
          <pc:docMk/>
          <pc:sldMk cId="561508236" sldId="2147477285"/>
        </pc:sldMkLst>
      </pc:sldChg>
      <pc:sldChg chg="add del">
        <pc:chgData name="Bob Ward" userId="6da7c2dd-8e2e-469f-a216-c384312e2a2d" providerId="ADAL" clId="{15013093-79AF-4871-95D6-038AA22C98D6}" dt="2023-01-10T20:10:10.276" v="799" actId="47"/>
        <pc:sldMkLst>
          <pc:docMk/>
          <pc:sldMk cId="2418293298" sldId="2147477287"/>
        </pc:sldMkLst>
      </pc:sldChg>
      <pc:sldChg chg="del">
        <pc:chgData name="Bob Ward" userId="6da7c2dd-8e2e-469f-a216-c384312e2a2d" providerId="ADAL" clId="{15013093-79AF-4871-95D6-038AA22C98D6}" dt="2023-01-10T20:09:41.104" v="754" actId="47"/>
        <pc:sldMkLst>
          <pc:docMk/>
          <pc:sldMk cId="217624642" sldId="2147477288"/>
        </pc:sldMkLst>
      </pc:sldChg>
      <pc:sldChg chg="del">
        <pc:chgData name="Bob Ward" userId="6da7c2dd-8e2e-469f-a216-c384312e2a2d" providerId="ADAL" clId="{15013093-79AF-4871-95D6-038AA22C98D6}" dt="2023-01-10T20:09:39.541" v="749" actId="47"/>
        <pc:sldMkLst>
          <pc:docMk/>
          <pc:sldMk cId="382630538" sldId="2147477289"/>
        </pc:sldMkLst>
      </pc:sldChg>
      <pc:sldChg chg="del">
        <pc:chgData name="Bob Ward" userId="6da7c2dd-8e2e-469f-a216-c384312e2a2d" providerId="ADAL" clId="{15013093-79AF-4871-95D6-038AA22C98D6}" dt="2023-01-10T20:09:41.644" v="756" actId="47"/>
        <pc:sldMkLst>
          <pc:docMk/>
          <pc:sldMk cId="1788912143" sldId="2147477299"/>
        </pc:sldMkLst>
      </pc:sldChg>
      <pc:sldChg chg="del">
        <pc:chgData name="Bob Ward" userId="6da7c2dd-8e2e-469f-a216-c384312e2a2d" providerId="ADAL" clId="{15013093-79AF-4871-95D6-038AA22C98D6}" dt="2023-01-10T20:09:41.331" v="755" actId="47"/>
        <pc:sldMkLst>
          <pc:docMk/>
          <pc:sldMk cId="731935675" sldId="2147477302"/>
        </pc:sldMkLst>
      </pc:sldChg>
      <pc:sldChg chg="del">
        <pc:chgData name="Bob Ward" userId="6da7c2dd-8e2e-469f-a216-c384312e2a2d" providerId="ADAL" clId="{15013093-79AF-4871-95D6-038AA22C98D6}" dt="2023-01-10T20:09:47.445" v="774" actId="47"/>
        <pc:sldMkLst>
          <pc:docMk/>
          <pc:sldMk cId="16438911" sldId="2147477309"/>
        </pc:sldMkLst>
      </pc:sldChg>
      <pc:sldChg chg="del">
        <pc:chgData name="Bob Ward" userId="6da7c2dd-8e2e-469f-a216-c384312e2a2d" providerId="ADAL" clId="{15013093-79AF-4871-95D6-038AA22C98D6}" dt="2023-01-10T20:09:47.046" v="772" actId="47"/>
        <pc:sldMkLst>
          <pc:docMk/>
          <pc:sldMk cId="336449971" sldId="2147477310"/>
        </pc:sldMkLst>
      </pc:sldChg>
      <pc:sldChg chg="del">
        <pc:chgData name="Bob Ward" userId="6da7c2dd-8e2e-469f-a216-c384312e2a2d" providerId="ADAL" clId="{15013093-79AF-4871-95D6-038AA22C98D6}" dt="2023-01-10T20:09:47.309" v="773" actId="47"/>
        <pc:sldMkLst>
          <pc:docMk/>
          <pc:sldMk cId="105991541" sldId="2147477311"/>
        </pc:sldMkLst>
      </pc:sldChg>
      <pc:sldChg chg="del">
        <pc:chgData name="Bob Ward" userId="6da7c2dd-8e2e-469f-a216-c384312e2a2d" providerId="ADAL" clId="{15013093-79AF-4871-95D6-038AA22C98D6}" dt="2023-01-10T20:09:40.008" v="751" actId="47"/>
        <pc:sldMkLst>
          <pc:docMk/>
          <pc:sldMk cId="1070670381" sldId="2147477312"/>
        </pc:sldMkLst>
      </pc:sldChg>
      <pc:sldChg chg="del">
        <pc:chgData name="Bob Ward" userId="6da7c2dd-8e2e-469f-a216-c384312e2a2d" providerId="ADAL" clId="{15013093-79AF-4871-95D6-038AA22C98D6}" dt="2023-01-10T20:09:40.832" v="753" actId="47"/>
        <pc:sldMkLst>
          <pc:docMk/>
          <pc:sldMk cId="1943152325" sldId="2147477313"/>
        </pc:sldMkLst>
      </pc:sldChg>
      <pc:sldChg chg="del">
        <pc:chgData name="Bob Ward" userId="6da7c2dd-8e2e-469f-a216-c384312e2a2d" providerId="ADAL" clId="{15013093-79AF-4871-95D6-038AA22C98D6}" dt="2023-01-10T20:09:44.105" v="763" actId="47"/>
        <pc:sldMkLst>
          <pc:docMk/>
          <pc:sldMk cId="257392283" sldId="2147477314"/>
        </pc:sldMkLst>
      </pc:sldChg>
      <pc:sldChg chg="add del">
        <pc:chgData name="Bob Ward" userId="6da7c2dd-8e2e-469f-a216-c384312e2a2d" providerId="ADAL" clId="{15013093-79AF-4871-95D6-038AA22C98D6}" dt="2023-01-10T20:10:10.292" v="800" actId="47"/>
        <pc:sldMkLst>
          <pc:docMk/>
          <pc:sldMk cId="3636752962" sldId="2147477315"/>
        </pc:sldMkLst>
      </pc:sldChg>
      <pc:sldChg chg="del">
        <pc:chgData name="Bob Ward" userId="6da7c2dd-8e2e-469f-a216-c384312e2a2d" providerId="ADAL" clId="{15013093-79AF-4871-95D6-038AA22C98D6}" dt="2023-01-10T20:09:40.313" v="752" actId="47"/>
        <pc:sldMkLst>
          <pc:docMk/>
          <pc:sldMk cId="1972721372" sldId="2147477316"/>
        </pc:sldMkLst>
      </pc:sldChg>
      <pc:sldChg chg="del">
        <pc:chgData name="Bob Ward" userId="6da7c2dd-8e2e-469f-a216-c384312e2a2d" providerId="ADAL" clId="{15013093-79AF-4871-95D6-038AA22C98D6}" dt="2023-01-10T20:09:42.561" v="758" actId="47"/>
        <pc:sldMkLst>
          <pc:docMk/>
          <pc:sldMk cId="3164555567" sldId="2147477317"/>
        </pc:sldMkLst>
      </pc:sldChg>
      <pc:sldChg chg="del">
        <pc:chgData name="Bob Ward" userId="6da7c2dd-8e2e-469f-a216-c384312e2a2d" providerId="ADAL" clId="{15013093-79AF-4871-95D6-038AA22C98D6}" dt="2023-01-10T20:08:58.469" v="692" actId="47"/>
        <pc:sldMkLst>
          <pc:docMk/>
          <pc:sldMk cId="2427722686" sldId="2147477321"/>
        </pc:sldMkLst>
      </pc:sldChg>
      <pc:sldChg chg="del">
        <pc:chgData name="Bob Ward" userId="6da7c2dd-8e2e-469f-a216-c384312e2a2d" providerId="ADAL" clId="{15013093-79AF-4871-95D6-038AA22C98D6}" dt="2023-01-10T20:08:58.822" v="694" actId="47"/>
        <pc:sldMkLst>
          <pc:docMk/>
          <pc:sldMk cId="3246108082" sldId="2147477322"/>
        </pc:sldMkLst>
      </pc:sldChg>
      <pc:sldChg chg="del">
        <pc:chgData name="Bob Ward" userId="6da7c2dd-8e2e-469f-a216-c384312e2a2d" providerId="ADAL" clId="{15013093-79AF-4871-95D6-038AA22C98D6}" dt="2023-01-10T20:08:59.004" v="695" actId="47"/>
        <pc:sldMkLst>
          <pc:docMk/>
          <pc:sldMk cId="3526375400" sldId="2147477323"/>
        </pc:sldMkLst>
      </pc:sldChg>
      <pc:sldChg chg="del">
        <pc:chgData name="Bob Ward" userId="6da7c2dd-8e2e-469f-a216-c384312e2a2d" providerId="ADAL" clId="{15013093-79AF-4871-95D6-038AA22C98D6}" dt="2023-01-10T20:09:02.585" v="711" actId="47"/>
        <pc:sldMkLst>
          <pc:docMk/>
          <pc:sldMk cId="261159046" sldId="2147477324"/>
        </pc:sldMkLst>
      </pc:sldChg>
      <pc:sldChg chg="add del">
        <pc:chgData name="Bob Ward" userId="6da7c2dd-8e2e-469f-a216-c384312e2a2d" providerId="ADAL" clId="{15013093-79AF-4871-95D6-038AA22C98D6}" dt="2023-01-10T20:10:11.141" v="802" actId="47"/>
        <pc:sldMkLst>
          <pc:docMk/>
          <pc:sldMk cId="3904166085" sldId="2147477325"/>
        </pc:sldMkLst>
      </pc:sldChg>
      <pc:sldChg chg="del">
        <pc:chgData name="Bob Ward" userId="6da7c2dd-8e2e-469f-a216-c384312e2a2d" providerId="ADAL" clId="{15013093-79AF-4871-95D6-038AA22C98D6}" dt="2023-01-10T20:09:03.672" v="717" actId="47"/>
        <pc:sldMkLst>
          <pc:docMk/>
          <pc:sldMk cId="3512788645" sldId="2147477327"/>
        </pc:sldMkLst>
      </pc:sldChg>
      <pc:sldChg chg="del">
        <pc:chgData name="Bob Ward" userId="6da7c2dd-8e2e-469f-a216-c384312e2a2d" providerId="ADAL" clId="{15013093-79AF-4871-95D6-038AA22C98D6}" dt="2023-01-10T20:09:03.518" v="716" actId="47"/>
        <pc:sldMkLst>
          <pc:docMk/>
          <pc:sldMk cId="2186159777" sldId="2147477328"/>
        </pc:sldMkLst>
      </pc:sldChg>
      <pc:sldChg chg="del">
        <pc:chgData name="Bob Ward" userId="6da7c2dd-8e2e-469f-a216-c384312e2a2d" providerId="ADAL" clId="{15013093-79AF-4871-95D6-038AA22C98D6}" dt="2023-01-10T20:09:01.216" v="706" actId="47"/>
        <pc:sldMkLst>
          <pc:docMk/>
          <pc:sldMk cId="3487956801" sldId="2147477332"/>
        </pc:sldMkLst>
      </pc:sldChg>
      <pc:sldChg chg="del">
        <pc:chgData name="Bob Ward" userId="6da7c2dd-8e2e-469f-a216-c384312e2a2d" providerId="ADAL" clId="{15013093-79AF-4871-95D6-038AA22C98D6}" dt="2023-01-10T20:09:01.044" v="705" actId="47"/>
        <pc:sldMkLst>
          <pc:docMk/>
          <pc:sldMk cId="170805326" sldId="2147477334"/>
        </pc:sldMkLst>
      </pc:sldChg>
      <pc:sldChg chg="del">
        <pc:chgData name="Bob Ward" userId="6da7c2dd-8e2e-469f-a216-c384312e2a2d" providerId="ADAL" clId="{15013093-79AF-4871-95D6-038AA22C98D6}" dt="2023-01-10T20:09:00.887" v="704" actId="47"/>
        <pc:sldMkLst>
          <pc:docMk/>
          <pc:sldMk cId="2260530005" sldId="2147477335"/>
        </pc:sldMkLst>
      </pc:sldChg>
      <pc:sldChg chg="del">
        <pc:chgData name="Bob Ward" userId="6da7c2dd-8e2e-469f-a216-c384312e2a2d" providerId="ADAL" clId="{15013093-79AF-4871-95D6-038AA22C98D6}" dt="2023-01-10T20:09:29.154" v="726" actId="47"/>
        <pc:sldMkLst>
          <pc:docMk/>
          <pc:sldMk cId="3471407373" sldId="2147477337"/>
        </pc:sldMkLst>
      </pc:sldChg>
      <pc:sldChg chg="del">
        <pc:chgData name="Bob Ward" userId="6da7c2dd-8e2e-469f-a216-c384312e2a2d" providerId="ADAL" clId="{15013093-79AF-4871-95D6-038AA22C98D6}" dt="2023-01-10T20:09:02.520" v="710" actId="47"/>
        <pc:sldMkLst>
          <pc:docMk/>
          <pc:sldMk cId="67987278" sldId="2147477338"/>
        </pc:sldMkLst>
      </pc:sldChg>
      <pc:sldChg chg="del">
        <pc:chgData name="Bob Ward" userId="6da7c2dd-8e2e-469f-a216-c384312e2a2d" providerId="ADAL" clId="{15013093-79AF-4871-95D6-038AA22C98D6}" dt="2023-01-10T20:09:31.752" v="732" actId="47"/>
        <pc:sldMkLst>
          <pc:docMk/>
          <pc:sldMk cId="71079675" sldId="2147477339"/>
        </pc:sldMkLst>
      </pc:sldChg>
      <pc:sldChg chg="del">
        <pc:chgData name="Bob Ward" userId="6da7c2dd-8e2e-469f-a216-c384312e2a2d" providerId="ADAL" clId="{15013093-79AF-4871-95D6-038AA22C98D6}" dt="2023-01-10T16:35:26.504" v="89" actId="47"/>
        <pc:sldMkLst>
          <pc:docMk/>
          <pc:sldMk cId="3193802633" sldId="2147477340"/>
        </pc:sldMkLst>
      </pc:sldChg>
      <pc:sldChg chg="del">
        <pc:chgData name="Bob Ward" userId="6da7c2dd-8e2e-469f-a216-c384312e2a2d" providerId="ADAL" clId="{15013093-79AF-4871-95D6-038AA22C98D6}" dt="2023-01-10T20:09:41.992" v="757" actId="47"/>
        <pc:sldMkLst>
          <pc:docMk/>
          <pc:sldMk cId="2536840622" sldId="2147477342"/>
        </pc:sldMkLst>
      </pc:sldChg>
      <pc:sldChg chg="del">
        <pc:chgData name="Bob Ward" userId="6da7c2dd-8e2e-469f-a216-c384312e2a2d" providerId="ADAL" clId="{15013093-79AF-4871-95D6-038AA22C98D6}" dt="2023-01-10T20:09:43.441" v="760" actId="47"/>
        <pc:sldMkLst>
          <pc:docMk/>
          <pc:sldMk cId="1046927260" sldId="2147477343"/>
        </pc:sldMkLst>
      </pc:sldChg>
      <pc:sldChg chg="del">
        <pc:chgData name="Bob Ward" userId="6da7c2dd-8e2e-469f-a216-c384312e2a2d" providerId="ADAL" clId="{15013093-79AF-4871-95D6-038AA22C98D6}" dt="2023-01-10T20:09:30.480" v="729" actId="47"/>
        <pc:sldMkLst>
          <pc:docMk/>
          <pc:sldMk cId="3306114309" sldId="2147477344"/>
        </pc:sldMkLst>
      </pc:sldChg>
      <pc:sldChg chg="del">
        <pc:chgData name="Bob Ward" userId="6da7c2dd-8e2e-469f-a216-c384312e2a2d" providerId="ADAL" clId="{15013093-79AF-4871-95D6-038AA22C98D6}" dt="2023-01-10T20:09:30.922" v="730" actId="47"/>
        <pc:sldMkLst>
          <pc:docMk/>
          <pc:sldMk cId="1793096042" sldId="2147477345"/>
        </pc:sldMkLst>
      </pc:sldChg>
      <pc:sldChg chg="del">
        <pc:chgData name="Bob Ward" userId="6da7c2dd-8e2e-469f-a216-c384312e2a2d" providerId="ADAL" clId="{15013093-79AF-4871-95D6-038AA22C98D6}" dt="2023-01-10T20:09:32.182" v="733" actId="47"/>
        <pc:sldMkLst>
          <pc:docMk/>
          <pc:sldMk cId="2085471613" sldId="2147477346"/>
        </pc:sldMkLst>
      </pc:sldChg>
      <pc:sldChg chg="del">
        <pc:chgData name="Bob Ward" userId="6da7c2dd-8e2e-469f-a216-c384312e2a2d" providerId="ADAL" clId="{15013093-79AF-4871-95D6-038AA22C98D6}" dt="2023-01-10T20:09:36.883" v="742" actId="47"/>
        <pc:sldMkLst>
          <pc:docMk/>
          <pc:sldMk cId="650214167" sldId="2147477347"/>
        </pc:sldMkLst>
      </pc:sldChg>
      <pc:sldChg chg="del">
        <pc:chgData name="Bob Ward" userId="6da7c2dd-8e2e-469f-a216-c384312e2a2d" providerId="ADAL" clId="{15013093-79AF-4871-95D6-038AA22C98D6}" dt="2023-01-10T20:09:33.468" v="736" actId="47"/>
        <pc:sldMkLst>
          <pc:docMk/>
          <pc:sldMk cId="942627949" sldId="2147477348"/>
        </pc:sldMkLst>
      </pc:sldChg>
      <pc:sldChg chg="del">
        <pc:chgData name="Bob Ward" userId="6da7c2dd-8e2e-469f-a216-c384312e2a2d" providerId="ADAL" clId="{15013093-79AF-4871-95D6-038AA22C98D6}" dt="2023-01-10T20:09:35.138" v="739" actId="47"/>
        <pc:sldMkLst>
          <pc:docMk/>
          <pc:sldMk cId="3619275977" sldId="2147477349"/>
        </pc:sldMkLst>
      </pc:sldChg>
      <pc:sldChg chg="del">
        <pc:chgData name="Bob Ward" userId="6da7c2dd-8e2e-469f-a216-c384312e2a2d" providerId="ADAL" clId="{15013093-79AF-4871-95D6-038AA22C98D6}" dt="2023-01-10T20:09:43.875" v="762" actId="47"/>
        <pc:sldMkLst>
          <pc:docMk/>
          <pc:sldMk cId="4160359824" sldId="2147477354"/>
        </pc:sldMkLst>
      </pc:sldChg>
      <pc:sldChg chg="del">
        <pc:chgData name="Bob Ward" userId="6da7c2dd-8e2e-469f-a216-c384312e2a2d" providerId="ADAL" clId="{15013093-79AF-4871-95D6-038AA22C98D6}" dt="2023-01-10T20:08:59.383" v="697" actId="47"/>
        <pc:sldMkLst>
          <pc:docMk/>
          <pc:sldMk cId="3430189995" sldId="2147477355"/>
        </pc:sldMkLst>
      </pc:sldChg>
      <pc:sldChg chg="del">
        <pc:chgData name="Bob Ward" userId="6da7c2dd-8e2e-469f-a216-c384312e2a2d" providerId="ADAL" clId="{15013093-79AF-4871-95D6-038AA22C98D6}" dt="2023-01-10T20:09:34.431" v="738" actId="47"/>
        <pc:sldMkLst>
          <pc:docMk/>
          <pc:sldMk cId="3101951594" sldId="2147477360"/>
        </pc:sldMkLst>
      </pc:sldChg>
      <pc:sldChg chg="del">
        <pc:chgData name="Bob Ward" userId="6da7c2dd-8e2e-469f-a216-c384312e2a2d" providerId="ADAL" clId="{15013093-79AF-4871-95D6-038AA22C98D6}" dt="2023-01-10T20:09:46.803" v="771" actId="47"/>
        <pc:sldMkLst>
          <pc:docMk/>
          <pc:sldMk cId="1920424182" sldId="2147477367"/>
        </pc:sldMkLst>
      </pc:sldChg>
      <pc:sldChg chg="del">
        <pc:chgData name="Bob Ward" userId="6da7c2dd-8e2e-469f-a216-c384312e2a2d" providerId="ADAL" clId="{15013093-79AF-4871-95D6-038AA22C98D6}" dt="2023-01-10T20:09:27.262" v="720" actId="47"/>
        <pc:sldMkLst>
          <pc:docMk/>
          <pc:sldMk cId="2912351574" sldId="2147477368"/>
        </pc:sldMkLst>
      </pc:sldChg>
      <pc:sldChg chg="del">
        <pc:chgData name="Bob Ward" userId="6da7c2dd-8e2e-469f-a216-c384312e2a2d" providerId="ADAL" clId="{15013093-79AF-4871-95D6-038AA22C98D6}" dt="2023-01-10T20:09:27.466" v="721" actId="47"/>
        <pc:sldMkLst>
          <pc:docMk/>
          <pc:sldMk cId="3372066350" sldId="2147477369"/>
        </pc:sldMkLst>
      </pc:sldChg>
      <pc:sldChg chg="del">
        <pc:chgData name="Bob Ward" userId="6da7c2dd-8e2e-469f-a216-c384312e2a2d" providerId="ADAL" clId="{15013093-79AF-4871-95D6-038AA22C98D6}" dt="2023-01-10T20:08:57.839" v="689" actId="47"/>
        <pc:sldMkLst>
          <pc:docMk/>
          <pc:sldMk cId="3473562780" sldId="2147477372"/>
        </pc:sldMkLst>
      </pc:sldChg>
      <pc:sldChg chg="del">
        <pc:chgData name="Bob Ward" userId="6da7c2dd-8e2e-469f-a216-c384312e2a2d" providerId="ADAL" clId="{15013093-79AF-4871-95D6-038AA22C98D6}" dt="2023-01-10T20:08:59.795" v="699" actId="47"/>
        <pc:sldMkLst>
          <pc:docMk/>
          <pc:sldMk cId="1887458987" sldId="2147477378"/>
        </pc:sldMkLst>
      </pc:sldChg>
      <pc:sldChg chg="del">
        <pc:chgData name="Bob Ward" userId="6da7c2dd-8e2e-469f-a216-c384312e2a2d" providerId="ADAL" clId="{15013093-79AF-4871-95D6-038AA22C98D6}" dt="2023-01-10T20:09:00.294" v="701" actId="47"/>
        <pc:sldMkLst>
          <pc:docMk/>
          <pc:sldMk cId="757016235" sldId="2147477379"/>
        </pc:sldMkLst>
      </pc:sldChg>
      <pc:sldChg chg="del">
        <pc:chgData name="Bob Ward" userId="6da7c2dd-8e2e-469f-a216-c384312e2a2d" providerId="ADAL" clId="{15013093-79AF-4871-95D6-038AA22C98D6}" dt="2023-01-10T20:09:01.958" v="709" actId="47"/>
        <pc:sldMkLst>
          <pc:docMk/>
          <pc:sldMk cId="2470663733" sldId="2147477380"/>
        </pc:sldMkLst>
      </pc:sldChg>
      <pc:sldChg chg="del">
        <pc:chgData name="Bob Ward" userId="6da7c2dd-8e2e-469f-a216-c384312e2a2d" providerId="ADAL" clId="{15013093-79AF-4871-95D6-038AA22C98D6}" dt="2023-01-10T20:09:39.771" v="750" actId="47"/>
        <pc:sldMkLst>
          <pc:docMk/>
          <pc:sldMk cId="1516796794" sldId="2147477382"/>
        </pc:sldMkLst>
      </pc:sldChg>
      <pc:sldChg chg="del">
        <pc:chgData name="Bob Ward" userId="6da7c2dd-8e2e-469f-a216-c384312e2a2d" providerId="ADAL" clId="{15013093-79AF-4871-95D6-038AA22C98D6}" dt="2023-01-10T20:09:32.633" v="734" actId="47"/>
        <pc:sldMkLst>
          <pc:docMk/>
          <pc:sldMk cId="3778217308" sldId="2147477383"/>
        </pc:sldMkLst>
      </pc:sldChg>
      <pc:sldChg chg="add del">
        <pc:chgData name="Bob Ward" userId="6da7c2dd-8e2e-469f-a216-c384312e2a2d" providerId="ADAL" clId="{15013093-79AF-4871-95D6-038AA22C98D6}" dt="2023-01-10T20:10:02.125" v="796" actId="47"/>
        <pc:sldMkLst>
          <pc:docMk/>
          <pc:sldMk cId="1819996943" sldId="2147477384"/>
        </pc:sldMkLst>
      </pc:sldChg>
      <pc:sldChg chg="del">
        <pc:chgData name="Bob Ward" userId="6da7c2dd-8e2e-469f-a216-c384312e2a2d" providerId="ADAL" clId="{15013093-79AF-4871-95D6-038AA22C98D6}" dt="2023-01-10T20:08:58" v="690" actId="47"/>
        <pc:sldMkLst>
          <pc:docMk/>
          <pc:sldMk cId="4138828345" sldId="2147477385"/>
        </pc:sldMkLst>
      </pc:sldChg>
      <pc:sldChg chg="addSp modSp add mod modNotesTx">
        <pc:chgData name="Bob Ward" userId="6da7c2dd-8e2e-469f-a216-c384312e2a2d" providerId="ADAL" clId="{15013093-79AF-4871-95D6-038AA22C98D6}" dt="2023-01-23T19:42:12.021" v="1510" actId="20577"/>
        <pc:sldMkLst>
          <pc:docMk/>
          <pc:sldMk cId="4185318298" sldId="2147477385"/>
        </pc:sldMkLst>
        <pc:spChg chg="add mod">
          <ac:chgData name="Bob Ward" userId="6da7c2dd-8e2e-469f-a216-c384312e2a2d" providerId="ADAL" clId="{15013093-79AF-4871-95D6-038AA22C98D6}" dt="2023-01-23T19:42:12.021" v="1510" actId="20577"/>
          <ac:spMkLst>
            <pc:docMk/>
            <pc:sldMk cId="4185318298" sldId="2147477385"/>
            <ac:spMk id="3" creationId="{D4BA167A-B117-8D22-3A03-777F03A5A98E}"/>
          </ac:spMkLst>
        </pc:spChg>
        <pc:spChg chg="mod">
          <ac:chgData name="Bob Ward" userId="6da7c2dd-8e2e-469f-a216-c384312e2a2d" providerId="ADAL" clId="{15013093-79AF-4871-95D6-038AA22C98D6}" dt="2023-01-23T17:55:37.961" v="1281" actId="1076"/>
          <ac:spMkLst>
            <pc:docMk/>
            <pc:sldMk cId="4185318298" sldId="2147477385"/>
            <ac:spMk id="10" creationId="{869CEC06-82A4-431A-A908-AC83B29E7938}"/>
          </ac:spMkLst>
        </pc:spChg>
        <pc:spChg chg="mod">
          <ac:chgData name="Bob Ward" userId="6da7c2dd-8e2e-469f-a216-c384312e2a2d" providerId="ADAL" clId="{15013093-79AF-4871-95D6-038AA22C98D6}" dt="2023-01-23T17:54:33.406" v="1263" actId="20577"/>
          <ac:spMkLst>
            <pc:docMk/>
            <pc:sldMk cId="4185318298" sldId="2147477385"/>
            <ac:spMk id="11" creationId="{9C409991-DBD2-4E9D-830D-A6790320A566}"/>
          </ac:spMkLst>
        </pc:spChg>
        <pc:spChg chg="mod">
          <ac:chgData name="Bob Ward" userId="6da7c2dd-8e2e-469f-a216-c384312e2a2d" providerId="ADAL" clId="{15013093-79AF-4871-95D6-038AA22C98D6}" dt="2023-01-23T19:42:01.112" v="1488" actId="1076"/>
          <ac:spMkLst>
            <pc:docMk/>
            <pc:sldMk cId="4185318298" sldId="2147477385"/>
            <ac:spMk id="50" creationId="{743B52B0-0AF5-4AD2-A22E-B7A2877008AE}"/>
          </ac:spMkLst>
        </pc:spChg>
      </pc:sldChg>
      <pc:sldChg chg="modSp new mod">
        <pc:chgData name="Bob Ward" userId="6da7c2dd-8e2e-469f-a216-c384312e2a2d" providerId="ADAL" clId="{15013093-79AF-4871-95D6-038AA22C98D6}" dt="2023-01-23T17:57:25.399" v="1368" actId="255"/>
        <pc:sldMkLst>
          <pc:docMk/>
          <pc:sldMk cId="4179325280" sldId="2147477386"/>
        </pc:sldMkLst>
        <pc:spChg chg="mod">
          <ac:chgData name="Bob Ward" userId="6da7c2dd-8e2e-469f-a216-c384312e2a2d" providerId="ADAL" clId="{15013093-79AF-4871-95D6-038AA22C98D6}" dt="2023-01-23T17:57:25.399" v="1368" actId="255"/>
          <ac:spMkLst>
            <pc:docMk/>
            <pc:sldMk cId="4179325280" sldId="2147477386"/>
            <ac:spMk id="2" creationId="{8C14B4B7-426B-C7E5-AA80-79A14F39B0F4}"/>
          </ac:spMkLst>
        </pc:spChg>
      </pc:sldChg>
      <pc:sldChg chg="new">
        <pc:chgData name="Bob Ward" userId="6da7c2dd-8e2e-469f-a216-c384312e2a2d" providerId="ADAL" clId="{15013093-79AF-4871-95D6-038AA22C98D6}" dt="2023-01-23T17:57:08.038" v="1334" actId="680"/>
        <pc:sldMkLst>
          <pc:docMk/>
          <pc:sldMk cId="2889239593" sldId="2147477387"/>
        </pc:sldMkLst>
      </pc:sldChg>
      <pc:sldChg chg="new del">
        <pc:chgData name="Bob Ward" userId="6da7c2dd-8e2e-469f-a216-c384312e2a2d" providerId="ADAL" clId="{15013093-79AF-4871-95D6-038AA22C98D6}" dt="2023-01-23T19:38:41.949" v="1377" actId="47"/>
        <pc:sldMkLst>
          <pc:docMk/>
          <pc:sldMk cId="201344132" sldId="2147477388"/>
        </pc:sldMkLst>
      </pc:sldChg>
      <pc:sldChg chg="del">
        <pc:chgData name="Bob Ward" userId="6da7c2dd-8e2e-469f-a216-c384312e2a2d" providerId="ADAL" clId="{15013093-79AF-4871-95D6-038AA22C98D6}" dt="2023-01-10T20:09:37.314" v="743" actId="47"/>
        <pc:sldMkLst>
          <pc:docMk/>
          <pc:sldMk cId="1617370057" sldId="2147478825"/>
        </pc:sldMkLst>
      </pc:sldChg>
      <pc:sldChg chg="del">
        <pc:chgData name="Bob Ward" userId="6da7c2dd-8e2e-469f-a216-c384312e2a2d" providerId="ADAL" clId="{15013093-79AF-4871-95D6-038AA22C98D6}" dt="2023-01-10T20:09:44.330" v="764" actId="47"/>
        <pc:sldMkLst>
          <pc:docMk/>
          <pc:sldMk cId="39748029" sldId="2147478826"/>
        </pc:sldMkLst>
      </pc:sldChg>
      <pc:sldChg chg="del">
        <pc:chgData name="Bob Ward" userId="6da7c2dd-8e2e-469f-a216-c384312e2a2d" providerId="ADAL" clId="{15013093-79AF-4871-95D6-038AA22C98D6}" dt="2023-01-10T20:09:43.064" v="759" actId="47"/>
        <pc:sldMkLst>
          <pc:docMk/>
          <pc:sldMk cId="3797744977" sldId="2147478827"/>
        </pc:sldMkLst>
      </pc:sldChg>
      <pc:sldChg chg="del">
        <pc:chgData name="Bob Ward" userId="6da7c2dd-8e2e-469f-a216-c384312e2a2d" providerId="ADAL" clId="{15013093-79AF-4871-95D6-038AA22C98D6}" dt="2023-01-10T20:09:01.657" v="708" actId="47"/>
        <pc:sldMkLst>
          <pc:docMk/>
          <pc:sldMk cId="1945558357" sldId="2147478829"/>
        </pc:sldMkLst>
      </pc:sldChg>
      <pc:sldChg chg="del">
        <pc:chgData name="Bob Ward" userId="6da7c2dd-8e2e-469f-a216-c384312e2a2d" providerId="ADAL" clId="{15013093-79AF-4871-95D6-038AA22C98D6}" dt="2023-01-10T20:09:01.425" v="707" actId="47"/>
        <pc:sldMkLst>
          <pc:docMk/>
          <pc:sldMk cId="4203065452" sldId="2147478830"/>
        </pc:sldMkLst>
      </pc:sldChg>
      <pc:sldChg chg="del">
        <pc:chgData name="Bob Ward" userId="6da7c2dd-8e2e-469f-a216-c384312e2a2d" providerId="ADAL" clId="{15013093-79AF-4871-95D6-038AA22C98D6}" dt="2023-01-10T20:09:02.718" v="712" actId="47"/>
        <pc:sldMkLst>
          <pc:docMk/>
          <pc:sldMk cId="694086920" sldId="2147478831"/>
        </pc:sldMkLst>
      </pc:sldChg>
      <pc:sldChg chg="del">
        <pc:chgData name="Bob Ward" userId="6da7c2dd-8e2e-469f-a216-c384312e2a2d" providerId="ADAL" clId="{15013093-79AF-4871-95D6-038AA22C98D6}" dt="2023-01-10T20:09:26.301" v="718" actId="47"/>
        <pc:sldMkLst>
          <pc:docMk/>
          <pc:sldMk cId="3040709354" sldId="2147478832"/>
        </pc:sldMkLst>
      </pc:sldChg>
      <pc:sldChg chg="del">
        <pc:chgData name="Bob Ward" userId="6da7c2dd-8e2e-469f-a216-c384312e2a2d" providerId="ADAL" clId="{15013093-79AF-4871-95D6-038AA22C98D6}" dt="2023-01-10T20:09:49.683" v="780" actId="47"/>
        <pc:sldMkLst>
          <pc:docMk/>
          <pc:sldMk cId="1364617844" sldId="2147478833"/>
        </pc:sldMkLst>
      </pc:sldChg>
      <pc:sldChg chg="del">
        <pc:chgData name="Bob Ward" userId="6da7c2dd-8e2e-469f-a216-c384312e2a2d" providerId="ADAL" clId="{15013093-79AF-4871-95D6-038AA22C98D6}" dt="2023-01-10T20:09:47.703" v="775" actId="47"/>
        <pc:sldMkLst>
          <pc:docMk/>
          <pc:sldMk cId="3194385611" sldId="2147478834"/>
        </pc:sldMkLst>
      </pc:sldChg>
      <pc:sldChg chg="del">
        <pc:chgData name="Bob Ward" userId="6da7c2dd-8e2e-469f-a216-c384312e2a2d" providerId="ADAL" clId="{15013093-79AF-4871-95D6-038AA22C98D6}" dt="2023-01-10T20:08:58.636" v="693" actId="47"/>
        <pc:sldMkLst>
          <pc:docMk/>
          <pc:sldMk cId="727889510" sldId="2147478835"/>
        </pc:sldMkLst>
      </pc:sldChg>
      <pc:sldChg chg="del">
        <pc:chgData name="Bob Ward" userId="6da7c2dd-8e2e-469f-a216-c384312e2a2d" providerId="ADAL" clId="{15013093-79AF-4871-95D6-038AA22C98D6}" dt="2023-01-10T20:08:57.701" v="688" actId="47"/>
        <pc:sldMkLst>
          <pc:docMk/>
          <pc:sldMk cId="2445104643" sldId="2147478837"/>
        </pc:sldMkLst>
      </pc:sldChg>
      <pc:sldChg chg="del">
        <pc:chgData name="Bob Ward" userId="6da7c2dd-8e2e-469f-a216-c384312e2a2d" providerId="ADAL" clId="{15013093-79AF-4871-95D6-038AA22C98D6}" dt="2023-01-10T20:08:59.175" v="696" actId="47"/>
        <pc:sldMkLst>
          <pc:docMk/>
          <pc:sldMk cId="3406116543" sldId="2147478838"/>
        </pc:sldMkLst>
      </pc:sldChg>
      <pc:sldChg chg="del">
        <pc:chgData name="Bob Ward" userId="6da7c2dd-8e2e-469f-a216-c384312e2a2d" providerId="ADAL" clId="{15013093-79AF-4871-95D6-038AA22C98D6}" dt="2023-01-10T20:09:37.658" v="744" actId="47"/>
        <pc:sldMkLst>
          <pc:docMk/>
          <pc:sldMk cId="3202648203" sldId="2147478839"/>
        </pc:sldMkLst>
      </pc:sldChg>
      <pc:sldChg chg="del">
        <pc:chgData name="Bob Ward" userId="6da7c2dd-8e2e-469f-a216-c384312e2a2d" providerId="ADAL" clId="{15013093-79AF-4871-95D6-038AA22C98D6}" dt="2023-01-10T20:09:37.923" v="745" actId="47"/>
        <pc:sldMkLst>
          <pc:docMk/>
          <pc:sldMk cId="4153605310" sldId="2147478840"/>
        </pc:sldMkLst>
      </pc:sldChg>
      <pc:sldChg chg="del">
        <pc:chgData name="Bob Ward" userId="6da7c2dd-8e2e-469f-a216-c384312e2a2d" providerId="ADAL" clId="{15013093-79AF-4871-95D6-038AA22C98D6}" dt="2023-01-10T20:09:44.665" v="765" actId="47"/>
        <pc:sldMkLst>
          <pc:docMk/>
          <pc:sldMk cId="3898580161" sldId="2147478841"/>
        </pc:sldMkLst>
      </pc:sldChg>
      <pc:sldChg chg="del">
        <pc:chgData name="Bob Ward" userId="6da7c2dd-8e2e-469f-a216-c384312e2a2d" providerId="ADAL" clId="{15013093-79AF-4871-95D6-038AA22C98D6}" dt="2023-01-10T20:09:45.044" v="766" actId="47"/>
        <pc:sldMkLst>
          <pc:docMk/>
          <pc:sldMk cId="4022753205" sldId="2147478842"/>
        </pc:sldMkLst>
      </pc:sldChg>
      <pc:sldChg chg="del">
        <pc:chgData name="Bob Ward" userId="6da7c2dd-8e2e-469f-a216-c384312e2a2d" providerId="ADAL" clId="{15013093-79AF-4871-95D6-038AA22C98D6}" dt="2023-01-10T20:09:48.269" v="776" actId="47"/>
        <pc:sldMkLst>
          <pc:docMk/>
          <pc:sldMk cId="2456172909" sldId="2147478843"/>
        </pc:sldMkLst>
      </pc:sldChg>
      <pc:sldChg chg="del">
        <pc:chgData name="Bob Ward" userId="6da7c2dd-8e2e-469f-a216-c384312e2a2d" providerId="ADAL" clId="{15013093-79AF-4871-95D6-038AA22C98D6}" dt="2023-01-10T20:09:50.144" v="781" actId="47"/>
        <pc:sldMkLst>
          <pc:docMk/>
          <pc:sldMk cId="3870653684" sldId="2147478844"/>
        </pc:sldMkLst>
      </pc:sldChg>
      <pc:sldChg chg="del">
        <pc:chgData name="Bob Ward" userId="6da7c2dd-8e2e-469f-a216-c384312e2a2d" providerId="ADAL" clId="{15013093-79AF-4871-95D6-038AA22C98D6}" dt="2023-01-10T20:08:58.204" v="691" actId="47"/>
        <pc:sldMkLst>
          <pc:docMk/>
          <pc:sldMk cId="3111093952" sldId="2147478845"/>
        </pc:sldMkLst>
      </pc:sldChg>
      <pc:sldChg chg="del">
        <pc:chgData name="Bob Ward" userId="6da7c2dd-8e2e-469f-a216-c384312e2a2d" providerId="ADAL" clId="{15013093-79AF-4871-95D6-038AA22C98D6}" dt="2023-01-10T20:08:59.997" v="700" actId="47"/>
        <pc:sldMkLst>
          <pc:docMk/>
          <pc:sldMk cId="3123820376" sldId="2147478846"/>
        </pc:sldMkLst>
      </pc:sldChg>
      <pc:sldChg chg="add del">
        <pc:chgData name="Bob Ward" userId="6da7c2dd-8e2e-469f-a216-c384312e2a2d" providerId="ADAL" clId="{15013093-79AF-4871-95D6-038AA22C98D6}" dt="2023-01-10T20:08:33.128" v="681" actId="47"/>
        <pc:sldMkLst>
          <pc:docMk/>
          <pc:sldMk cId="243114111" sldId="214747884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1/30/2023 7:18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1/30/2023 7:17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1/30/2023 7:17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48474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1/30/2023 7:17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49868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1/30/2023 7:17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764961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1/30/2023 7:17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65705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1/30/2023 7:17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332264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1/30/2023 7:17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573545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1/30/2023 7:17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98457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1/30/2023 7:17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79661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7153" lvl="1" indent="0">
              <a:buNone/>
            </a:pPr>
            <a:endParaRPr lang="en-US" sz="2800" b="1"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F80E2B-B978-4B3B-B24B-28D259BA0D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73215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466694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424351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218341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5022473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6"/>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011453131"/>
      </p:ext>
    </p:extLst>
  </p:cSld>
  <p:clrMap bg1="lt1" tx1="dk1" bg2="lt2" tx2="dk2" accent1="accent1" accent2="accent2" accent3="accent3" accent4="accent4" accent5="accent5" accent6="accent6" hlink="hlink" folHlink="folHlink"/>
  <p:sldLayoutIdLst>
    <p:sldLayoutId id="2147485403" r:id="rId1"/>
    <p:sldLayoutId id="2147485410" r:id="rId2"/>
    <p:sldLayoutId id="2147485414" r:id="rId3"/>
    <p:sldLayoutId id="2147485415" r:id="rId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17685244"/>
      </p:ext>
    </p:extLst>
  </p:cSld>
  <p:clrMap bg1="lt1" tx1="dk1" bg2="lt2" tx2="dk2" accent1="accent1" accent2="accent2" accent3="accent3" accent4="accent4" accent5="accent5" accent6="accent6" hlink="hlink" folHlink="folHlink"/>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25169327"/>
      </p:ext>
    </p:extLst>
  </p:cSld>
  <p:clrMap bg1="lt1" tx1="dk1" bg2="lt2" tx2="dk2" accent1="accent1" accent2="accent2" accent3="accent3" accent4="accent4" accent5="accent5" accent6="accent6" hlink="hlink" folHlink="folHlink"/>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4"/>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
          <a:stretch>
            <a:fillRect/>
          </a:stretch>
        </p:blipFill>
        <p:spPr>
          <a:xfrm rot="5400000">
            <a:off x="9288989"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1"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56849246"/>
      </p:ext>
    </p:extLst>
  </p:cSld>
  <p:clrMap bg1="lt1" tx1="dk1" bg2="lt2" tx2="dk2" accent1="accent1" accent2="accent2" accent3="accent3" accent4="accent4" accent5="accent5" accent6="accent6" hlink="hlink" folHlink="folHlink"/>
  <p:transition>
    <p:fade/>
  </p:transition>
  <p:hf sldNum="0" hdr="0" ftr="0" dt="0"/>
  <p:txStyles>
    <p:titleStyle>
      <a:lvl1pPr algn="l" defTabSz="932563"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2"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2"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sv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17.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24.png"/><Relationship Id="rId7" Type="http://schemas.openxmlformats.org/officeDocument/2006/relationships/image" Target="../media/image28.sv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hyperlink" Target="aka.ms/azuresqlfordevelopers" TargetMode="External"/><Relationship Id="rId5" Type="http://schemas.openxmlformats.org/officeDocument/2006/relationships/image" Target="../media/image26.svg"/><Relationship Id="rId10" Type="http://schemas.openxmlformats.org/officeDocument/2006/relationships/image" Target="../media/image30.jpeg"/><Relationship Id="rId4" Type="http://schemas.openxmlformats.org/officeDocument/2006/relationships/image" Target="../media/image25.png"/><Relationship Id="rId9" Type="http://schemas.openxmlformats.org/officeDocument/2006/relationships/hyperlink" Target="aka.ms/azuresqlboo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A close up of a logo&#10;&#10;Description automatically generated">
            <a:extLst>
              <a:ext uri="{FF2B5EF4-FFF2-40B4-BE49-F238E27FC236}">
                <a16:creationId xmlns:a16="http://schemas.microsoft.com/office/drawing/2014/main" id="{5B215F79-2F57-4A75-886E-61A52088A476}"/>
              </a:ext>
            </a:extLst>
          </p:cNvPr>
          <p:cNvPicPr>
            <a:picLocks noChangeAspect="1"/>
          </p:cNvPicPr>
          <p:nvPr/>
        </p:nvPicPr>
        <p:blipFill rotWithShape="1">
          <a:blip r:embed="rId3">
            <a:clrChange>
              <a:clrFrom>
                <a:srgbClr val="000000"/>
              </a:clrFrom>
              <a:clrTo>
                <a:srgbClr val="000000">
                  <a:alpha val="0"/>
                </a:srgbClr>
              </a:clrTo>
            </a:clrChange>
          </a:blip>
          <a:srcRect l="817" r="817" b="447"/>
          <a:stretch/>
        </p:blipFill>
        <p:spPr>
          <a:xfrm>
            <a:off x="9044684" y="3678238"/>
            <a:ext cx="2564703" cy="2590800"/>
          </a:xfrm>
          <a:prstGeom prst="rect">
            <a:avLst/>
          </a:prstGeom>
          <a:noFill/>
        </p:spPr>
      </p:pic>
      <p:sp>
        <p:nvSpPr>
          <p:cNvPr id="5" name="Rectangle 4">
            <a:extLst>
              <a:ext uri="{FF2B5EF4-FFF2-40B4-BE49-F238E27FC236}">
                <a16:creationId xmlns:a16="http://schemas.microsoft.com/office/drawing/2014/main" id="{BF0B713B-B626-5DFB-777B-71B9869E6BDB}"/>
              </a:ext>
            </a:extLst>
          </p:cNvPr>
          <p:cNvSpPr/>
          <p:nvPr/>
        </p:nvSpPr>
        <p:spPr bwMode="auto">
          <a:xfrm>
            <a:off x="9044684" y="3678238"/>
            <a:ext cx="2563116" cy="161160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7" name="TextBox 6">
            <a:extLst>
              <a:ext uri="{FF2B5EF4-FFF2-40B4-BE49-F238E27FC236}">
                <a16:creationId xmlns:a16="http://schemas.microsoft.com/office/drawing/2014/main" id="{367500EF-1F79-46EB-8D50-D12A6C3E3133}"/>
              </a:ext>
            </a:extLst>
          </p:cNvPr>
          <p:cNvSpPr txBox="1"/>
          <p:nvPr/>
        </p:nvSpPr>
        <p:spPr>
          <a:xfrm>
            <a:off x="400295" y="5657852"/>
            <a:ext cx="4215810" cy="784830"/>
          </a:xfrm>
          <a:prstGeom prst="rect">
            <a:avLst/>
          </a:prstGeom>
          <a:noFill/>
        </p:spPr>
        <p:txBody>
          <a:bodyPr wrap="square" lIns="0">
            <a:spAutoFit/>
          </a:bodyPr>
          <a:lstStyle/>
          <a:p>
            <a:pPr marL="457200" indent="-457200">
              <a:spcAft>
                <a:spcPts val="600"/>
              </a:spcAft>
              <a:defRPr/>
            </a:pPr>
            <a:r>
              <a:rPr kumimoji="0" lang="en-US" sz="2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#azuresql</a:t>
            </a:r>
          </a:p>
          <a:p>
            <a:pPr marL="457200" indent="-457200">
              <a:spcAft>
                <a:spcPts val="600"/>
              </a:spcAft>
              <a:defRPr/>
            </a:pPr>
            <a:r>
              <a:rPr lang="en-US" sz="2000" dirty="0">
                <a:gradFill>
                  <a:gsLst>
                    <a:gs pos="2917">
                      <a:prstClr val="white"/>
                    </a:gs>
                    <a:gs pos="30000">
                      <a:prstClr val="white"/>
                    </a:gs>
                  </a:gsLst>
                  <a:lin ang="5400000" scaled="0"/>
                </a:gradFill>
                <a:latin typeface="Segoe UI"/>
              </a:rPr>
              <a:t>aka.ms/azuresql4beginners</a:t>
            </a:r>
            <a:endParaRPr kumimoji="0" lang="en-US" sz="2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endParaRPr>
          </a:p>
        </p:txBody>
      </p:sp>
      <p:sp>
        <p:nvSpPr>
          <p:cNvPr id="2" name="Title 1">
            <a:extLst>
              <a:ext uri="{FF2B5EF4-FFF2-40B4-BE49-F238E27FC236}">
                <a16:creationId xmlns:a16="http://schemas.microsoft.com/office/drawing/2014/main" id="{F11C841D-C464-7FE0-0FE1-2D51F47B4A9C}"/>
              </a:ext>
            </a:extLst>
          </p:cNvPr>
          <p:cNvSpPr>
            <a:spLocks noGrp="1"/>
          </p:cNvSpPr>
          <p:nvPr>
            <p:ph type="title"/>
          </p:nvPr>
        </p:nvSpPr>
        <p:spPr>
          <a:xfrm>
            <a:off x="400295" y="2655283"/>
            <a:ext cx="9144000" cy="1969770"/>
          </a:xfrm>
        </p:spPr>
        <p:txBody>
          <a:bodyPr/>
          <a:lstStyle/>
          <a:p>
            <a:r>
              <a:rPr lang="en-US" dirty="0"/>
              <a:t>Azure SQL for Beginners</a:t>
            </a:r>
            <a:br>
              <a:rPr lang="en-US" dirty="0"/>
            </a:br>
            <a:r>
              <a:rPr lang="en-US" sz="2800" dirty="0">
                <a:solidFill>
                  <a:schemeClr val="tx1"/>
                </a:solidFill>
              </a:rPr>
              <a:t>Introduction to</a:t>
            </a:r>
            <a:r>
              <a:rPr lang="en-US" sz="2800" dirty="0"/>
              <a:t> </a:t>
            </a:r>
            <a:r>
              <a:rPr lang="en-US" sz="2800" dirty="0">
                <a:solidFill>
                  <a:schemeClr val="tx1"/>
                </a:solidFill>
              </a:rPr>
              <a:t>Performance Troubleshooting</a:t>
            </a:r>
            <a:br>
              <a:rPr lang="en-US" dirty="0">
                <a:solidFill>
                  <a:schemeClr val="tx1"/>
                </a:solidFill>
              </a:rPr>
            </a:br>
            <a:br>
              <a:rPr lang="en-US" sz="3200" dirty="0">
                <a:solidFill>
                  <a:schemeClr val="tx1"/>
                </a:solidFill>
              </a:rPr>
            </a:br>
            <a:endParaRPr lang="en-US" sz="3200" dirty="0">
              <a:solidFill>
                <a:schemeClr val="tx1"/>
              </a:solidFill>
            </a:endParaRPr>
          </a:p>
        </p:txBody>
      </p:sp>
      <p:pic>
        <p:nvPicPr>
          <p:cNvPr id="9" name="Graphic 8" descr="Azure SQL Database icon">
            <a:extLst>
              <a:ext uri="{FF2B5EF4-FFF2-40B4-BE49-F238E27FC236}">
                <a16:creationId xmlns:a16="http://schemas.microsoft.com/office/drawing/2014/main" id="{CD4D0EA1-1872-554F-EDFD-8F877EB1C2F2}"/>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896414" y="4035762"/>
            <a:ext cx="899405" cy="899405"/>
          </a:xfrm>
          <a:prstGeom prst="rect">
            <a:avLst/>
          </a:prstGeom>
        </p:spPr>
      </p:pic>
      <p:sp>
        <p:nvSpPr>
          <p:cNvPr id="4" name="TextBox 3">
            <a:extLst>
              <a:ext uri="{FF2B5EF4-FFF2-40B4-BE49-F238E27FC236}">
                <a16:creationId xmlns:a16="http://schemas.microsoft.com/office/drawing/2014/main" id="{21F8CD64-EF5B-8742-FBCE-A384CEA88B7B}"/>
              </a:ext>
            </a:extLst>
          </p:cNvPr>
          <p:cNvSpPr txBox="1"/>
          <p:nvPr/>
        </p:nvSpPr>
        <p:spPr>
          <a:xfrm>
            <a:off x="8376581" y="235019"/>
            <a:ext cx="6759146" cy="707886"/>
          </a:xfrm>
          <a:prstGeom prst="rect">
            <a:avLst/>
          </a:prstGeom>
          <a:noFill/>
        </p:spPr>
        <p:txBody>
          <a:bodyPr wrap="square">
            <a:spAutoFit/>
          </a:bodyPr>
          <a:lstStyle/>
          <a:p>
            <a:r>
              <a:rPr lang="en-US" sz="4000" dirty="0">
                <a:solidFill>
                  <a:schemeClr val="accent3"/>
                </a:solidFill>
                <a:latin typeface="+mj-lt"/>
              </a:rPr>
              <a:t>Special Edition</a:t>
            </a:r>
          </a:p>
        </p:txBody>
      </p:sp>
    </p:spTree>
    <p:extLst>
      <p:ext uri="{BB962C8B-B14F-4D97-AF65-F5344CB8AC3E}">
        <p14:creationId xmlns:p14="http://schemas.microsoft.com/office/powerpoint/2010/main" val="2651755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C409991-DBD2-4E9D-830D-A6790320A566}"/>
              </a:ext>
            </a:extLst>
          </p:cNvPr>
          <p:cNvSpPr>
            <a:spLocks noGrp="1"/>
          </p:cNvSpPr>
          <p:nvPr>
            <p:ph type="title"/>
          </p:nvPr>
        </p:nvSpPr>
        <p:spPr>
          <a:xfrm>
            <a:off x="564237" y="1412387"/>
            <a:ext cx="4407943" cy="1107996"/>
          </a:xfrm>
        </p:spPr>
        <p:txBody>
          <a:bodyPr/>
          <a:lstStyle/>
          <a:p>
            <a:r>
              <a:rPr lang="en-US" dirty="0">
                <a:solidFill>
                  <a:schemeClr val="tx1"/>
                </a:solidFill>
              </a:rPr>
              <a:t>Azure SQL for Beginners</a:t>
            </a:r>
          </a:p>
        </p:txBody>
      </p:sp>
      <p:sp>
        <p:nvSpPr>
          <p:cNvPr id="2" name="TextBox 1">
            <a:extLst>
              <a:ext uri="{FF2B5EF4-FFF2-40B4-BE49-F238E27FC236}">
                <a16:creationId xmlns:a16="http://schemas.microsoft.com/office/drawing/2014/main" id="{FF5B65D3-DE27-6B44-A5C1-45CE492DCA74}"/>
              </a:ext>
            </a:extLst>
          </p:cNvPr>
          <p:cNvSpPr txBox="1"/>
          <p:nvPr/>
        </p:nvSpPr>
        <p:spPr>
          <a:xfrm>
            <a:off x="7183348" y="1084269"/>
            <a:ext cx="2722733" cy="553998"/>
          </a:xfrm>
          <a:prstGeom prst="rect">
            <a:avLst/>
          </a:prstGeom>
          <a:noFill/>
        </p:spPr>
        <p:txBody>
          <a:bodyPr wrap="none" lIns="0" tIns="0" rIns="0" bIns="0" rtlCol="0">
            <a:spAutoFit/>
          </a:bodyPr>
          <a:lstStyle/>
          <a:p>
            <a:pPr lvl="0" defTabSz="896350">
              <a:defRPr/>
            </a:pPr>
            <a:r>
              <a:rPr lang="en-US" sz="1600" dirty="0">
                <a:solidFill>
                  <a:srgbClr val="0078D4"/>
                </a:solidFill>
                <a:hlinkClick r:id="" action="ppaction://noaction"/>
              </a:rPr>
              <a:t>Module 1</a:t>
            </a:r>
            <a:br>
              <a:rPr lang="en-US" sz="2000" spc="-69" dirty="0">
                <a:latin typeface="Segoe UI" panose="020B0502040204020203" pitchFamily="34" charset="0"/>
                <a:cs typeface="Segoe UI" panose="020B0502040204020203" pitchFamily="34" charset="0"/>
              </a:rPr>
            </a:br>
            <a:r>
              <a:rPr lang="en-US" sz="2000" spc="-69" dirty="0">
                <a:latin typeface="Segoe UI" panose="020B0502040204020203" pitchFamily="34" charset="0"/>
                <a:cs typeface="Segoe UI" panose="020B0502040204020203" pitchFamily="34" charset="0"/>
              </a:rPr>
              <a:t>Introduction to </a:t>
            </a:r>
            <a:r>
              <a:rPr lang="en-US" sz="2000" spc="-69" dirty="0"/>
              <a:t>Azure SQL</a:t>
            </a:r>
          </a:p>
        </p:txBody>
      </p:sp>
      <p:sp>
        <p:nvSpPr>
          <p:cNvPr id="8" name="Rectangle 7">
            <a:extLst>
              <a:ext uri="{FF2B5EF4-FFF2-40B4-BE49-F238E27FC236}">
                <a16:creationId xmlns:a16="http://schemas.microsoft.com/office/drawing/2014/main" id="{3FD4F17C-EEBA-9D4F-A3CA-BE2BFE5A2BC3}"/>
              </a:ext>
            </a:extLst>
          </p:cNvPr>
          <p:cNvSpPr/>
          <p:nvPr/>
        </p:nvSpPr>
        <p:spPr>
          <a:xfrm>
            <a:off x="7195874" y="1913683"/>
            <a:ext cx="2267416" cy="553998"/>
          </a:xfrm>
          <a:prstGeom prst="rect">
            <a:avLst/>
          </a:prstGeom>
        </p:spPr>
        <p:txBody>
          <a:bodyPr wrap="none" lIns="0" tIns="0" rIns="0" bIns="0">
            <a:spAutoFit/>
          </a:bodyPr>
          <a:lstStyle/>
          <a:p>
            <a:pPr lvl="0" defTabSz="896350">
              <a:defRPr/>
            </a:pPr>
            <a:r>
              <a:rPr lang="en-US" sz="1600" dirty="0">
                <a:solidFill>
                  <a:srgbClr val="0078D4"/>
                </a:solidFill>
                <a:hlinkClick r:id="" action="ppaction://noaction"/>
              </a:rPr>
              <a:t>Module 2</a:t>
            </a:r>
            <a:br>
              <a:rPr lang="en-US" sz="2000" spc="-69" dirty="0"/>
            </a:br>
            <a:r>
              <a:rPr lang="en-US" sz="2000" spc="-69" dirty="0"/>
              <a:t>Deploy and configure</a:t>
            </a:r>
          </a:p>
        </p:txBody>
      </p:sp>
      <p:sp>
        <p:nvSpPr>
          <p:cNvPr id="12" name="Rectangle 11">
            <a:extLst>
              <a:ext uri="{FF2B5EF4-FFF2-40B4-BE49-F238E27FC236}">
                <a16:creationId xmlns:a16="http://schemas.microsoft.com/office/drawing/2014/main" id="{665EAA2E-AC02-4D4D-B997-A412B4CC4642}"/>
              </a:ext>
            </a:extLst>
          </p:cNvPr>
          <p:cNvSpPr/>
          <p:nvPr/>
        </p:nvSpPr>
        <p:spPr>
          <a:xfrm>
            <a:off x="7195874" y="2690539"/>
            <a:ext cx="864019" cy="553998"/>
          </a:xfrm>
          <a:prstGeom prst="rect">
            <a:avLst/>
          </a:prstGeom>
        </p:spPr>
        <p:txBody>
          <a:bodyPr wrap="none" lIns="0" tIns="0" rIns="0" bIns="0">
            <a:spAutoFit/>
          </a:bodyPr>
          <a:lstStyle/>
          <a:p>
            <a:pPr lvl="0" defTabSz="896350">
              <a:defRPr/>
            </a:pPr>
            <a:r>
              <a:rPr lang="en-US" sz="1600" dirty="0">
                <a:solidFill>
                  <a:srgbClr val="0078D4"/>
                </a:solidFill>
                <a:hlinkClick r:id="" action="ppaction://noaction"/>
              </a:rPr>
              <a:t>Module 3</a:t>
            </a:r>
            <a:br>
              <a:rPr lang="en-US" sz="2000" spc="-69" dirty="0"/>
            </a:br>
            <a:r>
              <a:rPr lang="en-US" sz="2000" spc="-69" dirty="0"/>
              <a:t>Security</a:t>
            </a:r>
          </a:p>
        </p:txBody>
      </p:sp>
      <p:sp>
        <p:nvSpPr>
          <p:cNvPr id="13" name="Rectangle 12">
            <a:extLst>
              <a:ext uri="{FF2B5EF4-FFF2-40B4-BE49-F238E27FC236}">
                <a16:creationId xmlns:a16="http://schemas.microsoft.com/office/drawing/2014/main" id="{93CA8765-CA8A-0340-80FC-F105FC681B47}"/>
              </a:ext>
            </a:extLst>
          </p:cNvPr>
          <p:cNvSpPr/>
          <p:nvPr/>
        </p:nvSpPr>
        <p:spPr>
          <a:xfrm>
            <a:off x="7195874" y="3481016"/>
            <a:ext cx="1337033" cy="584775"/>
          </a:xfrm>
          <a:prstGeom prst="rect">
            <a:avLst/>
          </a:prstGeom>
        </p:spPr>
        <p:txBody>
          <a:bodyPr wrap="none" lIns="0" tIns="0" rIns="0" bIns="0">
            <a:spAutoFit/>
          </a:bodyPr>
          <a:lstStyle/>
          <a:p>
            <a:pPr lvl="0" defTabSz="896350">
              <a:defRPr/>
            </a:pPr>
            <a:r>
              <a:rPr lang="en-US" sz="1600" dirty="0">
                <a:solidFill>
                  <a:srgbClr val="0078D4"/>
                </a:solidFill>
                <a:hlinkClick r:id="" action="ppaction://noaction"/>
              </a:rPr>
              <a:t>Module 4</a:t>
            </a:r>
            <a:endParaRPr lang="en-US" sz="1600" dirty="0">
              <a:solidFill>
                <a:srgbClr val="0078D4"/>
              </a:solidFill>
            </a:endParaRPr>
          </a:p>
          <a:p>
            <a:pPr defTabSz="896350">
              <a:lnSpc>
                <a:spcPct val="90000"/>
              </a:lnSpc>
              <a:spcBef>
                <a:spcPct val="20000"/>
              </a:spcBef>
              <a:buSzPct val="90000"/>
              <a:defRPr/>
            </a:pPr>
            <a:r>
              <a:rPr lang="en-US" sz="2000" spc="-69" dirty="0"/>
              <a:t>Performance</a:t>
            </a:r>
          </a:p>
        </p:txBody>
      </p:sp>
      <p:sp>
        <p:nvSpPr>
          <p:cNvPr id="14" name="Rectangle 13">
            <a:extLst>
              <a:ext uri="{FF2B5EF4-FFF2-40B4-BE49-F238E27FC236}">
                <a16:creationId xmlns:a16="http://schemas.microsoft.com/office/drawing/2014/main" id="{7AC16A8D-C13B-4A4C-846E-46FCE4C15402}"/>
              </a:ext>
            </a:extLst>
          </p:cNvPr>
          <p:cNvSpPr/>
          <p:nvPr/>
        </p:nvSpPr>
        <p:spPr>
          <a:xfrm>
            <a:off x="7195874" y="4261579"/>
            <a:ext cx="1105303" cy="584775"/>
          </a:xfrm>
          <a:prstGeom prst="rect">
            <a:avLst/>
          </a:prstGeom>
        </p:spPr>
        <p:txBody>
          <a:bodyPr wrap="none" lIns="0" tIns="0" rIns="0" bIns="0">
            <a:spAutoFit/>
          </a:bodyPr>
          <a:lstStyle/>
          <a:p>
            <a:pPr lvl="0" defTabSz="896350">
              <a:defRPr/>
            </a:pPr>
            <a:r>
              <a:rPr lang="en-US" sz="1600" dirty="0">
                <a:solidFill>
                  <a:srgbClr val="0078D4"/>
                </a:solidFill>
                <a:hlinkClick r:id="" action="ppaction://noaction"/>
              </a:rPr>
              <a:t>Module 5</a:t>
            </a:r>
            <a:endParaRPr lang="en-US" sz="1600" dirty="0">
              <a:solidFill>
                <a:srgbClr val="0078D4"/>
              </a:solidFill>
            </a:endParaRPr>
          </a:p>
          <a:p>
            <a:pPr defTabSz="896350">
              <a:lnSpc>
                <a:spcPct val="90000"/>
              </a:lnSpc>
              <a:spcBef>
                <a:spcPct val="20000"/>
              </a:spcBef>
              <a:buSzPct val="90000"/>
              <a:defRPr/>
            </a:pPr>
            <a:r>
              <a:rPr lang="en-US" sz="2000" spc="-69" dirty="0"/>
              <a:t>Availability</a:t>
            </a:r>
          </a:p>
        </p:txBody>
      </p:sp>
      <p:sp>
        <p:nvSpPr>
          <p:cNvPr id="15" name="Rectangle 14">
            <a:extLst>
              <a:ext uri="{FF2B5EF4-FFF2-40B4-BE49-F238E27FC236}">
                <a16:creationId xmlns:a16="http://schemas.microsoft.com/office/drawing/2014/main" id="{FA09960E-E45A-7D4B-92CB-0B2428B0C489}"/>
              </a:ext>
            </a:extLst>
          </p:cNvPr>
          <p:cNvSpPr/>
          <p:nvPr/>
        </p:nvSpPr>
        <p:spPr>
          <a:xfrm>
            <a:off x="7183348" y="5083739"/>
            <a:ext cx="2211824" cy="584775"/>
          </a:xfrm>
          <a:prstGeom prst="rect">
            <a:avLst/>
          </a:prstGeom>
        </p:spPr>
        <p:txBody>
          <a:bodyPr wrap="none" lIns="0" tIns="0" rIns="0" bIns="0">
            <a:spAutoFit/>
          </a:bodyPr>
          <a:lstStyle/>
          <a:p>
            <a:pPr lvl="0" defTabSz="896350">
              <a:defRPr/>
            </a:pPr>
            <a:r>
              <a:rPr lang="en-US" sz="1600" dirty="0">
                <a:solidFill>
                  <a:srgbClr val="0078D4"/>
                </a:solidFill>
                <a:hlinkClick r:id="" action="ppaction://noaction"/>
              </a:rPr>
              <a:t>Module 6</a:t>
            </a:r>
            <a:endParaRPr lang="en-US" sz="1600" dirty="0">
              <a:solidFill>
                <a:srgbClr val="0078D4"/>
              </a:solidFill>
            </a:endParaRPr>
          </a:p>
          <a:p>
            <a:pPr defTabSz="896350">
              <a:lnSpc>
                <a:spcPct val="90000"/>
              </a:lnSpc>
              <a:spcBef>
                <a:spcPct val="20000"/>
              </a:spcBef>
              <a:buSzPct val="90000"/>
              <a:defRPr/>
            </a:pPr>
            <a:r>
              <a:rPr lang="en-US" sz="2000" spc="-69" dirty="0"/>
              <a:t>Putting it all together</a:t>
            </a:r>
          </a:p>
        </p:txBody>
      </p:sp>
      <p:cxnSp>
        <p:nvCxnSpPr>
          <p:cNvPr id="17" name="Straight Connector 16">
            <a:extLst>
              <a:ext uri="{FF2B5EF4-FFF2-40B4-BE49-F238E27FC236}">
                <a16:creationId xmlns:a16="http://schemas.microsoft.com/office/drawing/2014/main" id="{F1696EE7-AB1D-9E42-BB14-42D0172862C7}"/>
              </a:ext>
            </a:extLst>
          </p:cNvPr>
          <p:cNvCxnSpPr>
            <a:cxnSpLocks/>
          </p:cNvCxnSpPr>
          <p:nvPr/>
        </p:nvCxnSpPr>
        <p:spPr>
          <a:xfrm>
            <a:off x="5377548" y="886968"/>
            <a:ext cx="0" cy="4965192"/>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8" name="Graphic 17">
            <a:extLst>
              <a:ext uri="{FF2B5EF4-FFF2-40B4-BE49-F238E27FC236}">
                <a16:creationId xmlns:a16="http://schemas.microsoft.com/office/drawing/2014/main" id="{C9E9768E-DDFC-1942-A8C1-58C60DF03A0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68973" y="1107818"/>
            <a:ext cx="509007" cy="509007"/>
          </a:xfrm>
          <a:prstGeom prst="rect">
            <a:avLst/>
          </a:prstGeom>
        </p:spPr>
      </p:pic>
      <p:grpSp>
        <p:nvGrpSpPr>
          <p:cNvPr id="19" name="Graphic 291" descr="gear, wrench, engineer">
            <a:extLst>
              <a:ext uri="{FF2B5EF4-FFF2-40B4-BE49-F238E27FC236}">
                <a16:creationId xmlns:a16="http://schemas.microsoft.com/office/drawing/2014/main" id="{0CF76514-F8BD-2644-9620-B29149310FED}"/>
              </a:ext>
            </a:extLst>
          </p:cNvPr>
          <p:cNvGrpSpPr/>
          <p:nvPr/>
        </p:nvGrpSpPr>
        <p:grpSpPr>
          <a:xfrm>
            <a:off x="6288904" y="1968349"/>
            <a:ext cx="469145" cy="463993"/>
            <a:chOff x="3513079" y="2994448"/>
            <a:chExt cx="498751" cy="498751"/>
          </a:xfrm>
        </p:grpSpPr>
        <p:sp>
          <p:nvSpPr>
            <p:cNvPr id="20" name="Freeform: Shape 82">
              <a:extLst>
                <a:ext uri="{FF2B5EF4-FFF2-40B4-BE49-F238E27FC236}">
                  <a16:creationId xmlns:a16="http://schemas.microsoft.com/office/drawing/2014/main" id="{AE46EF5A-E422-FA4F-AC06-A2687410F5A5}"/>
                </a:ext>
              </a:extLst>
            </p:cNvPr>
            <p:cNvSpPr/>
            <p:nvPr/>
          </p:nvSpPr>
          <p:spPr>
            <a:xfrm>
              <a:off x="3510968" y="2992337"/>
              <a:ext cx="498751" cy="498751"/>
            </a:xfrm>
            <a:custGeom>
              <a:avLst/>
              <a:gdLst>
                <a:gd name="connsiteX0" fmla="*/ 499635 w 498751"/>
                <a:gd name="connsiteY0" fmla="*/ 277035 h 498751"/>
                <a:gd name="connsiteX1" fmla="*/ 499635 w 498751"/>
                <a:gd name="connsiteY1" fmla="*/ 224623 h 498751"/>
                <a:gd name="connsiteX2" fmla="*/ 445560 w 498751"/>
                <a:gd name="connsiteY2" fmla="*/ 224623 h 498751"/>
                <a:gd name="connsiteX3" fmla="*/ 407060 w 498751"/>
                <a:gd name="connsiteY3" fmla="*/ 131698 h 498751"/>
                <a:gd name="connsiteX4" fmla="*/ 445298 w 498751"/>
                <a:gd name="connsiteY4" fmla="*/ 93460 h 498751"/>
                <a:gd name="connsiteX5" fmla="*/ 408285 w 498751"/>
                <a:gd name="connsiteY5" fmla="*/ 56448 h 498751"/>
                <a:gd name="connsiteX6" fmla="*/ 370048 w 498751"/>
                <a:gd name="connsiteY6" fmla="*/ 94686 h 498751"/>
                <a:gd name="connsiteX7" fmla="*/ 277123 w 498751"/>
                <a:gd name="connsiteY7" fmla="*/ 56186 h 498751"/>
                <a:gd name="connsiteX8" fmla="*/ 277123 w 498751"/>
                <a:gd name="connsiteY8" fmla="*/ 2111 h 498751"/>
                <a:gd name="connsiteX9" fmla="*/ 224710 w 498751"/>
                <a:gd name="connsiteY9" fmla="*/ 2111 h 498751"/>
                <a:gd name="connsiteX10" fmla="*/ 224710 w 498751"/>
                <a:gd name="connsiteY10" fmla="*/ 56186 h 498751"/>
                <a:gd name="connsiteX11" fmla="*/ 131785 w 498751"/>
                <a:gd name="connsiteY11" fmla="*/ 94686 h 498751"/>
                <a:gd name="connsiteX12" fmla="*/ 93548 w 498751"/>
                <a:gd name="connsiteY12" fmla="*/ 56448 h 498751"/>
                <a:gd name="connsiteX13" fmla="*/ 56536 w 498751"/>
                <a:gd name="connsiteY13" fmla="*/ 93460 h 498751"/>
                <a:gd name="connsiteX14" fmla="*/ 94773 w 498751"/>
                <a:gd name="connsiteY14" fmla="*/ 131698 h 498751"/>
                <a:gd name="connsiteX15" fmla="*/ 56273 w 498751"/>
                <a:gd name="connsiteY15" fmla="*/ 224623 h 498751"/>
                <a:gd name="connsiteX16" fmla="*/ 2111 w 498751"/>
                <a:gd name="connsiteY16" fmla="*/ 224623 h 498751"/>
                <a:gd name="connsiteX17" fmla="*/ 2111 w 498751"/>
                <a:gd name="connsiteY17" fmla="*/ 277035 h 498751"/>
                <a:gd name="connsiteX18" fmla="*/ 56186 w 498751"/>
                <a:gd name="connsiteY18" fmla="*/ 277035 h 498751"/>
                <a:gd name="connsiteX19" fmla="*/ 112010 w 498751"/>
                <a:gd name="connsiteY19" fmla="*/ 389735 h 498751"/>
                <a:gd name="connsiteX20" fmla="*/ 224710 w 498751"/>
                <a:gd name="connsiteY20" fmla="*/ 445560 h 498751"/>
                <a:gd name="connsiteX21" fmla="*/ 224710 w 498751"/>
                <a:gd name="connsiteY21" fmla="*/ 499635 h 498751"/>
                <a:gd name="connsiteX22" fmla="*/ 277123 w 498751"/>
                <a:gd name="connsiteY22" fmla="*/ 499635 h 498751"/>
                <a:gd name="connsiteX23" fmla="*/ 277123 w 498751"/>
                <a:gd name="connsiteY23" fmla="*/ 445560 h 498751"/>
                <a:gd name="connsiteX24" fmla="*/ 370048 w 498751"/>
                <a:gd name="connsiteY24" fmla="*/ 407060 h 498751"/>
                <a:gd name="connsiteX25" fmla="*/ 408285 w 498751"/>
                <a:gd name="connsiteY25" fmla="*/ 445298 h 498751"/>
                <a:gd name="connsiteX26" fmla="*/ 445298 w 498751"/>
                <a:gd name="connsiteY26" fmla="*/ 408285 h 498751"/>
                <a:gd name="connsiteX27" fmla="*/ 407060 w 498751"/>
                <a:gd name="connsiteY27" fmla="*/ 370048 h 498751"/>
                <a:gd name="connsiteX28" fmla="*/ 445560 w 498751"/>
                <a:gd name="connsiteY28" fmla="*/ 277123 h 498751"/>
                <a:gd name="connsiteX29" fmla="*/ 499635 w 498751"/>
                <a:gd name="connsiteY29" fmla="*/ 277123 h 498751"/>
                <a:gd name="connsiteX30" fmla="*/ 499635 w 498751"/>
                <a:gd name="connsiteY30" fmla="*/ 277035 h 498751"/>
                <a:gd name="connsiteX31" fmla="*/ 106848 w 498751"/>
                <a:gd name="connsiteY31" fmla="*/ 250873 h 498751"/>
                <a:gd name="connsiteX32" fmla="*/ 139573 w 498751"/>
                <a:gd name="connsiteY32" fmla="*/ 159523 h 498751"/>
                <a:gd name="connsiteX33" fmla="*/ 222786 w 498751"/>
                <a:gd name="connsiteY33" fmla="*/ 109648 h 498751"/>
                <a:gd name="connsiteX34" fmla="*/ 318773 w 498751"/>
                <a:gd name="connsiteY34" fmla="*/ 123910 h 498751"/>
                <a:gd name="connsiteX35" fmla="*/ 383960 w 498751"/>
                <a:gd name="connsiteY35" fmla="*/ 195835 h 498751"/>
                <a:gd name="connsiteX36" fmla="*/ 388685 w 498751"/>
                <a:gd name="connsiteY36" fmla="*/ 292785 h 498751"/>
                <a:gd name="connsiteX37" fmla="*/ 330848 w 498751"/>
                <a:gd name="connsiteY37" fmla="*/ 370748 h 498751"/>
                <a:gd name="connsiteX38" fmla="*/ 236698 w 498751"/>
                <a:gd name="connsiteY38" fmla="*/ 394285 h 498751"/>
                <a:gd name="connsiteX39" fmla="*/ 148936 w 498751"/>
                <a:gd name="connsiteY39" fmla="*/ 352810 h 498751"/>
                <a:gd name="connsiteX40" fmla="*/ 117610 w 498751"/>
                <a:gd name="connsiteY40" fmla="*/ 306085 h 498751"/>
                <a:gd name="connsiteX41" fmla="*/ 106848 w 498751"/>
                <a:gd name="connsiteY41" fmla="*/ 250873 h 49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98751" h="498751">
                  <a:moveTo>
                    <a:pt x="499635" y="277035"/>
                  </a:moveTo>
                  <a:lnTo>
                    <a:pt x="499635" y="224623"/>
                  </a:lnTo>
                  <a:lnTo>
                    <a:pt x="445560" y="224623"/>
                  </a:lnTo>
                  <a:cubicBezTo>
                    <a:pt x="441098" y="190848"/>
                    <a:pt x="427798" y="158823"/>
                    <a:pt x="407060" y="131698"/>
                  </a:cubicBezTo>
                  <a:lnTo>
                    <a:pt x="445298" y="93460"/>
                  </a:lnTo>
                  <a:lnTo>
                    <a:pt x="408285" y="56448"/>
                  </a:lnTo>
                  <a:lnTo>
                    <a:pt x="370048" y="94686"/>
                  </a:lnTo>
                  <a:cubicBezTo>
                    <a:pt x="342923" y="73948"/>
                    <a:pt x="310898" y="60648"/>
                    <a:pt x="277123" y="56186"/>
                  </a:cubicBezTo>
                  <a:lnTo>
                    <a:pt x="277123" y="2111"/>
                  </a:lnTo>
                  <a:lnTo>
                    <a:pt x="224710" y="2111"/>
                  </a:lnTo>
                  <a:lnTo>
                    <a:pt x="224710" y="56186"/>
                  </a:lnTo>
                  <a:cubicBezTo>
                    <a:pt x="190935" y="60648"/>
                    <a:pt x="158911" y="73948"/>
                    <a:pt x="131785" y="94686"/>
                  </a:cubicBezTo>
                  <a:lnTo>
                    <a:pt x="93548" y="56448"/>
                  </a:lnTo>
                  <a:lnTo>
                    <a:pt x="56536" y="93460"/>
                  </a:lnTo>
                  <a:lnTo>
                    <a:pt x="94773" y="131698"/>
                  </a:lnTo>
                  <a:cubicBezTo>
                    <a:pt x="74036" y="158823"/>
                    <a:pt x="60736" y="190848"/>
                    <a:pt x="56273" y="224623"/>
                  </a:cubicBezTo>
                  <a:lnTo>
                    <a:pt x="2111" y="224623"/>
                  </a:lnTo>
                  <a:lnTo>
                    <a:pt x="2111" y="277035"/>
                  </a:lnTo>
                  <a:lnTo>
                    <a:pt x="56186" y="277035"/>
                  </a:lnTo>
                  <a:cubicBezTo>
                    <a:pt x="61961" y="319648"/>
                    <a:pt x="81561" y="359285"/>
                    <a:pt x="112010" y="389735"/>
                  </a:cubicBezTo>
                  <a:cubicBezTo>
                    <a:pt x="142461" y="420185"/>
                    <a:pt x="182011" y="439785"/>
                    <a:pt x="224710" y="445560"/>
                  </a:cubicBezTo>
                  <a:lnTo>
                    <a:pt x="224710" y="499635"/>
                  </a:lnTo>
                  <a:lnTo>
                    <a:pt x="277123" y="499635"/>
                  </a:lnTo>
                  <a:lnTo>
                    <a:pt x="277123" y="445560"/>
                  </a:lnTo>
                  <a:cubicBezTo>
                    <a:pt x="310898" y="441098"/>
                    <a:pt x="342923" y="427798"/>
                    <a:pt x="370048" y="407060"/>
                  </a:cubicBezTo>
                  <a:lnTo>
                    <a:pt x="408285" y="445298"/>
                  </a:lnTo>
                  <a:lnTo>
                    <a:pt x="445298" y="408285"/>
                  </a:lnTo>
                  <a:lnTo>
                    <a:pt x="407060" y="370048"/>
                  </a:lnTo>
                  <a:cubicBezTo>
                    <a:pt x="427798" y="342923"/>
                    <a:pt x="441098" y="310898"/>
                    <a:pt x="445560" y="277123"/>
                  </a:cubicBezTo>
                  <a:lnTo>
                    <a:pt x="499635" y="277123"/>
                  </a:lnTo>
                  <a:lnTo>
                    <a:pt x="499635" y="277035"/>
                  </a:lnTo>
                  <a:close/>
                  <a:moveTo>
                    <a:pt x="106848" y="250873"/>
                  </a:moveTo>
                  <a:cubicBezTo>
                    <a:pt x="106848" y="217535"/>
                    <a:pt x="118398" y="185248"/>
                    <a:pt x="139573" y="159523"/>
                  </a:cubicBezTo>
                  <a:cubicBezTo>
                    <a:pt x="160748" y="133798"/>
                    <a:pt x="190148" y="116123"/>
                    <a:pt x="222786" y="109648"/>
                  </a:cubicBezTo>
                  <a:cubicBezTo>
                    <a:pt x="255423" y="103173"/>
                    <a:pt x="289373" y="108161"/>
                    <a:pt x="318773" y="123910"/>
                  </a:cubicBezTo>
                  <a:cubicBezTo>
                    <a:pt x="348173" y="139573"/>
                    <a:pt x="371185" y="165035"/>
                    <a:pt x="383960" y="195835"/>
                  </a:cubicBezTo>
                  <a:cubicBezTo>
                    <a:pt x="396735" y="226635"/>
                    <a:pt x="398397" y="260848"/>
                    <a:pt x="388685" y="292785"/>
                  </a:cubicBezTo>
                  <a:cubicBezTo>
                    <a:pt x="378973" y="324635"/>
                    <a:pt x="358585" y="352197"/>
                    <a:pt x="330848" y="370748"/>
                  </a:cubicBezTo>
                  <a:cubicBezTo>
                    <a:pt x="303110" y="389298"/>
                    <a:pt x="269860" y="397610"/>
                    <a:pt x="236698" y="394285"/>
                  </a:cubicBezTo>
                  <a:cubicBezTo>
                    <a:pt x="203535" y="391048"/>
                    <a:pt x="172560" y="376347"/>
                    <a:pt x="148936" y="352810"/>
                  </a:cubicBezTo>
                  <a:cubicBezTo>
                    <a:pt x="135548" y="339510"/>
                    <a:pt x="124873" y="323585"/>
                    <a:pt x="117610" y="306085"/>
                  </a:cubicBezTo>
                  <a:cubicBezTo>
                    <a:pt x="110523" y="288498"/>
                    <a:pt x="106761" y="269773"/>
                    <a:pt x="106848" y="250873"/>
                  </a:cubicBezTo>
                  <a:close/>
                </a:path>
              </a:pathLst>
            </a:custGeom>
            <a:solidFill>
              <a:schemeClr val="tx1"/>
            </a:solidFill>
            <a:ln w="515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C3C41"/>
                </a:solidFill>
                <a:effectLst/>
                <a:uLnTx/>
                <a:uFillTx/>
                <a:latin typeface="Segoe UI"/>
                <a:ea typeface="+mn-ea"/>
                <a:cs typeface="+mn-cs"/>
              </a:endParaRPr>
            </a:p>
          </p:txBody>
        </p:sp>
        <p:sp>
          <p:nvSpPr>
            <p:cNvPr id="21" name="Freeform: Shape 83">
              <a:extLst>
                <a:ext uri="{FF2B5EF4-FFF2-40B4-BE49-F238E27FC236}">
                  <a16:creationId xmlns:a16="http://schemas.microsoft.com/office/drawing/2014/main" id="{FFBCA115-5384-064A-822B-2BBE4BA54DEC}"/>
                </a:ext>
              </a:extLst>
            </p:cNvPr>
            <p:cNvSpPr/>
            <p:nvPr/>
          </p:nvSpPr>
          <p:spPr>
            <a:xfrm>
              <a:off x="3525494" y="3127375"/>
              <a:ext cx="348087" cy="348087"/>
            </a:xfrm>
            <a:custGeom>
              <a:avLst/>
              <a:gdLst>
                <a:gd name="connsiteX0" fmla="*/ 286398 w 348086"/>
                <a:gd name="connsiteY0" fmla="*/ 124333 h 348086"/>
                <a:gd name="connsiteX1" fmla="*/ 226548 w 348086"/>
                <a:gd name="connsiteY1" fmla="*/ 64483 h 348086"/>
                <a:gd name="connsiteX2" fmla="*/ 280448 w 348086"/>
                <a:gd name="connsiteY2" fmla="*/ 10583 h 348086"/>
                <a:gd name="connsiteX3" fmla="*/ 216923 w 348086"/>
                <a:gd name="connsiteY3" fmla="*/ 4108 h 348086"/>
                <a:gd name="connsiteX4" fmla="*/ 160310 w 348086"/>
                <a:gd name="connsiteY4" fmla="*/ 33683 h 348086"/>
                <a:gd name="connsiteX5" fmla="*/ 129335 w 348086"/>
                <a:gd name="connsiteY5" fmla="*/ 89508 h 348086"/>
                <a:gd name="connsiteX6" fmla="*/ 134235 w 348086"/>
                <a:gd name="connsiteY6" fmla="*/ 153121 h 348086"/>
                <a:gd name="connsiteX7" fmla="*/ 15236 w 348086"/>
                <a:gd name="connsiteY7" fmla="*/ 272121 h 348086"/>
                <a:gd name="connsiteX8" fmla="*/ 2111 w 348086"/>
                <a:gd name="connsiteY8" fmla="*/ 303883 h 348086"/>
                <a:gd name="connsiteX9" fmla="*/ 15236 w 348086"/>
                <a:gd name="connsiteY9" fmla="*/ 335645 h 348086"/>
                <a:gd name="connsiteX10" fmla="*/ 46998 w 348086"/>
                <a:gd name="connsiteY10" fmla="*/ 348770 h 348086"/>
                <a:gd name="connsiteX11" fmla="*/ 78760 w 348086"/>
                <a:gd name="connsiteY11" fmla="*/ 335645 h 348086"/>
                <a:gd name="connsiteX12" fmla="*/ 197760 w 348086"/>
                <a:gd name="connsiteY12" fmla="*/ 216645 h 348086"/>
                <a:gd name="connsiteX13" fmla="*/ 261373 w 348086"/>
                <a:gd name="connsiteY13" fmla="*/ 221546 h 348086"/>
                <a:gd name="connsiteX14" fmla="*/ 317198 w 348086"/>
                <a:gd name="connsiteY14" fmla="*/ 190571 h 348086"/>
                <a:gd name="connsiteX15" fmla="*/ 346773 w 348086"/>
                <a:gd name="connsiteY15" fmla="*/ 134045 h 348086"/>
                <a:gd name="connsiteX16" fmla="*/ 340298 w 348086"/>
                <a:gd name="connsiteY16" fmla="*/ 70521 h 348086"/>
                <a:gd name="connsiteX17" fmla="*/ 286398 w 348086"/>
                <a:gd name="connsiteY17" fmla="*/ 124333 h 348086"/>
                <a:gd name="connsiteX18" fmla="*/ 63011 w 348086"/>
                <a:gd name="connsiteY18" fmla="*/ 319633 h 348086"/>
                <a:gd name="connsiteX19" fmla="*/ 51548 w 348086"/>
                <a:gd name="connsiteY19" fmla="*/ 325758 h 348086"/>
                <a:gd name="connsiteX20" fmla="*/ 38598 w 348086"/>
                <a:gd name="connsiteY20" fmla="*/ 324445 h 348086"/>
                <a:gd name="connsiteX21" fmla="*/ 28536 w 348086"/>
                <a:gd name="connsiteY21" fmla="*/ 316220 h 348086"/>
                <a:gd name="connsiteX22" fmla="*/ 24773 w 348086"/>
                <a:gd name="connsiteY22" fmla="*/ 303795 h 348086"/>
                <a:gd name="connsiteX23" fmla="*/ 28536 w 348086"/>
                <a:gd name="connsiteY23" fmla="*/ 291371 h 348086"/>
                <a:gd name="connsiteX24" fmla="*/ 38598 w 348086"/>
                <a:gd name="connsiteY24" fmla="*/ 283146 h 348086"/>
                <a:gd name="connsiteX25" fmla="*/ 51548 w 348086"/>
                <a:gd name="connsiteY25" fmla="*/ 281833 h 348086"/>
                <a:gd name="connsiteX26" fmla="*/ 63011 w 348086"/>
                <a:gd name="connsiteY26" fmla="*/ 287958 h 348086"/>
                <a:gd name="connsiteX27" fmla="*/ 69573 w 348086"/>
                <a:gd name="connsiteY27" fmla="*/ 303795 h 348086"/>
                <a:gd name="connsiteX28" fmla="*/ 63011 w 348086"/>
                <a:gd name="connsiteY28" fmla="*/ 319633 h 34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48086" h="348086">
                  <a:moveTo>
                    <a:pt x="286398" y="124333"/>
                  </a:moveTo>
                  <a:lnTo>
                    <a:pt x="226548" y="64483"/>
                  </a:lnTo>
                  <a:lnTo>
                    <a:pt x="280448" y="10583"/>
                  </a:lnTo>
                  <a:cubicBezTo>
                    <a:pt x="260410" y="2271"/>
                    <a:pt x="238273" y="-4"/>
                    <a:pt x="216923" y="4108"/>
                  </a:cubicBezTo>
                  <a:cubicBezTo>
                    <a:pt x="195573" y="8221"/>
                    <a:pt x="175885" y="18458"/>
                    <a:pt x="160310" y="33683"/>
                  </a:cubicBezTo>
                  <a:cubicBezTo>
                    <a:pt x="144735" y="48821"/>
                    <a:pt x="133973" y="68246"/>
                    <a:pt x="129335" y="89508"/>
                  </a:cubicBezTo>
                  <a:cubicBezTo>
                    <a:pt x="124698" y="110771"/>
                    <a:pt x="126448" y="132908"/>
                    <a:pt x="134235" y="153121"/>
                  </a:cubicBezTo>
                  <a:lnTo>
                    <a:pt x="15236" y="272121"/>
                  </a:lnTo>
                  <a:cubicBezTo>
                    <a:pt x="6836" y="280520"/>
                    <a:pt x="2111" y="291983"/>
                    <a:pt x="2111" y="303883"/>
                  </a:cubicBezTo>
                  <a:cubicBezTo>
                    <a:pt x="2111" y="315783"/>
                    <a:pt x="6836" y="327158"/>
                    <a:pt x="15236" y="335645"/>
                  </a:cubicBezTo>
                  <a:cubicBezTo>
                    <a:pt x="23636" y="344046"/>
                    <a:pt x="35098" y="348770"/>
                    <a:pt x="46998" y="348770"/>
                  </a:cubicBezTo>
                  <a:cubicBezTo>
                    <a:pt x="58898" y="348770"/>
                    <a:pt x="70273" y="344046"/>
                    <a:pt x="78760" y="335645"/>
                  </a:cubicBezTo>
                  <a:lnTo>
                    <a:pt x="197760" y="216645"/>
                  </a:lnTo>
                  <a:cubicBezTo>
                    <a:pt x="218060" y="224520"/>
                    <a:pt x="240110" y="226183"/>
                    <a:pt x="261373" y="221546"/>
                  </a:cubicBezTo>
                  <a:cubicBezTo>
                    <a:pt x="282635" y="216908"/>
                    <a:pt x="301973" y="206146"/>
                    <a:pt x="317198" y="190571"/>
                  </a:cubicBezTo>
                  <a:cubicBezTo>
                    <a:pt x="332335" y="174996"/>
                    <a:pt x="342660" y="155308"/>
                    <a:pt x="346773" y="134045"/>
                  </a:cubicBezTo>
                  <a:cubicBezTo>
                    <a:pt x="350885" y="112696"/>
                    <a:pt x="348610" y="90646"/>
                    <a:pt x="340298" y="70521"/>
                  </a:cubicBezTo>
                  <a:lnTo>
                    <a:pt x="286398" y="124333"/>
                  </a:lnTo>
                  <a:close/>
                  <a:moveTo>
                    <a:pt x="63011" y="319633"/>
                  </a:moveTo>
                  <a:cubicBezTo>
                    <a:pt x="59861" y="322783"/>
                    <a:pt x="55835" y="324883"/>
                    <a:pt x="51548" y="325758"/>
                  </a:cubicBezTo>
                  <a:cubicBezTo>
                    <a:pt x="47173" y="326633"/>
                    <a:pt x="42710" y="326196"/>
                    <a:pt x="38598" y="324445"/>
                  </a:cubicBezTo>
                  <a:cubicBezTo>
                    <a:pt x="34486" y="322783"/>
                    <a:pt x="30986" y="319896"/>
                    <a:pt x="28536" y="316220"/>
                  </a:cubicBezTo>
                  <a:cubicBezTo>
                    <a:pt x="26086" y="312545"/>
                    <a:pt x="24773" y="308170"/>
                    <a:pt x="24773" y="303795"/>
                  </a:cubicBezTo>
                  <a:cubicBezTo>
                    <a:pt x="24773" y="299333"/>
                    <a:pt x="26086" y="295045"/>
                    <a:pt x="28536" y="291371"/>
                  </a:cubicBezTo>
                  <a:cubicBezTo>
                    <a:pt x="30986" y="287696"/>
                    <a:pt x="34486" y="284808"/>
                    <a:pt x="38598" y="283146"/>
                  </a:cubicBezTo>
                  <a:cubicBezTo>
                    <a:pt x="42710" y="281483"/>
                    <a:pt x="47173" y="281046"/>
                    <a:pt x="51548" y="281833"/>
                  </a:cubicBezTo>
                  <a:cubicBezTo>
                    <a:pt x="55923" y="282708"/>
                    <a:pt x="59861" y="284808"/>
                    <a:pt x="63011" y="287958"/>
                  </a:cubicBezTo>
                  <a:cubicBezTo>
                    <a:pt x="67211" y="292158"/>
                    <a:pt x="69573" y="297846"/>
                    <a:pt x="69573" y="303795"/>
                  </a:cubicBezTo>
                  <a:cubicBezTo>
                    <a:pt x="69573" y="309746"/>
                    <a:pt x="67211" y="315433"/>
                    <a:pt x="63011" y="319633"/>
                  </a:cubicBezTo>
                  <a:close/>
                </a:path>
              </a:pathLst>
            </a:custGeom>
            <a:solidFill>
              <a:schemeClr val="accent1"/>
            </a:solidFill>
            <a:ln w="515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C3C41"/>
                </a:solidFill>
                <a:effectLst/>
                <a:uLnTx/>
                <a:uFillTx/>
                <a:latin typeface="Segoe UI"/>
                <a:ea typeface="+mn-ea"/>
                <a:cs typeface="+mn-cs"/>
              </a:endParaRPr>
            </a:p>
          </p:txBody>
        </p:sp>
      </p:grpSp>
      <p:grpSp>
        <p:nvGrpSpPr>
          <p:cNvPr id="22" name="Group 21">
            <a:extLst>
              <a:ext uri="{FF2B5EF4-FFF2-40B4-BE49-F238E27FC236}">
                <a16:creationId xmlns:a16="http://schemas.microsoft.com/office/drawing/2014/main" id="{01CE0963-398C-3746-A870-0F3352D963F9}"/>
              </a:ext>
            </a:extLst>
          </p:cNvPr>
          <p:cNvGrpSpPr>
            <a:grpSpLocks noChangeAspect="1"/>
          </p:cNvGrpSpPr>
          <p:nvPr/>
        </p:nvGrpSpPr>
        <p:grpSpPr>
          <a:xfrm>
            <a:off x="6339259" y="2749854"/>
            <a:ext cx="368434" cy="454695"/>
            <a:chOff x="1980078" y="253998"/>
            <a:chExt cx="3830386" cy="4727197"/>
          </a:xfrm>
        </p:grpSpPr>
        <p:sp>
          <p:nvSpPr>
            <p:cNvPr id="23" name="Rectangle 27">
              <a:extLst>
                <a:ext uri="{FF2B5EF4-FFF2-40B4-BE49-F238E27FC236}">
                  <a16:creationId xmlns:a16="http://schemas.microsoft.com/office/drawing/2014/main" id="{FD0CB0F3-6E4F-B84B-99A3-E74C2DA8D3D2}"/>
                </a:ext>
              </a:extLst>
            </p:cNvPr>
            <p:cNvSpPr>
              <a:spLocks noChangeArrowheads="1"/>
            </p:cNvSpPr>
            <p:nvPr/>
          </p:nvSpPr>
          <p:spPr bwMode="auto">
            <a:xfrm>
              <a:off x="1980078" y="2169196"/>
              <a:ext cx="3830386" cy="28119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24" name="Freeform 29">
              <a:extLst>
                <a:ext uri="{FF2B5EF4-FFF2-40B4-BE49-F238E27FC236}">
                  <a16:creationId xmlns:a16="http://schemas.microsoft.com/office/drawing/2014/main" id="{4EE8F8A6-30CB-BC42-A7A8-05D4B5E33CC3}"/>
                </a:ext>
              </a:extLst>
            </p:cNvPr>
            <p:cNvSpPr>
              <a:spLocks/>
            </p:cNvSpPr>
            <p:nvPr/>
          </p:nvSpPr>
          <p:spPr bwMode="auto">
            <a:xfrm>
              <a:off x="3454477" y="2913999"/>
              <a:ext cx="881597" cy="881598"/>
            </a:xfrm>
            <a:custGeom>
              <a:avLst/>
              <a:gdLst>
                <a:gd name="T0" fmla="*/ 256 w 256"/>
                <a:gd name="T1" fmla="*/ 127 h 256"/>
                <a:gd name="T2" fmla="*/ 256 w 256"/>
                <a:gd name="T3" fmla="*/ 129 h 256"/>
                <a:gd name="T4" fmla="*/ 129 w 256"/>
                <a:gd name="T5" fmla="*/ 256 h 256"/>
                <a:gd name="T6" fmla="*/ 127 w 256"/>
                <a:gd name="T7" fmla="*/ 256 h 256"/>
                <a:gd name="T8" fmla="*/ 0 w 256"/>
                <a:gd name="T9" fmla="*/ 129 h 256"/>
                <a:gd name="T10" fmla="*/ 0 w 256"/>
                <a:gd name="T11" fmla="*/ 127 h 256"/>
                <a:gd name="T12" fmla="*/ 127 w 256"/>
                <a:gd name="T13" fmla="*/ 0 h 256"/>
                <a:gd name="T14" fmla="*/ 129 w 256"/>
                <a:gd name="T15" fmla="*/ 0 h 256"/>
                <a:gd name="T16" fmla="*/ 256 w 256"/>
                <a:gd name="T17" fmla="*/ 12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256">
                  <a:moveTo>
                    <a:pt x="256" y="127"/>
                  </a:moveTo>
                  <a:cubicBezTo>
                    <a:pt x="256" y="129"/>
                    <a:pt x="256" y="129"/>
                    <a:pt x="256" y="129"/>
                  </a:cubicBezTo>
                  <a:cubicBezTo>
                    <a:pt x="256" y="199"/>
                    <a:pt x="199" y="256"/>
                    <a:pt x="129" y="256"/>
                  </a:cubicBezTo>
                  <a:cubicBezTo>
                    <a:pt x="127" y="256"/>
                    <a:pt x="127" y="256"/>
                    <a:pt x="127" y="256"/>
                  </a:cubicBezTo>
                  <a:cubicBezTo>
                    <a:pt x="57" y="256"/>
                    <a:pt x="0" y="199"/>
                    <a:pt x="0" y="129"/>
                  </a:cubicBezTo>
                  <a:cubicBezTo>
                    <a:pt x="0" y="127"/>
                    <a:pt x="0" y="127"/>
                    <a:pt x="0" y="127"/>
                  </a:cubicBezTo>
                  <a:cubicBezTo>
                    <a:pt x="0" y="57"/>
                    <a:pt x="57" y="0"/>
                    <a:pt x="127" y="0"/>
                  </a:cubicBezTo>
                  <a:cubicBezTo>
                    <a:pt x="129" y="0"/>
                    <a:pt x="129" y="0"/>
                    <a:pt x="129" y="0"/>
                  </a:cubicBezTo>
                  <a:cubicBezTo>
                    <a:pt x="199" y="0"/>
                    <a:pt x="256" y="57"/>
                    <a:pt x="256" y="127"/>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25" name="Freeform 30">
              <a:extLst>
                <a:ext uri="{FF2B5EF4-FFF2-40B4-BE49-F238E27FC236}">
                  <a16:creationId xmlns:a16="http://schemas.microsoft.com/office/drawing/2014/main" id="{0F04E3AB-7059-AE4E-AB36-7893BB2139E6}"/>
                </a:ext>
              </a:extLst>
            </p:cNvPr>
            <p:cNvSpPr>
              <a:spLocks/>
            </p:cNvSpPr>
            <p:nvPr/>
          </p:nvSpPr>
          <p:spPr bwMode="auto">
            <a:xfrm>
              <a:off x="3667277" y="3354793"/>
              <a:ext cx="455998" cy="1033598"/>
            </a:xfrm>
            <a:custGeom>
              <a:avLst/>
              <a:gdLst>
                <a:gd name="T0" fmla="*/ 64 w 128"/>
                <a:gd name="T1" fmla="*/ 299 h 299"/>
                <a:gd name="T2" fmla="*/ 63 w 128"/>
                <a:gd name="T3" fmla="*/ 299 h 299"/>
                <a:gd name="T4" fmla="*/ 0 w 128"/>
                <a:gd name="T5" fmla="*/ 236 h 299"/>
                <a:gd name="T6" fmla="*/ 0 w 128"/>
                <a:gd name="T7" fmla="*/ 64 h 299"/>
                <a:gd name="T8" fmla="*/ 63 w 128"/>
                <a:gd name="T9" fmla="*/ 0 h 299"/>
                <a:gd name="T10" fmla="*/ 64 w 128"/>
                <a:gd name="T11" fmla="*/ 0 h 299"/>
                <a:gd name="T12" fmla="*/ 128 w 128"/>
                <a:gd name="T13" fmla="*/ 64 h 299"/>
                <a:gd name="T14" fmla="*/ 128 w 128"/>
                <a:gd name="T15" fmla="*/ 236 h 299"/>
                <a:gd name="T16" fmla="*/ 64 w 128"/>
                <a:gd name="T17"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299">
                  <a:moveTo>
                    <a:pt x="64" y="299"/>
                  </a:moveTo>
                  <a:cubicBezTo>
                    <a:pt x="63" y="299"/>
                    <a:pt x="63" y="299"/>
                    <a:pt x="63" y="299"/>
                  </a:cubicBezTo>
                  <a:cubicBezTo>
                    <a:pt x="28" y="299"/>
                    <a:pt x="0" y="271"/>
                    <a:pt x="0" y="236"/>
                  </a:cubicBezTo>
                  <a:cubicBezTo>
                    <a:pt x="0" y="64"/>
                    <a:pt x="0" y="64"/>
                    <a:pt x="0" y="64"/>
                  </a:cubicBezTo>
                  <a:cubicBezTo>
                    <a:pt x="0" y="29"/>
                    <a:pt x="28" y="0"/>
                    <a:pt x="63" y="0"/>
                  </a:cubicBezTo>
                  <a:cubicBezTo>
                    <a:pt x="64" y="0"/>
                    <a:pt x="64" y="0"/>
                    <a:pt x="64" y="0"/>
                  </a:cubicBezTo>
                  <a:cubicBezTo>
                    <a:pt x="100" y="0"/>
                    <a:pt x="128" y="29"/>
                    <a:pt x="128" y="64"/>
                  </a:cubicBezTo>
                  <a:cubicBezTo>
                    <a:pt x="128" y="236"/>
                    <a:pt x="128" y="236"/>
                    <a:pt x="128" y="236"/>
                  </a:cubicBezTo>
                  <a:cubicBezTo>
                    <a:pt x="128" y="271"/>
                    <a:pt x="100" y="299"/>
                    <a:pt x="64" y="299"/>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26" name="Freeform: Shape 136">
              <a:extLst>
                <a:ext uri="{FF2B5EF4-FFF2-40B4-BE49-F238E27FC236}">
                  <a16:creationId xmlns:a16="http://schemas.microsoft.com/office/drawing/2014/main" id="{3C01C269-C441-8E40-B5FD-82C35A10220B}"/>
                </a:ext>
              </a:extLst>
            </p:cNvPr>
            <p:cNvSpPr/>
            <p:nvPr/>
          </p:nvSpPr>
          <p:spPr bwMode="auto">
            <a:xfrm>
              <a:off x="2420880" y="253998"/>
              <a:ext cx="2948790" cy="2423888"/>
            </a:xfrm>
            <a:custGeom>
              <a:avLst/>
              <a:gdLst>
                <a:gd name="connsiteX0" fmla="*/ 1474395 w 2948790"/>
                <a:gd name="connsiteY0" fmla="*/ 0 h 2423888"/>
                <a:gd name="connsiteX1" fmla="*/ 2948790 w 2948790"/>
                <a:gd name="connsiteY1" fmla="*/ 1474395 h 2423888"/>
                <a:gd name="connsiteX2" fmla="*/ 2948790 w 2948790"/>
                <a:gd name="connsiteY2" fmla="*/ 2423888 h 2423888"/>
                <a:gd name="connsiteX3" fmla="*/ 2505425 w 2948790"/>
                <a:gd name="connsiteY3" fmla="*/ 2423888 h 2423888"/>
                <a:gd name="connsiteX4" fmla="*/ 2506265 w 2948790"/>
                <a:gd name="connsiteY4" fmla="*/ 1475461 h 2423888"/>
                <a:gd name="connsiteX5" fmla="*/ 1474395 w 2948790"/>
                <a:gd name="connsiteY5" fmla="*/ 443591 h 2423888"/>
                <a:gd name="connsiteX6" fmla="*/ 442525 w 2948790"/>
                <a:gd name="connsiteY6" fmla="*/ 1475461 h 2423888"/>
                <a:gd name="connsiteX7" fmla="*/ 442525 w 2948790"/>
                <a:gd name="connsiteY7" fmla="*/ 2423888 h 2423888"/>
                <a:gd name="connsiteX8" fmla="*/ 0 w 2948790"/>
                <a:gd name="connsiteY8" fmla="*/ 2423888 h 2423888"/>
                <a:gd name="connsiteX9" fmla="*/ 0 w 2948790"/>
                <a:gd name="connsiteY9" fmla="*/ 1474395 h 2423888"/>
                <a:gd name="connsiteX10" fmla="*/ 1474395 w 2948790"/>
                <a:gd name="connsiteY10" fmla="*/ 0 h 2423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48790" h="2423888">
                  <a:moveTo>
                    <a:pt x="1474395" y="0"/>
                  </a:moveTo>
                  <a:cubicBezTo>
                    <a:pt x="2288681" y="0"/>
                    <a:pt x="2948790" y="660109"/>
                    <a:pt x="2948790" y="1474395"/>
                  </a:cubicBezTo>
                  <a:lnTo>
                    <a:pt x="2948790" y="2423888"/>
                  </a:lnTo>
                  <a:lnTo>
                    <a:pt x="2505425" y="2423888"/>
                  </a:lnTo>
                  <a:lnTo>
                    <a:pt x="2506265" y="1475461"/>
                  </a:lnTo>
                  <a:cubicBezTo>
                    <a:pt x="2506265" y="905575"/>
                    <a:pt x="2044281" y="443591"/>
                    <a:pt x="1474395" y="443591"/>
                  </a:cubicBezTo>
                  <a:cubicBezTo>
                    <a:pt x="904509" y="443591"/>
                    <a:pt x="442525" y="905575"/>
                    <a:pt x="442525" y="1475461"/>
                  </a:cubicBezTo>
                  <a:lnTo>
                    <a:pt x="442525" y="2423888"/>
                  </a:lnTo>
                  <a:lnTo>
                    <a:pt x="0" y="2423888"/>
                  </a:lnTo>
                  <a:lnTo>
                    <a:pt x="0" y="1474395"/>
                  </a:lnTo>
                  <a:cubicBezTo>
                    <a:pt x="0" y="660109"/>
                    <a:pt x="660109" y="0"/>
                    <a:pt x="1474395" y="0"/>
                  </a:cubicBez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grpSp>
      <p:grpSp>
        <p:nvGrpSpPr>
          <p:cNvPr id="41" name="Group 135">
            <a:extLst>
              <a:ext uri="{FF2B5EF4-FFF2-40B4-BE49-F238E27FC236}">
                <a16:creationId xmlns:a16="http://schemas.microsoft.com/office/drawing/2014/main" id="{DAED1895-CAF8-4F4B-AEA2-4703045D581D}"/>
              </a:ext>
            </a:extLst>
          </p:cNvPr>
          <p:cNvGrpSpPr>
            <a:grpSpLocks noChangeAspect="1"/>
          </p:cNvGrpSpPr>
          <p:nvPr/>
        </p:nvGrpSpPr>
        <p:grpSpPr bwMode="auto">
          <a:xfrm>
            <a:off x="6304618" y="3611049"/>
            <a:ext cx="437717" cy="363362"/>
            <a:chOff x="2204" y="1026"/>
            <a:chExt cx="312" cy="259"/>
          </a:xfrm>
        </p:grpSpPr>
        <p:sp>
          <p:nvSpPr>
            <p:cNvPr id="42" name="Freeform 136">
              <a:extLst>
                <a:ext uri="{FF2B5EF4-FFF2-40B4-BE49-F238E27FC236}">
                  <a16:creationId xmlns:a16="http://schemas.microsoft.com/office/drawing/2014/main" id="{0A81D01B-87C8-9244-AE2D-51E29DD25B48}"/>
                </a:ext>
              </a:extLst>
            </p:cNvPr>
            <p:cNvSpPr>
              <a:spLocks/>
            </p:cNvSpPr>
            <p:nvPr/>
          </p:nvSpPr>
          <p:spPr bwMode="auto">
            <a:xfrm>
              <a:off x="2516" y="118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43" name="Freeform 137">
              <a:extLst>
                <a:ext uri="{FF2B5EF4-FFF2-40B4-BE49-F238E27FC236}">
                  <a16:creationId xmlns:a16="http://schemas.microsoft.com/office/drawing/2014/main" id="{98B46877-3F36-F047-92BE-199DA83BCD10}"/>
                </a:ext>
              </a:extLst>
            </p:cNvPr>
            <p:cNvSpPr>
              <a:spLocks/>
            </p:cNvSpPr>
            <p:nvPr/>
          </p:nvSpPr>
          <p:spPr bwMode="auto">
            <a:xfrm>
              <a:off x="2457" y="1192"/>
              <a:ext cx="59" cy="93"/>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44" name="Freeform 138">
              <a:extLst>
                <a:ext uri="{FF2B5EF4-FFF2-40B4-BE49-F238E27FC236}">
                  <a16:creationId xmlns:a16="http://schemas.microsoft.com/office/drawing/2014/main" id="{31ED6A02-664B-D24C-948E-41F2051D1B17}"/>
                </a:ext>
              </a:extLst>
            </p:cNvPr>
            <p:cNvSpPr>
              <a:spLocks/>
            </p:cNvSpPr>
            <p:nvPr/>
          </p:nvSpPr>
          <p:spPr bwMode="auto">
            <a:xfrm>
              <a:off x="2457" y="1079"/>
              <a:ext cx="59" cy="93"/>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45" name="Freeform 139">
              <a:extLst>
                <a:ext uri="{FF2B5EF4-FFF2-40B4-BE49-F238E27FC236}">
                  <a16:creationId xmlns:a16="http://schemas.microsoft.com/office/drawing/2014/main" id="{2058544F-9489-1743-8838-31C7FE970B94}"/>
                </a:ext>
              </a:extLst>
            </p:cNvPr>
            <p:cNvSpPr>
              <a:spLocks/>
            </p:cNvSpPr>
            <p:nvPr/>
          </p:nvSpPr>
          <p:spPr bwMode="auto">
            <a:xfrm>
              <a:off x="2370" y="1026"/>
              <a:ext cx="93" cy="60"/>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46" name="Freeform 140">
              <a:extLst>
                <a:ext uri="{FF2B5EF4-FFF2-40B4-BE49-F238E27FC236}">
                  <a16:creationId xmlns:a16="http://schemas.microsoft.com/office/drawing/2014/main" id="{B6A17CA6-FC57-9F4E-89CC-56D5F4C501F2}"/>
                </a:ext>
              </a:extLst>
            </p:cNvPr>
            <p:cNvSpPr>
              <a:spLocks/>
            </p:cNvSpPr>
            <p:nvPr/>
          </p:nvSpPr>
          <p:spPr bwMode="auto">
            <a:xfrm>
              <a:off x="2257" y="1026"/>
              <a:ext cx="93" cy="60"/>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47" name="Freeform 141">
              <a:extLst>
                <a:ext uri="{FF2B5EF4-FFF2-40B4-BE49-F238E27FC236}">
                  <a16:creationId xmlns:a16="http://schemas.microsoft.com/office/drawing/2014/main" id="{1CBF22FF-770D-7F44-ACDA-B5DC77C3B72C}"/>
                </a:ext>
              </a:extLst>
            </p:cNvPr>
            <p:cNvSpPr>
              <a:spLocks/>
            </p:cNvSpPr>
            <p:nvPr/>
          </p:nvSpPr>
          <p:spPr bwMode="auto">
            <a:xfrm>
              <a:off x="2204" y="1079"/>
              <a:ext cx="59" cy="93"/>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48" name="Oval 142">
              <a:extLst>
                <a:ext uri="{FF2B5EF4-FFF2-40B4-BE49-F238E27FC236}">
                  <a16:creationId xmlns:a16="http://schemas.microsoft.com/office/drawing/2014/main" id="{041B81A7-B8C3-AE4D-AE9B-466674389A79}"/>
                </a:ext>
              </a:extLst>
            </p:cNvPr>
            <p:cNvSpPr>
              <a:spLocks noChangeArrowheads="1"/>
            </p:cNvSpPr>
            <p:nvPr/>
          </p:nvSpPr>
          <p:spPr bwMode="auto">
            <a:xfrm>
              <a:off x="2331" y="1153"/>
              <a:ext cx="58" cy="58"/>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49" name="Freeform 143">
              <a:extLst>
                <a:ext uri="{FF2B5EF4-FFF2-40B4-BE49-F238E27FC236}">
                  <a16:creationId xmlns:a16="http://schemas.microsoft.com/office/drawing/2014/main" id="{58938054-FA6E-AA46-B8AA-1B49A119D965}"/>
                </a:ext>
              </a:extLst>
            </p:cNvPr>
            <p:cNvSpPr>
              <a:spLocks/>
            </p:cNvSpPr>
            <p:nvPr/>
          </p:nvSpPr>
          <p:spPr bwMode="auto">
            <a:xfrm>
              <a:off x="2345" y="1108"/>
              <a:ext cx="89" cy="88"/>
            </a:xfrm>
            <a:custGeom>
              <a:avLst/>
              <a:gdLst>
                <a:gd name="T0" fmla="*/ 21 w 89"/>
                <a:gd name="T1" fmla="*/ 88 h 88"/>
                <a:gd name="T2" fmla="*/ 0 w 89"/>
                <a:gd name="T3" fmla="*/ 68 h 88"/>
                <a:gd name="T4" fmla="*/ 68 w 89"/>
                <a:gd name="T5" fmla="*/ 0 h 88"/>
                <a:gd name="T6" fmla="*/ 89 w 89"/>
                <a:gd name="T7" fmla="*/ 21 h 88"/>
                <a:gd name="T8" fmla="*/ 21 w 89"/>
                <a:gd name="T9" fmla="*/ 88 h 88"/>
              </a:gdLst>
              <a:ahLst/>
              <a:cxnLst>
                <a:cxn ang="0">
                  <a:pos x="T0" y="T1"/>
                </a:cxn>
                <a:cxn ang="0">
                  <a:pos x="T2" y="T3"/>
                </a:cxn>
                <a:cxn ang="0">
                  <a:pos x="T4" y="T5"/>
                </a:cxn>
                <a:cxn ang="0">
                  <a:pos x="T6" y="T7"/>
                </a:cxn>
                <a:cxn ang="0">
                  <a:pos x="T8" y="T9"/>
                </a:cxn>
              </a:cxnLst>
              <a:rect l="0" t="0" r="r" b="b"/>
              <a:pathLst>
                <a:path w="89" h="88">
                  <a:moveTo>
                    <a:pt x="21" y="88"/>
                  </a:moveTo>
                  <a:lnTo>
                    <a:pt x="0" y="68"/>
                  </a:lnTo>
                  <a:lnTo>
                    <a:pt x="68" y="0"/>
                  </a:lnTo>
                  <a:lnTo>
                    <a:pt x="89" y="21"/>
                  </a:lnTo>
                  <a:lnTo>
                    <a:pt x="21" y="8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grpSp>
      <p:grpSp>
        <p:nvGrpSpPr>
          <p:cNvPr id="51" name="Group 46">
            <a:extLst>
              <a:ext uri="{FF2B5EF4-FFF2-40B4-BE49-F238E27FC236}">
                <a16:creationId xmlns:a16="http://schemas.microsoft.com/office/drawing/2014/main" id="{9A38943A-F6D2-5244-B4F5-A95D115CA4A9}"/>
              </a:ext>
            </a:extLst>
          </p:cNvPr>
          <p:cNvGrpSpPr>
            <a:grpSpLocks noChangeAspect="1"/>
          </p:cNvGrpSpPr>
          <p:nvPr/>
        </p:nvGrpSpPr>
        <p:grpSpPr bwMode="auto">
          <a:xfrm>
            <a:off x="6311933" y="4361750"/>
            <a:ext cx="423087" cy="423087"/>
            <a:chOff x="2812" y="999"/>
            <a:chExt cx="312" cy="312"/>
          </a:xfrm>
        </p:grpSpPr>
        <p:sp>
          <p:nvSpPr>
            <p:cNvPr id="52" name="AutoShape 45">
              <a:extLst>
                <a:ext uri="{FF2B5EF4-FFF2-40B4-BE49-F238E27FC236}">
                  <a16:creationId xmlns:a16="http://schemas.microsoft.com/office/drawing/2014/main" id="{195E33B3-0FDB-3242-B6B4-D836FA706F1C}"/>
                </a:ext>
              </a:extLst>
            </p:cNvPr>
            <p:cNvSpPr>
              <a:spLocks noChangeAspect="1" noChangeArrowheads="1" noTextEdit="1"/>
            </p:cNvSpPr>
            <p:nvPr/>
          </p:nvSpPr>
          <p:spPr bwMode="auto">
            <a:xfrm>
              <a:off x="2812" y="999"/>
              <a:ext cx="31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47">
              <a:extLst>
                <a:ext uri="{FF2B5EF4-FFF2-40B4-BE49-F238E27FC236}">
                  <a16:creationId xmlns:a16="http://schemas.microsoft.com/office/drawing/2014/main" id="{528CC90D-E16A-5949-BBC0-7DB5CC6DF709}"/>
                </a:ext>
              </a:extLst>
            </p:cNvPr>
            <p:cNvSpPr>
              <a:spLocks/>
            </p:cNvSpPr>
            <p:nvPr/>
          </p:nvSpPr>
          <p:spPr bwMode="auto">
            <a:xfrm>
              <a:off x="2812" y="999"/>
              <a:ext cx="312" cy="312"/>
            </a:xfrm>
            <a:custGeom>
              <a:avLst/>
              <a:gdLst>
                <a:gd name="T0" fmla="*/ 682 w 1365"/>
                <a:gd name="T1" fmla="*/ 1365 h 1365"/>
                <a:gd name="T2" fmla="*/ 0 w 1365"/>
                <a:gd name="T3" fmla="*/ 683 h 1365"/>
                <a:gd name="T4" fmla="*/ 682 w 1365"/>
                <a:gd name="T5" fmla="*/ 0 h 1365"/>
                <a:gd name="T6" fmla="*/ 682 w 1365"/>
                <a:gd name="T7" fmla="*/ 128 h 1365"/>
                <a:gd name="T8" fmla="*/ 128 w 1365"/>
                <a:gd name="T9" fmla="*/ 683 h 1365"/>
                <a:gd name="T10" fmla="*/ 682 w 1365"/>
                <a:gd name="T11" fmla="*/ 1237 h 1365"/>
                <a:gd name="T12" fmla="*/ 1237 w 1365"/>
                <a:gd name="T13" fmla="*/ 683 h 1365"/>
                <a:gd name="T14" fmla="*/ 1365 w 1365"/>
                <a:gd name="T15" fmla="*/ 683 h 1365"/>
                <a:gd name="T16" fmla="*/ 682 w 1365"/>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5">
                  <a:moveTo>
                    <a:pt x="682" y="1365"/>
                  </a:moveTo>
                  <a:cubicBezTo>
                    <a:pt x="306" y="1365"/>
                    <a:pt x="0" y="1059"/>
                    <a:pt x="0" y="683"/>
                  </a:cubicBezTo>
                  <a:cubicBezTo>
                    <a:pt x="0" y="306"/>
                    <a:pt x="306" y="0"/>
                    <a:pt x="682" y="0"/>
                  </a:cubicBezTo>
                  <a:cubicBezTo>
                    <a:pt x="682" y="128"/>
                    <a:pt x="682" y="128"/>
                    <a:pt x="682" y="128"/>
                  </a:cubicBezTo>
                  <a:cubicBezTo>
                    <a:pt x="377" y="128"/>
                    <a:pt x="128" y="377"/>
                    <a:pt x="128" y="683"/>
                  </a:cubicBezTo>
                  <a:cubicBezTo>
                    <a:pt x="128" y="988"/>
                    <a:pt x="377" y="1237"/>
                    <a:pt x="682" y="1237"/>
                  </a:cubicBezTo>
                  <a:cubicBezTo>
                    <a:pt x="988" y="1237"/>
                    <a:pt x="1237" y="988"/>
                    <a:pt x="1237" y="683"/>
                  </a:cubicBezTo>
                  <a:cubicBezTo>
                    <a:pt x="1365" y="683"/>
                    <a:pt x="1365" y="683"/>
                    <a:pt x="1365" y="683"/>
                  </a:cubicBezTo>
                  <a:cubicBezTo>
                    <a:pt x="1365" y="1059"/>
                    <a:pt x="1058" y="1365"/>
                    <a:pt x="682" y="136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48">
              <a:extLst>
                <a:ext uri="{FF2B5EF4-FFF2-40B4-BE49-F238E27FC236}">
                  <a16:creationId xmlns:a16="http://schemas.microsoft.com/office/drawing/2014/main" id="{840DD121-54E3-2D44-BAA7-4788A7EEF4CA}"/>
                </a:ext>
              </a:extLst>
            </p:cNvPr>
            <p:cNvSpPr>
              <a:spLocks/>
            </p:cNvSpPr>
            <p:nvPr/>
          </p:nvSpPr>
          <p:spPr bwMode="auto">
            <a:xfrm>
              <a:off x="2947" y="1068"/>
              <a:ext cx="135" cy="135"/>
            </a:xfrm>
            <a:custGeom>
              <a:avLst/>
              <a:gdLst>
                <a:gd name="T0" fmla="*/ 0 w 135"/>
                <a:gd name="T1" fmla="*/ 115 h 135"/>
                <a:gd name="T2" fmla="*/ 20 w 135"/>
                <a:gd name="T3" fmla="*/ 135 h 135"/>
                <a:gd name="T4" fmla="*/ 135 w 135"/>
                <a:gd name="T5" fmla="*/ 21 h 135"/>
                <a:gd name="T6" fmla="*/ 115 w 135"/>
                <a:gd name="T7" fmla="*/ 0 h 135"/>
                <a:gd name="T8" fmla="*/ 0 w 135"/>
                <a:gd name="T9" fmla="*/ 115 h 135"/>
              </a:gdLst>
              <a:ahLst/>
              <a:cxnLst>
                <a:cxn ang="0">
                  <a:pos x="T0" y="T1"/>
                </a:cxn>
                <a:cxn ang="0">
                  <a:pos x="T2" y="T3"/>
                </a:cxn>
                <a:cxn ang="0">
                  <a:pos x="T4" y="T5"/>
                </a:cxn>
                <a:cxn ang="0">
                  <a:pos x="T6" y="T7"/>
                </a:cxn>
                <a:cxn ang="0">
                  <a:pos x="T8" y="T9"/>
                </a:cxn>
              </a:cxnLst>
              <a:rect l="0" t="0" r="r" b="b"/>
              <a:pathLst>
                <a:path w="135" h="135">
                  <a:moveTo>
                    <a:pt x="0" y="115"/>
                  </a:moveTo>
                  <a:lnTo>
                    <a:pt x="20" y="135"/>
                  </a:lnTo>
                  <a:lnTo>
                    <a:pt x="135" y="21"/>
                  </a:lnTo>
                  <a:lnTo>
                    <a:pt x="115" y="0"/>
                  </a:lnTo>
                  <a:lnTo>
                    <a:pt x="0" y="1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49">
              <a:extLst>
                <a:ext uri="{FF2B5EF4-FFF2-40B4-BE49-F238E27FC236}">
                  <a16:creationId xmlns:a16="http://schemas.microsoft.com/office/drawing/2014/main" id="{22507311-8F22-8441-923F-637E64B1FC5E}"/>
                </a:ext>
              </a:extLst>
            </p:cNvPr>
            <p:cNvSpPr>
              <a:spLocks/>
            </p:cNvSpPr>
            <p:nvPr/>
          </p:nvSpPr>
          <p:spPr bwMode="auto">
            <a:xfrm>
              <a:off x="2902" y="1117"/>
              <a:ext cx="86" cy="86"/>
            </a:xfrm>
            <a:custGeom>
              <a:avLst/>
              <a:gdLst>
                <a:gd name="T0" fmla="*/ 65 w 86"/>
                <a:gd name="T1" fmla="*/ 86 h 86"/>
                <a:gd name="T2" fmla="*/ 86 w 86"/>
                <a:gd name="T3" fmla="*/ 65 h 86"/>
                <a:gd name="T4" fmla="*/ 20 w 86"/>
                <a:gd name="T5" fmla="*/ 0 h 86"/>
                <a:gd name="T6" fmla="*/ 0 w 86"/>
                <a:gd name="T7" fmla="*/ 21 h 86"/>
                <a:gd name="T8" fmla="*/ 65 w 86"/>
                <a:gd name="T9" fmla="*/ 86 h 86"/>
              </a:gdLst>
              <a:ahLst/>
              <a:cxnLst>
                <a:cxn ang="0">
                  <a:pos x="T0" y="T1"/>
                </a:cxn>
                <a:cxn ang="0">
                  <a:pos x="T2" y="T3"/>
                </a:cxn>
                <a:cxn ang="0">
                  <a:pos x="T4" y="T5"/>
                </a:cxn>
                <a:cxn ang="0">
                  <a:pos x="T6" y="T7"/>
                </a:cxn>
                <a:cxn ang="0">
                  <a:pos x="T8" y="T9"/>
                </a:cxn>
              </a:cxnLst>
              <a:rect l="0" t="0" r="r" b="b"/>
              <a:pathLst>
                <a:path w="86" h="86">
                  <a:moveTo>
                    <a:pt x="65" y="86"/>
                  </a:moveTo>
                  <a:lnTo>
                    <a:pt x="86" y="65"/>
                  </a:lnTo>
                  <a:lnTo>
                    <a:pt x="20" y="0"/>
                  </a:lnTo>
                  <a:lnTo>
                    <a:pt x="0" y="21"/>
                  </a:lnTo>
                  <a:lnTo>
                    <a:pt x="65" y="8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9" name="Group 260">
            <a:extLst>
              <a:ext uri="{FF2B5EF4-FFF2-40B4-BE49-F238E27FC236}">
                <a16:creationId xmlns:a16="http://schemas.microsoft.com/office/drawing/2014/main" id="{97E2748F-8155-8C43-95DE-27DA32B884C2}"/>
              </a:ext>
            </a:extLst>
          </p:cNvPr>
          <p:cNvGrpSpPr>
            <a:grpSpLocks noChangeAspect="1"/>
          </p:cNvGrpSpPr>
          <p:nvPr/>
        </p:nvGrpSpPr>
        <p:grpSpPr bwMode="auto">
          <a:xfrm>
            <a:off x="6318966" y="5178417"/>
            <a:ext cx="409021" cy="409021"/>
            <a:chOff x="388" y="3388"/>
            <a:chExt cx="359" cy="359"/>
          </a:xfrm>
        </p:grpSpPr>
        <p:sp>
          <p:nvSpPr>
            <p:cNvPr id="60" name="AutoShape 259">
              <a:extLst>
                <a:ext uri="{FF2B5EF4-FFF2-40B4-BE49-F238E27FC236}">
                  <a16:creationId xmlns:a16="http://schemas.microsoft.com/office/drawing/2014/main" id="{295468F6-CEF9-4742-B5AA-748A2E9B4941}"/>
                </a:ext>
              </a:extLst>
            </p:cNvPr>
            <p:cNvSpPr>
              <a:spLocks noChangeAspect="1" noChangeArrowheads="1" noTextEdit="1"/>
            </p:cNvSpPr>
            <p:nvPr/>
          </p:nvSpPr>
          <p:spPr bwMode="auto">
            <a:xfrm>
              <a:off x="388" y="3388"/>
              <a:ext cx="359"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261">
              <a:extLst>
                <a:ext uri="{FF2B5EF4-FFF2-40B4-BE49-F238E27FC236}">
                  <a16:creationId xmlns:a16="http://schemas.microsoft.com/office/drawing/2014/main" id="{8594B2DC-CEDE-BC48-9EDE-EBCCD9D92CF8}"/>
                </a:ext>
              </a:extLst>
            </p:cNvPr>
            <p:cNvSpPr>
              <a:spLocks/>
            </p:cNvSpPr>
            <p:nvPr/>
          </p:nvSpPr>
          <p:spPr bwMode="auto">
            <a:xfrm>
              <a:off x="418" y="3388"/>
              <a:ext cx="150" cy="133"/>
            </a:xfrm>
            <a:custGeom>
              <a:avLst/>
              <a:gdLst>
                <a:gd name="T0" fmla="*/ 2544 w 2544"/>
                <a:gd name="T1" fmla="*/ 1597 h 2254"/>
                <a:gd name="T2" fmla="*/ 2544 w 2544"/>
                <a:gd name="T3" fmla="*/ 0 h 2254"/>
                <a:gd name="T4" fmla="*/ 0 w 2544"/>
                <a:gd name="T5" fmla="*/ 1384 h 2254"/>
                <a:gd name="T6" fmla="*/ 1336 w 2544"/>
                <a:gd name="T7" fmla="*/ 2254 h 2254"/>
                <a:gd name="T8" fmla="*/ 2544 w 2544"/>
                <a:gd name="T9" fmla="*/ 1597 h 2254"/>
              </a:gdLst>
              <a:ahLst/>
              <a:cxnLst>
                <a:cxn ang="0">
                  <a:pos x="T0" y="T1"/>
                </a:cxn>
                <a:cxn ang="0">
                  <a:pos x="T2" y="T3"/>
                </a:cxn>
                <a:cxn ang="0">
                  <a:pos x="T4" y="T5"/>
                </a:cxn>
                <a:cxn ang="0">
                  <a:pos x="T6" y="T7"/>
                </a:cxn>
                <a:cxn ang="0">
                  <a:pos x="T8" y="T9"/>
                </a:cxn>
              </a:cxnLst>
              <a:rect l="0" t="0" r="r" b="b"/>
              <a:pathLst>
                <a:path w="2544" h="2254">
                  <a:moveTo>
                    <a:pt x="2544" y="1597"/>
                  </a:moveTo>
                  <a:cubicBezTo>
                    <a:pt x="2544" y="0"/>
                    <a:pt x="2544" y="0"/>
                    <a:pt x="2544" y="0"/>
                  </a:cubicBezTo>
                  <a:cubicBezTo>
                    <a:pt x="1497" y="0"/>
                    <a:pt x="570" y="504"/>
                    <a:pt x="0" y="1384"/>
                  </a:cubicBezTo>
                  <a:cubicBezTo>
                    <a:pt x="1336" y="2254"/>
                    <a:pt x="1336" y="2254"/>
                    <a:pt x="1336" y="2254"/>
                  </a:cubicBezTo>
                  <a:cubicBezTo>
                    <a:pt x="1593" y="1859"/>
                    <a:pt x="2038" y="1597"/>
                    <a:pt x="2544" y="1597"/>
                  </a:cubicBezTo>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262">
              <a:extLst>
                <a:ext uri="{FF2B5EF4-FFF2-40B4-BE49-F238E27FC236}">
                  <a16:creationId xmlns:a16="http://schemas.microsoft.com/office/drawing/2014/main" id="{8C3BAA7F-31C6-8D4C-8DAE-BCE0AFD7C574}"/>
                </a:ext>
              </a:extLst>
            </p:cNvPr>
            <p:cNvSpPr>
              <a:spLocks/>
            </p:cNvSpPr>
            <p:nvPr/>
          </p:nvSpPr>
          <p:spPr bwMode="auto">
            <a:xfrm>
              <a:off x="379" y="3470"/>
              <a:ext cx="118" cy="168"/>
            </a:xfrm>
            <a:custGeom>
              <a:avLst/>
              <a:gdLst>
                <a:gd name="T0" fmla="*/ 1762 w 1994"/>
                <a:gd name="T1" fmla="*/ 1656 h 2843"/>
                <a:gd name="T2" fmla="*/ 1994 w 1994"/>
                <a:gd name="T3" fmla="*/ 870 h 2843"/>
                <a:gd name="T4" fmla="*/ 658 w 1994"/>
                <a:gd name="T5" fmla="*/ 0 h 2843"/>
                <a:gd name="T6" fmla="*/ 409 w 1994"/>
                <a:gd name="T7" fmla="*/ 2843 h 2843"/>
                <a:gd name="T8" fmla="*/ 1876 w 1994"/>
                <a:gd name="T9" fmla="*/ 2219 h 2843"/>
                <a:gd name="T10" fmla="*/ 1762 w 1994"/>
                <a:gd name="T11" fmla="*/ 1656 h 2843"/>
              </a:gdLst>
              <a:ahLst/>
              <a:cxnLst>
                <a:cxn ang="0">
                  <a:pos x="T0" y="T1"/>
                </a:cxn>
                <a:cxn ang="0">
                  <a:pos x="T2" y="T3"/>
                </a:cxn>
                <a:cxn ang="0">
                  <a:pos x="T4" y="T5"/>
                </a:cxn>
                <a:cxn ang="0">
                  <a:pos x="T6" y="T7"/>
                </a:cxn>
                <a:cxn ang="0">
                  <a:pos x="T8" y="T9"/>
                </a:cxn>
                <a:cxn ang="0">
                  <a:pos x="T10" y="T11"/>
                </a:cxn>
              </a:cxnLst>
              <a:rect l="0" t="0" r="r" b="b"/>
              <a:pathLst>
                <a:path w="1994" h="2843">
                  <a:moveTo>
                    <a:pt x="1762" y="1656"/>
                  </a:moveTo>
                  <a:cubicBezTo>
                    <a:pt x="1762" y="1366"/>
                    <a:pt x="1848" y="1096"/>
                    <a:pt x="1994" y="870"/>
                  </a:cubicBezTo>
                  <a:cubicBezTo>
                    <a:pt x="658" y="0"/>
                    <a:pt x="658" y="0"/>
                    <a:pt x="658" y="0"/>
                  </a:cubicBezTo>
                  <a:cubicBezTo>
                    <a:pt x="87" y="880"/>
                    <a:pt x="0" y="1878"/>
                    <a:pt x="409" y="2843"/>
                  </a:cubicBezTo>
                  <a:cubicBezTo>
                    <a:pt x="1876" y="2219"/>
                    <a:pt x="1876" y="2219"/>
                    <a:pt x="1876" y="2219"/>
                  </a:cubicBezTo>
                  <a:cubicBezTo>
                    <a:pt x="1803" y="2046"/>
                    <a:pt x="1762" y="1856"/>
                    <a:pt x="1762" y="1656"/>
                  </a:cubicBezTo>
                </a:path>
              </a:pathLst>
            </a:custGeom>
            <a:solidFill>
              <a:srgbClr val="2F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263">
              <a:extLst>
                <a:ext uri="{FF2B5EF4-FFF2-40B4-BE49-F238E27FC236}">
                  <a16:creationId xmlns:a16="http://schemas.microsoft.com/office/drawing/2014/main" id="{A3D443C6-B399-C940-9C65-FA1B5A5FD087}"/>
                </a:ext>
              </a:extLst>
            </p:cNvPr>
            <p:cNvSpPr>
              <a:spLocks/>
            </p:cNvSpPr>
            <p:nvPr/>
          </p:nvSpPr>
          <p:spPr bwMode="auto">
            <a:xfrm>
              <a:off x="403" y="3601"/>
              <a:ext cx="149" cy="143"/>
            </a:xfrm>
            <a:custGeom>
              <a:avLst/>
              <a:gdLst>
                <a:gd name="T0" fmla="*/ 1467 w 2518"/>
                <a:gd name="T1" fmla="*/ 0 h 2421"/>
                <a:gd name="T2" fmla="*/ 0 w 2518"/>
                <a:gd name="T3" fmla="*/ 624 h 2421"/>
                <a:gd name="T4" fmla="*/ 2214 w 2518"/>
                <a:gd name="T5" fmla="*/ 2421 h 2421"/>
                <a:gd name="T6" fmla="*/ 2518 w 2518"/>
                <a:gd name="T7" fmla="*/ 853 h 2421"/>
                <a:gd name="T8" fmla="*/ 1467 w 2518"/>
                <a:gd name="T9" fmla="*/ 0 h 2421"/>
              </a:gdLst>
              <a:ahLst/>
              <a:cxnLst>
                <a:cxn ang="0">
                  <a:pos x="T0" y="T1"/>
                </a:cxn>
                <a:cxn ang="0">
                  <a:pos x="T2" y="T3"/>
                </a:cxn>
                <a:cxn ang="0">
                  <a:pos x="T4" y="T5"/>
                </a:cxn>
                <a:cxn ang="0">
                  <a:pos x="T6" y="T7"/>
                </a:cxn>
                <a:cxn ang="0">
                  <a:pos x="T8" y="T9"/>
                </a:cxn>
              </a:cxnLst>
              <a:rect l="0" t="0" r="r" b="b"/>
              <a:pathLst>
                <a:path w="2518" h="2421">
                  <a:moveTo>
                    <a:pt x="1467" y="0"/>
                  </a:moveTo>
                  <a:cubicBezTo>
                    <a:pt x="0" y="624"/>
                    <a:pt x="0" y="624"/>
                    <a:pt x="0" y="624"/>
                  </a:cubicBezTo>
                  <a:cubicBezTo>
                    <a:pt x="409" y="1590"/>
                    <a:pt x="1186" y="2221"/>
                    <a:pt x="2214" y="2421"/>
                  </a:cubicBezTo>
                  <a:cubicBezTo>
                    <a:pt x="2518" y="853"/>
                    <a:pt x="2518" y="853"/>
                    <a:pt x="2518" y="853"/>
                  </a:cubicBezTo>
                  <a:cubicBezTo>
                    <a:pt x="2043" y="761"/>
                    <a:pt x="1652" y="435"/>
                    <a:pt x="1467" y="0"/>
                  </a:cubicBezTo>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264">
              <a:extLst>
                <a:ext uri="{FF2B5EF4-FFF2-40B4-BE49-F238E27FC236}">
                  <a16:creationId xmlns:a16="http://schemas.microsoft.com/office/drawing/2014/main" id="{712C1D85-8855-1148-91C0-A4201C044EC4}"/>
                </a:ext>
              </a:extLst>
            </p:cNvPr>
            <p:cNvSpPr>
              <a:spLocks/>
            </p:cNvSpPr>
            <p:nvPr/>
          </p:nvSpPr>
          <p:spPr bwMode="auto">
            <a:xfrm>
              <a:off x="534" y="3388"/>
              <a:ext cx="213" cy="359"/>
            </a:xfrm>
            <a:custGeom>
              <a:avLst/>
              <a:gdLst>
                <a:gd name="T0" fmla="*/ 579 w 3612"/>
                <a:gd name="T1" fmla="*/ 0 h 6080"/>
                <a:gd name="T2" fmla="*/ 579 w 3612"/>
                <a:gd name="T3" fmla="*/ 1597 h 6080"/>
                <a:gd name="T4" fmla="*/ 2018 w 3612"/>
                <a:gd name="T5" fmla="*/ 3040 h 6080"/>
                <a:gd name="T6" fmla="*/ 579 w 3612"/>
                <a:gd name="T7" fmla="*/ 4482 h 6080"/>
                <a:gd name="T8" fmla="*/ 304 w 3612"/>
                <a:gd name="T9" fmla="*/ 4456 h 6080"/>
                <a:gd name="T10" fmla="*/ 0 w 3612"/>
                <a:gd name="T11" fmla="*/ 6024 h 6080"/>
                <a:gd name="T12" fmla="*/ 579 w 3612"/>
                <a:gd name="T13" fmla="*/ 6080 h 6080"/>
                <a:gd name="T14" fmla="*/ 3612 w 3612"/>
                <a:gd name="T15" fmla="*/ 3040 h 6080"/>
                <a:gd name="T16" fmla="*/ 579 w 3612"/>
                <a:gd name="T17" fmla="*/ 0 h 6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12" h="6080">
                  <a:moveTo>
                    <a:pt x="579" y="0"/>
                  </a:moveTo>
                  <a:cubicBezTo>
                    <a:pt x="579" y="1597"/>
                    <a:pt x="579" y="1597"/>
                    <a:pt x="579" y="1597"/>
                  </a:cubicBezTo>
                  <a:cubicBezTo>
                    <a:pt x="1374" y="1597"/>
                    <a:pt x="2018" y="2243"/>
                    <a:pt x="2018" y="3040"/>
                  </a:cubicBezTo>
                  <a:cubicBezTo>
                    <a:pt x="2018" y="3836"/>
                    <a:pt x="1374" y="4482"/>
                    <a:pt x="579" y="4482"/>
                  </a:cubicBezTo>
                  <a:cubicBezTo>
                    <a:pt x="485" y="4482"/>
                    <a:pt x="393" y="4473"/>
                    <a:pt x="304" y="4456"/>
                  </a:cubicBezTo>
                  <a:cubicBezTo>
                    <a:pt x="0" y="6024"/>
                    <a:pt x="0" y="6024"/>
                    <a:pt x="0" y="6024"/>
                  </a:cubicBezTo>
                  <a:cubicBezTo>
                    <a:pt x="205" y="6064"/>
                    <a:pt x="369" y="6080"/>
                    <a:pt x="579" y="6080"/>
                  </a:cubicBezTo>
                  <a:cubicBezTo>
                    <a:pt x="2254" y="6080"/>
                    <a:pt x="3612" y="4719"/>
                    <a:pt x="3612" y="3040"/>
                  </a:cubicBezTo>
                  <a:cubicBezTo>
                    <a:pt x="3612" y="1361"/>
                    <a:pt x="2254" y="0"/>
                    <a:pt x="579"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265">
              <a:extLst>
                <a:ext uri="{FF2B5EF4-FFF2-40B4-BE49-F238E27FC236}">
                  <a16:creationId xmlns:a16="http://schemas.microsoft.com/office/drawing/2014/main" id="{E1E12FF9-E510-3F43-9D0A-A580DADECE0C}"/>
                </a:ext>
              </a:extLst>
            </p:cNvPr>
            <p:cNvSpPr>
              <a:spLocks/>
            </p:cNvSpPr>
            <p:nvPr/>
          </p:nvSpPr>
          <p:spPr bwMode="auto">
            <a:xfrm>
              <a:off x="386" y="3512"/>
              <a:ext cx="11" cy="78"/>
            </a:xfrm>
            <a:custGeom>
              <a:avLst/>
              <a:gdLst>
                <a:gd name="T0" fmla="*/ 187 w 187"/>
                <a:gd name="T1" fmla="*/ 0 h 1323"/>
                <a:gd name="T2" fmla="*/ 35 w 187"/>
                <a:gd name="T3" fmla="*/ 919 h 1323"/>
                <a:gd name="T4" fmla="*/ 63 w 187"/>
                <a:gd name="T5" fmla="*/ 1323 h 1323"/>
                <a:gd name="T6" fmla="*/ 187 w 187"/>
                <a:gd name="T7" fmla="*/ 0 h 1323"/>
              </a:gdLst>
              <a:ahLst/>
              <a:cxnLst>
                <a:cxn ang="0">
                  <a:pos x="T0" y="T1"/>
                </a:cxn>
                <a:cxn ang="0">
                  <a:pos x="T2" y="T3"/>
                </a:cxn>
                <a:cxn ang="0">
                  <a:pos x="T4" y="T5"/>
                </a:cxn>
                <a:cxn ang="0">
                  <a:pos x="T6" y="T7"/>
                </a:cxn>
              </a:cxnLst>
              <a:rect l="0" t="0" r="r" b="b"/>
              <a:pathLst>
                <a:path w="187" h="1323">
                  <a:moveTo>
                    <a:pt x="187" y="0"/>
                  </a:moveTo>
                  <a:cubicBezTo>
                    <a:pt x="86" y="300"/>
                    <a:pt x="35" y="608"/>
                    <a:pt x="35" y="919"/>
                  </a:cubicBezTo>
                  <a:cubicBezTo>
                    <a:pt x="35" y="1053"/>
                    <a:pt x="44" y="1188"/>
                    <a:pt x="63" y="1323"/>
                  </a:cubicBezTo>
                  <a:cubicBezTo>
                    <a:pt x="0" y="875"/>
                    <a:pt x="42" y="430"/>
                    <a:pt x="187" y="0"/>
                  </a:cubicBezTo>
                </a:path>
              </a:pathLst>
            </a:custGeom>
            <a:solidFill>
              <a:srgbClr val="7DE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266">
              <a:extLst>
                <a:ext uri="{FF2B5EF4-FFF2-40B4-BE49-F238E27FC236}">
                  <a16:creationId xmlns:a16="http://schemas.microsoft.com/office/drawing/2014/main" id="{876DF0B4-15BD-984D-B40B-92A88C5E7A08}"/>
                </a:ext>
              </a:extLst>
            </p:cNvPr>
            <p:cNvSpPr>
              <a:spLocks noEditPoints="1"/>
            </p:cNvSpPr>
            <p:nvPr/>
          </p:nvSpPr>
          <p:spPr bwMode="auto">
            <a:xfrm>
              <a:off x="496" y="3521"/>
              <a:ext cx="1" cy="0"/>
            </a:xfrm>
            <a:custGeom>
              <a:avLst/>
              <a:gdLst>
                <a:gd name="T0" fmla="*/ 11 w 11"/>
                <a:gd name="T1" fmla="*/ 7 h 7"/>
                <a:gd name="T2" fmla="*/ 11 w 11"/>
                <a:gd name="T3" fmla="*/ 7 h 7"/>
                <a:gd name="T4" fmla="*/ 11 w 11"/>
                <a:gd name="T5" fmla="*/ 7 h 7"/>
                <a:gd name="T6" fmla="*/ 11 w 11"/>
                <a:gd name="T7" fmla="*/ 7 h 7"/>
                <a:gd name="T8" fmla="*/ 11 w 11"/>
                <a:gd name="T9" fmla="*/ 7 h 7"/>
                <a:gd name="T10" fmla="*/ 11 w 11"/>
                <a:gd name="T11" fmla="*/ 7 h 7"/>
                <a:gd name="T12" fmla="*/ 11 w 11"/>
                <a:gd name="T13" fmla="*/ 7 h 7"/>
                <a:gd name="T14" fmla="*/ 11 w 11"/>
                <a:gd name="T15" fmla="*/ 7 h 7"/>
                <a:gd name="T16" fmla="*/ 11 w 11"/>
                <a:gd name="T17" fmla="*/ 7 h 7"/>
                <a:gd name="T18" fmla="*/ 11 w 11"/>
                <a:gd name="T19" fmla="*/ 7 h 7"/>
                <a:gd name="T20" fmla="*/ 11 w 11"/>
                <a:gd name="T21" fmla="*/ 7 h 7"/>
                <a:gd name="T22" fmla="*/ 11 w 11"/>
                <a:gd name="T23" fmla="*/ 7 h 7"/>
                <a:gd name="T24" fmla="*/ 10 w 11"/>
                <a:gd name="T25" fmla="*/ 7 h 7"/>
                <a:gd name="T26" fmla="*/ 10 w 11"/>
                <a:gd name="T27" fmla="*/ 7 h 7"/>
                <a:gd name="T28" fmla="*/ 10 w 11"/>
                <a:gd name="T29" fmla="*/ 7 h 7"/>
                <a:gd name="T30" fmla="*/ 10 w 11"/>
                <a:gd name="T31" fmla="*/ 7 h 7"/>
                <a:gd name="T32" fmla="*/ 10 w 11"/>
                <a:gd name="T33" fmla="*/ 7 h 7"/>
                <a:gd name="T34" fmla="*/ 10 w 11"/>
                <a:gd name="T35" fmla="*/ 7 h 7"/>
                <a:gd name="T36" fmla="*/ 10 w 11"/>
                <a:gd name="T37" fmla="*/ 7 h 7"/>
                <a:gd name="T38" fmla="*/ 10 w 11"/>
                <a:gd name="T39" fmla="*/ 7 h 7"/>
                <a:gd name="T40" fmla="*/ 10 w 11"/>
                <a:gd name="T41" fmla="*/ 7 h 7"/>
                <a:gd name="T42" fmla="*/ 10 w 11"/>
                <a:gd name="T43" fmla="*/ 7 h 7"/>
                <a:gd name="T44" fmla="*/ 10 w 11"/>
                <a:gd name="T45" fmla="*/ 7 h 7"/>
                <a:gd name="T46" fmla="*/ 10 w 11"/>
                <a:gd name="T47" fmla="*/ 7 h 7"/>
                <a:gd name="T48" fmla="*/ 10 w 11"/>
                <a:gd name="T49" fmla="*/ 7 h 7"/>
                <a:gd name="T50" fmla="*/ 10 w 11"/>
                <a:gd name="T51" fmla="*/ 7 h 7"/>
                <a:gd name="T52" fmla="*/ 10 w 11"/>
                <a:gd name="T53" fmla="*/ 7 h 7"/>
                <a:gd name="T54" fmla="*/ 10 w 11"/>
                <a:gd name="T55" fmla="*/ 6 h 7"/>
                <a:gd name="T56" fmla="*/ 10 w 11"/>
                <a:gd name="T57" fmla="*/ 6 h 7"/>
                <a:gd name="T58" fmla="*/ 10 w 11"/>
                <a:gd name="T59" fmla="*/ 6 h 7"/>
                <a:gd name="T60" fmla="*/ 10 w 11"/>
                <a:gd name="T61" fmla="*/ 6 h 7"/>
                <a:gd name="T62" fmla="*/ 10 w 11"/>
                <a:gd name="T63" fmla="*/ 6 h 7"/>
                <a:gd name="T64" fmla="*/ 10 w 11"/>
                <a:gd name="T65" fmla="*/ 6 h 7"/>
                <a:gd name="T66" fmla="*/ 10 w 11"/>
                <a:gd name="T67" fmla="*/ 6 h 7"/>
                <a:gd name="T68" fmla="*/ 10 w 11"/>
                <a:gd name="T69" fmla="*/ 6 h 7"/>
                <a:gd name="T70" fmla="*/ 10 w 11"/>
                <a:gd name="T71" fmla="*/ 6 h 7"/>
                <a:gd name="T72" fmla="*/ 9 w 11"/>
                <a:gd name="T73" fmla="*/ 6 h 7"/>
                <a:gd name="T74" fmla="*/ 8 w 11"/>
                <a:gd name="T75" fmla="*/ 6 h 7"/>
                <a:gd name="T76" fmla="*/ 8 w 11"/>
                <a:gd name="T77" fmla="*/ 5 h 7"/>
                <a:gd name="T78" fmla="*/ 8 w 11"/>
                <a:gd name="T79" fmla="*/ 5 h 7"/>
                <a:gd name="T80" fmla="*/ 8 w 11"/>
                <a:gd name="T81" fmla="*/ 5 h 7"/>
                <a:gd name="T82" fmla="*/ 8 w 11"/>
                <a:gd name="T83" fmla="*/ 5 h 7"/>
                <a:gd name="T84" fmla="*/ 8 w 11"/>
                <a:gd name="T85" fmla="*/ 5 h 7"/>
                <a:gd name="T86" fmla="*/ 8 w 11"/>
                <a:gd name="T87" fmla="*/ 5 h 7"/>
                <a:gd name="T88" fmla="*/ 8 w 11"/>
                <a:gd name="T89" fmla="*/ 5 h 7"/>
                <a:gd name="T90" fmla="*/ 8 w 11"/>
                <a:gd name="T91" fmla="*/ 5 h 7"/>
                <a:gd name="T92" fmla="*/ 8 w 11"/>
                <a:gd name="T93" fmla="*/ 5 h 7"/>
                <a:gd name="T94" fmla="*/ 7 w 11"/>
                <a:gd name="T95" fmla="*/ 5 h 7"/>
                <a:gd name="T96" fmla="*/ 6 w 11"/>
                <a:gd name="T97" fmla="*/ 4 h 7"/>
                <a:gd name="T98" fmla="*/ 6 w 11"/>
                <a:gd name="T99" fmla="*/ 4 h 7"/>
                <a:gd name="T100" fmla="*/ 6 w 11"/>
                <a:gd name="T101" fmla="*/ 4 h 7"/>
                <a:gd name="T102" fmla="*/ 6 w 11"/>
                <a:gd name="T103" fmla="*/ 4 h 7"/>
                <a:gd name="T104" fmla="*/ 5 w 11"/>
                <a:gd name="T105" fmla="*/ 4 h 7"/>
                <a:gd name="T106" fmla="*/ 2 w 11"/>
                <a:gd name="T107" fmla="*/ 1 h 7"/>
                <a:gd name="T108" fmla="*/ 2 w 11"/>
                <a:gd name="T109" fmla="*/ 1 h 7"/>
                <a:gd name="T110" fmla="*/ 2 w 11"/>
                <a:gd name="T111" fmla="*/ 1 h 7"/>
                <a:gd name="T112" fmla="*/ 2 w 11"/>
                <a:gd name="T113" fmla="*/ 1 h 7"/>
                <a:gd name="T114" fmla="*/ 2 w 11"/>
                <a:gd name="T115" fmla="*/ 1 h 7"/>
                <a:gd name="T116" fmla="*/ 0 w 11"/>
                <a:gd name="T117" fmla="*/ 0 h 7"/>
                <a:gd name="T118" fmla="*/ 0 w 11"/>
                <a:gd name="T119" fmla="*/ 0 h 7"/>
                <a:gd name="T120" fmla="*/ 0 w 11"/>
                <a:gd name="T1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 h="7">
                  <a:moveTo>
                    <a:pt x="11" y="7"/>
                  </a:moveTo>
                  <a:cubicBezTo>
                    <a:pt x="11" y="7"/>
                    <a:pt x="11" y="7"/>
                    <a:pt x="11" y="7"/>
                  </a:cubicBezTo>
                  <a:cubicBezTo>
                    <a:pt x="11" y="7"/>
                    <a:pt x="11" y="7"/>
                    <a:pt x="11" y="7"/>
                  </a:cubicBezTo>
                  <a:cubicBezTo>
                    <a:pt x="11" y="7"/>
                    <a:pt x="11" y="7"/>
                    <a:pt x="11" y="7"/>
                  </a:cubicBezTo>
                  <a:moveTo>
                    <a:pt x="11" y="7"/>
                  </a:moveTo>
                  <a:cubicBezTo>
                    <a:pt x="11" y="7"/>
                    <a:pt x="11" y="7"/>
                    <a:pt x="11" y="7"/>
                  </a:cubicBezTo>
                  <a:cubicBezTo>
                    <a:pt x="11" y="7"/>
                    <a:pt x="11" y="7"/>
                    <a:pt x="11" y="7"/>
                  </a:cubicBezTo>
                  <a:cubicBezTo>
                    <a:pt x="11" y="7"/>
                    <a:pt x="11" y="7"/>
                    <a:pt x="11" y="7"/>
                  </a:cubicBezTo>
                  <a:cubicBezTo>
                    <a:pt x="11" y="7"/>
                    <a:pt x="11" y="7"/>
                    <a:pt x="11" y="7"/>
                  </a:cubicBezTo>
                  <a:moveTo>
                    <a:pt x="11" y="7"/>
                  </a:moveTo>
                  <a:cubicBezTo>
                    <a:pt x="11" y="7"/>
                    <a:pt x="11" y="7"/>
                    <a:pt x="11" y="7"/>
                  </a:cubicBezTo>
                  <a:cubicBezTo>
                    <a:pt x="11" y="7"/>
                    <a:pt x="11" y="7"/>
                    <a:pt x="11" y="7"/>
                  </a:cubicBezTo>
                  <a:cubicBezTo>
                    <a:pt x="11" y="7"/>
                    <a:pt x="11" y="7"/>
                    <a:pt x="11" y="7"/>
                  </a:cubicBezTo>
                  <a:cubicBezTo>
                    <a:pt x="11" y="7"/>
                    <a:pt x="11" y="7"/>
                    <a:pt x="11" y="7"/>
                  </a:cubicBezTo>
                  <a:moveTo>
                    <a:pt x="11" y="7"/>
                  </a:moveTo>
                  <a:cubicBezTo>
                    <a:pt x="11" y="7"/>
                    <a:pt x="11" y="7"/>
                    <a:pt x="11" y="7"/>
                  </a:cubicBezTo>
                  <a:cubicBezTo>
                    <a:pt x="11" y="7"/>
                    <a:pt x="11" y="7"/>
                    <a:pt x="11" y="7"/>
                  </a:cubicBezTo>
                  <a:cubicBezTo>
                    <a:pt x="11" y="7"/>
                    <a:pt x="11" y="7"/>
                    <a:pt x="11" y="7"/>
                  </a:cubicBezTo>
                  <a:cubicBezTo>
                    <a:pt x="11" y="7"/>
                    <a:pt x="11" y="7"/>
                    <a:pt x="11" y="7"/>
                  </a:cubicBezTo>
                  <a:moveTo>
                    <a:pt x="11" y="7"/>
                  </a:moveTo>
                  <a:cubicBezTo>
                    <a:pt x="11" y="7"/>
                    <a:pt x="11" y="7"/>
                    <a:pt x="11" y="7"/>
                  </a:cubicBezTo>
                  <a:cubicBezTo>
                    <a:pt x="11" y="7"/>
                    <a:pt x="11" y="7"/>
                    <a:pt x="11" y="7"/>
                  </a:cubicBezTo>
                  <a:cubicBezTo>
                    <a:pt x="11" y="7"/>
                    <a:pt x="11" y="7"/>
                    <a:pt x="11" y="7"/>
                  </a:cubicBezTo>
                  <a:cubicBezTo>
                    <a:pt x="11" y="7"/>
                    <a:pt x="11" y="7"/>
                    <a:pt x="11" y="7"/>
                  </a:cubicBezTo>
                  <a:moveTo>
                    <a:pt x="11" y="7"/>
                  </a:moveTo>
                  <a:cubicBezTo>
                    <a:pt x="11" y="7"/>
                    <a:pt x="11" y="7"/>
                    <a:pt x="11" y="7"/>
                  </a:cubicBezTo>
                  <a:cubicBezTo>
                    <a:pt x="11" y="7"/>
                    <a:pt x="11" y="7"/>
                    <a:pt x="11" y="7"/>
                  </a:cubicBezTo>
                  <a:cubicBezTo>
                    <a:pt x="11" y="7"/>
                    <a:pt x="11" y="7"/>
                    <a:pt x="11" y="7"/>
                  </a:cubicBezTo>
                  <a:cubicBezTo>
                    <a:pt x="11" y="7"/>
                    <a:pt x="11" y="7"/>
                    <a:pt x="11" y="7"/>
                  </a:cubicBezTo>
                  <a:moveTo>
                    <a:pt x="11" y="7"/>
                  </a:moveTo>
                  <a:cubicBezTo>
                    <a:pt x="11" y="7"/>
                    <a:pt x="11" y="7"/>
                    <a:pt x="11" y="7"/>
                  </a:cubicBezTo>
                  <a:cubicBezTo>
                    <a:pt x="11" y="7"/>
                    <a:pt x="11" y="7"/>
                    <a:pt x="11" y="7"/>
                  </a:cubicBezTo>
                  <a:cubicBezTo>
                    <a:pt x="11" y="7"/>
                    <a:pt x="11" y="7"/>
                    <a:pt x="11" y="7"/>
                  </a:cubicBezTo>
                  <a:cubicBezTo>
                    <a:pt x="11" y="7"/>
                    <a:pt x="11" y="7"/>
                    <a:pt x="11" y="7"/>
                  </a:cubicBezTo>
                  <a:moveTo>
                    <a:pt x="11" y="7"/>
                  </a:moveTo>
                  <a:cubicBezTo>
                    <a:pt x="11" y="7"/>
                    <a:pt x="11" y="7"/>
                    <a:pt x="11" y="7"/>
                  </a:cubicBezTo>
                  <a:cubicBezTo>
                    <a:pt x="11" y="7"/>
                    <a:pt x="11" y="7"/>
                    <a:pt x="11" y="7"/>
                  </a:cubicBezTo>
                  <a:cubicBezTo>
                    <a:pt x="11" y="7"/>
                    <a:pt x="11" y="7"/>
                    <a:pt x="11" y="7"/>
                  </a:cubicBezTo>
                  <a:cubicBezTo>
                    <a:pt x="11" y="7"/>
                    <a:pt x="11" y="7"/>
                    <a:pt x="11" y="7"/>
                  </a:cubicBezTo>
                  <a:moveTo>
                    <a:pt x="11" y="7"/>
                  </a:moveTo>
                  <a:cubicBezTo>
                    <a:pt x="11" y="7"/>
                    <a:pt x="11" y="7"/>
                    <a:pt x="11" y="7"/>
                  </a:cubicBezTo>
                  <a:cubicBezTo>
                    <a:pt x="11" y="7"/>
                    <a:pt x="11" y="7"/>
                    <a:pt x="11" y="7"/>
                  </a:cubicBezTo>
                  <a:cubicBezTo>
                    <a:pt x="11" y="7"/>
                    <a:pt x="11" y="7"/>
                    <a:pt x="11" y="7"/>
                  </a:cubicBezTo>
                  <a:cubicBezTo>
                    <a:pt x="11" y="7"/>
                    <a:pt x="11" y="7"/>
                    <a:pt x="11" y="7"/>
                  </a:cubicBezTo>
                  <a:moveTo>
                    <a:pt x="10" y="7"/>
                  </a:moveTo>
                  <a:cubicBezTo>
                    <a:pt x="10" y="7"/>
                    <a:pt x="10" y="7"/>
                    <a:pt x="10" y="7"/>
                  </a:cubicBezTo>
                  <a:cubicBezTo>
                    <a:pt x="11" y="7"/>
                    <a:pt x="11" y="7"/>
                    <a:pt x="11" y="7"/>
                  </a:cubicBezTo>
                  <a:cubicBezTo>
                    <a:pt x="11" y="7"/>
                    <a:pt x="11" y="7"/>
                    <a:pt x="11" y="7"/>
                  </a:cubicBezTo>
                  <a:cubicBezTo>
                    <a:pt x="10" y="7"/>
                    <a:pt x="10" y="7"/>
                    <a:pt x="10" y="7"/>
                  </a:cubicBezTo>
                  <a:moveTo>
                    <a:pt x="10" y="7"/>
                  </a:moveTo>
                  <a:cubicBezTo>
                    <a:pt x="10" y="7"/>
                    <a:pt x="10" y="7"/>
                    <a:pt x="10" y="7"/>
                  </a:cubicBezTo>
                  <a:cubicBezTo>
                    <a:pt x="10" y="7"/>
                    <a:pt x="10" y="7"/>
                    <a:pt x="10" y="7"/>
                  </a:cubicBezTo>
                  <a:cubicBezTo>
                    <a:pt x="10" y="7"/>
                    <a:pt x="10" y="7"/>
                    <a:pt x="10" y="7"/>
                  </a:cubicBezTo>
                  <a:cubicBezTo>
                    <a:pt x="10" y="7"/>
                    <a:pt x="10" y="7"/>
                    <a:pt x="10" y="7"/>
                  </a:cubicBezTo>
                  <a:moveTo>
                    <a:pt x="10" y="7"/>
                  </a:moveTo>
                  <a:cubicBezTo>
                    <a:pt x="10" y="7"/>
                    <a:pt x="10" y="7"/>
                    <a:pt x="10" y="7"/>
                  </a:cubicBezTo>
                  <a:cubicBezTo>
                    <a:pt x="10" y="7"/>
                    <a:pt x="10" y="7"/>
                    <a:pt x="10" y="7"/>
                  </a:cubicBezTo>
                  <a:cubicBezTo>
                    <a:pt x="10" y="7"/>
                    <a:pt x="10" y="7"/>
                    <a:pt x="10" y="7"/>
                  </a:cubicBezTo>
                  <a:cubicBezTo>
                    <a:pt x="10" y="7"/>
                    <a:pt x="10" y="7"/>
                    <a:pt x="10" y="7"/>
                  </a:cubicBezTo>
                  <a:moveTo>
                    <a:pt x="10" y="7"/>
                  </a:moveTo>
                  <a:cubicBezTo>
                    <a:pt x="10" y="7"/>
                    <a:pt x="10" y="7"/>
                    <a:pt x="10" y="7"/>
                  </a:cubicBezTo>
                  <a:cubicBezTo>
                    <a:pt x="10" y="7"/>
                    <a:pt x="10" y="7"/>
                    <a:pt x="10" y="7"/>
                  </a:cubicBezTo>
                  <a:cubicBezTo>
                    <a:pt x="10" y="7"/>
                    <a:pt x="10" y="7"/>
                    <a:pt x="10" y="7"/>
                  </a:cubicBezTo>
                  <a:cubicBezTo>
                    <a:pt x="10" y="7"/>
                    <a:pt x="10" y="7"/>
                    <a:pt x="10" y="7"/>
                  </a:cubicBezTo>
                  <a:moveTo>
                    <a:pt x="10" y="7"/>
                  </a:moveTo>
                  <a:cubicBezTo>
                    <a:pt x="10" y="7"/>
                    <a:pt x="10" y="7"/>
                    <a:pt x="10" y="7"/>
                  </a:cubicBezTo>
                  <a:cubicBezTo>
                    <a:pt x="10" y="7"/>
                    <a:pt x="10" y="7"/>
                    <a:pt x="10" y="7"/>
                  </a:cubicBezTo>
                  <a:cubicBezTo>
                    <a:pt x="10" y="7"/>
                    <a:pt x="10" y="7"/>
                    <a:pt x="10" y="7"/>
                  </a:cubicBezTo>
                  <a:cubicBezTo>
                    <a:pt x="10" y="7"/>
                    <a:pt x="10" y="7"/>
                    <a:pt x="10" y="7"/>
                  </a:cubicBezTo>
                  <a:moveTo>
                    <a:pt x="10" y="7"/>
                  </a:moveTo>
                  <a:cubicBezTo>
                    <a:pt x="10" y="7"/>
                    <a:pt x="10" y="7"/>
                    <a:pt x="10" y="7"/>
                  </a:cubicBezTo>
                  <a:cubicBezTo>
                    <a:pt x="10" y="7"/>
                    <a:pt x="10" y="7"/>
                    <a:pt x="10" y="7"/>
                  </a:cubicBezTo>
                  <a:cubicBezTo>
                    <a:pt x="10" y="7"/>
                    <a:pt x="10" y="7"/>
                    <a:pt x="10" y="7"/>
                  </a:cubicBezTo>
                  <a:cubicBezTo>
                    <a:pt x="10" y="7"/>
                    <a:pt x="10" y="7"/>
                    <a:pt x="10" y="7"/>
                  </a:cubicBezTo>
                  <a:moveTo>
                    <a:pt x="10" y="7"/>
                  </a:moveTo>
                  <a:cubicBezTo>
                    <a:pt x="10" y="7"/>
                    <a:pt x="10" y="7"/>
                    <a:pt x="10" y="7"/>
                  </a:cubicBezTo>
                  <a:cubicBezTo>
                    <a:pt x="10" y="7"/>
                    <a:pt x="10" y="7"/>
                    <a:pt x="10" y="7"/>
                  </a:cubicBezTo>
                  <a:cubicBezTo>
                    <a:pt x="10" y="7"/>
                    <a:pt x="10" y="7"/>
                    <a:pt x="10" y="7"/>
                  </a:cubicBezTo>
                  <a:cubicBezTo>
                    <a:pt x="10" y="7"/>
                    <a:pt x="10" y="7"/>
                    <a:pt x="10" y="7"/>
                  </a:cubicBezTo>
                  <a:moveTo>
                    <a:pt x="10" y="7"/>
                  </a:moveTo>
                  <a:cubicBezTo>
                    <a:pt x="10" y="7"/>
                    <a:pt x="10" y="7"/>
                    <a:pt x="10" y="7"/>
                  </a:cubicBezTo>
                  <a:cubicBezTo>
                    <a:pt x="10" y="7"/>
                    <a:pt x="10" y="7"/>
                    <a:pt x="10" y="7"/>
                  </a:cubicBezTo>
                  <a:cubicBezTo>
                    <a:pt x="10" y="7"/>
                    <a:pt x="10" y="7"/>
                    <a:pt x="10" y="7"/>
                  </a:cubicBezTo>
                  <a:cubicBezTo>
                    <a:pt x="10" y="7"/>
                    <a:pt x="10" y="7"/>
                    <a:pt x="10" y="7"/>
                  </a:cubicBezTo>
                  <a:moveTo>
                    <a:pt x="10" y="7"/>
                  </a:moveTo>
                  <a:cubicBezTo>
                    <a:pt x="10" y="7"/>
                    <a:pt x="10" y="7"/>
                    <a:pt x="10" y="7"/>
                  </a:cubicBezTo>
                  <a:cubicBezTo>
                    <a:pt x="10" y="7"/>
                    <a:pt x="10" y="7"/>
                    <a:pt x="10" y="7"/>
                  </a:cubicBezTo>
                  <a:cubicBezTo>
                    <a:pt x="10" y="7"/>
                    <a:pt x="10" y="7"/>
                    <a:pt x="10" y="7"/>
                  </a:cubicBezTo>
                  <a:cubicBezTo>
                    <a:pt x="10" y="7"/>
                    <a:pt x="10" y="7"/>
                    <a:pt x="10" y="7"/>
                  </a:cubicBezTo>
                  <a:moveTo>
                    <a:pt x="10" y="7"/>
                  </a:moveTo>
                  <a:cubicBezTo>
                    <a:pt x="10" y="7"/>
                    <a:pt x="10" y="7"/>
                    <a:pt x="10" y="7"/>
                  </a:cubicBezTo>
                  <a:cubicBezTo>
                    <a:pt x="10" y="7"/>
                    <a:pt x="10" y="7"/>
                    <a:pt x="10" y="7"/>
                  </a:cubicBezTo>
                  <a:cubicBezTo>
                    <a:pt x="10" y="7"/>
                    <a:pt x="10" y="7"/>
                    <a:pt x="10" y="7"/>
                  </a:cubicBezTo>
                  <a:cubicBezTo>
                    <a:pt x="10" y="7"/>
                    <a:pt x="10" y="7"/>
                    <a:pt x="10" y="7"/>
                  </a:cubicBezTo>
                  <a:moveTo>
                    <a:pt x="10" y="7"/>
                  </a:moveTo>
                  <a:cubicBezTo>
                    <a:pt x="10" y="7"/>
                    <a:pt x="10" y="7"/>
                    <a:pt x="10" y="7"/>
                  </a:cubicBezTo>
                  <a:cubicBezTo>
                    <a:pt x="10" y="7"/>
                    <a:pt x="10" y="7"/>
                    <a:pt x="10" y="7"/>
                  </a:cubicBezTo>
                  <a:cubicBezTo>
                    <a:pt x="10" y="7"/>
                    <a:pt x="10" y="7"/>
                    <a:pt x="10" y="7"/>
                  </a:cubicBezTo>
                  <a:cubicBezTo>
                    <a:pt x="10" y="7"/>
                    <a:pt x="10" y="7"/>
                    <a:pt x="10" y="7"/>
                  </a:cubicBezTo>
                  <a:moveTo>
                    <a:pt x="10" y="7"/>
                  </a:moveTo>
                  <a:cubicBezTo>
                    <a:pt x="10" y="7"/>
                    <a:pt x="10" y="7"/>
                    <a:pt x="10" y="7"/>
                  </a:cubicBezTo>
                  <a:cubicBezTo>
                    <a:pt x="10" y="7"/>
                    <a:pt x="10" y="7"/>
                    <a:pt x="10" y="7"/>
                  </a:cubicBezTo>
                  <a:cubicBezTo>
                    <a:pt x="10" y="7"/>
                    <a:pt x="10" y="7"/>
                    <a:pt x="10" y="7"/>
                  </a:cubicBezTo>
                  <a:cubicBezTo>
                    <a:pt x="10" y="7"/>
                    <a:pt x="10" y="7"/>
                    <a:pt x="10" y="7"/>
                  </a:cubicBezTo>
                  <a:moveTo>
                    <a:pt x="10" y="6"/>
                  </a:moveTo>
                  <a:cubicBezTo>
                    <a:pt x="10" y="6"/>
                    <a:pt x="10" y="6"/>
                    <a:pt x="10" y="6"/>
                  </a:cubicBezTo>
                  <a:cubicBezTo>
                    <a:pt x="10" y="7"/>
                    <a:pt x="10" y="7"/>
                    <a:pt x="10" y="7"/>
                  </a:cubicBezTo>
                  <a:cubicBezTo>
                    <a:pt x="10" y="7"/>
                    <a:pt x="10" y="7"/>
                    <a:pt x="10" y="7"/>
                  </a:cubicBezTo>
                  <a:cubicBezTo>
                    <a:pt x="10" y="6"/>
                    <a:pt x="10" y="6"/>
                    <a:pt x="10" y="6"/>
                  </a:cubicBezTo>
                  <a:moveTo>
                    <a:pt x="10" y="6"/>
                  </a:moveTo>
                  <a:cubicBezTo>
                    <a:pt x="10" y="6"/>
                    <a:pt x="10" y="6"/>
                    <a:pt x="10" y="6"/>
                  </a:cubicBezTo>
                  <a:cubicBezTo>
                    <a:pt x="10" y="6"/>
                    <a:pt x="10" y="6"/>
                    <a:pt x="10" y="6"/>
                  </a:cubicBezTo>
                  <a:cubicBezTo>
                    <a:pt x="10" y="6"/>
                    <a:pt x="10" y="6"/>
                    <a:pt x="10" y="6"/>
                  </a:cubicBezTo>
                  <a:cubicBezTo>
                    <a:pt x="10" y="6"/>
                    <a:pt x="10" y="6"/>
                    <a:pt x="10" y="6"/>
                  </a:cubicBezTo>
                  <a:moveTo>
                    <a:pt x="10" y="6"/>
                  </a:moveTo>
                  <a:cubicBezTo>
                    <a:pt x="10" y="6"/>
                    <a:pt x="10" y="6"/>
                    <a:pt x="10" y="6"/>
                  </a:cubicBezTo>
                  <a:cubicBezTo>
                    <a:pt x="10" y="6"/>
                    <a:pt x="10" y="6"/>
                    <a:pt x="10" y="6"/>
                  </a:cubicBezTo>
                  <a:cubicBezTo>
                    <a:pt x="10" y="6"/>
                    <a:pt x="10" y="6"/>
                    <a:pt x="10" y="6"/>
                  </a:cubicBezTo>
                  <a:cubicBezTo>
                    <a:pt x="10" y="6"/>
                    <a:pt x="10" y="6"/>
                    <a:pt x="10" y="6"/>
                  </a:cubicBezTo>
                  <a:moveTo>
                    <a:pt x="10" y="6"/>
                  </a:moveTo>
                  <a:cubicBezTo>
                    <a:pt x="10" y="6"/>
                    <a:pt x="10" y="6"/>
                    <a:pt x="10" y="6"/>
                  </a:cubicBezTo>
                  <a:cubicBezTo>
                    <a:pt x="10" y="6"/>
                    <a:pt x="10" y="6"/>
                    <a:pt x="10" y="6"/>
                  </a:cubicBezTo>
                  <a:cubicBezTo>
                    <a:pt x="10" y="6"/>
                    <a:pt x="10" y="6"/>
                    <a:pt x="10" y="6"/>
                  </a:cubicBezTo>
                  <a:cubicBezTo>
                    <a:pt x="10" y="6"/>
                    <a:pt x="10" y="6"/>
                    <a:pt x="10" y="6"/>
                  </a:cubicBezTo>
                  <a:moveTo>
                    <a:pt x="10" y="6"/>
                  </a:moveTo>
                  <a:cubicBezTo>
                    <a:pt x="10" y="6"/>
                    <a:pt x="10" y="6"/>
                    <a:pt x="10" y="6"/>
                  </a:cubicBezTo>
                  <a:cubicBezTo>
                    <a:pt x="10" y="6"/>
                    <a:pt x="10" y="6"/>
                    <a:pt x="10" y="6"/>
                  </a:cubicBezTo>
                  <a:cubicBezTo>
                    <a:pt x="10" y="6"/>
                    <a:pt x="10" y="6"/>
                    <a:pt x="10" y="6"/>
                  </a:cubicBezTo>
                  <a:cubicBezTo>
                    <a:pt x="10" y="6"/>
                    <a:pt x="10" y="6"/>
                    <a:pt x="10" y="6"/>
                  </a:cubicBezTo>
                  <a:moveTo>
                    <a:pt x="10" y="6"/>
                  </a:moveTo>
                  <a:cubicBezTo>
                    <a:pt x="10" y="6"/>
                    <a:pt x="10" y="6"/>
                    <a:pt x="10" y="6"/>
                  </a:cubicBezTo>
                  <a:cubicBezTo>
                    <a:pt x="10" y="6"/>
                    <a:pt x="10" y="6"/>
                    <a:pt x="10" y="6"/>
                  </a:cubicBezTo>
                  <a:cubicBezTo>
                    <a:pt x="10" y="6"/>
                    <a:pt x="10" y="6"/>
                    <a:pt x="10" y="6"/>
                  </a:cubicBezTo>
                  <a:cubicBezTo>
                    <a:pt x="10" y="6"/>
                    <a:pt x="10" y="6"/>
                    <a:pt x="10" y="6"/>
                  </a:cubicBezTo>
                  <a:moveTo>
                    <a:pt x="10" y="6"/>
                  </a:moveTo>
                  <a:cubicBezTo>
                    <a:pt x="10" y="6"/>
                    <a:pt x="10" y="6"/>
                    <a:pt x="10" y="6"/>
                  </a:cubicBezTo>
                  <a:cubicBezTo>
                    <a:pt x="10" y="6"/>
                    <a:pt x="10" y="6"/>
                    <a:pt x="10" y="6"/>
                  </a:cubicBezTo>
                  <a:cubicBezTo>
                    <a:pt x="10" y="6"/>
                    <a:pt x="10" y="6"/>
                    <a:pt x="10" y="6"/>
                  </a:cubicBezTo>
                  <a:cubicBezTo>
                    <a:pt x="10" y="6"/>
                    <a:pt x="10" y="6"/>
                    <a:pt x="10" y="6"/>
                  </a:cubicBezTo>
                  <a:moveTo>
                    <a:pt x="10" y="6"/>
                  </a:moveTo>
                  <a:cubicBezTo>
                    <a:pt x="10" y="6"/>
                    <a:pt x="10" y="6"/>
                    <a:pt x="10" y="6"/>
                  </a:cubicBezTo>
                  <a:cubicBezTo>
                    <a:pt x="10" y="6"/>
                    <a:pt x="10" y="6"/>
                    <a:pt x="10" y="6"/>
                  </a:cubicBezTo>
                  <a:cubicBezTo>
                    <a:pt x="10" y="6"/>
                    <a:pt x="10" y="6"/>
                    <a:pt x="10" y="6"/>
                  </a:cubicBezTo>
                  <a:cubicBezTo>
                    <a:pt x="10" y="6"/>
                    <a:pt x="10" y="6"/>
                    <a:pt x="10" y="6"/>
                  </a:cubicBezTo>
                  <a:moveTo>
                    <a:pt x="9" y="6"/>
                  </a:moveTo>
                  <a:cubicBezTo>
                    <a:pt x="9" y="6"/>
                    <a:pt x="9" y="6"/>
                    <a:pt x="9" y="6"/>
                  </a:cubicBezTo>
                  <a:cubicBezTo>
                    <a:pt x="9" y="6"/>
                    <a:pt x="9" y="6"/>
                    <a:pt x="9" y="6"/>
                  </a:cubicBezTo>
                  <a:cubicBezTo>
                    <a:pt x="9" y="6"/>
                    <a:pt x="9" y="6"/>
                    <a:pt x="9" y="6"/>
                  </a:cubicBezTo>
                  <a:cubicBezTo>
                    <a:pt x="9" y="6"/>
                    <a:pt x="9" y="6"/>
                    <a:pt x="9" y="6"/>
                  </a:cubicBezTo>
                  <a:moveTo>
                    <a:pt x="8" y="5"/>
                  </a:moveTo>
                  <a:cubicBezTo>
                    <a:pt x="8" y="5"/>
                    <a:pt x="8" y="5"/>
                    <a:pt x="8" y="5"/>
                  </a:cubicBezTo>
                  <a:cubicBezTo>
                    <a:pt x="8" y="5"/>
                    <a:pt x="8" y="6"/>
                    <a:pt x="8" y="6"/>
                  </a:cubicBezTo>
                  <a:cubicBezTo>
                    <a:pt x="8" y="6"/>
                    <a:pt x="8" y="6"/>
                    <a:pt x="8" y="6"/>
                  </a:cubicBezTo>
                  <a:cubicBezTo>
                    <a:pt x="8" y="6"/>
                    <a:pt x="8" y="5"/>
                    <a:pt x="8" y="5"/>
                  </a:cubicBezTo>
                  <a:moveTo>
                    <a:pt x="8" y="5"/>
                  </a:moveTo>
                  <a:cubicBezTo>
                    <a:pt x="8" y="5"/>
                    <a:pt x="8" y="5"/>
                    <a:pt x="8" y="5"/>
                  </a:cubicBezTo>
                  <a:cubicBezTo>
                    <a:pt x="8" y="5"/>
                    <a:pt x="8" y="5"/>
                    <a:pt x="8" y="5"/>
                  </a:cubicBezTo>
                  <a:cubicBezTo>
                    <a:pt x="8" y="5"/>
                    <a:pt x="8" y="5"/>
                    <a:pt x="8" y="5"/>
                  </a:cubicBezTo>
                  <a:cubicBezTo>
                    <a:pt x="8" y="5"/>
                    <a:pt x="8" y="5"/>
                    <a:pt x="8" y="5"/>
                  </a:cubicBezTo>
                  <a:moveTo>
                    <a:pt x="8" y="5"/>
                  </a:moveTo>
                  <a:cubicBezTo>
                    <a:pt x="8" y="5"/>
                    <a:pt x="8" y="5"/>
                    <a:pt x="8" y="5"/>
                  </a:cubicBezTo>
                  <a:cubicBezTo>
                    <a:pt x="8" y="5"/>
                    <a:pt x="8" y="5"/>
                    <a:pt x="8" y="5"/>
                  </a:cubicBezTo>
                  <a:cubicBezTo>
                    <a:pt x="8" y="5"/>
                    <a:pt x="8" y="5"/>
                    <a:pt x="8" y="5"/>
                  </a:cubicBezTo>
                  <a:cubicBezTo>
                    <a:pt x="8" y="5"/>
                    <a:pt x="8" y="5"/>
                    <a:pt x="8" y="5"/>
                  </a:cubicBezTo>
                  <a:moveTo>
                    <a:pt x="8" y="5"/>
                  </a:moveTo>
                  <a:cubicBezTo>
                    <a:pt x="8" y="5"/>
                    <a:pt x="8" y="5"/>
                    <a:pt x="8" y="5"/>
                  </a:cubicBezTo>
                  <a:cubicBezTo>
                    <a:pt x="8" y="5"/>
                    <a:pt x="8" y="5"/>
                    <a:pt x="8" y="5"/>
                  </a:cubicBezTo>
                  <a:cubicBezTo>
                    <a:pt x="8" y="5"/>
                    <a:pt x="8" y="5"/>
                    <a:pt x="8" y="5"/>
                  </a:cubicBezTo>
                  <a:cubicBezTo>
                    <a:pt x="8" y="5"/>
                    <a:pt x="8" y="5"/>
                    <a:pt x="8" y="5"/>
                  </a:cubicBezTo>
                  <a:moveTo>
                    <a:pt x="8" y="5"/>
                  </a:moveTo>
                  <a:cubicBezTo>
                    <a:pt x="8" y="5"/>
                    <a:pt x="8" y="5"/>
                    <a:pt x="8" y="5"/>
                  </a:cubicBezTo>
                  <a:cubicBezTo>
                    <a:pt x="8" y="5"/>
                    <a:pt x="8" y="5"/>
                    <a:pt x="8" y="5"/>
                  </a:cubicBezTo>
                  <a:cubicBezTo>
                    <a:pt x="8" y="5"/>
                    <a:pt x="8" y="5"/>
                    <a:pt x="8" y="5"/>
                  </a:cubicBezTo>
                  <a:cubicBezTo>
                    <a:pt x="8" y="5"/>
                    <a:pt x="8" y="5"/>
                    <a:pt x="8" y="5"/>
                  </a:cubicBezTo>
                  <a:moveTo>
                    <a:pt x="8" y="5"/>
                  </a:moveTo>
                  <a:cubicBezTo>
                    <a:pt x="8" y="5"/>
                    <a:pt x="8" y="5"/>
                    <a:pt x="8" y="5"/>
                  </a:cubicBezTo>
                  <a:cubicBezTo>
                    <a:pt x="8" y="5"/>
                    <a:pt x="8" y="5"/>
                    <a:pt x="8" y="5"/>
                  </a:cubicBezTo>
                  <a:cubicBezTo>
                    <a:pt x="8" y="5"/>
                    <a:pt x="8" y="5"/>
                    <a:pt x="8" y="5"/>
                  </a:cubicBezTo>
                  <a:cubicBezTo>
                    <a:pt x="8" y="5"/>
                    <a:pt x="8" y="5"/>
                    <a:pt x="8" y="5"/>
                  </a:cubicBezTo>
                  <a:moveTo>
                    <a:pt x="8" y="5"/>
                  </a:moveTo>
                  <a:cubicBezTo>
                    <a:pt x="8" y="5"/>
                    <a:pt x="8" y="5"/>
                    <a:pt x="8" y="5"/>
                  </a:cubicBezTo>
                  <a:cubicBezTo>
                    <a:pt x="8" y="5"/>
                    <a:pt x="8" y="5"/>
                    <a:pt x="8" y="5"/>
                  </a:cubicBezTo>
                  <a:cubicBezTo>
                    <a:pt x="8" y="5"/>
                    <a:pt x="8" y="5"/>
                    <a:pt x="8" y="5"/>
                  </a:cubicBezTo>
                  <a:cubicBezTo>
                    <a:pt x="8" y="5"/>
                    <a:pt x="8" y="5"/>
                    <a:pt x="8" y="5"/>
                  </a:cubicBezTo>
                  <a:moveTo>
                    <a:pt x="7" y="5"/>
                  </a:moveTo>
                  <a:cubicBezTo>
                    <a:pt x="7" y="5"/>
                    <a:pt x="7" y="5"/>
                    <a:pt x="7" y="5"/>
                  </a:cubicBezTo>
                  <a:cubicBezTo>
                    <a:pt x="7" y="5"/>
                    <a:pt x="7" y="5"/>
                    <a:pt x="8" y="5"/>
                  </a:cubicBezTo>
                  <a:cubicBezTo>
                    <a:pt x="8" y="5"/>
                    <a:pt x="8" y="5"/>
                    <a:pt x="8" y="5"/>
                  </a:cubicBezTo>
                  <a:cubicBezTo>
                    <a:pt x="7" y="5"/>
                    <a:pt x="7" y="5"/>
                    <a:pt x="7" y="5"/>
                  </a:cubicBezTo>
                  <a:moveTo>
                    <a:pt x="6" y="4"/>
                  </a:moveTo>
                  <a:cubicBezTo>
                    <a:pt x="6" y="4"/>
                    <a:pt x="6" y="4"/>
                    <a:pt x="6" y="4"/>
                  </a:cubicBezTo>
                  <a:cubicBezTo>
                    <a:pt x="6" y="4"/>
                    <a:pt x="7" y="4"/>
                    <a:pt x="7" y="5"/>
                  </a:cubicBezTo>
                  <a:cubicBezTo>
                    <a:pt x="7" y="5"/>
                    <a:pt x="7" y="5"/>
                    <a:pt x="7" y="5"/>
                  </a:cubicBezTo>
                  <a:cubicBezTo>
                    <a:pt x="7" y="4"/>
                    <a:pt x="6" y="4"/>
                    <a:pt x="6" y="4"/>
                  </a:cubicBezTo>
                  <a:moveTo>
                    <a:pt x="6" y="4"/>
                  </a:moveTo>
                  <a:cubicBezTo>
                    <a:pt x="6" y="4"/>
                    <a:pt x="6" y="4"/>
                    <a:pt x="6" y="4"/>
                  </a:cubicBezTo>
                  <a:cubicBezTo>
                    <a:pt x="6" y="4"/>
                    <a:pt x="6" y="4"/>
                    <a:pt x="6" y="4"/>
                  </a:cubicBezTo>
                  <a:cubicBezTo>
                    <a:pt x="6" y="4"/>
                    <a:pt x="6" y="4"/>
                    <a:pt x="6" y="4"/>
                  </a:cubicBezTo>
                  <a:cubicBezTo>
                    <a:pt x="6" y="4"/>
                    <a:pt x="6" y="4"/>
                    <a:pt x="6" y="4"/>
                  </a:cubicBezTo>
                  <a:moveTo>
                    <a:pt x="6" y="4"/>
                  </a:moveTo>
                  <a:cubicBezTo>
                    <a:pt x="6" y="4"/>
                    <a:pt x="6" y="4"/>
                    <a:pt x="6" y="4"/>
                  </a:cubicBezTo>
                  <a:cubicBezTo>
                    <a:pt x="6" y="4"/>
                    <a:pt x="6" y="4"/>
                    <a:pt x="6" y="4"/>
                  </a:cubicBezTo>
                  <a:cubicBezTo>
                    <a:pt x="6" y="4"/>
                    <a:pt x="6" y="4"/>
                    <a:pt x="6" y="4"/>
                  </a:cubicBezTo>
                  <a:cubicBezTo>
                    <a:pt x="6" y="4"/>
                    <a:pt x="6" y="4"/>
                    <a:pt x="6" y="4"/>
                  </a:cubicBezTo>
                  <a:moveTo>
                    <a:pt x="5" y="4"/>
                  </a:moveTo>
                  <a:cubicBezTo>
                    <a:pt x="5" y="4"/>
                    <a:pt x="5" y="4"/>
                    <a:pt x="5" y="4"/>
                  </a:cubicBezTo>
                  <a:cubicBezTo>
                    <a:pt x="6" y="4"/>
                    <a:pt x="6" y="4"/>
                    <a:pt x="6" y="4"/>
                  </a:cubicBezTo>
                  <a:cubicBezTo>
                    <a:pt x="6" y="4"/>
                    <a:pt x="6" y="4"/>
                    <a:pt x="6" y="4"/>
                  </a:cubicBezTo>
                  <a:cubicBezTo>
                    <a:pt x="6" y="4"/>
                    <a:pt x="6" y="4"/>
                    <a:pt x="5" y="4"/>
                  </a:cubicBezTo>
                  <a:moveTo>
                    <a:pt x="2" y="2"/>
                  </a:moveTo>
                  <a:cubicBezTo>
                    <a:pt x="2" y="2"/>
                    <a:pt x="2" y="2"/>
                    <a:pt x="2" y="2"/>
                  </a:cubicBezTo>
                  <a:cubicBezTo>
                    <a:pt x="3" y="2"/>
                    <a:pt x="4" y="3"/>
                    <a:pt x="5" y="4"/>
                  </a:cubicBezTo>
                  <a:cubicBezTo>
                    <a:pt x="5" y="4"/>
                    <a:pt x="5" y="4"/>
                    <a:pt x="5" y="4"/>
                  </a:cubicBezTo>
                  <a:cubicBezTo>
                    <a:pt x="4" y="3"/>
                    <a:pt x="3" y="2"/>
                    <a:pt x="2" y="2"/>
                  </a:cubicBezTo>
                  <a:moveTo>
                    <a:pt x="2" y="1"/>
                  </a:moveTo>
                  <a:cubicBezTo>
                    <a:pt x="2" y="1"/>
                    <a:pt x="2" y="1"/>
                    <a:pt x="2" y="1"/>
                  </a:cubicBezTo>
                  <a:cubicBezTo>
                    <a:pt x="2" y="2"/>
                    <a:pt x="2" y="2"/>
                    <a:pt x="2" y="2"/>
                  </a:cubicBezTo>
                  <a:cubicBezTo>
                    <a:pt x="2" y="2"/>
                    <a:pt x="2" y="2"/>
                    <a:pt x="2" y="2"/>
                  </a:cubicBezTo>
                  <a:cubicBezTo>
                    <a:pt x="2" y="2"/>
                    <a:pt x="2" y="2"/>
                    <a:pt x="2" y="1"/>
                  </a:cubicBezTo>
                  <a:moveTo>
                    <a:pt x="2" y="1"/>
                  </a:moveTo>
                  <a:cubicBezTo>
                    <a:pt x="2" y="1"/>
                    <a:pt x="2" y="1"/>
                    <a:pt x="2" y="1"/>
                  </a:cubicBezTo>
                  <a:cubicBezTo>
                    <a:pt x="2" y="1"/>
                    <a:pt x="2" y="1"/>
                    <a:pt x="2" y="1"/>
                  </a:cubicBezTo>
                  <a:cubicBezTo>
                    <a:pt x="2" y="1"/>
                    <a:pt x="2" y="1"/>
                    <a:pt x="2" y="1"/>
                  </a:cubicBezTo>
                  <a:cubicBezTo>
                    <a:pt x="2" y="1"/>
                    <a:pt x="2" y="1"/>
                    <a:pt x="2" y="1"/>
                  </a:cubicBezTo>
                  <a:moveTo>
                    <a:pt x="2" y="1"/>
                  </a:moveTo>
                  <a:cubicBezTo>
                    <a:pt x="2" y="1"/>
                    <a:pt x="2" y="1"/>
                    <a:pt x="2" y="1"/>
                  </a:cubicBezTo>
                  <a:cubicBezTo>
                    <a:pt x="2" y="1"/>
                    <a:pt x="2" y="1"/>
                    <a:pt x="2" y="1"/>
                  </a:cubicBezTo>
                  <a:cubicBezTo>
                    <a:pt x="2" y="1"/>
                    <a:pt x="2" y="1"/>
                    <a:pt x="2" y="1"/>
                  </a:cubicBezTo>
                  <a:cubicBezTo>
                    <a:pt x="2" y="1"/>
                    <a:pt x="2" y="1"/>
                    <a:pt x="2" y="1"/>
                  </a:cubicBezTo>
                  <a:moveTo>
                    <a:pt x="1" y="0"/>
                  </a:moveTo>
                  <a:cubicBezTo>
                    <a:pt x="1" y="0"/>
                    <a:pt x="1" y="0"/>
                    <a:pt x="1" y="0"/>
                  </a:cubicBezTo>
                  <a:cubicBezTo>
                    <a:pt x="1" y="1"/>
                    <a:pt x="1" y="1"/>
                    <a:pt x="2" y="1"/>
                  </a:cubicBezTo>
                  <a:cubicBezTo>
                    <a:pt x="2" y="1"/>
                    <a:pt x="2" y="1"/>
                    <a:pt x="2" y="1"/>
                  </a:cubicBezTo>
                  <a:cubicBezTo>
                    <a:pt x="1" y="1"/>
                    <a:pt x="1" y="1"/>
                    <a:pt x="1" y="0"/>
                  </a:cubicBezTo>
                  <a:moveTo>
                    <a:pt x="0" y="0"/>
                  </a:moveTo>
                  <a:cubicBezTo>
                    <a:pt x="0" y="0"/>
                    <a:pt x="0" y="0"/>
                    <a:pt x="0" y="0"/>
                  </a:cubicBezTo>
                  <a:cubicBezTo>
                    <a:pt x="0" y="0"/>
                    <a:pt x="0" y="0"/>
                    <a:pt x="1" y="0"/>
                  </a:cubicBezTo>
                  <a:cubicBezTo>
                    <a:pt x="1" y="0"/>
                    <a:pt x="1" y="0"/>
                    <a:pt x="1" y="0"/>
                  </a:cubicBezTo>
                  <a:cubicBezTo>
                    <a:pt x="0" y="0"/>
                    <a:pt x="0" y="0"/>
                    <a:pt x="0" y="0"/>
                  </a:cubicBezTo>
                  <a:moveTo>
                    <a:pt x="0" y="0"/>
                  </a:moveTo>
                  <a:cubicBezTo>
                    <a:pt x="0" y="0"/>
                    <a:pt x="0" y="0"/>
                    <a:pt x="0" y="0"/>
                  </a:cubicBezTo>
                  <a:cubicBezTo>
                    <a:pt x="0" y="0"/>
                    <a:pt x="0" y="0"/>
                    <a:pt x="0" y="0"/>
                  </a:cubicBezTo>
                  <a:cubicBezTo>
                    <a:pt x="0" y="0"/>
                    <a:pt x="0" y="0"/>
                    <a:pt x="0" y="0"/>
                  </a:cubicBezTo>
                  <a:cubicBezTo>
                    <a:pt x="0" y="0"/>
                    <a:pt x="0" y="0"/>
                    <a:pt x="0" y="0"/>
                  </a:cubicBezTo>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267">
              <a:extLst>
                <a:ext uri="{FF2B5EF4-FFF2-40B4-BE49-F238E27FC236}">
                  <a16:creationId xmlns:a16="http://schemas.microsoft.com/office/drawing/2014/main" id="{A2E02DA6-E0AB-1D4A-8794-CBC9DB3D3BEE}"/>
                </a:ext>
              </a:extLst>
            </p:cNvPr>
            <p:cNvSpPr>
              <a:spLocks/>
            </p:cNvSpPr>
            <p:nvPr/>
          </p:nvSpPr>
          <p:spPr bwMode="auto">
            <a:xfrm>
              <a:off x="386" y="3470"/>
              <a:ext cx="111" cy="168"/>
            </a:xfrm>
            <a:custGeom>
              <a:avLst/>
              <a:gdLst>
                <a:gd name="T0" fmla="*/ 294 w 1874"/>
                <a:gd name="T1" fmla="*/ 2841 h 2843"/>
                <a:gd name="T2" fmla="*/ 308 w 1874"/>
                <a:gd name="T3" fmla="*/ 2835 h 2843"/>
                <a:gd name="T4" fmla="*/ 315 w 1874"/>
                <a:gd name="T5" fmla="*/ 2832 h 2843"/>
                <a:gd name="T6" fmla="*/ 329 w 1874"/>
                <a:gd name="T7" fmla="*/ 2826 h 2843"/>
                <a:gd name="T8" fmla="*/ 346 w 1874"/>
                <a:gd name="T9" fmla="*/ 2819 h 2843"/>
                <a:gd name="T10" fmla="*/ 359 w 1874"/>
                <a:gd name="T11" fmla="*/ 2813 h 2843"/>
                <a:gd name="T12" fmla="*/ 402 w 1874"/>
                <a:gd name="T13" fmla="*/ 2795 h 2843"/>
                <a:gd name="T14" fmla="*/ 421 w 1874"/>
                <a:gd name="T15" fmla="*/ 2787 h 2843"/>
                <a:gd name="T16" fmla="*/ 474 w 1874"/>
                <a:gd name="T17" fmla="*/ 2764 h 2843"/>
                <a:gd name="T18" fmla="*/ 534 w 1874"/>
                <a:gd name="T19" fmla="*/ 2739 h 2843"/>
                <a:gd name="T20" fmla="*/ 636 w 1874"/>
                <a:gd name="T21" fmla="*/ 2695 h 2843"/>
                <a:gd name="T22" fmla="*/ 703 w 1874"/>
                <a:gd name="T23" fmla="*/ 2667 h 2843"/>
                <a:gd name="T24" fmla="*/ 780 w 1874"/>
                <a:gd name="T25" fmla="*/ 2634 h 2843"/>
                <a:gd name="T26" fmla="*/ 874 w 1874"/>
                <a:gd name="T27" fmla="*/ 2594 h 2843"/>
                <a:gd name="T28" fmla="*/ 955 w 1874"/>
                <a:gd name="T29" fmla="*/ 2560 h 2843"/>
                <a:gd name="T30" fmla="*/ 1044 w 1874"/>
                <a:gd name="T31" fmla="*/ 2522 h 2843"/>
                <a:gd name="T32" fmla="*/ 1134 w 1874"/>
                <a:gd name="T33" fmla="*/ 2484 h 2843"/>
                <a:gd name="T34" fmla="*/ 1204 w 1874"/>
                <a:gd name="T35" fmla="*/ 2454 h 2843"/>
                <a:gd name="T36" fmla="*/ 1276 w 1874"/>
                <a:gd name="T37" fmla="*/ 2423 h 2843"/>
                <a:gd name="T38" fmla="*/ 1393 w 1874"/>
                <a:gd name="T39" fmla="*/ 2373 h 2843"/>
                <a:gd name="T40" fmla="*/ 1453 w 1874"/>
                <a:gd name="T41" fmla="*/ 2348 h 2843"/>
                <a:gd name="T42" fmla="*/ 1518 w 1874"/>
                <a:gd name="T43" fmla="*/ 2320 h 2843"/>
                <a:gd name="T44" fmla="*/ 1575 w 1874"/>
                <a:gd name="T45" fmla="*/ 2296 h 2843"/>
                <a:gd name="T46" fmla="*/ 1617 w 1874"/>
                <a:gd name="T47" fmla="*/ 2278 h 2843"/>
                <a:gd name="T48" fmla="*/ 1655 w 1874"/>
                <a:gd name="T49" fmla="*/ 2262 h 2843"/>
                <a:gd name="T50" fmla="*/ 1676 w 1874"/>
                <a:gd name="T51" fmla="*/ 2253 h 2843"/>
                <a:gd name="T52" fmla="*/ 1700 w 1874"/>
                <a:gd name="T53" fmla="*/ 2243 h 2843"/>
                <a:gd name="T54" fmla="*/ 1720 w 1874"/>
                <a:gd name="T55" fmla="*/ 2234 h 2843"/>
                <a:gd name="T56" fmla="*/ 1734 w 1874"/>
                <a:gd name="T57" fmla="*/ 2228 h 2843"/>
                <a:gd name="T58" fmla="*/ 1742 w 1874"/>
                <a:gd name="T59" fmla="*/ 2225 h 2843"/>
                <a:gd name="T60" fmla="*/ 1752 w 1874"/>
                <a:gd name="T61" fmla="*/ 2220 h 2843"/>
                <a:gd name="T62" fmla="*/ 1874 w 1874"/>
                <a:gd name="T63" fmla="*/ 870 h 2843"/>
                <a:gd name="T64" fmla="*/ 1873 w 1874"/>
                <a:gd name="T65" fmla="*/ 869 h 2843"/>
                <a:gd name="T66" fmla="*/ 1864 w 1874"/>
                <a:gd name="T67" fmla="*/ 863 h 2843"/>
                <a:gd name="T68" fmla="*/ 1860 w 1874"/>
                <a:gd name="T69" fmla="*/ 861 h 2843"/>
                <a:gd name="T70" fmla="*/ 1853 w 1874"/>
                <a:gd name="T71" fmla="*/ 857 h 2843"/>
                <a:gd name="T72" fmla="*/ 1845 w 1874"/>
                <a:gd name="T73" fmla="*/ 851 h 2843"/>
                <a:gd name="T74" fmla="*/ 1821 w 1874"/>
                <a:gd name="T75" fmla="*/ 836 h 2843"/>
                <a:gd name="T76" fmla="*/ 1800 w 1874"/>
                <a:gd name="T77" fmla="*/ 822 h 2843"/>
                <a:gd name="T78" fmla="*/ 1738 w 1874"/>
                <a:gd name="T79" fmla="*/ 781 h 2843"/>
                <a:gd name="T80" fmla="*/ 1704 w 1874"/>
                <a:gd name="T81" fmla="*/ 760 h 2843"/>
                <a:gd name="T82" fmla="*/ 1653 w 1874"/>
                <a:gd name="T83" fmla="*/ 727 h 2843"/>
                <a:gd name="T84" fmla="*/ 1571 w 1874"/>
                <a:gd name="T85" fmla="*/ 673 h 2843"/>
                <a:gd name="T86" fmla="*/ 1522 w 1874"/>
                <a:gd name="T87" fmla="*/ 641 h 2843"/>
                <a:gd name="T88" fmla="*/ 1439 w 1874"/>
                <a:gd name="T89" fmla="*/ 587 h 2843"/>
                <a:gd name="T90" fmla="*/ 1355 w 1874"/>
                <a:gd name="T91" fmla="*/ 532 h 2843"/>
                <a:gd name="T92" fmla="*/ 1270 w 1874"/>
                <a:gd name="T93" fmla="*/ 477 h 2843"/>
                <a:gd name="T94" fmla="*/ 1207 w 1874"/>
                <a:gd name="T95" fmla="*/ 436 h 2843"/>
                <a:gd name="T96" fmla="*/ 1147 w 1874"/>
                <a:gd name="T97" fmla="*/ 397 h 2843"/>
                <a:gd name="T98" fmla="*/ 1100 w 1874"/>
                <a:gd name="T99" fmla="*/ 366 h 2843"/>
                <a:gd name="T100" fmla="*/ 976 w 1874"/>
                <a:gd name="T101" fmla="*/ 285 h 2843"/>
                <a:gd name="T102" fmla="*/ 915 w 1874"/>
                <a:gd name="T103" fmla="*/ 246 h 2843"/>
                <a:gd name="T104" fmla="*/ 820 w 1874"/>
                <a:gd name="T105" fmla="*/ 184 h 2843"/>
                <a:gd name="T106" fmla="*/ 760 w 1874"/>
                <a:gd name="T107" fmla="*/ 145 h 2843"/>
                <a:gd name="T108" fmla="*/ 700 w 1874"/>
                <a:gd name="T109" fmla="*/ 106 h 2843"/>
                <a:gd name="T110" fmla="*/ 668 w 1874"/>
                <a:gd name="T111" fmla="*/ 85 h 2843"/>
                <a:gd name="T112" fmla="*/ 591 w 1874"/>
                <a:gd name="T113" fmla="*/ 35 h 2843"/>
                <a:gd name="T114" fmla="*/ 579 w 1874"/>
                <a:gd name="T115" fmla="*/ 27 h 2843"/>
                <a:gd name="T116" fmla="*/ 565 w 1874"/>
                <a:gd name="T117" fmla="*/ 18 h 2843"/>
                <a:gd name="T118" fmla="*/ 557 w 1874"/>
                <a:gd name="T119" fmla="*/ 13 h 2843"/>
                <a:gd name="T120" fmla="*/ 552 w 1874"/>
                <a:gd name="T121" fmla="*/ 9 h 2843"/>
                <a:gd name="T122" fmla="*/ 543 w 1874"/>
                <a:gd name="T123" fmla="*/ 4 h 2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74" h="2843">
                  <a:moveTo>
                    <a:pt x="538" y="0"/>
                  </a:moveTo>
                  <a:cubicBezTo>
                    <a:pt x="538" y="0"/>
                    <a:pt x="538" y="0"/>
                    <a:pt x="538" y="0"/>
                  </a:cubicBezTo>
                  <a:cubicBezTo>
                    <a:pt x="387" y="232"/>
                    <a:pt x="270" y="473"/>
                    <a:pt x="187" y="718"/>
                  </a:cubicBezTo>
                  <a:cubicBezTo>
                    <a:pt x="42" y="1148"/>
                    <a:pt x="0" y="1593"/>
                    <a:pt x="63" y="2041"/>
                  </a:cubicBezTo>
                  <a:cubicBezTo>
                    <a:pt x="101" y="2309"/>
                    <a:pt x="176" y="2577"/>
                    <a:pt x="289" y="2843"/>
                  </a:cubicBezTo>
                  <a:cubicBezTo>
                    <a:pt x="289" y="2843"/>
                    <a:pt x="289" y="2843"/>
                    <a:pt x="289" y="2843"/>
                  </a:cubicBezTo>
                  <a:cubicBezTo>
                    <a:pt x="289" y="2843"/>
                    <a:pt x="289" y="2843"/>
                    <a:pt x="290" y="2843"/>
                  </a:cubicBezTo>
                  <a:cubicBezTo>
                    <a:pt x="290" y="2843"/>
                    <a:pt x="290" y="2843"/>
                    <a:pt x="290" y="2843"/>
                  </a:cubicBezTo>
                  <a:cubicBezTo>
                    <a:pt x="290" y="2843"/>
                    <a:pt x="290" y="2843"/>
                    <a:pt x="290" y="2843"/>
                  </a:cubicBezTo>
                  <a:cubicBezTo>
                    <a:pt x="290" y="2843"/>
                    <a:pt x="290" y="2843"/>
                    <a:pt x="290" y="2843"/>
                  </a:cubicBezTo>
                  <a:cubicBezTo>
                    <a:pt x="290" y="2843"/>
                    <a:pt x="290" y="2842"/>
                    <a:pt x="290" y="2842"/>
                  </a:cubicBezTo>
                  <a:cubicBezTo>
                    <a:pt x="290" y="2842"/>
                    <a:pt x="290" y="2842"/>
                    <a:pt x="290" y="2842"/>
                  </a:cubicBezTo>
                  <a:cubicBezTo>
                    <a:pt x="290" y="2842"/>
                    <a:pt x="290" y="2842"/>
                    <a:pt x="290" y="2842"/>
                  </a:cubicBezTo>
                  <a:cubicBezTo>
                    <a:pt x="290" y="2842"/>
                    <a:pt x="290" y="2842"/>
                    <a:pt x="290" y="2842"/>
                  </a:cubicBezTo>
                  <a:cubicBezTo>
                    <a:pt x="290" y="2842"/>
                    <a:pt x="290" y="2842"/>
                    <a:pt x="290" y="2842"/>
                  </a:cubicBezTo>
                  <a:cubicBezTo>
                    <a:pt x="290" y="2842"/>
                    <a:pt x="290" y="2842"/>
                    <a:pt x="290" y="2842"/>
                  </a:cubicBezTo>
                  <a:cubicBezTo>
                    <a:pt x="290" y="2842"/>
                    <a:pt x="290" y="2842"/>
                    <a:pt x="290" y="2842"/>
                  </a:cubicBezTo>
                  <a:cubicBezTo>
                    <a:pt x="290" y="2842"/>
                    <a:pt x="290" y="2842"/>
                    <a:pt x="290" y="2842"/>
                  </a:cubicBezTo>
                  <a:cubicBezTo>
                    <a:pt x="291" y="2842"/>
                    <a:pt x="291" y="2842"/>
                    <a:pt x="291" y="2842"/>
                  </a:cubicBezTo>
                  <a:cubicBezTo>
                    <a:pt x="291" y="2842"/>
                    <a:pt x="291" y="2842"/>
                    <a:pt x="291" y="2842"/>
                  </a:cubicBezTo>
                  <a:cubicBezTo>
                    <a:pt x="291" y="2842"/>
                    <a:pt x="291" y="2842"/>
                    <a:pt x="291" y="2842"/>
                  </a:cubicBezTo>
                  <a:cubicBezTo>
                    <a:pt x="291" y="2842"/>
                    <a:pt x="291" y="2842"/>
                    <a:pt x="291" y="2842"/>
                  </a:cubicBezTo>
                  <a:cubicBezTo>
                    <a:pt x="291" y="2842"/>
                    <a:pt x="291" y="2842"/>
                    <a:pt x="292" y="2842"/>
                  </a:cubicBezTo>
                  <a:cubicBezTo>
                    <a:pt x="292" y="2842"/>
                    <a:pt x="292" y="2842"/>
                    <a:pt x="292" y="2842"/>
                  </a:cubicBezTo>
                  <a:cubicBezTo>
                    <a:pt x="292" y="2842"/>
                    <a:pt x="292" y="2842"/>
                    <a:pt x="292" y="2842"/>
                  </a:cubicBezTo>
                  <a:cubicBezTo>
                    <a:pt x="292" y="2842"/>
                    <a:pt x="292" y="2842"/>
                    <a:pt x="292" y="2842"/>
                  </a:cubicBezTo>
                  <a:cubicBezTo>
                    <a:pt x="292" y="2842"/>
                    <a:pt x="292" y="2841"/>
                    <a:pt x="293" y="2841"/>
                  </a:cubicBezTo>
                  <a:cubicBezTo>
                    <a:pt x="293" y="2841"/>
                    <a:pt x="293" y="2841"/>
                    <a:pt x="293" y="2841"/>
                  </a:cubicBezTo>
                  <a:cubicBezTo>
                    <a:pt x="293" y="2841"/>
                    <a:pt x="293" y="2841"/>
                    <a:pt x="293" y="2841"/>
                  </a:cubicBezTo>
                  <a:cubicBezTo>
                    <a:pt x="293" y="2841"/>
                    <a:pt x="293" y="2841"/>
                    <a:pt x="293" y="2841"/>
                  </a:cubicBezTo>
                  <a:cubicBezTo>
                    <a:pt x="293" y="2841"/>
                    <a:pt x="293" y="2841"/>
                    <a:pt x="293" y="2841"/>
                  </a:cubicBezTo>
                  <a:cubicBezTo>
                    <a:pt x="293" y="2841"/>
                    <a:pt x="293" y="2841"/>
                    <a:pt x="293" y="2841"/>
                  </a:cubicBezTo>
                  <a:cubicBezTo>
                    <a:pt x="293" y="2841"/>
                    <a:pt x="293" y="2841"/>
                    <a:pt x="293" y="2841"/>
                  </a:cubicBezTo>
                  <a:cubicBezTo>
                    <a:pt x="293" y="2841"/>
                    <a:pt x="293" y="2841"/>
                    <a:pt x="293" y="2841"/>
                  </a:cubicBezTo>
                  <a:cubicBezTo>
                    <a:pt x="293" y="2841"/>
                    <a:pt x="294" y="2841"/>
                    <a:pt x="294" y="2841"/>
                  </a:cubicBezTo>
                  <a:cubicBezTo>
                    <a:pt x="294" y="2841"/>
                    <a:pt x="294" y="2841"/>
                    <a:pt x="294" y="2841"/>
                  </a:cubicBezTo>
                  <a:cubicBezTo>
                    <a:pt x="294" y="2841"/>
                    <a:pt x="294" y="2841"/>
                    <a:pt x="294" y="2841"/>
                  </a:cubicBezTo>
                  <a:cubicBezTo>
                    <a:pt x="294" y="2841"/>
                    <a:pt x="294" y="2841"/>
                    <a:pt x="294" y="2841"/>
                  </a:cubicBezTo>
                  <a:cubicBezTo>
                    <a:pt x="294" y="2841"/>
                    <a:pt x="294" y="2841"/>
                    <a:pt x="294" y="2841"/>
                  </a:cubicBezTo>
                  <a:cubicBezTo>
                    <a:pt x="294" y="2841"/>
                    <a:pt x="294" y="2841"/>
                    <a:pt x="294" y="2841"/>
                  </a:cubicBezTo>
                  <a:cubicBezTo>
                    <a:pt x="294" y="2841"/>
                    <a:pt x="294" y="2841"/>
                    <a:pt x="294" y="2841"/>
                  </a:cubicBezTo>
                  <a:cubicBezTo>
                    <a:pt x="295" y="2841"/>
                    <a:pt x="295" y="2841"/>
                    <a:pt x="295" y="2841"/>
                  </a:cubicBezTo>
                  <a:cubicBezTo>
                    <a:pt x="295" y="2841"/>
                    <a:pt x="295" y="2840"/>
                    <a:pt x="295" y="2840"/>
                  </a:cubicBezTo>
                  <a:cubicBezTo>
                    <a:pt x="295" y="2840"/>
                    <a:pt x="295" y="2840"/>
                    <a:pt x="295" y="2840"/>
                  </a:cubicBezTo>
                  <a:cubicBezTo>
                    <a:pt x="295" y="2840"/>
                    <a:pt x="295" y="2840"/>
                    <a:pt x="295" y="2840"/>
                  </a:cubicBezTo>
                  <a:cubicBezTo>
                    <a:pt x="295" y="2840"/>
                    <a:pt x="295" y="2840"/>
                    <a:pt x="295" y="2840"/>
                  </a:cubicBezTo>
                  <a:cubicBezTo>
                    <a:pt x="295" y="2840"/>
                    <a:pt x="296" y="2840"/>
                    <a:pt x="296" y="2840"/>
                  </a:cubicBezTo>
                  <a:cubicBezTo>
                    <a:pt x="296" y="2840"/>
                    <a:pt x="296" y="2840"/>
                    <a:pt x="296" y="2840"/>
                  </a:cubicBezTo>
                  <a:cubicBezTo>
                    <a:pt x="297" y="2840"/>
                    <a:pt x="297" y="2839"/>
                    <a:pt x="298" y="2839"/>
                  </a:cubicBezTo>
                  <a:cubicBezTo>
                    <a:pt x="298" y="2839"/>
                    <a:pt x="298" y="2839"/>
                    <a:pt x="298" y="2839"/>
                  </a:cubicBezTo>
                  <a:cubicBezTo>
                    <a:pt x="298" y="2839"/>
                    <a:pt x="298" y="2839"/>
                    <a:pt x="298" y="2839"/>
                  </a:cubicBezTo>
                  <a:cubicBezTo>
                    <a:pt x="298" y="2839"/>
                    <a:pt x="298" y="2839"/>
                    <a:pt x="298" y="2839"/>
                  </a:cubicBezTo>
                  <a:cubicBezTo>
                    <a:pt x="298" y="2839"/>
                    <a:pt x="298" y="2839"/>
                    <a:pt x="298" y="2839"/>
                  </a:cubicBezTo>
                  <a:cubicBezTo>
                    <a:pt x="298" y="2839"/>
                    <a:pt x="298" y="2839"/>
                    <a:pt x="298" y="2839"/>
                  </a:cubicBezTo>
                  <a:cubicBezTo>
                    <a:pt x="298" y="2839"/>
                    <a:pt x="299" y="2839"/>
                    <a:pt x="299" y="2839"/>
                  </a:cubicBezTo>
                  <a:cubicBezTo>
                    <a:pt x="299" y="2839"/>
                    <a:pt x="299" y="2839"/>
                    <a:pt x="299" y="2839"/>
                  </a:cubicBezTo>
                  <a:cubicBezTo>
                    <a:pt x="299" y="2839"/>
                    <a:pt x="299" y="2839"/>
                    <a:pt x="299" y="2839"/>
                  </a:cubicBezTo>
                  <a:cubicBezTo>
                    <a:pt x="299" y="2839"/>
                    <a:pt x="299" y="2839"/>
                    <a:pt x="299" y="2839"/>
                  </a:cubicBezTo>
                  <a:cubicBezTo>
                    <a:pt x="299" y="2839"/>
                    <a:pt x="299" y="2838"/>
                    <a:pt x="299" y="2838"/>
                  </a:cubicBezTo>
                  <a:cubicBezTo>
                    <a:pt x="299" y="2838"/>
                    <a:pt x="299" y="2838"/>
                    <a:pt x="299" y="2838"/>
                  </a:cubicBezTo>
                  <a:cubicBezTo>
                    <a:pt x="299" y="2838"/>
                    <a:pt x="299" y="2838"/>
                    <a:pt x="299" y="2838"/>
                  </a:cubicBezTo>
                  <a:cubicBezTo>
                    <a:pt x="300" y="2838"/>
                    <a:pt x="300" y="2838"/>
                    <a:pt x="300" y="2838"/>
                  </a:cubicBezTo>
                  <a:cubicBezTo>
                    <a:pt x="300" y="2838"/>
                    <a:pt x="300" y="2838"/>
                    <a:pt x="300" y="2838"/>
                  </a:cubicBezTo>
                  <a:cubicBezTo>
                    <a:pt x="300" y="2838"/>
                    <a:pt x="300" y="2838"/>
                    <a:pt x="300" y="2838"/>
                  </a:cubicBezTo>
                  <a:cubicBezTo>
                    <a:pt x="300" y="2838"/>
                    <a:pt x="300" y="2838"/>
                    <a:pt x="300" y="2838"/>
                  </a:cubicBezTo>
                  <a:cubicBezTo>
                    <a:pt x="300" y="2838"/>
                    <a:pt x="300" y="2838"/>
                    <a:pt x="300" y="2838"/>
                  </a:cubicBezTo>
                  <a:cubicBezTo>
                    <a:pt x="300" y="2838"/>
                    <a:pt x="300" y="2838"/>
                    <a:pt x="300" y="2838"/>
                  </a:cubicBezTo>
                  <a:cubicBezTo>
                    <a:pt x="300" y="2838"/>
                    <a:pt x="300" y="2838"/>
                    <a:pt x="300" y="2838"/>
                  </a:cubicBezTo>
                  <a:cubicBezTo>
                    <a:pt x="300" y="2838"/>
                    <a:pt x="300" y="2838"/>
                    <a:pt x="300" y="2838"/>
                  </a:cubicBezTo>
                  <a:cubicBezTo>
                    <a:pt x="300" y="2838"/>
                    <a:pt x="300" y="2838"/>
                    <a:pt x="300" y="2838"/>
                  </a:cubicBezTo>
                  <a:cubicBezTo>
                    <a:pt x="300" y="2838"/>
                    <a:pt x="300" y="2838"/>
                    <a:pt x="301" y="2838"/>
                  </a:cubicBezTo>
                  <a:cubicBezTo>
                    <a:pt x="301" y="2838"/>
                    <a:pt x="301" y="2838"/>
                    <a:pt x="301" y="2838"/>
                  </a:cubicBezTo>
                  <a:cubicBezTo>
                    <a:pt x="301" y="2838"/>
                    <a:pt x="301" y="2838"/>
                    <a:pt x="301" y="2838"/>
                  </a:cubicBezTo>
                  <a:cubicBezTo>
                    <a:pt x="301" y="2838"/>
                    <a:pt x="301" y="2838"/>
                    <a:pt x="301" y="2838"/>
                  </a:cubicBezTo>
                  <a:cubicBezTo>
                    <a:pt x="303" y="2837"/>
                    <a:pt x="305" y="2836"/>
                    <a:pt x="307" y="2835"/>
                  </a:cubicBezTo>
                  <a:cubicBezTo>
                    <a:pt x="307" y="2835"/>
                    <a:pt x="307" y="2835"/>
                    <a:pt x="307" y="2835"/>
                  </a:cubicBezTo>
                  <a:cubicBezTo>
                    <a:pt x="307" y="2835"/>
                    <a:pt x="308" y="2835"/>
                    <a:pt x="308" y="2835"/>
                  </a:cubicBezTo>
                  <a:cubicBezTo>
                    <a:pt x="308" y="2835"/>
                    <a:pt x="308" y="2835"/>
                    <a:pt x="308" y="2835"/>
                  </a:cubicBezTo>
                  <a:cubicBezTo>
                    <a:pt x="308" y="2835"/>
                    <a:pt x="308" y="2835"/>
                    <a:pt x="308" y="2835"/>
                  </a:cubicBezTo>
                  <a:cubicBezTo>
                    <a:pt x="308" y="2835"/>
                    <a:pt x="308" y="2835"/>
                    <a:pt x="308" y="2835"/>
                  </a:cubicBezTo>
                  <a:cubicBezTo>
                    <a:pt x="308" y="2835"/>
                    <a:pt x="308" y="2835"/>
                    <a:pt x="308" y="2835"/>
                  </a:cubicBezTo>
                  <a:cubicBezTo>
                    <a:pt x="308" y="2835"/>
                    <a:pt x="308" y="2835"/>
                    <a:pt x="308" y="2835"/>
                  </a:cubicBezTo>
                  <a:cubicBezTo>
                    <a:pt x="309" y="2835"/>
                    <a:pt x="309" y="2834"/>
                    <a:pt x="309" y="2834"/>
                  </a:cubicBezTo>
                  <a:cubicBezTo>
                    <a:pt x="309" y="2834"/>
                    <a:pt x="309" y="2834"/>
                    <a:pt x="309" y="2834"/>
                  </a:cubicBezTo>
                  <a:cubicBezTo>
                    <a:pt x="309" y="2834"/>
                    <a:pt x="309" y="2834"/>
                    <a:pt x="309" y="2834"/>
                  </a:cubicBezTo>
                  <a:cubicBezTo>
                    <a:pt x="310" y="2834"/>
                    <a:pt x="310" y="2834"/>
                    <a:pt x="310" y="2834"/>
                  </a:cubicBezTo>
                  <a:cubicBezTo>
                    <a:pt x="310" y="2834"/>
                    <a:pt x="310" y="2834"/>
                    <a:pt x="310" y="2834"/>
                  </a:cubicBezTo>
                  <a:cubicBezTo>
                    <a:pt x="310" y="2834"/>
                    <a:pt x="310" y="2834"/>
                    <a:pt x="310" y="2834"/>
                  </a:cubicBezTo>
                  <a:cubicBezTo>
                    <a:pt x="310" y="2834"/>
                    <a:pt x="310" y="2834"/>
                    <a:pt x="311" y="2834"/>
                  </a:cubicBezTo>
                  <a:cubicBezTo>
                    <a:pt x="311" y="2834"/>
                    <a:pt x="311" y="2834"/>
                    <a:pt x="311" y="2834"/>
                  </a:cubicBezTo>
                  <a:cubicBezTo>
                    <a:pt x="311" y="2834"/>
                    <a:pt x="311" y="2834"/>
                    <a:pt x="311" y="2833"/>
                  </a:cubicBezTo>
                  <a:cubicBezTo>
                    <a:pt x="311" y="2833"/>
                    <a:pt x="311" y="2833"/>
                    <a:pt x="311" y="2833"/>
                  </a:cubicBezTo>
                  <a:cubicBezTo>
                    <a:pt x="311" y="2833"/>
                    <a:pt x="311" y="2833"/>
                    <a:pt x="311" y="2833"/>
                  </a:cubicBezTo>
                  <a:cubicBezTo>
                    <a:pt x="311" y="2833"/>
                    <a:pt x="311" y="2833"/>
                    <a:pt x="311" y="2833"/>
                  </a:cubicBezTo>
                  <a:cubicBezTo>
                    <a:pt x="311" y="2833"/>
                    <a:pt x="311" y="2833"/>
                    <a:pt x="312" y="2833"/>
                  </a:cubicBezTo>
                  <a:cubicBezTo>
                    <a:pt x="312" y="2833"/>
                    <a:pt x="312" y="2833"/>
                    <a:pt x="312" y="2833"/>
                  </a:cubicBezTo>
                  <a:cubicBezTo>
                    <a:pt x="312" y="2833"/>
                    <a:pt x="312" y="2833"/>
                    <a:pt x="312" y="2833"/>
                  </a:cubicBezTo>
                  <a:cubicBezTo>
                    <a:pt x="312" y="2833"/>
                    <a:pt x="312" y="2833"/>
                    <a:pt x="312" y="2833"/>
                  </a:cubicBezTo>
                  <a:cubicBezTo>
                    <a:pt x="312" y="2833"/>
                    <a:pt x="312" y="2833"/>
                    <a:pt x="312" y="2833"/>
                  </a:cubicBezTo>
                  <a:cubicBezTo>
                    <a:pt x="312" y="2833"/>
                    <a:pt x="312" y="2833"/>
                    <a:pt x="312" y="2833"/>
                  </a:cubicBezTo>
                  <a:cubicBezTo>
                    <a:pt x="312" y="2833"/>
                    <a:pt x="312" y="2833"/>
                    <a:pt x="312" y="2833"/>
                  </a:cubicBezTo>
                  <a:cubicBezTo>
                    <a:pt x="312" y="2833"/>
                    <a:pt x="312" y="2833"/>
                    <a:pt x="312" y="2833"/>
                  </a:cubicBezTo>
                  <a:cubicBezTo>
                    <a:pt x="312" y="2833"/>
                    <a:pt x="312" y="2833"/>
                    <a:pt x="313" y="2833"/>
                  </a:cubicBezTo>
                  <a:cubicBezTo>
                    <a:pt x="313" y="2833"/>
                    <a:pt x="313" y="2833"/>
                    <a:pt x="313" y="2833"/>
                  </a:cubicBezTo>
                  <a:cubicBezTo>
                    <a:pt x="313" y="2833"/>
                    <a:pt x="313" y="2833"/>
                    <a:pt x="313" y="2833"/>
                  </a:cubicBezTo>
                  <a:cubicBezTo>
                    <a:pt x="313" y="2833"/>
                    <a:pt x="313" y="2833"/>
                    <a:pt x="313" y="2833"/>
                  </a:cubicBezTo>
                  <a:cubicBezTo>
                    <a:pt x="313" y="2833"/>
                    <a:pt x="313" y="2833"/>
                    <a:pt x="313" y="2833"/>
                  </a:cubicBezTo>
                  <a:cubicBezTo>
                    <a:pt x="313" y="2833"/>
                    <a:pt x="313" y="2833"/>
                    <a:pt x="313" y="2833"/>
                  </a:cubicBezTo>
                  <a:cubicBezTo>
                    <a:pt x="313" y="2833"/>
                    <a:pt x="313" y="2833"/>
                    <a:pt x="313" y="2833"/>
                  </a:cubicBezTo>
                  <a:cubicBezTo>
                    <a:pt x="313" y="2833"/>
                    <a:pt x="313" y="2833"/>
                    <a:pt x="313" y="2833"/>
                  </a:cubicBezTo>
                  <a:cubicBezTo>
                    <a:pt x="313" y="2833"/>
                    <a:pt x="313" y="2833"/>
                    <a:pt x="313" y="2833"/>
                  </a:cubicBezTo>
                  <a:cubicBezTo>
                    <a:pt x="313" y="2832"/>
                    <a:pt x="313" y="2833"/>
                    <a:pt x="313" y="2832"/>
                  </a:cubicBezTo>
                  <a:cubicBezTo>
                    <a:pt x="313" y="2832"/>
                    <a:pt x="313" y="2832"/>
                    <a:pt x="314" y="2832"/>
                  </a:cubicBezTo>
                  <a:cubicBezTo>
                    <a:pt x="314" y="2832"/>
                    <a:pt x="314" y="2832"/>
                    <a:pt x="314" y="2832"/>
                  </a:cubicBezTo>
                  <a:cubicBezTo>
                    <a:pt x="314" y="2832"/>
                    <a:pt x="314" y="2832"/>
                    <a:pt x="314" y="2832"/>
                  </a:cubicBezTo>
                  <a:cubicBezTo>
                    <a:pt x="314" y="2832"/>
                    <a:pt x="314" y="2832"/>
                    <a:pt x="314" y="2832"/>
                  </a:cubicBezTo>
                  <a:cubicBezTo>
                    <a:pt x="314" y="2832"/>
                    <a:pt x="315" y="2832"/>
                    <a:pt x="315" y="2832"/>
                  </a:cubicBezTo>
                  <a:cubicBezTo>
                    <a:pt x="315" y="2832"/>
                    <a:pt x="315" y="2832"/>
                    <a:pt x="315" y="2832"/>
                  </a:cubicBezTo>
                  <a:cubicBezTo>
                    <a:pt x="315" y="2832"/>
                    <a:pt x="315" y="2832"/>
                    <a:pt x="315" y="2832"/>
                  </a:cubicBezTo>
                  <a:cubicBezTo>
                    <a:pt x="315" y="2832"/>
                    <a:pt x="315" y="2832"/>
                    <a:pt x="315" y="2832"/>
                  </a:cubicBezTo>
                  <a:cubicBezTo>
                    <a:pt x="315" y="2832"/>
                    <a:pt x="315" y="2832"/>
                    <a:pt x="315" y="2832"/>
                  </a:cubicBezTo>
                  <a:cubicBezTo>
                    <a:pt x="316" y="2832"/>
                    <a:pt x="316" y="2832"/>
                    <a:pt x="316" y="2832"/>
                  </a:cubicBezTo>
                  <a:cubicBezTo>
                    <a:pt x="316" y="2832"/>
                    <a:pt x="316" y="2831"/>
                    <a:pt x="316" y="2831"/>
                  </a:cubicBezTo>
                  <a:cubicBezTo>
                    <a:pt x="316" y="2831"/>
                    <a:pt x="316" y="2831"/>
                    <a:pt x="316" y="2831"/>
                  </a:cubicBezTo>
                  <a:cubicBezTo>
                    <a:pt x="316" y="2831"/>
                    <a:pt x="316" y="2831"/>
                    <a:pt x="316" y="2831"/>
                  </a:cubicBezTo>
                  <a:cubicBezTo>
                    <a:pt x="316" y="2831"/>
                    <a:pt x="316" y="2831"/>
                    <a:pt x="316" y="2831"/>
                  </a:cubicBezTo>
                  <a:cubicBezTo>
                    <a:pt x="316" y="2831"/>
                    <a:pt x="316" y="2831"/>
                    <a:pt x="316" y="2831"/>
                  </a:cubicBezTo>
                  <a:cubicBezTo>
                    <a:pt x="316" y="2831"/>
                    <a:pt x="316" y="2831"/>
                    <a:pt x="316" y="2831"/>
                  </a:cubicBezTo>
                  <a:cubicBezTo>
                    <a:pt x="316" y="2831"/>
                    <a:pt x="317" y="2831"/>
                    <a:pt x="317" y="2831"/>
                  </a:cubicBezTo>
                  <a:cubicBezTo>
                    <a:pt x="317" y="2831"/>
                    <a:pt x="317" y="2831"/>
                    <a:pt x="317" y="2831"/>
                  </a:cubicBezTo>
                  <a:cubicBezTo>
                    <a:pt x="317" y="2831"/>
                    <a:pt x="317" y="2831"/>
                    <a:pt x="317" y="2831"/>
                  </a:cubicBezTo>
                  <a:cubicBezTo>
                    <a:pt x="318" y="2831"/>
                    <a:pt x="318" y="2830"/>
                    <a:pt x="319" y="2830"/>
                  </a:cubicBezTo>
                  <a:cubicBezTo>
                    <a:pt x="319" y="2830"/>
                    <a:pt x="319" y="2830"/>
                    <a:pt x="319" y="2830"/>
                  </a:cubicBezTo>
                  <a:cubicBezTo>
                    <a:pt x="319" y="2830"/>
                    <a:pt x="319" y="2830"/>
                    <a:pt x="319" y="2830"/>
                  </a:cubicBezTo>
                  <a:cubicBezTo>
                    <a:pt x="319" y="2830"/>
                    <a:pt x="320" y="2830"/>
                    <a:pt x="320" y="2830"/>
                  </a:cubicBezTo>
                  <a:cubicBezTo>
                    <a:pt x="320" y="2830"/>
                    <a:pt x="321" y="2829"/>
                    <a:pt x="322" y="2829"/>
                  </a:cubicBezTo>
                  <a:cubicBezTo>
                    <a:pt x="322" y="2829"/>
                    <a:pt x="322" y="2829"/>
                    <a:pt x="322" y="2829"/>
                  </a:cubicBezTo>
                  <a:cubicBezTo>
                    <a:pt x="322" y="2829"/>
                    <a:pt x="322" y="2829"/>
                    <a:pt x="323" y="2829"/>
                  </a:cubicBezTo>
                  <a:cubicBezTo>
                    <a:pt x="323" y="2829"/>
                    <a:pt x="323" y="2829"/>
                    <a:pt x="323" y="2829"/>
                  </a:cubicBezTo>
                  <a:cubicBezTo>
                    <a:pt x="323" y="2828"/>
                    <a:pt x="323" y="2828"/>
                    <a:pt x="323" y="2828"/>
                  </a:cubicBezTo>
                  <a:cubicBezTo>
                    <a:pt x="323" y="2828"/>
                    <a:pt x="324" y="2828"/>
                    <a:pt x="324" y="2828"/>
                  </a:cubicBezTo>
                  <a:cubicBezTo>
                    <a:pt x="324" y="2828"/>
                    <a:pt x="324" y="2828"/>
                    <a:pt x="324" y="2828"/>
                  </a:cubicBezTo>
                  <a:cubicBezTo>
                    <a:pt x="325" y="2828"/>
                    <a:pt x="325" y="2828"/>
                    <a:pt x="326" y="2827"/>
                  </a:cubicBezTo>
                  <a:cubicBezTo>
                    <a:pt x="326" y="2827"/>
                    <a:pt x="325" y="2827"/>
                    <a:pt x="326" y="2827"/>
                  </a:cubicBezTo>
                  <a:cubicBezTo>
                    <a:pt x="326" y="2827"/>
                    <a:pt x="326" y="2827"/>
                    <a:pt x="326" y="2827"/>
                  </a:cubicBezTo>
                  <a:cubicBezTo>
                    <a:pt x="326" y="2827"/>
                    <a:pt x="326" y="2827"/>
                    <a:pt x="326" y="2827"/>
                  </a:cubicBezTo>
                  <a:cubicBezTo>
                    <a:pt x="326" y="2827"/>
                    <a:pt x="327" y="2827"/>
                    <a:pt x="327" y="2827"/>
                  </a:cubicBezTo>
                  <a:cubicBezTo>
                    <a:pt x="327" y="2827"/>
                    <a:pt x="327" y="2827"/>
                    <a:pt x="327" y="2827"/>
                  </a:cubicBezTo>
                  <a:cubicBezTo>
                    <a:pt x="327" y="2827"/>
                    <a:pt x="327" y="2827"/>
                    <a:pt x="327" y="2827"/>
                  </a:cubicBezTo>
                  <a:cubicBezTo>
                    <a:pt x="327" y="2827"/>
                    <a:pt x="327" y="2827"/>
                    <a:pt x="328" y="2826"/>
                  </a:cubicBezTo>
                  <a:cubicBezTo>
                    <a:pt x="328" y="2826"/>
                    <a:pt x="328" y="2826"/>
                    <a:pt x="328" y="2826"/>
                  </a:cubicBezTo>
                  <a:cubicBezTo>
                    <a:pt x="328" y="2826"/>
                    <a:pt x="328" y="2826"/>
                    <a:pt x="328" y="2826"/>
                  </a:cubicBezTo>
                  <a:cubicBezTo>
                    <a:pt x="328" y="2826"/>
                    <a:pt x="328" y="2826"/>
                    <a:pt x="329" y="2826"/>
                  </a:cubicBezTo>
                  <a:cubicBezTo>
                    <a:pt x="329" y="2826"/>
                    <a:pt x="329" y="2826"/>
                    <a:pt x="329" y="2826"/>
                  </a:cubicBezTo>
                  <a:cubicBezTo>
                    <a:pt x="329" y="2826"/>
                    <a:pt x="329" y="2826"/>
                    <a:pt x="329" y="2826"/>
                  </a:cubicBezTo>
                  <a:cubicBezTo>
                    <a:pt x="329" y="2826"/>
                    <a:pt x="329" y="2826"/>
                    <a:pt x="329" y="2826"/>
                  </a:cubicBezTo>
                  <a:cubicBezTo>
                    <a:pt x="329" y="2826"/>
                    <a:pt x="329" y="2826"/>
                    <a:pt x="329" y="2826"/>
                  </a:cubicBezTo>
                  <a:cubicBezTo>
                    <a:pt x="330" y="2826"/>
                    <a:pt x="330" y="2825"/>
                    <a:pt x="330" y="2825"/>
                  </a:cubicBezTo>
                  <a:cubicBezTo>
                    <a:pt x="330" y="2825"/>
                    <a:pt x="330" y="2825"/>
                    <a:pt x="331" y="2825"/>
                  </a:cubicBezTo>
                  <a:cubicBezTo>
                    <a:pt x="331" y="2825"/>
                    <a:pt x="331" y="2825"/>
                    <a:pt x="331" y="2825"/>
                  </a:cubicBezTo>
                  <a:cubicBezTo>
                    <a:pt x="331" y="2825"/>
                    <a:pt x="331" y="2825"/>
                    <a:pt x="331" y="2825"/>
                  </a:cubicBezTo>
                  <a:cubicBezTo>
                    <a:pt x="331" y="2825"/>
                    <a:pt x="331" y="2825"/>
                    <a:pt x="331" y="2825"/>
                  </a:cubicBezTo>
                  <a:cubicBezTo>
                    <a:pt x="331" y="2825"/>
                    <a:pt x="332" y="2825"/>
                    <a:pt x="332" y="2825"/>
                  </a:cubicBezTo>
                  <a:cubicBezTo>
                    <a:pt x="332" y="2825"/>
                    <a:pt x="332" y="2825"/>
                    <a:pt x="332" y="2825"/>
                  </a:cubicBezTo>
                  <a:cubicBezTo>
                    <a:pt x="332" y="2825"/>
                    <a:pt x="332" y="2825"/>
                    <a:pt x="332" y="2825"/>
                  </a:cubicBezTo>
                  <a:cubicBezTo>
                    <a:pt x="332" y="2824"/>
                    <a:pt x="333" y="2824"/>
                    <a:pt x="333" y="2824"/>
                  </a:cubicBezTo>
                  <a:cubicBezTo>
                    <a:pt x="333" y="2824"/>
                    <a:pt x="333" y="2824"/>
                    <a:pt x="333" y="2824"/>
                  </a:cubicBezTo>
                  <a:cubicBezTo>
                    <a:pt x="334" y="2824"/>
                    <a:pt x="334" y="2824"/>
                    <a:pt x="335" y="2823"/>
                  </a:cubicBezTo>
                  <a:cubicBezTo>
                    <a:pt x="335" y="2823"/>
                    <a:pt x="335" y="2823"/>
                    <a:pt x="335" y="2823"/>
                  </a:cubicBezTo>
                  <a:cubicBezTo>
                    <a:pt x="335" y="2823"/>
                    <a:pt x="335" y="2823"/>
                    <a:pt x="336" y="2823"/>
                  </a:cubicBezTo>
                  <a:cubicBezTo>
                    <a:pt x="336" y="2823"/>
                    <a:pt x="336" y="2823"/>
                    <a:pt x="336" y="2823"/>
                  </a:cubicBezTo>
                  <a:cubicBezTo>
                    <a:pt x="337" y="2823"/>
                    <a:pt x="338" y="2822"/>
                    <a:pt x="339" y="2822"/>
                  </a:cubicBezTo>
                  <a:cubicBezTo>
                    <a:pt x="339" y="2822"/>
                    <a:pt x="339" y="2822"/>
                    <a:pt x="339" y="2822"/>
                  </a:cubicBezTo>
                  <a:cubicBezTo>
                    <a:pt x="339" y="2822"/>
                    <a:pt x="339" y="2822"/>
                    <a:pt x="339" y="2822"/>
                  </a:cubicBezTo>
                  <a:cubicBezTo>
                    <a:pt x="339" y="2822"/>
                    <a:pt x="339" y="2822"/>
                    <a:pt x="339" y="2822"/>
                  </a:cubicBezTo>
                  <a:cubicBezTo>
                    <a:pt x="339" y="2822"/>
                    <a:pt x="339" y="2822"/>
                    <a:pt x="339" y="2822"/>
                  </a:cubicBezTo>
                  <a:cubicBezTo>
                    <a:pt x="339" y="2822"/>
                    <a:pt x="339" y="2822"/>
                    <a:pt x="339" y="2822"/>
                  </a:cubicBezTo>
                  <a:cubicBezTo>
                    <a:pt x="339" y="2822"/>
                    <a:pt x="339" y="2822"/>
                    <a:pt x="339" y="2822"/>
                  </a:cubicBezTo>
                  <a:cubicBezTo>
                    <a:pt x="339" y="2821"/>
                    <a:pt x="339" y="2821"/>
                    <a:pt x="339" y="2821"/>
                  </a:cubicBezTo>
                  <a:cubicBezTo>
                    <a:pt x="340" y="2821"/>
                    <a:pt x="341" y="2821"/>
                    <a:pt x="342" y="2821"/>
                  </a:cubicBezTo>
                  <a:cubicBezTo>
                    <a:pt x="342" y="2821"/>
                    <a:pt x="342" y="2821"/>
                    <a:pt x="342" y="2821"/>
                  </a:cubicBezTo>
                  <a:cubicBezTo>
                    <a:pt x="342" y="2820"/>
                    <a:pt x="342" y="2820"/>
                    <a:pt x="343" y="2820"/>
                  </a:cubicBezTo>
                  <a:cubicBezTo>
                    <a:pt x="343" y="2820"/>
                    <a:pt x="343" y="2820"/>
                    <a:pt x="343" y="2820"/>
                  </a:cubicBezTo>
                  <a:cubicBezTo>
                    <a:pt x="343" y="2820"/>
                    <a:pt x="343" y="2820"/>
                    <a:pt x="343" y="2820"/>
                  </a:cubicBezTo>
                  <a:cubicBezTo>
                    <a:pt x="343" y="2820"/>
                    <a:pt x="343" y="2820"/>
                    <a:pt x="343" y="2820"/>
                  </a:cubicBezTo>
                  <a:cubicBezTo>
                    <a:pt x="343" y="2820"/>
                    <a:pt x="343" y="2820"/>
                    <a:pt x="343" y="2820"/>
                  </a:cubicBezTo>
                  <a:cubicBezTo>
                    <a:pt x="343" y="2820"/>
                    <a:pt x="343" y="2820"/>
                    <a:pt x="344" y="2820"/>
                  </a:cubicBezTo>
                  <a:cubicBezTo>
                    <a:pt x="344" y="2820"/>
                    <a:pt x="344" y="2820"/>
                    <a:pt x="344" y="2820"/>
                  </a:cubicBezTo>
                  <a:cubicBezTo>
                    <a:pt x="344" y="2820"/>
                    <a:pt x="344" y="2820"/>
                    <a:pt x="344" y="2820"/>
                  </a:cubicBezTo>
                  <a:cubicBezTo>
                    <a:pt x="344" y="2820"/>
                    <a:pt x="344" y="2820"/>
                    <a:pt x="344" y="2820"/>
                  </a:cubicBezTo>
                  <a:cubicBezTo>
                    <a:pt x="344" y="2820"/>
                    <a:pt x="344" y="2819"/>
                    <a:pt x="344" y="2819"/>
                  </a:cubicBezTo>
                  <a:cubicBezTo>
                    <a:pt x="344" y="2819"/>
                    <a:pt x="345" y="2819"/>
                    <a:pt x="345" y="2819"/>
                  </a:cubicBezTo>
                  <a:cubicBezTo>
                    <a:pt x="345" y="2819"/>
                    <a:pt x="345" y="2819"/>
                    <a:pt x="345" y="2819"/>
                  </a:cubicBezTo>
                  <a:cubicBezTo>
                    <a:pt x="345" y="2819"/>
                    <a:pt x="345" y="2819"/>
                    <a:pt x="345" y="2819"/>
                  </a:cubicBezTo>
                  <a:cubicBezTo>
                    <a:pt x="346" y="2819"/>
                    <a:pt x="346" y="2819"/>
                    <a:pt x="346" y="2819"/>
                  </a:cubicBezTo>
                  <a:cubicBezTo>
                    <a:pt x="346" y="2819"/>
                    <a:pt x="346" y="2819"/>
                    <a:pt x="346" y="2819"/>
                  </a:cubicBezTo>
                  <a:cubicBezTo>
                    <a:pt x="347" y="2818"/>
                    <a:pt x="347" y="2818"/>
                    <a:pt x="347" y="2818"/>
                  </a:cubicBezTo>
                  <a:cubicBezTo>
                    <a:pt x="347" y="2818"/>
                    <a:pt x="347" y="2818"/>
                    <a:pt x="347" y="2818"/>
                  </a:cubicBezTo>
                  <a:cubicBezTo>
                    <a:pt x="347" y="2818"/>
                    <a:pt x="347" y="2818"/>
                    <a:pt x="347" y="2818"/>
                  </a:cubicBezTo>
                  <a:cubicBezTo>
                    <a:pt x="348" y="2818"/>
                    <a:pt x="348" y="2818"/>
                    <a:pt x="348" y="2818"/>
                  </a:cubicBezTo>
                  <a:cubicBezTo>
                    <a:pt x="348" y="2818"/>
                    <a:pt x="348" y="2818"/>
                    <a:pt x="348" y="2818"/>
                  </a:cubicBezTo>
                  <a:cubicBezTo>
                    <a:pt x="348" y="2818"/>
                    <a:pt x="348" y="2818"/>
                    <a:pt x="348" y="2818"/>
                  </a:cubicBezTo>
                  <a:cubicBezTo>
                    <a:pt x="348" y="2818"/>
                    <a:pt x="348" y="2818"/>
                    <a:pt x="348" y="2818"/>
                  </a:cubicBezTo>
                  <a:cubicBezTo>
                    <a:pt x="348" y="2818"/>
                    <a:pt x="348" y="2818"/>
                    <a:pt x="348" y="2818"/>
                  </a:cubicBezTo>
                  <a:cubicBezTo>
                    <a:pt x="348" y="2818"/>
                    <a:pt x="348" y="2818"/>
                    <a:pt x="348" y="2818"/>
                  </a:cubicBezTo>
                  <a:cubicBezTo>
                    <a:pt x="348" y="2818"/>
                    <a:pt x="348" y="2818"/>
                    <a:pt x="349" y="2818"/>
                  </a:cubicBezTo>
                  <a:cubicBezTo>
                    <a:pt x="349" y="2818"/>
                    <a:pt x="349" y="2817"/>
                    <a:pt x="349" y="2817"/>
                  </a:cubicBezTo>
                  <a:cubicBezTo>
                    <a:pt x="349" y="2817"/>
                    <a:pt x="349" y="2817"/>
                    <a:pt x="350" y="2817"/>
                  </a:cubicBezTo>
                  <a:cubicBezTo>
                    <a:pt x="350" y="2817"/>
                    <a:pt x="350" y="2817"/>
                    <a:pt x="350" y="2817"/>
                  </a:cubicBezTo>
                  <a:cubicBezTo>
                    <a:pt x="350" y="2817"/>
                    <a:pt x="350" y="2817"/>
                    <a:pt x="350" y="2817"/>
                  </a:cubicBezTo>
                  <a:cubicBezTo>
                    <a:pt x="350" y="2817"/>
                    <a:pt x="350" y="2817"/>
                    <a:pt x="350" y="2817"/>
                  </a:cubicBezTo>
                  <a:cubicBezTo>
                    <a:pt x="350" y="2817"/>
                    <a:pt x="350" y="2817"/>
                    <a:pt x="350" y="2817"/>
                  </a:cubicBezTo>
                  <a:cubicBezTo>
                    <a:pt x="350" y="2817"/>
                    <a:pt x="350" y="2817"/>
                    <a:pt x="350" y="2817"/>
                  </a:cubicBezTo>
                  <a:cubicBezTo>
                    <a:pt x="351" y="2817"/>
                    <a:pt x="351" y="2817"/>
                    <a:pt x="351" y="2816"/>
                  </a:cubicBezTo>
                  <a:cubicBezTo>
                    <a:pt x="351" y="2816"/>
                    <a:pt x="351" y="2816"/>
                    <a:pt x="351" y="2816"/>
                  </a:cubicBezTo>
                  <a:cubicBezTo>
                    <a:pt x="351" y="2816"/>
                    <a:pt x="351" y="2816"/>
                    <a:pt x="351" y="2816"/>
                  </a:cubicBezTo>
                  <a:cubicBezTo>
                    <a:pt x="352" y="2816"/>
                    <a:pt x="352" y="2816"/>
                    <a:pt x="352" y="2816"/>
                  </a:cubicBezTo>
                  <a:cubicBezTo>
                    <a:pt x="352" y="2816"/>
                    <a:pt x="352" y="2816"/>
                    <a:pt x="352" y="2816"/>
                  </a:cubicBezTo>
                  <a:cubicBezTo>
                    <a:pt x="352" y="2816"/>
                    <a:pt x="352" y="2816"/>
                    <a:pt x="352" y="2816"/>
                  </a:cubicBezTo>
                  <a:cubicBezTo>
                    <a:pt x="352" y="2816"/>
                    <a:pt x="352" y="2816"/>
                    <a:pt x="352" y="2816"/>
                  </a:cubicBezTo>
                  <a:cubicBezTo>
                    <a:pt x="353" y="2816"/>
                    <a:pt x="353" y="2816"/>
                    <a:pt x="353" y="2816"/>
                  </a:cubicBezTo>
                  <a:cubicBezTo>
                    <a:pt x="353" y="2816"/>
                    <a:pt x="353" y="2815"/>
                    <a:pt x="354" y="2815"/>
                  </a:cubicBezTo>
                  <a:cubicBezTo>
                    <a:pt x="354" y="2815"/>
                    <a:pt x="354" y="2815"/>
                    <a:pt x="354" y="2815"/>
                  </a:cubicBezTo>
                  <a:cubicBezTo>
                    <a:pt x="354" y="2815"/>
                    <a:pt x="354" y="2815"/>
                    <a:pt x="354" y="2815"/>
                  </a:cubicBezTo>
                  <a:cubicBezTo>
                    <a:pt x="354" y="2815"/>
                    <a:pt x="354" y="2815"/>
                    <a:pt x="354" y="2815"/>
                  </a:cubicBezTo>
                  <a:cubicBezTo>
                    <a:pt x="354" y="2815"/>
                    <a:pt x="354" y="2815"/>
                    <a:pt x="354" y="2815"/>
                  </a:cubicBezTo>
                  <a:cubicBezTo>
                    <a:pt x="354" y="2815"/>
                    <a:pt x="354" y="2815"/>
                    <a:pt x="354" y="2815"/>
                  </a:cubicBezTo>
                  <a:cubicBezTo>
                    <a:pt x="355" y="2815"/>
                    <a:pt x="355" y="2815"/>
                    <a:pt x="355" y="2815"/>
                  </a:cubicBezTo>
                  <a:cubicBezTo>
                    <a:pt x="355" y="2815"/>
                    <a:pt x="355" y="2815"/>
                    <a:pt x="355" y="2815"/>
                  </a:cubicBezTo>
                  <a:cubicBezTo>
                    <a:pt x="355" y="2815"/>
                    <a:pt x="355" y="2815"/>
                    <a:pt x="355" y="2815"/>
                  </a:cubicBezTo>
                  <a:cubicBezTo>
                    <a:pt x="355" y="2815"/>
                    <a:pt x="355" y="2815"/>
                    <a:pt x="355" y="2815"/>
                  </a:cubicBezTo>
                  <a:cubicBezTo>
                    <a:pt x="355" y="2815"/>
                    <a:pt x="355" y="2815"/>
                    <a:pt x="355" y="2815"/>
                  </a:cubicBezTo>
                  <a:cubicBezTo>
                    <a:pt x="356" y="2814"/>
                    <a:pt x="358" y="2814"/>
                    <a:pt x="359" y="2813"/>
                  </a:cubicBezTo>
                  <a:cubicBezTo>
                    <a:pt x="359" y="2813"/>
                    <a:pt x="359" y="2813"/>
                    <a:pt x="359" y="2813"/>
                  </a:cubicBezTo>
                  <a:cubicBezTo>
                    <a:pt x="359" y="2813"/>
                    <a:pt x="360" y="2813"/>
                    <a:pt x="360" y="2813"/>
                  </a:cubicBezTo>
                  <a:cubicBezTo>
                    <a:pt x="360" y="2813"/>
                    <a:pt x="360" y="2813"/>
                    <a:pt x="360" y="2813"/>
                  </a:cubicBezTo>
                  <a:cubicBezTo>
                    <a:pt x="361" y="2812"/>
                    <a:pt x="361" y="2812"/>
                    <a:pt x="361" y="2812"/>
                  </a:cubicBezTo>
                  <a:cubicBezTo>
                    <a:pt x="361" y="2812"/>
                    <a:pt x="361" y="2812"/>
                    <a:pt x="361" y="2812"/>
                  </a:cubicBezTo>
                  <a:cubicBezTo>
                    <a:pt x="362" y="2812"/>
                    <a:pt x="363" y="2811"/>
                    <a:pt x="363" y="2811"/>
                  </a:cubicBezTo>
                  <a:cubicBezTo>
                    <a:pt x="364" y="2811"/>
                    <a:pt x="364" y="2811"/>
                    <a:pt x="364" y="2811"/>
                  </a:cubicBezTo>
                  <a:cubicBezTo>
                    <a:pt x="364" y="2811"/>
                    <a:pt x="365" y="2811"/>
                    <a:pt x="365" y="2810"/>
                  </a:cubicBezTo>
                  <a:cubicBezTo>
                    <a:pt x="366" y="2810"/>
                    <a:pt x="366" y="2810"/>
                    <a:pt x="367" y="2810"/>
                  </a:cubicBezTo>
                  <a:cubicBezTo>
                    <a:pt x="367" y="2810"/>
                    <a:pt x="367" y="2810"/>
                    <a:pt x="367" y="2810"/>
                  </a:cubicBezTo>
                  <a:cubicBezTo>
                    <a:pt x="367" y="2810"/>
                    <a:pt x="367" y="2810"/>
                    <a:pt x="367" y="2810"/>
                  </a:cubicBezTo>
                  <a:cubicBezTo>
                    <a:pt x="367" y="2810"/>
                    <a:pt x="367" y="2810"/>
                    <a:pt x="367" y="2809"/>
                  </a:cubicBezTo>
                  <a:cubicBezTo>
                    <a:pt x="368" y="2809"/>
                    <a:pt x="368" y="2809"/>
                    <a:pt x="368" y="2809"/>
                  </a:cubicBezTo>
                  <a:cubicBezTo>
                    <a:pt x="368" y="2809"/>
                    <a:pt x="368" y="2809"/>
                    <a:pt x="368" y="2809"/>
                  </a:cubicBezTo>
                  <a:cubicBezTo>
                    <a:pt x="368" y="2809"/>
                    <a:pt x="369" y="2809"/>
                    <a:pt x="369" y="2809"/>
                  </a:cubicBezTo>
                  <a:cubicBezTo>
                    <a:pt x="369" y="2809"/>
                    <a:pt x="369" y="2809"/>
                    <a:pt x="370" y="2809"/>
                  </a:cubicBezTo>
                  <a:cubicBezTo>
                    <a:pt x="371" y="2808"/>
                    <a:pt x="371" y="2808"/>
                    <a:pt x="372" y="2807"/>
                  </a:cubicBezTo>
                  <a:cubicBezTo>
                    <a:pt x="373" y="2807"/>
                    <a:pt x="373" y="2807"/>
                    <a:pt x="373" y="2807"/>
                  </a:cubicBezTo>
                  <a:cubicBezTo>
                    <a:pt x="376" y="2806"/>
                    <a:pt x="378" y="2805"/>
                    <a:pt x="380" y="2804"/>
                  </a:cubicBezTo>
                  <a:cubicBezTo>
                    <a:pt x="381" y="2804"/>
                    <a:pt x="381" y="2804"/>
                    <a:pt x="381" y="2804"/>
                  </a:cubicBezTo>
                  <a:cubicBezTo>
                    <a:pt x="382" y="2803"/>
                    <a:pt x="382" y="2803"/>
                    <a:pt x="383" y="2803"/>
                  </a:cubicBezTo>
                  <a:cubicBezTo>
                    <a:pt x="383" y="2803"/>
                    <a:pt x="383" y="2803"/>
                    <a:pt x="383" y="2803"/>
                  </a:cubicBezTo>
                  <a:cubicBezTo>
                    <a:pt x="384" y="2802"/>
                    <a:pt x="385" y="2802"/>
                    <a:pt x="385" y="2802"/>
                  </a:cubicBezTo>
                  <a:cubicBezTo>
                    <a:pt x="385" y="2802"/>
                    <a:pt x="385" y="2802"/>
                    <a:pt x="385" y="2802"/>
                  </a:cubicBezTo>
                  <a:cubicBezTo>
                    <a:pt x="386" y="2802"/>
                    <a:pt x="386" y="2802"/>
                    <a:pt x="386" y="2802"/>
                  </a:cubicBezTo>
                  <a:cubicBezTo>
                    <a:pt x="386" y="2802"/>
                    <a:pt x="386" y="2802"/>
                    <a:pt x="386" y="2802"/>
                  </a:cubicBezTo>
                  <a:cubicBezTo>
                    <a:pt x="386" y="2802"/>
                    <a:pt x="386" y="2801"/>
                    <a:pt x="386" y="2801"/>
                  </a:cubicBezTo>
                  <a:cubicBezTo>
                    <a:pt x="386" y="2801"/>
                    <a:pt x="387" y="2801"/>
                    <a:pt x="387" y="2801"/>
                  </a:cubicBezTo>
                  <a:cubicBezTo>
                    <a:pt x="387" y="2801"/>
                    <a:pt x="387" y="2801"/>
                    <a:pt x="387" y="2801"/>
                  </a:cubicBezTo>
                  <a:cubicBezTo>
                    <a:pt x="387" y="2801"/>
                    <a:pt x="388" y="2801"/>
                    <a:pt x="388" y="2801"/>
                  </a:cubicBezTo>
                  <a:cubicBezTo>
                    <a:pt x="388" y="2801"/>
                    <a:pt x="388" y="2801"/>
                    <a:pt x="388" y="2801"/>
                  </a:cubicBezTo>
                  <a:cubicBezTo>
                    <a:pt x="388" y="2801"/>
                    <a:pt x="388" y="2801"/>
                    <a:pt x="388" y="2801"/>
                  </a:cubicBezTo>
                  <a:cubicBezTo>
                    <a:pt x="388" y="2801"/>
                    <a:pt x="388" y="2801"/>
                    <a:pt x="388" y="2801"/>
                  </a:cubicBezTo>
                  <a:cubicBezTo>
                    <a:pt x="389" y="2800"/>
                    <a:pt x="390" y="2800"/>
                    <a:pt x="391" y="2799"/>
                  </a:cubicBezTo>
                  <a:cubicBezTo>
                    <a:pt x="391" y="2799"/>
                    <a:pt x="392" y="2799"/>
                    <a:pt x="392" y="2799"/>
                  </a:cubicBezTo>
                  <a:cubicBezTo>
                    <a:pt x="392" y="2799"/>
                    <a:pt x="393" y="2799"/>
                    <a:pt x="393" y="2799"/>
                  </a:cubicBezTo>
                  <a:cubicBezTo>
                    <a:pt x="393" y="2799"/>
                    <a:pt x="393" y="2799"/>
                    <a:pt x="393" y="2799"/>
                  </a:cubicBezTo>
                  <a:cubicBezTo>
                    <a:pt x="394" y="2798"/>
                    <a:pt x="395" y="2798"/>
                    <a:pt x="396" y="2797"/>
                  </a:cubicBezTo>
                  <a:cubicBezTo>
                    <a:pt x="396" y="2797"/>
                    <a:pt x="396" y="2797"/>
                    <a:pt x="396" y="2797"/>
                  </a:cubicBezTo>
                  <a:cubicBezTo>
                    <a:pt x="398" y="2797"/>
                    <a:pt x="400" y="2796"/>
                    <a:pt x="402" y="2795"/>
                  </a:cubicBezTo>
                  <a:cubicBezTo>
                    <a:pt x="402" y="2795"/>
                    <a:pt x="402" y="2795"/>
                    <a:pt x="402" y="2795"/>
                  </a:cubicBezTo>
                  <a:cubicBezTo>
                    <a:pt x="402" y="2795"/>
                    <a:pt x="402" y="2795"/>
                    <a:pt x="403" y="2795"/>
                  </a:cubicBezTo>
                  <a:cubicBezTo>
                    <a:pt x="403" y="2794"/>
                    <a:pt x="403" y="2795"/>
                    <a:pt x="403" y="2794"/>
                  </a:cubicBezTo>
                  <a:cubicBezTo>
                    <a:pt x="403" y="2794"/>
                    <a:pt x="403" y="2794"/>
                    <a:pt x="403" y="2794"/>
                  </a:cubicBezTo>
                  <a:cubicBezTo>
                    <a:pt x="404" y="2794"/>
                    <a:pt x="404" y="2794"/>
                    <a:pt x="404" y="2794"/>
                  </a:cubicBezTo>
                  <a:cubicBezTo>
                    <a:pt x="404" y="2794"/>
                    <a:pt x="404" y="2794"/>
                    <a:pt x="404" y="2794"/>
                  </a:cubicBezTo>
                  <a:cubicBezTo>
                    <a:pt x="404" y="2794"/>
                    <a:pt x="404" y="2794"/>
                    <a:pt x="404" y="2794"/>
                  </a:cubicBezTo>
                  <a:cubicBezTo>
                    <a:pt x="404" y="2794"/>
                    <a:pt x="405" y="2794"/>
                    <a:pt x="405" y="2794"/>
                  </a:cubicBezTo>
                  <a:cubicBezTo>
                    <a:pt x="405" y="2793"/>
                    <a:pt x="405" y="2793"/>
                    <a:pt x="405" y="2793"/>
                  </a:cubicBezTo>
                  <a:cubicBezTo>
                    <a:pt x="406" y="2793"/>
                    <a:pt x="406" y="2793"/>
                    <a:pt x="407" y="2793"/>
                  </a:cubicBezTo>
                  <a:cubicBezTo>
                    <a:pt x="407" y="2793"/>
                    <a:pt x="407" y="2793"/>
                    <a:pt x="407" y="2793"/>
                  </a:cubicBezTo>
                  <a:cubicBezTo>
                    <a:pt x="407" y="2793"/>
                    <a:pt x="407" y="2793"/>
                    <a:pt x="407" y="2792"/>
                  </a:cubicBezTo>
                  <a:cubicBezTo>
                    <a:pt x="407" y="2792"/>
                    <a:pt x="407" y="2792"/>
                    <a:pt x="407" y="2792"/>
                  </a:cubicBezTo>
                  <a:cubicBezTo>
                    <a:pt x="408" y="2792"/>
                    <a:pt x="408" y="2792"/>
                    <a:pt x="408" y="2792"/>
                  </a:cubicBezTo>
                  <a:cubicBezTo>
                    <a:pt x="408" y="2792"/>
                    <a:pt x="408" y="2792"/>
                    <a:pt x="408" y="2792"/>
                  </a:cubicBezTo>
                  <a:cubicBezTo>
                    <a:pt x="408" y="2792"/>
                    <a:pt x="408" y="2792"/>
                    <a:pt x="408" y="2792"/>
                  </a:cubicBezTo>
                  <a:cubicBezTo>
                    <a:pt x="409" y="2792"/>
                    <a:pt x="409" y="2792"/>
                    <a:pt x="409" y="2792"/>
                  </a:cubicBezTo>
                  <a:cubicBezTo>
                    <a:pt x="409" y="2792"/>
                    <a:pt x="409" y="2792"/>
                    <a:pt x="409" y="2792"/>
                  </a:cubicBezTo>
                  <a:cubicBezTo>
                    <a:pt x="409" y="2792"/>
                    <a:pt x="409" y="2792"/>
                    <a:pt x="409" y="2792"/>
                  </a:cubicBezTo>
                  <a:cubicBezTo>
                    <a:pt x="410" y="2792"/>
                    <a:pt x="410" y="2791"/>
                    <a:pt x="411" y="2791"/>
                  </a:cubicBezTo>
                  <a:cubicBezTo>
                    <a:pt x="411" y="2791"/>
                    <a:pt x="411" y="2791"/>
                    <a:pt x="411" y="2791"/>
                  </a:cubicBezTo>
                  <a:cubicBezTo>
                    <a:pt x="411" y="2791"/>
                    <a:pt x="411" y="2791"/>
                    <a:pt x="411" y="2791"/>
                  </a:cubicBezTo>
                  <a:cubicBezTo>
                    <a:pt x="411" y="2791"/>
                    <a:pt x="411" y="2791"/>
                    <a:pt x="412" y="2791"/>
                  </a:cubicBezTo>
                  <a:cubicBezTo>
                    <a:pt x="412" y="2791"/>
                    <a:pt x="412" y="2791"/>
                    <a:pt x="412" y="2791"/>
                  </a:cubicBezTo>
                  <a:cubicBezTo>
                    <a:pt x="412" y="2791"/>
                    <a:pt x="412" y="2791"/>
                    <a:pt x="412" y="2791"/>
                  </a:cubicBezTo>
                  <a:cubicBezTo>
                    <a:pt x="412" y="2791"/>
                    <a:pt x="412" y="2790"/>
                    <a:pt x="412" y="2790"/>
                  </a:cubicBezTo>
                  <a:cubicBezTo>
                    <a:pt x="413" y="2790"/>
                    <a:pt x="413" y="2790"/>
                    <a:pt x="414" y="2790"/>
                  </a:cubicBezTo>
                  <a:cubicBezTo>
                    <a:pt x="414" y="2790"/>
                    <a:pt x="414" y="2790"/>
                    <a:pt x="414" y="2790"/>
                  </a:cubicBezTo>
                  <a:cubicBezTo>
                    <a:pt x="414" y="2790"/>
                    <a:pt x="414" y="2790"/>
                    <a:pt x="414" y="2790"/>
                  </a:cubicBezTo>
                  <a:cubicBezTo>
                    <a:pt x="414" y="2790"/>
                    <a:pt x="414" y="2790"/>
                    <a:pt x="414" y="2790"/>
                  </a:cubicBezTo>
                  <a:cubicBezTo>
                    <a:pt x="414" y="2790"/>
                    <a:pt x="414" y="2790"/>
                    <a:pt x="414" y="2790"/>
                  </a:cubicBezTo>
                  <a:cubicBezTo>
                    <a:pt x="415" y="2789"/>
                    <a:pt x="415" y="2789"/>
                    <a:pt x="415" y="2789"/>
                  </a:cubicBezTo>
                  <a:cubicBezTo>
                    <a:pt x="415" y="2789"/>
                    <a:pt x="415" y="2789"/>
                    <a:pt x="415" y="2789"/>
                  </a:cubicBezTo>
                  <a:cubicBezTo>
                    <a:pt x="415" y="2789"/>
                    <a:pt x="415" y="2789"/>
                    <a:pt x="416" y="2789"/>
                  </a:cubicBezTo>
                  <a:cubicBezTo>
                    <a:pt x="416" y="2789"/>
                    <a:pt x="416" y="2789"/>
                    <a:pt x="416" y="2789"/>
                  </a:cubicBezTo>
                  <a:cubicBezTo>
                    <a:pt x="416" y="2789"/>
                    <a:pt x="416" y="2789"/>
                    <a:pt x="416" y="2789"/>
                  </a:cubicBezTo>
                  <a:cubicBezTo>
                    <a:pt x="417" y="2788"/>
                    <a:pt x="418" y="2788"/>
                    <a:pt x="418" y="2788"/>
                  </a:cubicBezTo>
                  <a:cubicBezTo>
                    <a:pt x="419" y="2787"/>
                    <a:pt x="420" y="2787"/>
                    <a:pt x="421" y="2787"/>
                  </a:cubicBezTo>
                  <a:cubicBezTo>
                    <a:pt x="421" y="2787"/>
                    <a:pt x="421" y="2787"/>
                    <a:pt x="421" y="2787"/>
                  </a:cubicBezTo>
                  <a:cubicBezTo>
                    <a:pt x="422" y="2786"/>
                    <a:pt x="423" y="2786"/>
                    <a:pt x="425" y="2785"/>
                  </a:cubicBezTo>
                  <a:cubicBezTo>
                    <a:pt x="426" y="2785"/>
                    <a:pt x="427" y="2784"/>
                    <a:pt x="428" y="2784"/>
                  </a:cubicBezTo>
                  <a:cubicBezTo>
                    <a:pt x="428" y="2784"/>
                    <a:pt x="428" y="2784"/>
                    <a:pt x="428" y="2784"/>
                  </a:cubicBezTo>
                  <a:cubicBezTo>
                    <a:pt x="429" y="2783"/>
                    <a:pt x="430" y="2783"/>
                    <a:pt x="430" y="2783"/>
                  </a:cubicBezTo>
                  <a:cubicBezTo>
                    <a:pt x="430" y="2783"/>
                    <a:pt x="430" y="2783"/>
                    <a:pt x="430" y="2783"/>
                  </a:cubicBezTo>
                  <a:cubicBezTo>
                    <a:pt x="431" y="2783"/>
                    <a:pt x="431" y="2782"/>
                    <a:pt x="432" y="2782"/>
                  </a:cubicBezTo>
                  <a:cubicBezTo>
                    <a:pt x="432" y="2782"/>
                    <a:pt x="432" y="2782"/>
                    <a:pt x="432" y="2782"/>
                  </a:cubicBezTo>
                  <a:cubicBezTo>
                    <a:pt x="432" y="2782"/>
                    <a:pt x="433" y="2782"/>
                    <a:pt x="433" y="2781"/>
                  </a:cubicBezTo>
                  <a:cubicBezTo>
                    <a:pt x="434" y="2781"/>
                    <a:pt x="435" y="2781"/>
                    <a:pt x="436" y="2780"/>
                  </a:cubicBezTo>
                  <a:cubicBezTo>
                    <a:pt x="436" y="2780"/>
                    <a:pt x="436" y="2780"/>
                    <a:pt x="436" y="2780"/>
                  </a:cubicBezTo>
                  <a:cubicBezTo>
                    <a:pt x="437" y="2780"/>
                    <a:pt x="437" y="2780"/>
                    <a:pt x="437" y="2780"/>
                  </a:cubicBezTo>
                  <a:cubicBezTo>
                    <a:pt x="437" y="2780"/>
                    <a:pt x="437" y="2780"/>
                    <a:pt x="438" y="2780"/>
                  </a:cubicBezTo>
                  <a:cubicBezTo>
                    <a:pt x="438" y="2780"/>
                    <a:pt x="438" y="2780"/>
                    <a:pt x="438" y="2780"/>
                  </a:cubicBezTo>
                  <a:cubicBezTo>
                    <a:pt x="438" y="2780"/>
                    <a:pt x="438" y="2779"/>
                    <a:pt x="438" y="2779"/>
                  </a:cubicBezTo>
                  <a:cubicBezTo>
                    <a:pt x="438" y="2779"/>
                    <a:pt x="438" y="2779"/>
                    <a:pt x="438" y="2779"/>
                  </a:cubicBezTo>
                  <a:cubicBezTo>
                    <a:pt x="438" y="2779"/>
                    <a:pt x="438" y="2779"/>
                    <a:pt x="439" y="2779"/>
                  </a:cubicBezTo>
                  <a:cubicBezTo>
                    <a:pt x="439" y="2779"/>
                    <a:pt x="439" y="2779"/>
                    <a:pt x="439" y="2779"/>
                  </a:cubicBezTo>
                  <a:cubicBezTo>
                    <a:pt x="439" y="2779"/>
                    <a:pt x="439" y="2779"/>
                    <a:pt x="439" y="2779"/>
                  </a:cubicBezTo>
                  <a:cubicBezTo>
                    <a:pt x="439" y="2779"/>
                    <a:pt x="439" y="2779"/>
                    <a:pt x="439" y="2779"/>
                  </a:cubicBezTo>
                  <a:cubicBezTo>
                    <a:pt x="440" y="2779"/>
                    <a:pt x="440" y="2779"/>
                    <a:pt x="440" y="2779"/>
                  </a:cubicBezTo>
                  <a:cubicBezTo>
                    <a:pt x="440" y="2779"/>
                    <a:pt x="440" y="2778"/>
                    <a:pt x="441" y="2778"/>
                  </a:cubicBezTo>
                  <a:cubicBezTo>
                    <a:pt x="441" y="2778"/>
                    <a:pt x="441" y="2778"/>
                    <a:pt x="441" y="2778"/>
                  </a:cubicBezTo>
                  <a:cubicBezTo>
                    <a:pt x="445" y="2776"/>
                    <a:pt x="450" y="2774"/>
                    <a:pt x="455" y="2772"/>
                  </a:cubicBezTo>
                  <a:cubicBezTo>
                    <a:pt x="455" y="2772"/>
                    <a:pt x="455" y="2772"/>
                    <a:pt x="456" y="2772"/>
                  </a:cubicBezTo>
                  <a:cubicBezTo>
                    <a:pt x="456" y="2772"/>
                    <a:pt x="456" y="2772"/>
                    <a:pt x="456" y="2772"/>
                  </a:cubicBezTo>
                  <a:cubicBezTo>
                    <a:pt x="456" y="2772"/>
                    <a:pt x="456" y="2772"/>
                    <a:pt x="457" y="2772"/>
                  </a:cubicBezTo>
                  <a:cubicBezTo>
                    <a:pt x="457" y="2772"/>
                    <a:pt x="457" y="2772"/>
                    <a:pt x="457" y="2771"/>
                  </a:cubicBezTo>
                  <a:cubicBezTo>
                    <a:pt x="457" y="2771"/>
                    <a:pt x="457" y="2771"/>
                    <a:pt x="458" y="2771"/>
                  </a:cubicBezTo>
                  <a:cubicBezTo>
                    <a:pt x="458" y="2771"/>
                    <a:pt x="458" y="2771"/>
                    <a:pt x="459" y="2771"/>
                  </a:cubicBezTo>
                  <a:cubicBezTo>
                    <a:pt x="460" y="2770"/>
                    <a:pt x="461" y="2770"/>
                    <a:pt x="462" y="2769"/>
                  </a:cubicBezTo>
                  <a:cubicBezTo>
                    <a:pt x="462" y="2769"/>
                    <a:pt x="462" y="2769"/>
                    <a:pt x="462" y="2769"/>
                  </a:cubicBezTo>
                  <a:cubicBezTo>
                    <a:pt x="462" y="2769"/>
                    <a:pt x="463" y="2769"/>
                    <a:pt x="463" y="2769"/>
                  </a:cubicBezTo>
                  <a:cubicBezTo>
                    <a:pt x="463" y="2769"/>
                    <a:pt x="463" y="2769"/>
                    <a:pt x="463" y="2769"/>
                  </a:cubicBezTo>
                  <a:cubicBezTo>
                    <a:pt x="464" y="2768"/>
                    <a:pt x="465" y="2768"/>
                    <a:pt x="466" y="2767"/>
                  </a:cubicBezTo>
                  <a:cubicBezTo>
                    <a:pt x="466" y="2767"/>
                    <a:pt x="466" y="2767"/>
                    <a:pt x="466" y="2767"/>
                  </a:cubicBezTo>
                  <a:cubicBezTo>
                    <a:pt x="468" y="2767"/>
                    <a:pt x="469" y="2766"/>
                    <a:pt x="470" y="2766"/>
                  </a:cubicBezTo>
                  <a:cubicBezTo>
                    <a:pt x="470" y="2766"/>
                    <a:pt x="470" y="2766"/>
                    <a:pt x="471" y="2766"/>
                  </a:cubicBezTo>
                  <a:cubicBezTo>
                    <a:pt x="472" y="2765"/>
                    <a:pt x="473" y="2765"/>
                    <a:pt x="474" y="2764"/>
                  </a:cubicBezTo>
                  <a:cubicBezTo>
                    <a:pt x="474" y="2764"/>
                    <a:pt x="474" y="2764"/>
                    <a:pt x="474" y="2764"/>
                  </a:cubicBezTo>
                  <a:cubicBezTo>
                    <a:pt x="478" y="2763"/>
                    <a:pt x="482" y="2761"/>
                    <a:pt x="486" y="2759"/>
                  </a:cubicBezTo>
                  <a:cubicBezTo>
                    <a:pt x="486" y="2759"/>
                    <a:pt x="486" y="2759"/>
                    <a:pt x="487" y="2759"/>
                  </a:cubicBezTo>
                  <a:cubicBezTo>
                    <a:pt x="487" y="2759"/>
                    <a:pt x="488" y="2758"/>
                    <a:pt x="488" y="2758"/>
                  </a:cubicBezTo>
                  <a:cubicBezTo>
                    <a:pt x="488" y="2758"/>
                    <a:pt x="488" y="2758"/>
                    <a:pt x="489" y="2758"/>
                  </a:cubicBezTo>
                  <a:cubicBezTo>
                    <a:pt x="489" y="2758"/>
                    <a:pt x="489" y="2758"/>
                    <a:pt x="489" y="2758"/>
                  </a:cubicBezTo>
                  <a:cubicBezTo>
                    <a:pt x="489" y="2758"/>
                    <a:pt x="489" y="2758"/>
                    <a:pt x="489" y="2758"/>
                  </a:cubicBezTo>
                  <a:cubicBezTo>
                    <a:pt x="490" y="2757"/>
                    <a:pt x="491" y="2757"/>
                    <a:pt x="491" y="2757"/>
                  </a:cubicBezTo>
                  <a:cubicBezTo>
                    <a:pt x="492" y="2757"/>
                    <a:pt x="492" y="2757"/>
                    <a:pt x="492" y="2757"/>
                  </a:cubicBezTo>
                  <a:cubicBezTo>
                    <a:pt x="492" y="2756"/>
                    <a:pt x="492" y="2756"/>
                    <a:pt x="492" y="2756"/>
                  </a:cubicBezTo>
                  <a:cubicBezTo>
                    <a:pt x="493" y="2756"/>
                    <a:pt x="493" y="2756"/>
                    <a:pt x="494" y="2756"/>
                  </a:cubicBezTo>
                  <a:cubicBezTo>
                    <a:pt x="494" y="2756"/>
                    <a:pt x="494" y="2756"/>
                    <a:pt x="494" y="2756"/>
                  </a:cubicBezTo>
                  <a:cubicBezTo>
                    <a:pt x="494" y="2756"/>
                    <a:pt x="494" y="2756"/>
                    <a:pt x="494" y="2756"/>
                  </a:cubicBezTo>
                  <a:cubicBezTo>
                    <a:pt x="494" y="2755"/>
                    <a:pt x="495" y="2755"/>
                    <a:pt x="495" y="2755"/>
                  </a:cubicBezTo>
                  <a:cubicBezTo>
                    <a:pt x="495" y="2755"/>
                    <a:pt x="496" y="2755"/>
                    <a:pt x="497" y="2755"/>
                  </a:cubicBezTo>
                  <a:cubicBezTo>
                    <a:pt x="497" y="2755"/>
                    <a:pt x="497" y="2754"/>
                    <a:pt x="497" y="2754"/>
                  </a:cubicBezTo>
                  <a:cubicBezTo>
                    <a:pt x="497" y="2754"/>
                    <a:pt x="498" y="2754"/>
                    <a:pt x="498" y="2754"/>
                  </a:cubicBezTo>
                  <a:cubicBezTo>
                    <a:pt x="499" y="2754"/>
                    <a:pt x="499" y="2754"/>
                    <a:pt x="499" y="2753"/>
                  </a:cubicBezTo>
                  <a:cubicBezTo>
                    <a:pt x="499" y="2753"/>
                    <a:pt x="499" y="2753"/>
                    <a:pt x="500" y="2753"/>
                  </a:cubicBezTo>
                  <a:cubicBezTo>
                    <a:pt x="500" y="2753"/>
                    <a:pt x="500" y="2753"/>
                    <a:pt x="500" y="2753"/>
                  </a:cubicBezTo>
                  <a:cubicBezTo>
                    <a:pt x="501" y="2753"/>
                    <a:pt x="502" y="2752"/>
                    <a:pt x="504" y="2752"/>
                  </a:cubicBezTo>
                  <a:cubicBezTo>
                    <a:pt x="504" y="2751"/>
                    <a:pt x="504" y="2751"/>
                    <a:pt x="504" y="2751"/>
                  </a:cubicBezTo>
                  <a:cubicBezTo>
                    <a:pt x="504" y="2751"/>
                    <a:pt x="505" y="2751"/>
                    <a:pt x="505" y="2751"/>
                  </a:cubicBezTo>
                  <a:cubicBezTo>
                    <a:pt x="505" y="2751"/>
                    <a:pt x="506" y="2751"/>
                    <a:pt x="506" y="2751"/>
                  </a:cubicBezTo>
                  <a:cubicBezTo>
                    <a:pt x="506" y="2751"/>
                    <a:pt x="506" y="2751"/>
                    <a:pt x="506" y="2751"/>
                  </a:cubicBezTo>
                  <a:cubicBezTo>
                    <a:pt x="506" y="2750"/>
                    <a:pt x="506" y="2750"/>
                    <a:pt x="506" y="2750"/>
                  </a:cubicBezTo>
                  <a:cubicBezTo>
                    <a:pt x="507" y="2750"/>
                    <a:pt x="507" y="2750"/>
                    <a:pt x="507" y="2750"/>
                  </a:cubicBezTo>
                  <a:cubicBezTo>
                    <a:pt x="507" y="2750"/>
                    <a:pt x="507" y="2750"/>
                    <a:pt x="507" y="2750"/>
                  </a:cubicBezTo>
                  <a:cubicBezTo>
                    <a:pt x="507" y="2750"/>
                    <a:pt x="507" y="2750"/>
                    <a:pt x="507" y="2750"/>
                  </a:cubicBezTo>
                  <a:cubicBezTo>
                    <a:pt x="507" y="2750"/>
                    <a:pt x="507" y="2750"/>
                    <a:pt x="508" y="2750"/>
                  </a:cubicBezTo>
                  <a:cubicBezTo>
                    <a:pt x="508" y="2750"/>
                    <a:pt x="508" y="2750"/>
                    <a:pt x="508" y="2750"/>
                  </a:cubicBezTo>
                  <a:cubicBezTo>
                    <a:pt x="508" y="2750"/>
                    <a:pt x="508" y="2750"/>
                    <a:pt x="508" y="2750"/>
                  </a:cubicBezTo>
                  <a:cubicBezTo>
                    <a:pt x="508" y="2750"/>
                    <a:pt x="508" y="2750"/>
                    <a:pt x="508" y="2750"/>
                  </a:cubicBezTo>
                  <a:cubicBezTo>
                    <a:pt x="509" y="2749"/>
                    <a:pt x="509" y="2749"/>
                    <a:pt x="509" y="2749"/>
                  </a:cubicBezTo>
                  <a:cubicBezTo>
                    <a:pt x="510" y="2749"/>
                    <a:pt x="510" y="2749"/>
                    <a:pt x="510" y="2749"/>
                  </a:cubicBezTo>
                  <a:cubicBezTo>
                    <a:pt x="511" y="2749"/>
                    <a:pt x="511" y="2749"/>
                    <a:pt x="511" y="2749"/>
                  </a:cubicBezTo>
                  <a:cubicBezTo>
                    <a:pt x="511" y="2749"/>
                    <a:pt x="511" y="2749"/>
                    <a:pt x="511" y="2748"/>
                  </a:cubicBezTo>
                  <a:cubicBezTo>
                    <a:pt x="511" y="2748"/>
                    <a:pt x="511" y="2748"/>
                    <a:pt x="511" y="2748"/>
                  </a:cubicBezTo>
                  <a:cubicBezTo>
                    <a:pt x="518" y="2745"/>
                    <a:pt x="526" y="2742"/>
                    <a:pt x="534" y="2739"/>
                  </a:cubicBezTo>
                  <a:cubicBezTo>
                    <a:pt x="534" y="2739"/>
                    <a:pt x="534" y="2739"/>
                    <a:pt x="534" y="2739"/>
                  </a:cubicBezTo>
                  <a:cubicBezTo>
                    <a:pt x="534" y="2739"/>
                    <a:pt x="534" y="2739"/>
                    <a:pt x="534" y="2739"/>
                  </a:cubicBezTo>
                  <a:cubicBezTo>
                    <a:pt x="535" y="2738"/>
                    <a:pt x="535" y="2738"/>
                    <a:pt x="536" y="2738"/>
                  </a:cubicBezTo>
                  <a:cubicBezTo>
                    <a:pt x="536" y="2738"/>
                    <a:pt x="536" y="2738"/>
                    <a:pt x="536" y="2738"/>
                  </a:cubicBezTo>
                  <a:cubicBezTo>
                    <a:pt x="536" y="2738"/>
                    <a:pt x="536" y="2738"/>
                    <a:pt x="537" y="2738"/>
                  </a:cubicBezTo>
                  <a:cubicBezTo>
                    <a:pt x="539" y="2736"/>
                    <a:pt x="542" y="2735"/>
                    <a:pt x="544" y="2734"/>
                  </a:cubicBezTo>
                  <a:cubicBezTo>
                    <a:pt x="544" y="2734"/>
                    <a:pt x="544" y="2734"/>
                    <a:pt x="544" y="2734"/>
                  </a:cubicBezTo>
                  <a:cubicBezTo>
                    <a:pt x="546" y="2733"/>
                    <a:pt x="548" y="2733"/>
                    <a:pt x="550" y="2732"/>
                  </a:cubicBezTo>
                  <a:cubicBezTo>
                    <a:pt x="550" y="2732"/>
                    <a:pt x="550" y="2732"/>
                    <a:pt x="550" y="2732"/>
                  </a:cubicBezTo>
                  <a:cubicBezTo>
                    <a:pt x="551" y="2732"/>
                    <a:pt x="551" y="2731"/>
                    <a:pt x="551" y="2731"/>
                  </a:cubicBezTo>
                  <a:cubicBezTo>
                    <a:pt x="551" y="2731"/>
                    <a:pt x="551" y="2731"/>
                    <a:pt x="551" y="2731"/>
                  </a:cubicBezTo>
                  <a:cubicBezTo>
                    <a:pt x="555" y="2730"/>
                    <a:pt x="559" y="2728"/>
                    <a:pt x="563" y="2726"/>
                  </a:cubicBezTo>
                  <a:cubicBezTo>
                    <a:pt x="563" y="2726"/>
                    <a:pt x="563" y="2726"/>
                    <a:pt x="563" y="2726"/>
                  </a:cubicBezTo>
                  <a:cubicBezTo>
                    <a:pt x="565" y="2726"/>
                    <a:pt x="566" y="2725"/>
                    <a:pt x="568" y="2724"/>
                  </a:cubicBezTo>
                  <a:cubicBezTo>
                    <a:pt x="568" y="2724"/>
                    <a:pt x="568" y="2724"/>
                    <a:pt x="568" y="2724"/>
                  </a:cubicBezTo>
                  <a:cubicBezTo>
                    <a:pt x="569" y="2724"/>
                    <a:pt x="570" y="2724"/>
                    <a:pt x="570" y="2723"/>
                  </a:cubicBezTo>
                  <a:cubicBezTo>
                    <a:pt x="570" y="2723"/>
                    <a:pt x="571" y="2723"/>
                    <a:pt x="571" y="2723"/>
                  </a:cubicBezTo>
                  <a:cubicBezTo>
                    <a:pt x="571" y="2723"/>
                    <a:pt x="571" y="2723"/>
                    <a:pt x="572" y="2723"/>
                  </a:cubicBezTo>
                  <a:cubicBezTo>
                    <a:pt x="572" y="2723"/>
                    <a:pt x="572" y="2722"/>
                    <a:pt x="572" y="2722"/>
                  </a:cubicBezTo>
                  <a:cubicBezTo>
                    <a:pt x="574" y="2722"/>
                    <a:pt x="576" y="2721"/>
                    <a:pt x="578" y="2720"/>
                  </a:cubicBezTo>
                  <a:cubicBezTo>
                    <a:pt x="578" y="2720"/>
                    <a:pt x="578" y="2720"/>
                    <a:pt x="578" y="2720"/>
                  </a:cubicBezTo>
                  <a:cubicBezTo>
                    <a:pt x="583" y="2718"/>
                    <a:pt x="588" y="2716"/>
                    <a:pt x="593" y="2714"/>
                  </a:cubicBezTo>
                  <a:cubicBezTo>
                    <a:pt x="593" y="2714"/>
                    <a:pt x="593" y="2714"/>
                    <a:pt x="593" y="2714"/>
                  </a:cubicBezTo>
                  <a:cubicBezTo>
                    <a:pt x="593" y="2713"/>
                    <a:pt x="594" y="2713"/>
                    <a:pt x="594" y="2713"/>
                  </a:cubicBezTo>
                  <a:cubicBezTo>
                    <a:pt x="594" y="2713"/>
                    <a:pt x="595" y="2713"/>
                    <a:pt x="595" y="2713"/>
                  </a:cubicBezTo>
                  <a:cubicBezTo>
                    <a:pt x="595" y="2713"/>
                    <a:pt x="595" y="2713"/>
                    <a:pt x="595" y="2713"/>
                  </a:cubicBezTo>
                  <a:cubicBezTo>
                    <a:pt x="596" y="2712"/>
                    <a:pt x="596" y="2712"/>
                    <a:pt x="597" y="2712"/>
                  </a:cubicBezTo>
                  <a:cubicBezTo>
                    <a:pt x="597" y="2712"/>
                    <a:pt x="597" y="2712"/>
                    <a:pt x="597" y="2712"/>
                  </a:cubicBezTo>
                  <a:cubicBezTo>
                    <a:pt x="598" y="2712"/>
                    <a:pt x="598" y="2711"/>
                    <a:pt x="599" y="2711"/>
                  </a:cubicBezTo>
                  <a:cubicBezTo>
                    <a:pt x="600" y="2711"/>
                    <a:pt x="601" y="2710"/>
                    <a:pt x="602" y="2710"/>
                  </a:cubicBezTo>
                  <a:cubicBezTo>
                    <a:pt x="602" y="2710"/>
                    <a:pt x="602" y="2710"/>
                    <a:pt x="602" y="2710"/>
                  </a:cubicBezTo>
                  <a:cubicBezTo>
                    <a:pt x="603" y="2709"/>
                    <a:pt x="604" y="2709"/>
                    <a:pt x="605" y="2708"/>
                  </a:cubicBezTo>
                  <a:cubicBezTo>
                    <a:pt x="605" y="2708"/>
                    <a:pt x="605" y="2708"/>
                    <a:pt x="605" y="2708"/>
                  </a:cubicBezTo>
                  <a:cubicBezTo>
                    <a:pt x="606" y="2708"/>
                    <a:pt x="607" y="2708"/>
                    <a:pt x="607" y="2707"/>
                  </a:cubicBezTo>
                  <a:cubicBezTo>
                    <a:pt x="612" y="2705"/>
                    <a:pt x="617" y="2703"/>
                    <a:pt x="623" y="2701"/>
                  </a:cubicBezTo>
                  <a:cubicBezTo>
                    <a:pt x="623" y="2701"/>
                    <a:pt x="623" y="2701"/>
                    <a:pt x="623" y="2701"/>
                  </a:cubicBezTo>
                  <a:cubicBezTo>
                    <a:pt x="626" y="2700"/>
                    <a:pt x="629" y="2698"/>
                    <a:pt x="631" y="2697"/>
                  </a:cubicBezTo>
                  <a:cubicBezTo>
                    <a:pt x="631" y="2697"/>
                    <a:pt x="632" y="2697"/>
                    <a:pt x="632" y="2697"/>
                  </a:cubicBezTo>
                  <a:cubicBezTo>
                    <a:pt x="633" y="2697"/>
                    <a:pt x="634" y="2696"/>
                    <a:pt x="635" y="2696"/>
                  </a:cubicBezTo>
                  <a:cubicBezTo>
                    <a:pt x="635" y="2696"/>
                    <a:pt x="636" y="2695"/>
                    <a:pt x="636" y="2695"/>
                  </a:cubicBezTo>
                  <a:cubicBezTo>
                    <a:pt x="637" y="2695"/>
                    <a:pt x="638" y="2694"/>
                    <a:pt x="639" y="2694"/>
                  </a:cubicBezTo>
                  <a:cubicBezTo>
                    <a:pt x="639" y="2694"/>
                    <a:pt x="640" y="2694"/>
                    <a:pt x="640" y="2694"/>
                  </a:cubicBezTo>
                  <a:cubicBezTo>
                    <a:pt x="640" y="2693"/>
                    <a:pt x="640" y="2693"/>
                    <a:pt x="641" y="2693"/>
                  </a:cubicBezTo>
                  <a:cubicBezTo>
                    <a:pt x="642" y="2693"/>
                    <a:pt x="642" y="2693"/>
                    <a:pt x="643" y="2692"/>
                  </a:cubicBezTo>
                  <a:cubicBezTo>
                    <a:pt x="643" y="2692"/>
                    <a:pt x="644" y="2692"/>
                    <a:pt x="644" y="2692"/>
                  </a:cubicBezTo>
                  <a:cubicBezTo>
                    <a:pt x="644" y="2692"/>
                    <a:pt x="644" y="2692"/>
                    <a:pt x="644" y="2692"/>
                  </a:cubicBezTo>
                  <a:cubicBezTo>
                    <a:pt x="644" y="2692"/>
                    <a:pt x="644" y="2692"/>
                    <a:pt x="645" y="2692"/>
                  </a:cubicBezTo>
                  <a:cubicBezTo>
                    <a:pt x="645" y="2692"/>
                    <a:pt x="645" y="2692"/>
                    <a:pt x="645" y="2692"/>
                  </a:cubicBezTo>
                  <a:cubicBezTo>
                    <a:pt x="646" y="2691"/>
                    <a:pt x="647" y="2691"/>
                    <a:pt x="647" y="2690"/>
                  </a:cubicBezTo>
                  <a:cubicBezTo>
                    <a:pt x="648" y="2690"/>
                    <a:pt x="649" y="2690"/>
                    <a:pt x="650" y="2689"/>
                  </a:cubicBezTo>
                  <a:cubicBezTo>
                    <a:pt x="650" y="2689"/>
                    <a:pt x="650" y="2689"/>
                    <a:pt x="650" y="2689"/>
                  </a:cubicBezTo>
                  <a:cubicBezTo>
                    <a:pt x="652" y="2688"/>
                    <a:pt x="655" y="2687"/>
                    <a:pt x="657" y="2686"/>
                  </a:cubicBezTo>
                  <a:cubicBezTo>
                    <a:pt x="657" y="2686"/>
                    <a:pt x="657" y="2686"/>
                    <a:pt x="657" y="2686"/>
                  </a:cubicBezTo>
                  <a:cubicBezTo>
                    <a:pt x="661" y="2685"/>
                    <a:pt x="665" y="2683"/>
                    <a:pt x="669" y="2681"/>
                  </a:cubicBezTo>
                  <a:cubicBezTo>
                    <a:pt x="669" y="2681"/>
                    <a:pt x="669" y="2681"/>
                    <a:pt x="669" y="2681"/>
                  </a:cubicBezTo>
                  <a:cubicBezTo>
                    <a:pt x="669" y="2681"/>
                    <a:pt x="670" y="2681"/>
                    <a:pt x="670" y="2681"/>
                  </a:cubicBezTo>
                  <a:cubicBezTo>
                    <a:pt x="670" y="2681"/>
                    <a:pt x="670" y="2681"/>
                    <a:pt x="670" y="2681"/>
                  </a:cubicBezTo>
                  <a:cubicBezTo>
                    <a:pt x="671" y="2681"/>
                    <a:pt x="671" y="2680"/>
                    <a:pt x="672" y="2680"/>
                  </a:cubicBezTo>
                  <a:cubicBezTo>
                    <a:pt x="672" y="2680"/>
                    <a:pt x="672" y="2680"/>
                    <a:pt x="672" y="2680"/>
                  </a:cubicBezTo>
                  <a:cubicBezTo>
                    <a:pt x="672" y="2680"/>
                    <a:pt x="672" y="2680"/>
                    <a:pt x="672" y="2680"/>
                  </a:cubicBezTo>
                  <a:cubicBezTo>
                    <a:pt x="674" y="2679"/>
                    <a:pt x="676" y="2678"/>
                    <a:pt x="677" y="2678"/>
                  </a:cubicBezTo>
                  <a:cubicBezTo>
                    <a:pt x="678" y="2678"/>
                    <a:pt x="678" y="2678"/>
                    <a:pt x="678" y="2677"/>
                  </a:cubicBezTo>
                  <a:cubicBezTo>
                    <a:pt x="680" y="2677"/>
                    <a:pt x="682" y="2676"/>
                    <a:pt x="684" y="2675"/>
                  </a:cubicBezTo>
                  <a:cubicBezTo>
                    <a:pt x="685" y="2675"/>
                    <a:pt x="685" y="2675"/>
                    <a:pt x="685" y="2674"/>
                  </a:cubicBezTo>
                  <a:cubicBezTo>
                    <a:pt x="686" y="2674"/>
                    <a:pt x="687" y="2674"/>
                    <a:pt x="688" y="2673"/>
                  </a:cubicBezTo>
                  <a:cubicBezTo>
                    <a:pt x="688" y="2673"/>
                    <a:pt x="688" y="2673"/>
                    <a:pt x="688" y="2673"/>
                  </a:cubicBezTo>
                  <a:cubicBezTo>
                    <a:pt x="688" y="2673"/>
                    <a:pt x="689" y="2673"/>
                    <a:pt x="689" y="2673"/>
                  </a:cubicBezTo>
                  <a:cubicBezTo>
                    <a:pt x="690" y="2672"/>
                    <a:pt x="691" y="2672"/>
                    <a:pt x="692" y="2671"/>
                  </a:cubicBezTo>
                  <a:cubicBezTo>
                    <a:pt x="692" y="2671"/>
                    <a:pt x="692" y="2671"/>
                    <a:pt x="692" y="2671"/>
                  </a:cubicBezTo>
                  <a:cubicBezTo>
                    <a:pt x="693" y="2671"/>
                    <a:pt x="693" y="2671"/>
                    <a:pt x="694" y="2671"/>
                  </a:cubicBezTo>
                  <a:cubicBezTo>
                    <a:pt x="694" y="2671"/>
                    <a:pt x="694" y="2670"/>
                    <a:pt x="694" y="2670"/>
                  </a:cubicBezTo>
                  <a:cubicBezTo>
                    <a:pt x="695" y="2670"/>
                    <a:pt x="695" y="2670"/>
                    <a:pt x="695" y="2670"/>
                  </a:cubicBezTo>
                  <a:cubicBezTo>
                    <a:pt x="696" y="2670"/>
                    <a:pt x="696" y="2670"/>
                    <a:pt x="697" y="2669"/>
                  </a:cubicBezTo>
                  <a:cubicBezTo>
                    <a:pt x="697" y="2669"/>
                    <a:pt x="697" y="2669"/>
                    <a:pt x="698" y="2669"/>
                  </a:cubicBezTo>
                  <a:cubicBezTo>
                    <a:pt x="698" y="2669"/>
                    <a:pt x="698" y="2669"/>
                    <a:pt x="698" y="2669"/>
                  </a:cubicBezTo>
                  <a:cubicBezTo>
                    <a:pt x="699" y="2668"/>
                    <a:pt x="700" y="2668"/>
                    <a:pt x="701" y="2668"/>
                  </a:cubicBezTo>
                  <a:cubicBezTo>
                    <a:pt x="701" y="2667"/>
                    <a:pt x="702" y="2667"/>
                    <a:pt x="702" y="2667"/>
                  </a:cubicBezTo>
                  <a:cubicBezTo>
                    <a:pt x="702" y="2667"/>
                    <a:pt x="703" y="2667"/>
                    <a:pt x="703" y="2667"/>
                  </a:cubicBezTo>
                  <a:cubicBezTo>
                    <a:pt x="703" y="2667"/>
                    <a:pt x="703" y="2667"/>
                    <a:pt x="703" y="2667"/>
                  </a:cubicBezTo>
                  <a:cubicBezTo>
                    <a:pt x="704" y="2666"/>
                    <a:pt x="705" y="2666"/>
                    <a:pt x="706" y="2665"/>
                  </a:cubicBezTo>
                  <a:cubicBezTo>
                    <a:pt x="707" y="2665"/>
                    <a:pt x="709" y="2664"/>
                    <a:pt x="710" y="2664"/>
                  </a:cubicBezTo>
                  <a:cubicBezTo>
                    <a:pt x="710" y="2664"/>
                    <a:pt x="710" y="2664"/>
                    <a:pt x="711" y="2664"/>
                  </a:cubicBezTo>
                  <a:cubicBezTo>
                    <a:pt x="711" y="2664"/>
                    <a:pt x="711" y="2663"/>
                    <a:pt x="711" y="2663"/>
                  </a:cubicBezTo>
                  <a:cubicBezTo>
                    <a:pt x="711" y="2663"/>
                    <a:pt x="712" y="2663"/>
                    <a:pt x="712" y="2663"/>
                  </a:cubicBezTo>
                  <a:cubicBezTo>
                    <a:pt x="713" y="2663"/>
                    <a:pt x="713" y="2662"/>
                    <a:pt x="713" y="2662"/>
                  </a:cubicBezTo>
                  <a:cubicBezTo>
                    <a:pt x="716" y="2661"/>
                    <a:pt x="719" y="2660"/>
                    <a:pt x="722" y="2659"/>
                  </a:cubicBezTo>
                  <a:cubicBezTo>
                    <a:pt x="722" y="2659"/>
                    <a:pt x="722" y="2659"/>
                    <a:pt x="722" y="2659"/>
                  </a:cubicBezTo>
                  <a:cubicBezTo>
                    <a:pt x="722" y="2659"/>
                    <a:pt x="723" y="2658"/>
                    <a:pt x="723" y="2658"/>
                  </a:cubicBezTo>
                  <a:cubicBezTo>
                    <a:pt x="724" y="2658"/>
                    <a:pt x="724" y="2658"/>
                    <a:pt x="725" y="2658"/>
                  </a:cubicBezTo>
                  <a:cubicBezTo>
                    <a:pt x="726" y="2657"/>
                    <a:pt x="727" y="2657"/>
                    <a:pt x="728" y="2656"/>
                  </a:cubicBezTo>
                  <a:cubicBezTo>
                    <a:pt x="728" y="2656"/>
                    <a:pt x="729" y="2656"/>
                    <a:pt x="729" y="2656"/>
                  </a:cubicBezTo>
                  <a:cubicBezTo>
                    <a:pt x="729" y="2656"/>
                    <a:pt x="729" y="2656"/>
                    <a:pt x="730" y="2655"/>
                  </a:cubicBezTo>
                  <a:cubicBezTo>
                    <a:pt x="730" y="2655"/>
                    <a:pt x="730" y="2655"/>
                    <a:pt x="731" y="2655"/>
                  </a:cubicBezTo>
                  <a:cubicBezTo>
                    <a:pt x="731" y="2655"/>
                    <a:pt x="731" y="2655"/>
                    <a:pt x="732" y="2654"/>
                  </a:cubicBezTo>
                  <a:cubicBezTo>
                    <a:pt x="732" y="2654"/>
                    <a:pt x="732" y="2654"/>
                    <a:pt x="733" y="2654"/>
                  </a:cubicBezTo>
                  <a:cubicBezTo>
                    <a:pt x="733" y="2654"/>
                    <a:pt x="733" y="2654"/>
                    <a:pt x="733" y="2654"/>
                  </a:cubicBezTo>
                  <a:cubicBezTo>
                    <a:pt x="734" y="2654"/>
                    <a:pt x="734" y="2653"/>
                    <a:pt x="735" y="2653"/>
                  </a:cubicBezTo>
                  <a:cubicBezTo>
                    <a:pt x="735" y="2653"/>
                    <a:pt x="735" y="2653"/>
                    <a:pt x="735" y="2653"/>
                  </a:cubicBezTo>
                  <a:cubicBezTo>
                    <a:pt x="735" y="2653"/>
                    <a:pt x="736" y="2653"/>
                    <a:pt x="736" y="2653"/>
                  </a:cubicBezTo>
                  <a:cubicBezTo>
                    <a:pt x="738" y="2652"/>
                    <a:pt x="739" y="2651"/>
                    <a:pt x="741" y="2651"/>
                  </a:cubicBezTo>
                  <a:cubicBezTo>
                    <a:pt x="741" y="2650"/>
                    <a:pt x="742" y="2650"/>
                    <a:pt x="742" y="2650"/>
                  </a:cubicBezTo>
                  <a:cubicBezTo>
                    <a:pt x="745" y="2649"/>
                    <a:pt x="747" y="2648"/>
                    <a:pt x="750" y="2647"/>
                  </a:cubicBezTo>
                  <a:cubicBezTo>
                    <a:pt x="751" y="2647"/>
                    <a:pt x="751" y="2646"/>
                    <a:pt x="752" y="2646"/>
                  </a:cubicBezTo>
                  <a:cubicBezTo>
                    <a:pt x="752" y="2646"/>
                    <a:pt x="753" y="2646"/>
                    <a:pt x="753" y="2645"/>
                  </a:cubicBezTo>
                  <a:cubicBezTo>
                    <a:pt x="753" y="2645"/>
                    <a:pt x="753" y="2645"/>
                    <a:pt x="753" y="2645"/>
                  </a:cubicBezTo>
                  <a:cubicBezTo>
                    <a:pt x="754" y="2645"/>
                    <a:pt x="756" y="2644"/>
                    <a:pt x="757" y="2644"/>
                  </a:cubicBezTo>
                  <a:cubicBezTo>
                    <a:pt x="757" y="2644"/>
                    <a:pt x="758" y="2643"/>
                    <a:pt x="759" y="2643"/>
                  </a:cubicBezTo>
                  <a:cubicBezTo>
                    <a:pt x="759" y="2643"/>
                    <a:pt x="760" y="2642"/>
                    <a:pt x="761" y="2642"/>
                  </a:cubicBezTo>
                  <a:cubicBezTo>
                    <a:pt x="765" y="2640"/>
                    <a:pt x="768" y="2639"/>
                    <a:pt x="772" y="2637"/>
                  </a:cubicBezTo>
                  <a:cubicBezTo>
                    <a:pt x="773" y="2637"/>
                    <a:pt x="773" y="2637"/>
                    <a:pt x="773" y="2637"/>
                  </a:cubicBezTo>
                  <a:cubicBezTo>
                    <a:pt x="774" y="2637"/>
                    <a:pt x="774" y="2637"/>
                    <a:pt x="774" y="2637"/>
                  </a:cubicBezTo>
                  <a:cubicBezTo>
                    <a:pt x="774" y="2637"/>
                    <a:pt x="774" y="2636"/>
                    <a:pt x="774" y="2636"/>
                  </a:cubicBezTo>
                  <a:cubicBezTo>
                    <a:pt x="775" y="2636"/>
                    <a:pt x="775" y="2636"/>
                    <a:pt x="775" y="2636"/>
                  </a:cubicBezTo>
                  <a:cubicBezTo>
                    <a:pt x="776" y="2636"/>
                    <a:pt x="777" y="2635"/>
                    <a:pt x="777" y="2635"/>
                  </a:cubicBezTo>
                  <a:cubicBezTo>
                    <a:pt x="778" y="2635"/>
                    <a:pt x="778" y="2635"/>
                    <a:pt x="779" y="2634"/>
                  </a:cubicBezTo>
                  <a:cubicBezTo>
                    <a:pt x="779" y="2634"/>
                    <a:pt x="779" y="2634"/>
                    <a:pt x="780" y="2634"/>
                  </a:cubicBezTo>
                  <a:cubicBezTo>
                    <a:pt x="780" y="2634"/>
                    <a:pt x="780" y="2634"/>
                    <a:pt x="780" y="2634"/>
                  </a:cubicBezTo>
                  <a:cubicBezTo>
                    <a:pt x="780" y="2634"/>
                    <a:pt x="780" y="2634"/>
                    <a:pt x="780" y="2634"/>
                  </a:cubicBezTo>
                  <a:cubicBezTo>
                    <a:pt x="782" y="2633"/>
                    <a:pt x="783" y="2633"/>
                    <a:pt x="785" y="2632"/>
                  </a:cubicBezTo>
                  <a:cubicBezTo>
                    <a:pt x="786" y="2632"/>
                    <a:pt x="786" y="2631"/>
                    <a:pt x="787" y="2631"/>
                  </a:cubicBezTo>
                  <a:cubicBezTo>
                    <a:pt x="787" y="2631"/>
                    <a:pt x="787" y="2631"/>
                    <a:pt x="787" y="2631"/>
                  </a:cubicBezTo>
                  <a:cubicBezTo>
                    <a:pt x="788" y="2631"/>
                    <a:pt x="789" y="2630"/>
                    <a:pt x="790" y="2630"/>
                  </a:cubicBezTo>
                  <a:cubicBezTo>
                    <a:pt x="791" y="2629"/>
                    <a:pt x="793" y="2628"/>
                    <a:pt x="795" y="2628"/>
                  </a:cubicBezTo>
                  <a:cubicBezTo>
                    <a:pt x="798" y="2626"/>
                    <a:pt x="801" y="2625"/>
                    <a:pt x="804" y="2624"/>
                  </a:cubicBezTo>
                  <a:cubicBezTo>
                    <a:pt x="805" y="2623"/>
                    <a:pt x="807" y="2623"/>
                    <a:pt x="808" y="2622"/>
                  </a:cubicBezTo>
                  <a:cubicBezTo>
                    <a:pt x="808" y="2622"/>
                    <a:pt x="809" y="2622"/>
                    <a:pt x="809" y="2622"/>
                  </a:cubicBezTo>
                  <a:cubicBezTo>
                    <a:pt x="810" y="2621"/>
                    <a:pt x="810" y="2621"/>
                    <a:pt x="810" y="2621"/>
                  </a:cubicBezTo>
                  <a:cubicBezTo>
                    <a:pt x="811" y="2621"/>
                    <a:pt x="812" y="2621"/>
                    <a:pt x="812" y="2620"/>
                  </a:cubicBezTo>
                  <a:cubicBezTo>
                    <a:pt x="812" y="2620"/>
                    <a:pt x="813" y="2620"/>
                    <a:pt x="813" y="2620"/>
                  </a:cubicBezTo>
                  <a:cubicBezTo>
                    <a:pt x="813" y="2620"/>
                    <a:pt x="813" y="2620"/>
                    <a:pt x="813" y="2620"/>
                  </a:cubicBezTo>
                  <a:cubicBezTo>
                    <a:pt x="815" y="2619"/>
                    <a:pt x="817" y="2618"/>
                    <a:pt x="818" y="2618"/>
                  </a:cubicBezTo>
                  <a:cubicBezTo>
                    <a:pt x="819" y="2617"/>
                    <a:pt x="820" y="2617"/>
                    <a:pt x="820" y="2617"/>
                  </a:cubicBezTo>
                  <a:cubicBezTo>
                    <a:pt x="821" y="2616"/>
                    <a:pt x="822" y="2616"/>
                    <a:pt x="823" y="2616"/>
                  </a:cubicBezTo>
                  <a:cubicBezTo>
                    <a:pt x="823" y="2616"/>
                    <a:pt x="824" y="2615"/>
                    <a:pt x="825" y="2615"/>
                  </a:cubicBezTo>
                  <a:cubicBezTo>
                    <a:pt x="825" y="2615"/>
                    <a:pt x="825" y="2615"/>
                    <a:pt x="825" y="2615"/>
                  </a:cubicBezTo>
                  <a:cubicBezTo>
                    <a:pt x="826" y="2615"/>
                    <a:pt x="827" y="2614"/>
                    <a:pt x="828" y="2614"/>
                  </a:cubicBezTo>
                  <a:cubicBezTo>
                    <a:pt x="835" y="2611"/>
                    <a:pt x="841" y="2608"/>
                    <a:pt x="848" y="2605"/>
                  </a:cubicBezTo>
                  <a:cubicBezTo>
                    <a:pt x="849" y="2605"/>
                    <a:pt x="849" y="2605"/>
                    <a:pt x="849" y="2605"/>
                  </a:cubicBezTo>
                  <a:cubicBezTo>
                    <a:pt x="849" y="2605"/>
                    <a:pt x="849" y="2605"/>
                    <a:pt x="849" y="2605"/>
                  </a:cubicBezTo>
                  <a:cubicBezTo>
                    <a:pt x="850" y="2604"/>
                    <a:pt x="850" y="2604"/>
                    <a:pt x="850" y="2604"/>
                  </a:cubicBezTo>
                  <a:cubicBezTo>
                    <a:pt x="850" y="2604"/>
                    <a:pt x="850" y="2604"/>
                    <a:pt x="851" y="2604"/>
                  </a:cubicBezTo>
                  <a:cubicBezTo>
                    <a:pt x="851" y="2604"/>
                    <a:pt x="851" y="2604"/>
                    <a:pt x="851" y="2604"/>
                  </a:cubicBezTo>
                  <a:cubicBezTo>
                    <a:pt x="851" y="2604"/>
                    <a:pt x="852" y="2604"/>
                    <a:pt x="852" y="2603"/>
                  </a:cubicBezTo>
                  <a:cubicBezTo>
                    <a:pt x="853" y="2603"/>
                    <a:pt x="854" y="2603"/>
                    <a:pt x="855" y="2602"/>
                  </a:cubicBezTo>
                  <a:cubicBezTo>
                    <a:pt x="855" y="2602"/>
                    <a:pt x="855" y="2602"/>
                    <a:pt x="855" y="2602"/>
                  </a:cubicBezTo>
                  <a:cubicBezTo>
                    <a:pt x="855" y="2602"/>
                    <a:pt x="855" y="2602"/>
                    <a:pt x="855" y="2602"/>
                  </a:cubicBezTo>
                  <a:cubicBezTo>
                    <a:pt x="857" y="2601"/>
                    <a:pt x="859" y="2600"/>
                    <a:pt x="861" y="2600"/>
                  </a:cubicBezTo>
                  <a:cubicBezTo>
                    <a:pt x="863" y="2599"/>
                    <a:pt x="865" y="2598"/>
                    <a:pt x="867" y="2597"/>
                  </a:cubicBezTo>
                  <a:cubicBezTo>
                    <a:pt x="867" y="2597"/>
                    <a:pt x="867" y="2597"/>
                    <a:pt x="868" y="2597"/>
                  </a:cubicBezTo>
                  <a:cubicBezTo>
                    <a:pt x="868" y="2597"/>
                    <a:pt x="868" y="2596"/>
                    <a:pt x="869" y="2596"/>
                  </a:cubicBezTo>
                  <a:cubicBezTo>
                    <a:pt x="870" y="2596"/>
                    <a:pt x="870" y="2596"/>
                    <a:pt x="871" y="2595"/>
                  </a:cubicBezTo>
                  <a:cubicBezTo>
                    <a:pt x="871" y="2595"/>
                    <a:pt x="872" y="2595"/>
                    <a:pt x="872" y="2595"/>
                  </a:cubicBezTo>
                  <a:cubicBezTo>
                    <a:pt x="872" y="2595"/>
                    <a:pt x="872" y="2595"/>
                    <a:pt x="872" y="2595"/>
                  </a:cubicBezTo>
                  <a:cubicBezTo>
                    <a:pt x="872" y="2595"/>
                    <a:pt x="873" y="2595"/>
                    <a:pt x="873" y="2594"/>
                  </a:cubicBezTo>
                  <a:cubicBezTo>
                    <a:pt x="873" y="2594"/>
                    <a:pt x="873" y="2594"/>
                    <a:pt x="873" y="2594"/>
                  </a:cubicBezTo>
                  <a:cubicBezTo>
                    <a:pt x="874" y="2594"/>
                    <a:pt x="874" y="2594"/>
                    <a:pt x="874" y="2594"/>
                  </a:cubicBezTo>
                  <a:cubicBezTo>
                    <a:pt x="874" y="2594"/>
                    <a:pt x="874" y="2594"/>
                    <a:pt x="874" y="2594"/>
                  </a:cubicBezTo>
                  <a:cubicBezTo>
                    <a:pt x="875" y="2594"/>
                    <a:pt x="876" y="2593"/>
                    <a:pt x="877" y="2593"/>
                  </a:cubicBezTo>
                  <a:cubicBezTo>
                    <a:pt x="877" y="2593"/>
                    <a:pt x="877" y="2593"/>
                    <a:pt x="877" y="2593"/>
                  </a:cubicBezTo>
                  <a:cubicBezTo>
                    <a:pt x="878" y="2592"/>
                    <a:pt x="878" y="2592"/>
                    <a:pt x="879" y="2592"/>
                  </a:cubicBezTo>
                  <a:cubicBezTo>
                    <a:pt x="879" y="2592"/>
                    <a:pt x="880" y="2592"/>
                    <a:pt x="880" y="2591"/>
                  </a:cubicBezTo>
                  <a:cubicBezTo>
                    <a:pt x="880" y="2591"/>
                    <a:pt x="881" y="2591"/>
                    <a:pt x="881" y="2591"/>
                  </a:cubicBezTo>
                  <a:cubicBezTo>
                    <a:pt x="881" y="2591"/>
                    <a:pt x="881" y="2591"/>
                    <a:pt x="881" y="2591"/>
                  </a:cubicBezTo>
                  <a:cubicBezTo>
                    <a:pt x="882" y="2591"/>
                    <a:pt x="883" y="2590"/>
                    <a:pt x="883" y="2590"/>
                  </a:cubicBezTo>
                  <a:cubicBezTo>
                    <a:pt x="884" y="2590"/>
                    <a:pt x="885" y="2590"/>
                    <a:pt x="885" y="2589"/>
                  </a:cubicBezTo>
                  <a:cubicBezTo>
                    <a:pt x="886" y="2589"/>
                    <a:pt x="887" y="2589"/>
                    <a:pt x="888" y="2588"/>
                  </a:cubicBezTo>
                  <a:cubicBezTo>
                    <a:pt x="888" y="2588"/>
                    <a:pt x="889" y="2588"/>
                    <a:pt x="890" y="2587"/>
                  </a:cubicBezTo>
                  <a:cubicBezTo>
                    <a:pt x="890" y="2587"/>
                    <a:pt x="891" y="2587"/>
                    <a:pt x="892" y="2587"/>
                  </a:cubicBezTo>
                  <a:cubicBezTo>
                    <a:pt x="892" y="2586"/>
                    <a:pt x="892" y="2586"/>
                    <a:pt x="892" y="2586"/>
                  </a:cubicBezTo>
                  <a:cubicBezTo>
                    <a:pt x="892" y="2586"/>
                    <a:pt x="893" y="2586"/>
                    <a:pt x="893" y="2586"/>
                  </a:cubicBezTo>
                  <a:cubicBezTo>
                    <a:pt x="893" y="2586"/>
                    <a:pt x="893" y="2586"/>
                    <a:pt x="894" y="2586"/>
                  </a:cubicBezTo>
                  <a:cubicBezTo>
                    <a:pt x="894" y="2586"/>
                    <a:pt x="894" y="2586"/>
                    <a:pt x="894" y="2586"/>
                  </a:cubicBezTo>
                  <a:cubicBezTo>
                    <a:pt x="895" y="2585"/>
                    <a:pt x="896" y="2585"/>
                    <a:pt x="897" y="2584"/>
                  </a:cubicBezTo>
                  <a:cubicBezTo>
                    <a:pt x="897" y="2584"/>
                    <a:pt x="897" y="2584"/>
                    <a:pt x="898" y="2584"/>
                  </a:cubicBezTo>
                  <a:cubicBezTo>
                    <a:pt x="898" y="2584"/>
                    <a:pt x="898" y="2584"/>
                    <a:pt x="898" y="2584"/>
                  </a:cubicBezTo>
                  <a:cubicBezTo>
                    <a:pt x="898" y="2584"/>
                    <a:pt x="899" y="2583"/>
                    <a:pt x="899" y="2583"/>
                  </a:cubicBezTo>
                  <a:cubicBezTo>
                    <a:pt x="899" y="2583"/>
                    <a:pt x="899" y="2583"/>
                    <a:pt x="900" y="2583"/>
                  </a:cubicBezTo>
                  <a:cubicBezTo>
                    <a:pt x="900" y="2583"/>
                    <a:pt x="900" y="2583"/>
                    <a:pt x="900" y="2583"/>
                  </a:cubicBezTo>
                  <a:cubicBezTo>
                    <a:pt x="911" y="2578"/>
                    <a:pt x="923" y="2573"/>
                    <a:pt x="934" y="2569"/>
                  </a:cubicBezTo>
                  <a:cubicBezTo>
                    <a:pt x="934" y="2568"/>
                    <a:pt x="935" y="2568"/>
                    <a:pt x="935" y="2568"/>
                  </a:cubicBezTo>
                  <a:cubicBezTo>
                    <a:pt x="937" y="2567"/>
                    <a:pt x="938" y="2567"/>
                    <a:pt x="940" y="2566"/>
                  </a:cubicBezTo>
                  <a:cubicBezTo>
                    <a:pt x="940" y="2566"/>
                    <a:pt x="940" y="2566"/>
                    <a:pt x="941" y="2566"/>
                  </a:cubicBezTo>
                  <a:cubicBezTo>
                    <a:pt x="941" y="2566"/>
                    <a:pt x="941" y="2566"/>
                    <a:pt x="941" y="2566"/>
                  </a:cubicBezTo>
                  <a:cubicBezTo>
                    <a:pt x="941" y="2565"/>
                    <a:pt x="941" y="2565"/>
                    <a:pt x="942" y="2565"/>
                  </a:cubicBezTo>
                  <a:cubicBezTo>
                    <a:pt x="942" y="2565"/>
                    <a:pt x="943" y="2565"/>
                    <a:pt x="943" y="2565"/>
                  </a:cubicBezTo>
                  <a:cubicBezTo>
                    <a:pt x="943" y="2565"/>
                    <a:pt x="943" y="2565"/>
                    <a:pt x="943" y="2565"/>
                  </a:cubicBezTo>
                  <a:cubicBezTo>
                    <a:pt x="944" y="2564"/>
                    <a:pt x="944" y="2564"/>
                    <a:pt x="945" y="2564"/>
                  </a:cubicBezTo>
                  <a:cubicBezTo>
                    <a:pt x="945" y="2564"/>
                    <a:pt x="946" y="2564"/>
                    <a:pt x="946" y="2563"/>
                  </a:cubicBezTo>
                  <a:cubicBezTo>
                    <a:pt x="947" y="2563"/>
                    <a:pt x="948" y="2563"/>
                    <a:pt x="948" y="2562"/>
                  </a:cubicBezTo>
                  <a:cubicBezTo>
                    <a:pt x="949" y="2562"/>
                    <a:pt x="949" y="2562"/>
                    <a:pt x="949" y="2562"/>
                  </a:cubicBezTo>
                  <a:cubicBezTo>
                    <a:pt x="949" y="2562"/>
                    <a:pt x="950" y="2562"/>
                    <a:pt x="950" y="2562"/>
                  </a:cubicBezTo>
                  <a:cubicBezTo>
                    <a:pt x="950" y="2562"/>
                    <a:pt x="950" y="2562"/>
                    <a:pt x="951" y="2561"/>
                  </a:cubicBezTo>
                  <a:cubicBezTo>
                    <a:pt x="951" y="2561"/>
                    <a:pt x="951" y="2561"/>
                    <a:pt x="951" y="2561"/>
                  </a:cubicBezTo>
                  <a:cubicBezTo>
                    <a:pt x="951" y="2561"/>
                    <a:pt x="952" y="2561"/>
                    <a:pt x="952" y="2561"/>
                  </a:cubicBezTo>
                  <a:cubicBezTo>
                    <a:pt x="952" y="2561"/>
                    <a:pt x="952" y="2561"/>
                    <a:pt x="953" y="2561"/>
                  </a:cubicBezTo>
                  <a:cubicBezTo>
                    <a:pt x="953" y="2560"/>
                    <a:pt x="954" y="2560"/>
                    <a:pt x="955" y="2560"/>
                  </a:cubicBezTo>
                  <a:cubicBezTo>
                    <a:pt x="955" y="2559"/>
                    <a:pt x="956" y="2559"/>
                    <a:pt x="956" y="2559"/>
                  </a:cubicBezTo>
                  <a:cubicBezTo>
                    <a:pt x="956" y="2559"/>
                    <a:pt x="956" y="2559"/>
                    <a:pt x="957" y="2559"/>
                  </a:cubicBezTo>
                  <a:cubicBezTo>
                    <a:pt x="957" y="2559"/>
                    <a:pt x="957" y="2559"/>
                    <a:pt x="957" y="2559"/>
                  </a:cubicBezTo>
                  <a:cubicBezTo>
                    <a:pt x="958" y="2558"/>
                    <a:pt x="959" y="2558"/>
                    <a:pt x="959" y="2558"/>
                  </a:cubicBezTo>
                  <a:cubicBezTo>
                    <a:pt x="959" y="2558"/>
                    <a:pt x="960" y="2558"/>
                    <a:pt x="960" y="2558"/>
                  </a:cubicBezTo>
                  <a:cubicBezTo>
                    <a:pt x="960" y="2557"/>
                    <a:pt x="960" y="2557"/>
                    <a:pt x="961" y="2557"/>
                  </a:cubicBezTo>
                  <a:cubicBezTo>
                    <a:pt x="961" y="2557"/>
                    <a:pt x="961" y="2557"/>
                    <a:pt x="961" y="2557"/>
                  </a:cubicBezTo>
                  <a:cubicBezTo>
                    <a:pt x="961" y="2557"/>
                    <a:pt x="962" y="2557"/>
                    <a:pt x="962" y="2557"/>
                  </a:cubicBezTo>
                  <a:cubicBezTo>
                    <a:pt x="962" y="2556"/>
                    <a:pt x="963" y="2556"/>
                    <a:pt x="963" y="2556"/>
                  </a:cubicBezTo>
                  <a:cubicBezTo>
                    <a:pt x="963" y="2556"/>
                    <a:pt x="963" y="2556"/>
                    <a:pt x="963" y="2556"/>
                  </a:cubicBezTo>
                  <a:cubicBezTo>
                    <a:pt x="965" y="2555"/>
                    <a:pt x="967" y="2555"/>
                    <a:pt x="968" y="2554"/>
                  </a:cubicBezTo>
                  <a:cubicBezTo>
                    <a:pt x="971" y="2553"/>
                    <a:pt x="973" y="2552"/>
                    <a:pt x="975" y="2551"/>
                  </a:cubicBezTo>
                  <a:cubicBezTo>
                    <a:pt x="975" y="2551"/>
                    <a:pt x="975" y="2551"/>
                    <a:pt x="976" y="2551"/>
                  </a:cubicBezTo>
                  <a:cubicBezTo>
                    <a:pt x="976" y="2551"/>
                    <a:pt x="976" y="2551"/>
                    <a:pt x="976" y="2551"/>
                  </a:cubicBezTo>
                  <a:cubicBezTo>
                    <a:pt x="977" y="2550"/>
                    <a:pt x="978" y="2550"/>
                    <a:pt x="978" y="2550"/>
                  </a:cubicBezTo>
                  <a:cubicBezTo>
                    <a:pt x="979" y="2549"/>
                    <a:pt x="980" y="2549"/>
                    <a:pt x="981" y="2549"/>
                  </a:cubicBezTo>
                  <a:cubicBezTo>
                    <a:pt x="984" y="2547"/>
                    <a:pt x="987" y="2546"/>
                    <a:pt x="990" y="2545"/>
                  </a:cubicBezTo>
                  <a:cubicBezTo>
                    <a:pt x="990" y="2545"/>
                    <a:pt x="990" y="2545"/>
                    <a:pt x="990" y="2545"/>
                  </a:cubicBezTo>
                  <a:cubicBezTo>
                    <a:pt x="990" y="2544"/>
                    <a:pt x="991" y="2544"/>
                    <a:pt x="991" y="2544"/>
                  </a:cubicBezTo>
                  <a:cubicBezTo>
                    <a:pt x="991" y="2544"/>
                    <a:pt x="992" y="2544"/>
                    <a:pt x="992" y="2544"/>
                  </a:cubicBezTo>
                  <a:cubicBezTo>
                    <a:pt x="993" y="2543"/>
                    <a:pt x="995" y="2543"/>
                    <a:pt x="997" y="2542"/>
                  </a:cubicBezTo>
                  <a:cubicBezTo>
                    <a:pt x="997" y="2542"/>
                    <a:pt x="997" y="2542"/>
                    <a:pt x="997" y="2542"/>
                  </a:cubicBezTo>
                  <a:cubicBezTo>
                    <a:pt x="999" y="2541"/>
                    <a:pt x="1000" y="2540"/>
                    <a:pt x="1002" y="2540"/>
                  </a:cubicBezTo>
                  <a:cubicBezTo>
                    <a:pt x="1002" y="2540"/>
                    <a:pt x="1002" y="2539"/>
                    <a:pt x="1002" y="2539"/>
                  </a:cubicBezTo>
                  <a:cubicBezTo>
                    <a:pt x="1004" y="2539"/>
                    <a:pt x="1006" y="2538"/>
                    <a:pt x="1007" y="2537"/>
                  </a:cubicBezTo>
                  <a:cubicBezTo>
                    <a:pt x="1007" y="2537"/>
                    <a:pt x="1008" y="2537"/>
                    <a:pt x="1008" y="2537"/>
                  </a:cubicBezTo>
                  <a:cubicBezTo>
                    <a:pt x="1009" y="2537"/>
                    <a:pt x="1009" y="2536"/>
                    <a:pt x="1010" y="2536"/>
                  </a:cubicBezTo>
                  <a:cubicBezTo>
                    <a:pt x="1011" y="2536"/>
                    <a:pt x="1011" y="2536"/>
                    <a:pt x="1012" y="2535"/>
                  </a:cubicBezTo>
                  <a:cubicBezTo>
                    <a:pt x="1012" y="2535"/>
                    <a:pt x="1012" y="2535"/>
                    <a:pt x="1013" y="2535"/>
                  </a:cubicBezTo>
                  <a:cubicBezTo>
                    <a:pt x="1015" y="2534"/>
                    <a:pt x="1017" y="2533"/>
                    <a:pt x="1020" y="2532"/>
                  </a:cubicBezTo>
                  <a:cubicBezTo>
                    <a:pt x="1020" y="2532"/>
                    <a:pt x="1021" y="2532"/>
                    <a:pt x="1021" y="2531"/>
                  </a:cubicBezTo>
                  <a:cubicBezTo>
                    <a:pt x="1021" y="2531"/>
                    <a:pt x="1022" y="2531"/>
                    <a:pt x="1022" y="2531"/>
                  </a:cubicBezTo>
                  <a:cubicBezTo>
                    <a:pt x="1026" y="2529"/>
                    <a:pt x="1030" y="2528"/>
                    <a:pt x="1034" y="2526"/>
                  </a:cubicBezTo>
                  <a:cubicBezTo>
                    <a:pt x="1035" y="2526"/>
                    <a:pt x="1035" y="2525"/>
                    <a:pt x="1036" y="2525"/>
                  </a:cubicBezTo>
                  <a:cubicBezTo>
                    <a:pt x="1037" y="2525"/>
                    <a:pt x="1037" y="2525"/>
                    <a:pt x="1037" y="2524"/>
                  </a:cubicBezTo>
                  <a:cubicBezTo>
                    <a:pt x="1038" y="2524"/>
                    <a:pt x="1039" y="2524"/>
                    <a:pt x="1039" y="2524"/>
                  </a:cubicBezTo>
                  <a:cubicBezTo>
                    <a:pt x="1040" y="2523"/>
                    <a:pt x="1041" y="2523"/>
                    <a:pt x="1042" y="2522"/>
                  </a:cubicBezTo>
                  <a:cubicBezTo>
                    <a:pt x="1043" y="2522"/>
                    <a:pt x="1043" y="2522"/>
                    <a:pt x="1044" y="2522"/>
                  </a:cubicBezTo>
                  <a:cubicBezTo>
                    <a:pt x="1044" y="2522"/>
                    <a:pt x="1044" y="2522"/>
                    <a:pt x="1044" y="2522"/>
                  </a:cubicBezTo>
                  <a:cubicBezTo>
                    <a:pt x="1045" y="2521"/>
                    <a:pt x="1046" y="2521"/>
                    <a:pt x="1047" y="2520"/>
                  </a:cubicBezTo>
                  <a:cubicBezTo>
                    <a:pt x="1048" y="2520"/>
                    <a:pt x="1048" y="2520"/>
                    <a:pt x="1048" y="2520"/>
                  </a:cubicBezTo>
                  <a:cubicBezTo>
                    <a:pt x="1049" y="2520"/>
                    <a:pt x="1049" y="2520"/>
                    <a:pt x="1050" y="2519"/>
                  </a:cubicBezTo>
                  <a:cubicBezTo>
                    <a:pt x="1050" y="2519"/>
                    <a:pt x="1050" y="2519"/>
                    <a:pt x="1051" y="2519"/>
                  </a:cubicBezTo>
                  <a:cubicBezTo>
                    <a:pt x="1051" y="2519"/>
                    <a:pt x="1051" y="2519"/>
                    <a:pt x="1051" y="2519"/>
                  </a:cubicBezTo>
                  <a:cubicBezTo>
                    <a:pt x="1051" y="2519"/>
                    <a:pt x="1052" y="2518"/>
                    <a:pt x="1052" y="2518"/>
                  </a:cubicBezTo>
                  <a:cubicBezTo>
                    <a:pt x="1052" y="2518"/>
                    <a:pt x="1052" y="2518"/>
                    <a:pt x="1053" y="2518"/>
                  </a:cubicBezTo>
                  <a:cubicBezTo>
                    <a:pt x="1053" y="2518"/>
                    <a:pt x="1053" y="2518"/>
                    <a:pt x="1053" y="2518"/>
                  </a:cubicBezTo>
                  <a:cubicBezTo>
                    <a:pt x="1053" y="2518"/>
                    <a:pt x="1054" y="2518"/>
                    <a:pt x="1054" y="2517"/>
                  </a:cubicBezTo>
                  <a:cubicBezTo>
                    <a:pt x="1054" y="2517"/>
                    <a:pt x="1054" y="2517"/>
                    <a:pt x="1054" y="2517"/>
                  </a:cubicBezTo>
                  <a:cubicBezTo>
                    <a:pt x="1055" y="2517"/>
                    <a:pt x="1056" y="2517"/>
                    <a:pt x="1057" y="2516"/>
                  </a:cubicBezTo>
                  <a:cubicBezTo>
                    <a:pt x="1058" y="2516"/>
                    <a:pt x="1059" y="2515"/>
                    <a:pt x="1060" y="2515"/>
                  </a:cubicBezTo>
                  <a:cubicBezTo>
                    <a:pt x="1060" y="2515"/>
                    <a:pt x="1061" y="2515"/>
                    <a:pt x="1061" y="2514"/>
                  </a:cubicBezTo>
                  <a:cubicBezTo>
                    <a:pt x="1063" y="2514"/>
                    <a:pt x="1064" y="2513"/>
                    <a:pt x="1065" y="2513"/>
                  </a:cubicBezTo>
                  <a:cubicBezTo>
                    <a:pt x="1066" y="2512"/>
                    <a:pt x="1066" y="2512"/>
                    <a:pt x="1067" y="2512"/>
                  </a:cubicBezTo>
                  <a:cubicBezTo>
                    <a:pt x="1067" y="2512"/>
                    <a:pt x="1067" y="2512"/>
                    <a:pt x="1067" y="2512"/>
                  </a:cubicBezTo>
                  <a:cubicBezTo>
                    <a:pt x="1068" y="2512"/>
                    <a:pt x="1068" y="2512"/>
                    <a:pt x="1068" y="2511"/>
                  </a:cubicBezTo>
                  <a:cubicBezTo>
                    <a:pt x="1069" y="2511"/>
                    <a:pt x="1070" y="2511"/>
                    <a:pt x="1071" y="2510"/>
                  </a:cubicBezTo>
                  <a:cubicBezTo>
                    <a:pt x="1072" y="2510"/>
                    <a:pt x="1072" y="2510"/>
                    <a:pt x="1073" y="2510"/>
                  </a:cubicBezTo>
                  <a:cubicBezTo>
                    <a:pt x="1073" y="2509"/>
                    <a:pt x="1073" y="2509"/>
                    <a:pt x="1074" y="2509"/>
                  </a:cubicBezTo>
                  <a:cubicBezTo>
                    <a:pt x="1074" y="2509"/>
                    <a:pt x="1074" y="2509"/>
                    <a:pt x="1075" y="2509"/>
                  </a:cubicBezTo>
                  <a:cubicBezTo>
                    <a:pt x="1075" y="2508"/>
                    <a:pt x="1076" y="2508"/>
                    <a:pt x="1077" y="2508"/>
                  </a:cubicBezTo>
                  <a:cubicBezTo>
                    <a:pt x="1077" y="2508"/>
                    <a:pt x="1077" y="2508"/>
                    <a:pt x="1077" y="2508"/>
                  </a:cubicBezTo>
                  <a:cubicBezTo>
                    <a:pt x="1078" y="2507"/>
                    <a:pt x="1078" y="2507"/>
                    <a:pt x="1079" y="2507"/>
                  </a:cubicBezTo>
                  <a:cubicBezTo>
                    <a:pt x="1086" y="2504"/>
                    <a:pt x="1093" y="2501"/>
                    <a:pt x="1100" y="2498"/>
                  </a:cubicBezTo>
                  <a:cubicBezTo>
                    <a:pt x="1100" y="2498"/>
                    <a:pt x="1101" y="2497"/>
                    <a:pt x="1102" y="2497"/>
                  </a:cubicBezTo>
                  <a:cubicBezTo>
                    <a:pt x="1102" y="2497"/>
                    <a:pt x="1103" y="2497"/>
                    <a:pt x="1103" y="2497"/>
                  </a:cubicBezTo>
                  <a:cubicBezTo>
                    <a:pt x="1104" y="2496"/>
                    <a:pt x="1104" y="2496"/>
                    <a:pt x="1105" y="2496"/>
                  </a:cubicBezTo>
                  <a:cubicBezTo>
                    <a:pt x="1105" y="2496"/>
                    <a:pt x="1105" y="2496"/>
                    <a:pt x="1105" y="2496"/>
                  </a:cubicBezTo>
                  <a:cubicBezTo>
                    <a:pt x="1106" y="2495"/>
                    <a:pt x="1106" y="2495"/>
                    <a:pt x="1107" y="2495"/>
                  </a:cubicBezTo>
                  <a:cubicBezTo>
                    <a:pt x="1111" y="2493"/>
                    <a:pt x="1115" y="2492"/>
                    <a:pt x="1119" y="2490"/>
                  </a:cubicBezTo>
                  <a:cubicBezTo>
                    <a:pt x="1119" y="2490"/>
                    <a:pt x="1119" y="2490"/>
                    <a:pt x="1119" y="2490"/>
                  </a:cubicBezTo>
                  <a:cubicBezTo>
                    <a:pt x="1119" y="2490"/>
                    <a:pt x="1119" y="2490"/>
                    <a:pt x="1120" y="2490"/>
                  </a:cubicBezTo>
                  <a:cubicBezTo>
                    <a:pt x="1122" y="2489"/>
                    <a:pt x="1124" y="2488"/>
                    <a:pt x="1127" y="2487"/>
                  </a:cubicBezTo>
                  <a:cubicBezTo>
                    <a:pt x="1127" y="2486"/>
                    <a:pt x="1127" y="2486"/>
                    <a:pt x="1128" y="2486"/>
                  </a:cubicBezTo>
                  <a:cubicBezTo>
                    <a:pt x="1128" y="2486"/>
                    <a:pt x="1128" y="2486"/>
                    <a:pt x="1128" y="2486"/>
                  </a:cubicBezTo>
                  <a:cubicBezTo>
                    <a:pt x="1129" y="2486"/>
                    <a:pt x="1129" y="2485"/>
                    <a:pt x="1130" y="2485"/>
                  </a:cubicBezTo>
                  <a:cubicBezTo>
                    <a:pt x="1131" y="2485"/>
                    <a:pt x="1131" y="2485"/>
                    <a:pt x="1131" y="2485"/>
                  </a:cubicBezTo>
                  <a:cubicBezTo>
                    <a:pt x="1132" y="2484"/>
                    <a:pt x="1133" y="2484"/>
                    <a:pt x="1134" y="2484"/>
                  </a:cubicBezTo>
                  <a:cubicBezTo>
                    <a:pt x="1134" y="2484"/>
                    <a:pt x="1134" y="2484"/>
                    <a:pt x="1134" y="2483"/>
                  </a:cubicBezTo>
                  <a:cubicBezTo>
                    <a:pt x="1136" y="2483"/>
                    <a:pt x="1138" y="2482"/>
                    <a:pt x="1139" y="2481"/>
                  </a:cubicBezTo>
                  <a:cubicBezTo>
                    <a:pt x="1140" y="2481"/>
                    <a:pt x="1140" y="2481"/>
                    <a:pt x="1140" y="2481"/>
                  </a:cubicBezTo>
                  <a:cubicBezTo>
                    <a:pt x="1141" y="2481"/>
                    <a:pt x="1141" y="2480"/>
                    <a:pt x="1142" y="2480"/>
                  </a:cubicBezTo>
                  <a:cubicBezTo>
                    <a:pt x="1142" y="2480"/>
                    <a:pt x="1143" y="2480"/>
                    <a:pt x="1143" y="2480"/>
                  </a:cubicBezTo>
                  <a:cubicBezTo>
                    <a:pt x="1143" y="2479"/>
                    <a:pt x="1144" y="2479"/>
                    <a:pt x="1144" y="2479"/>
                  </a:cubicBezTo>
                  <a:cubicBezTo>
                    <a:pt x="1144" y="2479"/>
                    <a:pt x="1144" y="2479"/>
                    <a:pt x="1145" y="2479"/>
                  </a:cubicBezTo>
                  <a:cubicBezTo>
                    <a:pt x="1145" y="2479"/>
                    <a:pt x="1145" y="2479"/>
                    <a:pt x="1145" y="2479"/>
                  </a:cubicBezTo>
                  <a:cubicBezTo>
                    <a:pt x="1146" y="2478"/>
                    <a:pt x="1148" y="2478"/>
                    <a:pt x="1149" y="2477"/>
                  </a:cubicBezTo>
                  <a:cubicBezTo>
                    <a:pt x="1149" y="2477"/>
                    <a:pt x="1149" y="2477"/>
                    <a:pt x="1150" y="2477"/>
                  </a:cubicBezTo>
                  <a:cubicBezTo>
                    <a:pt x="1150" y="2477"/>
                    <a:pt x="1150" y="2477"/>
                    <a:pt x="1150" y="2477"/>
                  </a:cubicBezTo>
                  <a:cubicBezTo>
                    <a:pt x="1152" y="2476"/>
                    <a:pt x="1154" y="2475"/>
                    <a:pt x="1156" y="2474"/>
                  </a:cubicBezTo>
                  <a:cubicBezTo>
                    <a:pt x="1156" y="2474"/>
                    <a:pt x="1156" y="2474"/>
                    <a:pt x="1157" y="2474"/>
                  </a:cubicBezTo>
                  <a:cubicBezTo>
                    <a:pt x="1157" y="2474"/>
                    <a:pt x="1157" y="2474"/>
                    <a:pt x="1157" y="2474"/>
                  </a:cubicBezTo>
                  <a:cubicBezTo>
                    <a:pt x="1158" y="2473"/>
                    <a:pt x="1158" y="2473"/>
                    <a:pt x="1158" y="2473"/>
                  </a:cubicBezTo>
                  <a:cubicBezTo>
                    <a:pt x="1159" y="2473"/>
                    <a:pt x="1160" y="2473"/>
                    <a:pt x="1161" y="2472"/>
                  </a:cubicBezTo>
                  <a:cubicBezTo>
                    <a:pt x="1162" y="2472"/>
                    <a:pt x="1163" y="2471"/>
                    <a:pt x="1164" y="2471"/>
                  </a:cubicBezTo>
                  <a:cubicBezTo>
                    <a:pt x="1165" y="2470"/>
                    <a:pt x="1165" y="2470"/>
                    <a:pt x="1166" y="2470"/>
                  </a:cubicBezTo>
                  <a:cubicBezTo>
                    <a:pt x="1167" y="2470"/>
                    <a:pt x="1167" y="2469"/>
                    <a:pt x="1167" y="2469"/>
                  </a:cubicBezTo>
                  <a:cubicBezTo>
                    <a:pt x="1168" y="2469"/>
                    <a:pt x="1168" y="2469"/>
                    <a:pt x="1168" y="2469"/>
                  </a:cubicBezTo>
                  <a:cubicBezTo>
                    <a:pt x="1168" y="2469"/>
                    <a:pt x="1168" y="2469"/>
                    <a:pt x="1169" y="2469"/>
                  </a:cubicBezTo>
                  <a:cubicBezTo>
                    <a:pt x="1169" y="2469"/>
                    <a:pt x="1169" y="2468"/>
                    <a:pt x="1170" y="2468"/>
                  </a:cubicBezTo>
                  <a:cubicBezTo>
                    <a:pt x="1170" y="2468"/>
                    <a:pt x="1170" y="2468"/>
                    <a:pt x="1170" y="2468"/>
                  </a:cubicBezTo>
                  <a:cubicBezTo>
                    <a:pt x="1174" y="2467"/>
                    <a:pt x="1177" y="2465"/>
                    <a:pt x="1180" y="2464"/>
                  </a:cubicBezTo>
                  <a:cubicBezTo>
                    <a:pt x="1181" y="2463"/>
                    <a:pt x="1182" y="2463"/>
                    <a:pt x="1183" y="2463"/>
                  </a:cubicBezTo>
                  <a:cubicBezTo>
                    <a:pt x="1184" y="2462"/>
                    <a:pt x="1185" y="2462"/>
                    <a:pt x="1186" y="2461"/>
                  </a:cubicBezTo>
                  <a:cubicBezTo>
                    <a:pt x="1188" y="2461"/>
                    <a:pt x="1189" y="2460"/>
                    <a:pt x="1190" y="2459"/>
                  </a:cubicBezTo>
                  <a:cubicBezTo>
                    <a:pt x="1191" y="2459"/>
                    <a:pt x="1191" y="2459"/>
                    <a:pt x="1191" y="2459"/>
                  </a:cubicBezTo>
                  <a:cubicBezTo>
                    <a:pt x="1191" y="2459"/>
                    <a:pt x="1191" y="2459"/>
                    <a:pt x="1192" y="2459"/>
                  </a:cubicBezTo>
                  <a:cubicBezTo>
                    <a:pt x="1192" y="2459"/>
                    <a:pt x="1192" y="2459"/>
                    <a:pt x="1192" y="2459"/>
                  </a:cubicBezTo>
                  <a:cubicBezTo>
                    <a:pt x="1194" y="2458"/>
                    <a:pt x="1196" y="2457"/>
                    <a:pt x="1197" y="2456"/>
                  </a:cubicBezTo>
                  <a:cubicBezTo>
                    <a:pt x="1198" y="2456"/>
                    <a:pt x="1198" y="2456"/>
                    <a:pt x="1199" y="2456"/>
                  </a:cubicBezTo>
                  <a:cubicBezTo>
                    <a:pt x="1199" y="2456"/>
                    <a:pt x="1199" y="2456"/>
                    <a:pt x="1200" y="2456"/>
                  </a:cubicBezTo>
                  <a:cubicBezTo>
                    <a:pt x="1200" y="2455"/>
                    <a:pt x="1200" y="2455"/>
                    <a:pt x="1200" y="2455"/>
                  </a:cubicBezTo>
                  <a:cubicBezTo>
                    <a:pt x="1201" y="2455"/>
                    <a:pt x="1201" y="2455"/>
                    <a:pt x="1201" y="2455"/>
                  </a:cubicBezTo>
                  <a:cubicBezTo>
                    <a:pt x="1202" y="2455"/>
                    <a:pt x="1202" y="2454"/>
                    <a:pt x="1202" y="2454"/>
                  </a:cubicBezTo>
                  <a:cubicBezTo>
                    <a:pt x="1203" y="2454"/>
                    <a:pt x="1203" y="2454"/>
                    <a:pt x="1203" y="2454"/>
                  </a:cubicBezTo>
                  <a:cubicBezTo>
                    <a:pt x="1203" y="2454"/>
                    <a:pt x="1203" y="2454"/>
                    <a:pt x="1203" y="2454"/>
                  </a:cubicBezTo>
                  <a:cubicBezTo>
                    <a:pt x="1204" y="2454"/>
                    <a:pt x="1204" y="2454"/>
                    <a:pt x="1204" y="2454"/>
                  </a:cubicBezTo>
                  <a:cubicBezTo>
                    <a:pt x="1205" y="2453"/>
                    <a:pt x="1206" y="2453"/>
                    <a:pt x="1207" y="2452"/>
                  </a:cubicBezTo>
                  <a:cubicBezTo>
                    <a:pt x="1207" y="2452"/>
                    <a:pt x="1207" y="2452"/>
                    <a:pt x="1207" y="2452"/>
                  </a:cubicBezTo>
                  <a:cubicBezTo>
                    <a:pt x="1208" y="2452"/>
                    <a:pt x="1208" y="2452"/>
                    <a:pt x="1208" y="2452"/>
                  </a:cubicBezTo>
                  <a:cubicBezTo>
                    <a:pt x="1208" y="2452"/>
                    <a:pt x="1208" y="2452"/>
                    <a:pt x="1208" y="2452"/>
                  </a:cubicBezTo>
                  <a:cubicBezTo>
                    <a:pt x="1214" y="2449"/>
                    <a:pt x="1219" y="2447"/>
                    <a:pt x="1225" y="2445"/>
                  </a:cubicBezTo>
                  <a:cubicBezTo>
                    <a:pt x="1226" y="2444"/>
                    <a:pt x="1226" y="2444"/>
                    <a:pt x="1226" y="2444"/>
                  </a:cubicBezTo>
                  <a:cubicBezTo>
                    <a:pt x="1227" y="2444"/>
                    <a:pt x="1227" y="2444"/>
                    <a:pt x="1228" y="2444"/>
                  </a:cubicBezTo>
                  <a:cubicBezTo>
                    <a:pt x="1228" y="2444"/>
                    <a:pt x="1228" y="2443"/>
                    <a:pt x="1228" y="2443"/>
                  </a:cubicBezTo>
                  <a:cubicBezTo>
                    <a:pt x="1228" y="2443"/>
                    <a:pt x="1229" y="2443"/>
                    <a:pt x="1229" y="2443"/>
                  </a:cubicBezTo>
                  <a:cubicBezTo>
                    <a:pt x="1229" y="2443"/>
                    <a:pt x="1229" y="2443"/>
                    <a:pt x="1230" y="2443"/>
                  </a:cubicBezTo>
                  <a:cubicBezTo>
                    <a:pt x="1230" y="2443"/>
                    <a:pt x="1231" y="2442"/>
                    <a:pt x="1231" y="2442"/>
                  </a:cubicBezTo>
                  <a:cubicBezTo>
                    <a:pt x="1231" y="2442"/>
                    <a:pt x="1231" y="2442"/>
                    <a:pt x="1232" y="2442"/>
                  </a:cubicBezTo>
                  <a:cubicBezTo>
                    <a:pt x="1232" y="2442"/>
                    <a:pt x="1232" y="2442"/>
                    <a:pt x="1232" y="2442"/>
                  </a:cubicBezTo>
                  <a:cubicBezTo>
                    <a:pt x="1233" y="2441"/>
                    <a:pt x="1234" y="2441"/>
                    <a:pt x="1234" y="2441"/>
                  </a:cubicBezTo>
                  <a:cubicBezTo>
                    <a:pt x="1235" y="2441"/>
                    <a:pt x="1235" y="2440"/>
                    <a:pt x="1235" y="2440"/>
                  </a:cubicBezTo>
                  <a:cubicBezTo>
                    <a:pt x="1236" y="2440"/>
                    <a:pt x="1236" y="2440"/>
                    <a:pt x="1236" y="2440"/>
                  </a:cubicBezTo>
                  <a:cubicBezTo>
                    <a:pt x="1237" y="2440"/>
                    <a:pt x="1238" y="2439"/>
                    <a:pt x="1238" y="2439"/>
                  </a:cubicBezTo>
                  <a:cubicBezTo>
                    <a:pt x="1240" y="2439"/>
                    <a:pt x="1241" y="2438"/>
                    <a:pt x="1242" y="2437"/>
                  </a:cubicBezTo>
                  <a:cubicBezTo>
                    <a:pt x="1243" y="2437"/>
                    <a:pt x="1243" y="2437"/>
                    <a:pt x="1243" y="2437"/>
                  </a:cubicBezTo>
                  <a:cubicBezTo>
                    <a:pt x="1244" y="2437"/>
                    <a:pt x="1245" y="2436"/>
                    <a:pt x="1246" y="2436"/>
                  </a:cubicBezTo>
                  <a:cubicBezTo>
                    <a:pt x="1246" y="2436"/>
                    <a:pt x="1246" y="2436"/>
                    <a:pt x="1246" y="2436"/>
                  </a:cubicBezTo>
                  <a:cubicBezTo>
                    <a:pt x="1247" y="2435"/>
                    <a:pt x="1247" y="2435"/>
                    <a:pt x="1248" y="2435"/>
                  </a:cubicBezTo>
                  <a:cubicBezTo>
                    <a:pt x="1248" y="2435"/>
                    <a:pt x="1248" y="2435"/>
                    <a:pt x="1248" y="2435"/>
                  </a:cubicBezTo>
                  <a:cubicBezTo>
                    <a:pt x="1249" y="2435"/>
                    <a:pt x="1249" y="2434"/>
                    <a:pt x="1250" y="2434"/>
                  </a:cubicBezTo>
                  <a:cubicBezTo>
                    <a:pt x="1250" y="2434"/>
                    <a:pt x="1250" y="2434"/>
                    <a:pt x="1250" y="2434"/>
                  </a:cubicBezTo>
                  <a:cubicBezTo>
                    <a:pt x="1251" y="2434"/>
                    <a:pt x="1253" y="2433"/>
                    <a:pt x="1254" y="2432"/>
                  </a:cubicBezTo>
                  <a:cubicBezTo>
                    <a:pt x="1254" y="2432"/>
                    <a:pt x="1254" y="2432"/>
                    <a:pt x="1255" y="2432"/>
                  </a:cubicBezTo>
                  <a:cubicBezTo>
                    <a:pt x="1255" y="2432"/>
                    <a:pt x="1255" y="2432"/>
                    <a:pt x="1256" y="2432"/>
                  </a:cubicBezTo>
                  <a:cubicBezTo>
                    <a:pt x="1256" y="2432"/>
                    <a:pt x="1256" y="2431"/>
                    <a:pt x="1256" y="2431"/>
                  </a:cubicBezTo>
                  <a:cubicBezTo>
                    <a:pt x="1258" y="2431"/>
                    <a:pt x="1259" y="2430"/>
                    <a:pt x="1260" y="2430"/>
                  </a:cubicBezTo>
                  <a:cubicBezTo>
                    <a:pt x="1261" y="2430"/>
                    <a:pt x="1261" y="2429"/>
                    <a:pt x="1261" y="2429"/>
                  </a:cubicBezTo>
                  <a:cubicBezTo>
                    <a:pt x="1262" y="2429"/>
                    <a:pt x="1262" y="2429"/>
                    <a:pt x="1262" y="2429"/>
                  </a:cubicBezTo>
                  <a:cubicBezTo>
                    <a:pt x="1262" y="2429"/>
                    <a:pt x="1263" y="2429"/>
                    <a:pt x="1263" y="2429"/>
                  </a:cubicBezTo>
                  <a:cubicBezTo>
                    <a:pt x="1263" y="2428"/>
                    <a:pt x="1263" y="2428"/>
                    <a:pt x="1264" y="2428"/>
                  </a:cubicBezTo>
                  <a:cubicBezTo>
                    <a:pt x="1265" y="2428"/>
                    <a:pt x="1266" y="2427"/>
                    <a:pt x="1268" y="2427"/>
                  </a:cubicBezTo>
                  <a:cubicBezTo>
                    <a:pt x="1268" y="2426"/>
                    <a:pt x="1268" y="2426"/>
                    <a:pt x="1269" y="2426"/>
                  </a:cubicBezTo>
                  <a:cubicBezTo>
                    <a:pt x="1269" y="2426"/>
                    <a:pt x="1269" y="2426"/>
                    <a:pt x="1269" y="2426"/>
                  </a:cubicBezTo>
                  <a:cubicBezTo>
                    <a:pt x="1271" y="2425"/>
                    <a:pt x="1273" y="2424"/>
                    <a:pt x="1276" y="2423"/>
                  </a:cubicBezTo>
                  <a:cubicBezTo>
                    <a:pt x="1276" y="2423"/>
                    <a:pt x="1276" y="2423"/>
                    <a:pt x="1276" y="2423"/>
                  </a:cubicBezTo>
                  <a:cubicBezTo>
                    <a:pt x="1276" y="2423"/>
                    <a:pt x="1277" y="2423"/>
                    <a:pt x="1277" y="2423"/>
                  </a:cubicBezTo>
                  <a:cubicBezTo>
                    <a:pt x="1277" y="2423"/>
                    <a:pt x="1277" y="2422"/>
                    <a:pt x="1278" y="2422"/>
                  </a:cubicBezTo>
                  <a:cubicBezTo>
                    <a:pt x="1278" y="2422"/>
                    <a:pt x="1278" y="2422"/>
                    <a:pt x="1278" y="2422"/>
                  </a:cubicBezTo>
                  <a:cubicBezTo>
                    <a:pt x="1282" y="2421"/>
                    <a:pt x="1286" y="2419"/>
                    <a:pt x="1289" y="2417"/>
                  </a:cubicBezTo>
                  <a:cubicBezTo>
                    <a:pt x="1290" y="2417"/>
                    <a:pt x="1290" y="2417"/>
                    <a:pt x="1290" y="2417"/>
                  </a:cubicBezTo>
                  <a:cubicBezTo>
                    <a:pt x="1292" y="2416"/>
                    <a:pt x="1293" y="2416"/>
                    <a:pt x="1294" y="2415"/>
                  </a:cubicBezTo>
                  <a:cubicBezTo>
                    <a:pt x="1295" y="2415"/>
                    <a:pt x="1295" y="2415"/>
                    <a:pt x="1295" y="2415"/>
                  </a:cubicBezTo>
                  <a:cubicBezTo>
                    <a:pt x="1296" y="2415"/>
                    <a:pt x="1297" y="2414"/>
                    <a:pt x="1298" y="2414"/>
                  </a:cubicBezTo>
                  <a:cubicBezTo>
                    <a:pt x="1298" y="2414"/>
                    <a:pt x="1298" y="2413"/>
                    <a:pt x="1299" y="2413"/>
                  </a:cubicBezTo>
                  <a:cubicBezTo>
                    <a:pt x="1302" y="2412"/>
                    <a:pt x="1305" y="2411"/>
                    <a:pt x="1308" y="2409"/>
                  </a:cubicBezTo>
                  <a:cubicBezTo>
                    <a:pt x="1308" y="2409"/>
                    <a:pt x="1308" y="2409"/>
                    <a:pt x="1308" y="2409"/>
                  </a:cubicBezTo>
                  <a:cubicBezTo>
                    <a:pt x="1309" y="2409"/>
                    <a:pt x="1310" y="2408"/>
                    <a:pt x="1311" y="2408"/>
                  </a:cubicBezTo>
                  <a:cubicBezTo>
                    <a:pt x="1312" y="2408"/>
                    <a:pt x="1312" y="2408"/>
                    <a:pt x="1312" y="2408"/>
                  </a:cubicBezTo>
                  <a:cubicBezTo>
                    <a:pt x="1312" y="2408"/>
                    <a:pt x="1313" y="2407"/>
                    <a:pt x="1313" y="2407"/>
                  </a:cubicBezTo>
                  <a:cubicBezTo>
                    <a:pt x="1313" y="2407"/>
                    <a:pt x="1313" y="2407"/>
                    <a:pt x="1313" y="2407"/>
                  </a:cubicBezTo>
                  <a:cubicBezTo>
                    <a:pt x="1314" y="2407"/>
                    <a:pt x="1315" y="2407"/>
                    <a:pt x="1315" y="2406"/>
                  </a:cubicBezTo>
                  <a:cubicBezTo>
                    <a:pt x="1316" y="2406"/>
                    <a:pt x="1316" y="2406"/>
                    <a:pt x="1316" y="2406"/>
                  </a:cubicBezTo>
                  <a:cubicBezTo>
                    <a:pt x="1317" y="2406"/>
                    <a:pt x="1317" y="2406"/>
                    <a:pt x="1318" y="2405"/>
                  </a:cubicBezTo>
                  <a:cubicBezTo>
                    <a:pt x="1318" y="2405"/>
                    <a:pt x="1318" y="2405"/>
                    <a:pt x="1318" y="2405"/>
                  </a:cubicBezTo>
                  <a:cubicBezTo>
                    <a:pt x="1319" y="2405"/>
                    <a:pt x="1319" y="2405"/>
                    <a:pt x="1320" y="2404"/>
                  </a:cubicBezTo>
                  <a:cubicBezTo>
                    <a:pt x="1322" y="2404"/>
                    <a:pt x="1324" y="2403"/>
                    <a:pt x="1325" y="2402"/>
                  </a:cubicBezTo>
                  <a:cubicBezTo>
                    <a:pt x="1326" y="2402"/>
                    <a:pt x="1326" y="2402"/>
                    <a:pt x="1327" y="2402"/>
                  </a:cubicBezTo>
                  <a:cubicBezTo>
                    <a:pt x="1327" y="2401"/>
                    <a:pt x="1327" y="2401"/>
                    <a:pt x="1327" y="2401"/>
                  </a:cubicBezTo>
                  <a:cubicBezTo>
                    <a:pt x="1328" y="2401"/>
                    <a:pt x="1328" y="2401"/>
                    <a:pt x="1328" y="2401"/>
                  </a:cubicBezTo>
                  <a:cubicBezTo>
                    <a:pt x="1330" y="2400"/>
                    <a:pt x="1331" y="2399"/>
                    <a:pt x="1333" y="2399"/>
                  </a:cubicBezTo>
                  <a:cubicBezTo>
                    <a:pt x="1341" y="2395"/>
                    <a:pt x="1348" y="2392"/>
                    <a:pt x="1356" y="2389"/>
                  </a:cubicBezTo>
                  <a:cubicBezTo>
                    <a:pt x="1356" y="2389"/>
                    <a:pt x="1357" y="2389"/>
                    <a:pt x="1357" y="2389"/>
                  </a:cubicBezTo>
                  <a:cubicBezTo>
                    <a:pt x="1360" y="2387"/>
                    <a:pt x="1363" y="2386"/>
                    <a:pt x="1366" y="2385"/>
                  </a:cubicBezTo>
                  <a:cubicBezTo>
                    <a:pt x="1366" y="2385"/>
                    <a:pt x="1366" y="2385"/>
                    <a:pt x="1366" y="2385"/>
                  </a:cubicBezTo>
                  <a:cubicBezTo>
                    <a:pt x="1370" y="2383"/>
                    <a:pt x="1375" y="2381"/>
                    <a:pt x="1379" y="2379"/>
                  </a:cubicBezTo>
                  <a:cubicBezTo>
                    <a:pt x="1380" y="2379"/>
                    <a:pt x="1381" y="2378"/>
                    <a:pt x="1382" y="2378"/>
                  </a:cubicBezTo>
                  <a:cubicBezTo>
                    <a:pt x="1383" y="2378"/>
                    <a:pt x="1384" y="2377"/>
                    <a:pt x="1385" y="2377"/>
                  </a:cubicBezTo>
                  <a:cubicBezTo>
                    <a:pt x="1386" y="2376"/>
                    <a:pt x="1387" y="2376"/>
                    <a:pt x="1388" y="2375"/>
                  </a:cubicBezTo>
                  <a:cubicBezTo>
                    <a:pt x="1388" y="2375"/>
                    <a:pt x="1388" y="2375"/>
                    <a:pt x="1388" y="2375"/>
                  </a:cubicBezTo>
                  <a:cubicBezTo>
                    <a:pt x="1389" y="2375"/>
                    <a:pt x="1389" y="2375"/>
                    <a:pt x="1389" y="2375"/>
                  </a:cubicBezTo>
                  <a:cubicBezTo>
                    <a:pt x="1389" y="2375"/>
                    <a:pt x="1389" y="2375"/>
                    <a:pt x="1389" y="2375"/>
                  </a:cubicBezTo>
                  <a:cubicBezTo>
                    <a:pt x="1389" y="2375"/>
                    <a:pt x="1389" y="2375"/>
                    <a:pt x="1389" y="2375"/>
                  </a:cubicBezTo>
                  <a:cubicBezTo>
                    <a:pt x="1390" y="2374"/>
                    <a:pt x="1391" y="2374"/>
                    <a:pt x="1392" y="2374"/>
                  </a:cubicBezTo>
                  <a:cubicBezTo>
                    <a:pt x="1392" y="2374"/>
                    <a:pt x="1393" y="2373"/>
                    <a:pt x="1393" y="2373"/>
                  </a:cubicBezTo>
                  <a:cubicBezTo>
                    <a:pt x="1395" y="2372"/>
                    <a:pt x="1397" y="2372"/>
                    <a:pt x="1399" y="2371"/>
                  </a:cubicBezTo>
                  <a:cubicBezTo>
                    <a:pt x="1399" y="2371"/>
                    <a:pt x="1399" y="2371"/>
                    <a:pt x="1399" y="2371"/>
                  </a:cubicBezTo>
                  <a:cubicBezTo>
                    <a:pt x="1400" y="2370"/>
                    <a:pt x="1401" y="2370"/>
                    <a:pt x="1402" y="2370"/>
                  </a:cubicBezTo>
                  <a:cubicBezTo>
                    <a:pt x="1402" y="2369"/>
                    <a:pt x="1402" y="2369"/>
                    <a:pt x="1402" y="2369"/>
                  </a:cubicBezTo>
                  <a:cubicBezTo>
                    <a:pt x="1404" y="2369"/>
                    <a:pt x="1406" y="2368"/>
                    <a:pt x="1408" y="2367"/>
                  </a:cubicBezTo>
                  <a:cubicBezTo>
                    <a:pt x="1408" y="2367"/>
                    <a:pt x="1408" y="2367"/>
                    <a:pt x="1409" y="2367"/>
                  </a:cubicBezTo>
                  <a:cubicBezTo>
                    <a:pt x="1411" y="2366"/>
                    <a:pt x="1413" y="2365"/>
                    <a:pt x="1415" y="2364"/>
                  </a:cubicBezTo>
                  <a:cubicBezTo>
                    <a:pt x="1415" y="2364"/>
                    <a:pt x="1415" y="2364"/>
                    <a:pt x="1415" y="2364"/>
                  </a:cubicBezTo>
                  <a:cubicBezTo>
                    <a:pt x="1417" y="2363"/>
                    <a:pt x="1418" y="2363"/>
                    <a:pt x="1419" y="2362"/>
                  </a:cubicBezTo>
                  <a:cubicBezTo>
                    <a:pt x="1420" y="2362"/>
                    <a:pt x="1420" y="2362"/>
                    <a:pt x="1420" y="2362"/>
                  </a:cubicBezTo>
                  <a:cubicBezTo>
                    <a:pt x="1420" y="2362"/>
                    <a:pt x="1421" y="2362"/>
                    <a:pt x="1421" y="2361"/>
                  </a:cubicBezTo>
                  <a:cubicBezTo>
                    <a:pt x="1421" y="2361"/>
                    <a:pt x="1421" y="2361"/>
                    <a:pt x="1421" y="2361"/>
                  </a:cubicBezTo>
                  <a:cubicBezTo>
                    <a:pt x="1422" y="2361"/>
                    <a:pt x="1422" y="2361"/>
                    <a:pt x="1422" y="2361"/>
                  </a:cubicBezTo>
                  <a:cubicBezTo>
                    <a:pt x="1423" y="2361"/>
                    <a:pt x="1423" y="2360"/>
                    <a:pt x="1424" y="2360"/>
                  </a:cubicBezTo>
                  <a:cubicBezTo>
                    <a:pt x="1424" y="2360"/>
                    <a:pt x="1424" y="2360"/>
                    <a:pt x="1424" y="2360"/>
                  </a:cubicBezTo>
                  <a:cubicBezTo>
                    <a:pt x="1424" y="2360"/>
                    <a:pt x="1425" y="2360"/>
                    <a:pt x="1425" y="2360"/>
                  </a:cubicBezTo>
                  <a:cubicBezTo>
                    <a:pt x="1425" y="2360"/>
                    <a:pt x="1425" y="2360"/>
                    <a:pt x="1425" y="2359"/>
                  </a:cubicBezTo>
                  <a:cubicBezTo>
                    <a:pt x="1426" y="2359"/>
                    <a:pt x="1427" y="2359"/>
                    <a:pt x="1428" y="2359"/>
                  </a:cubicBezTo>
                  <a:cubicBezTo>
                    <a:pt x="1428" y="2359"/>
                    <a:pt x="1428" y="2359"/>
                    <a:pt x="1428" y="2359"/>
                  </a:cubicBezTo>
                  <a:cubicBezTo>
                    <a:pt x="1430" y="2357"/>
                    <a:pt x="1433" y="2356"/>
                    <a:pt x="1435" y="2355"/>
                  </a:cubicBezTo>
                  <a:cubicBezTo>
                    <a:pt x="1435" y="2355"/>
                    <a:pt x="1436" y="2355"/>
                    <a:pt x="1436" y="2355"/>
                  </a:cubicBezTo>
                  <a:cubicBezTo>
                    <a:pt x="1436" y="2355"/>
                    <a:pt x="1436" y="2355"/>
                    <a:pt x="1436" y="2355"/>
                  </a:cubicBezTo>
                  <a:cubicBezTo>
                    <a:pt x="1436" y="2355"/>
                    <a:pt x="1436" y="2355"/>
                    <a:pt x="1436" y="2355"/>
                  </a:cubicBezTo>
                  <a:cubicBezTo>
                    <a:pt x="1438" y="2354"/>
                    <a:pt x="1439" y="2354"/>
                    <a:pt x="1440" y="2353"/>
                  </a:cubicBezTo>
                  <a:cubicBezTo>
                    <a:pt x="1440" y="2353"/>
                    <a:pt x="1440" y="2353"/>
                    <a:pt x="1440" y="2353"/>
                  </a:cubicBezTo>
                  <a:cubicBezTo>
                    <a:pt x="1441" y="2353"/>
                    <a:pt x="1442" y="2353"/>
                    <a:pt x="1442" y="2352"/>
                  </a:cubicBezTo>
                  <a:cubicBezTo>
                    <a:pt x="1443" y="2352"/>
                    <a:pt x="1443" y="2352"/>
                    <a:pt x="1444" y="2352"/>
                  </a:cubicBezTo>
                  <a:cubicBezTo>
                    <a:pt x="1444" y="2352"/>
                    <a:pt x="1444" y="2352"/>
                    <a:pt x="1444" y="2352"/>
                  </a:cubicBezTo>
                  <a:cubicBezTo>
                    <a:pt x="1444" y="2352"/>
                    <a:pt x="1444" y="2352"/>
                    <a:pt x="1444" y="2351"/>
                  </a:cubicBezTo>
                  <a:cubicBezTo>
                    <a:pt x="1445" y="2351"/>
                    <a:pt x="1445" y="2351"/>
                    <a:pt x="1445" y="2351"/>
                  </a:cubicBezTo>
                  <a:cubicBezTo>
                    <a:pt x="1446" y="2351"/>
                    <a:pt x="1447" y="2350"/>
                    <a:pt x="1448" y="2350"/>
                  </a:cubicBezTo>
                  <a:cubicBezTo>
                    <a:pt x="1448" y="2350"/>
                    <a:pt x="1448" y="2350"/>
                    <a:pt x="1448" y="2350"/>
                  </a:cubicBezTo>
                  <a:cubicBezTo>
                    <a:pt x="1449" y="2350"/>
                    <a:pt x="1449" y="2349"/>
                    <a:pt x="1449" y="2349"/>
                  </a:cubicBezTo>
                  <a:cubicBezTo>
                    <a:pt x="1450" y="2349"/>
                    <a:pt x="1450" y="2349"/>
                    <a:pt x="1450" y="2349"/>
                  </a:cubicBezTo>
                  <a:cubicBezTo>
                    <a:pt x="1450" y="2349"/>
                    <a:pt x="1450" y="2349"/>
                    <a:pt x="1450" y="2349"/>
                  </a:cubicBezTo>
                  <a:cubicBezTo>
                    <a:pt x="1451" y="2349"/>
                    <a:pt x="1451" y="2349"/>
                    <a:pt x="1451" y="2348"/>
                  </a:cubicBezTo>
                  <a:cubicBezTo>
                    <a:pt x="1452" y="2348"/>
                    <a:pt x="1452" y="2348"/>
                    <a:pt x="1452" y="2348"/>
                  </a:cubicBezTo>
                  <a:cubicBezTo>
                    <a:pt x="1452" y="2348"/>
                    <a:pt x="1453" y="2348"/>
                    <a:pt x="1453" y="2348"/>
                  </a:cubicBezTo>
                  <a:cubicBezTo>
                    <a:pt x="1453" y="2348"/>
                    <a:pt x="1453" y="2348"/>
                    <a:pt x="1453" y="2348"/>
                  </a:cubicBezTo>
                  <a:cubicBezTo>
                    <a:pt x="1454" y="2347"/>
                    <a:pt x="1456" y="2347"/>
                    <a:pt x="1457" y="2346"/>
                  </a:cubicBezTo>
                  <a:cubicBezTo>
                    <a:pt x="1457" y="2346"/>
                    <a:pt x="1458" y="2346"/>
                    <a:pt x="1458" y="2346"/>
                  </a:cubicBezTo>
                  <a:cubicBezTo>
                    <a:pt x="1459" y="2345"/>
                    <a:pt x="1459" y="2345"/>
                    <a:pt x="1460" y="2345"/>
                  </a:cubicBezTo>
                  <a:cubicBezTo>
                    <a:pt x="1460" y="2345"/>
                    <a:pt x="1460" y="2345"/>
                    <a:pt x="1460" y="2345"/>
                  </a:cubicBezTo>
                  <a:cubicBezTo>
                    <a:pt x="1460" y="2345"/>
                    <a:pt x="1460" y="2345"/>
                    <a:pt x="1460" y="2345"/>
                  </a:cubicBezTo>
                  <a:cubicBezTo>
                    <a:pt x="1461" y="2345"/>
                    <a:pt x="1461" y="2345"/>
                    <a:pt x="1461" y="2344"/>
                  </a:cubicBezTo>
                  <a:cubicBezTo>
                    <a:pt x="1464" y="2343"/>
                    <a:pt x="1467" y="2342"/>
                    <a:pt x="1471" y="2340"/>
                  </a:cubicBezTo>
                  <a:cubicBezTo>
                    <a:pt x="1471" y="2340"/>
                    <a:pt x="1472" y="2340"/>
                    <a:pt x="1472" y="2339"/>
                  </a:cubicBezTo>
                  <a:cubicBezTo>
                    <a:pt x="1473" y="2339"/>
                    <a:pt x="1474" y="2339"/>
                    <a:pt x="1475" y="2338"/>
                  </a:cubicBezTo>
                  <a:cubicBezTo>
                    <a:pt x="1475" y="2338"/>
                    <a:pt x="1476" y="2338"/>
                    <a:pt x="1476" y="2338"/>
                  </a:cubicBezTo>
                  <a:cubicBezTo>
                    <a:pt x="1476" y="2338"/>
                    <a:pt x="1476" y="2338"/>
                    <a:pt x="1476" y="2338"/>
                  </a:cubicBezTo>
                  <a:cubicBezTo>
                    <a:pt x="1476" y="2338"/>
                    <a:pt x="1477" y="2338"/>
                    <a:pt x="1477" y="2338"/>
                  </a:cubicBezTo>
                  <a:cubicBezTo>
                    <a:pt x="1477" y="2338"/>
                    <a:pt x="1477" y="2338"/>
                    <a:pt x="1477" y="2338"/>
                  </a:cubicBezTo>
                  <a:cubicBezTo>
                    <a:pt x="1477" y="2337"/>
                    <a:pt x="1477" y="2337"/>
                    <a:pt x="1477" y="2337"/>
                  </a:cubicBezTo>
                  <a:cubicBezTo>
                    <a:pt x="1478" y="2337"/>
                    <a:pt x="1478" y="2337"/>
                    <a:pt x="1478" y="2337"/>
                  </a:cubicBezTo>
                  <a:cubicBezTo>
                    <a:pt x="1478" y="2337"/>
                    <a:pt x="1478" y="2337"/>
                    <a:pt x="1478" y="2337"/>
                  </a:cubicBezTo>
                  <a:cubicBezTo>
                    <a:pt x="1484" y="2335"/>
                    <a:pt x="1489" y="2332"/>
                    <a:pt x="1494" y="2330"/>
                  </a:cubicBezTo>
                  <a:cubicBezTo>
                    <a:pt x="1495" y="2330"/>
                    <a:pt x="1495" y="2330"/>
                    <a:pt x="1495" y="2330"/>
                  </a:cubicBezTo>
                  <a:cubicBezTo>
                    <a:pt x="1495" y="2330"/>
                    <a:pt x="1495" y="2330"/>
                    <a:pt x="1495" y="2330"/>
                  </a:cubicBezTo>
                  <a:cubicBezTo>
                    <a:pt x="1495" y="2330"/>
                    <a:pt x="1495" y="2330"/>
                    <a:pt x="1495" y="2330"/>
                  </a:cubicBezTo>
                  <a:cubicBezTo>
                    <a:pt x="1496" y="2329"/>
                    <a:pt x="1497" y="2329"/>
                    <a:pt x="1498" y="2329"/>
                  </a:cubicBezTo>
                  <a:cubicBezTo>
                    <a:pt x="1498" y="2328"/>
                    <a:pt x="1498" y="2328"/>
                    <a:pt x="1499" y="2328"/>
                  </a:cubicBezTo>
                  <a:cubicBezTo>
                    <a:pt x="1499" y="2328"/>
                    <a:pt x="1499" y="2328"/>
                    <a:pt x="1500" y="2328"/>
                  </a:cubicBezTo>
                  <a:cubicBezTo>
                    <a:pt x="1500" y="2328"/>
                    <a:pt x="1500" y="2328"/>
                    <a:pt x="1500" y="2328"/>
                  </a:cubicBezTo>
                  <a:cubicBezTo>
                    <a:pt x="1500" y="2328"/>
                    <a:pt x="1500" y="2328"/>
                    <a:pt x="1501" y="2328"/>
                  </a:cubicBezTo>
                  <a:cubicBezTo>
                    <a:pt x="1501" y="2327"/>
                    <a:pt x="1501" y="2327"/>
                    <a:pt x="1501" y="2327"/>
                  </a:cubicBezTo>
                  <a:cubicBezTo>
                    <a:pt x="1502" y="2327"/>
                    <a:pt x="1502" y="2327"/>
                    <a:pt x="1502" y="2327"/>
                  </a:cubicBezTo>
                  <a:cubicBezTo>
                    <a:pt x="1503" y="2326"/>
                    <a:pt x="1504" y="2326"/>
                    <a:pt x="1505" y="2326"/>
                  </a:cubicBezTo>
                  <a:cubicBezTo>
                    <a:pt x="1505" y="2326"/>
                    <a:pt x="1505" y="2326"/>
                    <a:pt x="1505" y="2326"/>
                  </a:cubicBezTo>
                  <a:cubicBezTo>
                    <a:pt x="1505" y="2326"/>
                    <a:pt x="1505" y="2325"/>
                    <a:pt x="1505" y="2325"/>
                  </a:cubicBezTo>
                  <a:cubicBezTo>
                    <a:pt x="1506" y="2325"/>
                    <a:pt x="1507" y="2325"/>
                    <a:pt x="1508" y="2325"/>
                  </a:cubicBezTo>
                  <a:cubicBezTo>
                    <a:pt x="1508" y="2324"/>
                    <a:pt x="1508" y="2324"/>
                    <a:pt x="1509" y="2324"/>
                  </a:cubicBezTo>
                  <a:cubicBezTo>
                    <a:pt x="1509" y="2324"/>
                    <a:pt x="1509" y="2324"/>
                    <a:pt x="1509" y="2324"/>
                  </a:cubicBezTo>
                  <a:cubicBezTo>
                    <a:pt x="1510" y="2323"/>
                    <a:pt x="1511" y="2323"/>
                    <a:pt x="1513" y="2322"/>
                  </a:cubicBezTo>
                  <a:cubicBezTo>
                    <a:pt x="1513" y="2322"/>
                    <a:pt x="1513" y="2322"/>
                    <a:pt x="1513" y="2322"/>
                  </a:cubicBezTo>
                  <a:cubicBezTo>
                    <a:pt x="1513" y="2322"/>
                    <a:pt x="1513" y="2322"/>
                    <a:pt x="1513" y="2322"/>
                  </a:cubicBezTo>
                  <a:cubicBezTo>
                    <a:pt x="1514" y="2322"/>
                    <a:pt x="1514" y="2322"/>
                    <a:pt x="1514" y="2322"/>
                  </a:cubicBezTo>
                  <a:cubicBezTo>
                    <a:pt x="1515" y="2321"/>
                    <a:pt x="1517" y="2321"/>
                    <a:pt x="1518" y="2320"/>
                  </a:cubicBezTo>
                  <a:cubicBezTo>
                    <a:pt x="1518" y="2320"/>
                    <a:pt x="1518" y="2320"/>
                    <a:pt x="1518" y="2320"/>
                  </a:cubicBezTo>
                  <a:cubicBezTo>
                    <a:pt x="1519" y="2320"/>
                    <a:pt x="1519" y="2320"/>
                    <a:pt x="1519" y="2320"/>
                  </a:cubicBezTo>
                  <a:cubicBezTo>
                    <a:pt x="1519" y="2320"/>
                    <a:pt x="1519" y="2320"/>
                    <a:pt x="1519" y="2320"/>
                  </a:cubicBezTo>
                  <a:cubicBezTo>
                    <a:pt x="1519" y="2320"/>
                    <a:pt x="1519" y="2320"/>
                    <a:pt x="1519" y="2320"/>
                  </a:cubicBezTo>
                  <a:cubicBezTo>
                    <a:pt x="1520" y="2319"/>
                    <a:pt x="1520" y="2319"/>
                    <a:pt x="1521" y="2319"/>
                  </a:cubicBezTo>
                  <a:cubicBezTo>
                    <a:pt x="1521" y="2319"/>
                    <a:pt x="1521" y="2319"/>
                    <a:pt x="1521" y="2319"/>
                  </a:cubicBezTo>
                  <a:cubicBezTo>
                    <a:pt x="1521" y="2319"/>
                    <a:pt x="1522" y="2319"/>
                    <a:pt x="1522" y="2318"/>
                  </a:cubicBezTo>
                  <a:cubicBezTo>
                    <a:pt x="1522" y="2318"/>
                    <a:pt x="1522" y="2318"/>
                    <a:pt x="1522" y="2318"/>
                  </a:cubicBezTo>
                  <a:cubicBezTo>
                    <a:pt x="1523" y="2318"/>
                    <a:pt x="1524" y="2317"/>
                    <a:pt x="1526" y="2317"/>
                  </a:cubicBezTo>
                  <a:cubicBezTo>
                    <a:pt x="1526" y="2317"/>
                    <a:pt x="1526" y="2317"/>
                    <a:pt x="1526" y="2317"/>
                  </a:cubicBezTo>
                  <a:cubicBezTo>
                    <a:pt x="1528" y="2316"/>
                    <a:pt x="1529" y="2315"/>
                    <a:pt x="1531" y="2315"/>
                  </a:cubicBezTo>
                  <a:cubicBezTo>
                    <a:pt x="1531" y="2315"/>
                    <a:pt x="1531" y="2315"/>
                    <a:pt x="1531" y="2315"/>
                  </a:cubicBezTo>
                  <a:cubicBezTo>
                    <a:pt x="1531" y="2314"/>
                    <a:pt x="1532" y="2314"/>
                    <a:pt x="1532" y="2314"/>
                  </a:cubicBezTo>
                  <a:cubicBezTo>
                    <a:pt x="1534" y="2313"/>
                    <a:pt x="1536" y="2313"/>
                    <a:pt x="1538" y="2312"/>
                  </a:cubicBezTo>
                  <a:cubicBezTo>
                    <a:pt x="1538" y="2312"/>
                    <a:pt x="1538" y="2312"/>
                    <a:pt x="1538" y="2312"/>
                  </a:cubicBezTo>
                  <a:cubicBezTo>
                    <a:pt x="1539" y="2311"/>
                    <a:pt x="1540" y="2311"/>
                    <a:pt x="1541" y="2310"/>
                  </a:cubicBezTo>
                  <a:cubicBezTo>
                    <a:pt x="1541" y="2310"/>
                    <a:pt x="1541" y="2310"/>
                    <a:pt x="1542" y="2310"/>
                  </a:cubicBezTo>
                  <a:cubicBezTo>
                    <a:pt x="1542" y="2310"/>
                    <a:pt x="1543" y="2310"/>
                    <a:pt x="1543" y="2309"/>
                  </a:cubicBezTo>
                  <a:cubicBezTo>
                    <a:pt x="1543" y="2309"/>
                    <a:pt x="1544" y="2309"/>
                    <a:pt x="1544" y="2309"/>
                  </a:cubicBezTo>
                  <a:cubicBezTo>
                    <a:pt x="1545" y="2309"/>
                    <a:pt x="1546" y="2308"/>
                    <a:pt x="1547" y="2308"/>
                  </a:cubicBezTo>
                  <a:cubicBezTo>
                    <a:pt x="1547" y="2308"/>
                    <a:pt x="1547" y="2308"/>
                    <a:pt x="1548" y="2308"/>
                  </a:cubicBezTo>
                  <a:cubicBezTo>
                    <a:pt x="1548" y="2307"/>
                    <a:pt x="1548" y="2307"/>
                    <a:pt x="1548" y="2307"/>
                  </a:cubicBezTo>
                  <a:cubicBezTo>
                    <a:pt x="1549" y="2307"/>
                    <a:pt x="1549" y="2307"/>
                    <a:pt x="1550" y="2307"/>
                  </a:cubicBezTo>
                  <a:cubicBezTo>
                    <a:pt x="1550" y="2306"/>
                    <a:pt x="1550" y="2306"/>
                    <a:pt x="1550" y="2306"/>
                  </a:cubicBezTo>
                  <a:cubicBezTo>
                    <a:pt x="1551" y="2306"/>
                    <a:pt x="1552" y="2305"/>
                    <a:pt x="1553" y="2305"/>
                  </a:cubicBezTo>
                  <a:cubicBezTo>
                    <a:pt x="1554" y="2305"/>
                    <a:pt x="1554" y="2305"/>
                    <a:pt x="1555" y="2305"/>
                  </a:cubicBezTo>
                  <a:cubicBezTo>
                    <a:pt x="1555" y="2304"/>
                    <a:pt x="1555" y="2304"/>
                    <a:pt x="1556" y="2304"/>
                  </a:cubicBezTo>
                  <a:cubicBezTo>
                    <a:pt x="1556" y="2304"/>
                    <a:pt x="1556" y="2304"/>
                    <a:pt x="1556" y="2304"/>
                  </a:cubicBezTo>
                  <a:cubicBezTo>
                    <a:pt x="1557" y="2304"/>
                    <a:pt x="1557" y="2303"/>
                    <a:pt x="1558" y="2303"/>
                  </a:cubicBezTo>
                  <a:cubicBezTo>
                    <a:pt x="1558" y="2303"/>
                    <a:pt x="1558" y="2303"/>
                    <a:pt x="1558" y="2303"/>
                  </a:cubicBezTo>
                  <a:cubicBezTo>
                    <a:pt x="1559" y="2303"/>
                    <a:pt x="1560" y="2302"/>
                    <a:pt x="1561" y="2302"/>
                  </a:cubicBezTo>
                  <a:cubicBezTo>
                    <a:pt x="1561" y="2302"/>
                    <a:pt x="1561" y="2302"/>
                    <a:pt x="1561" y="2302"/>
                  </a:cubicBezTo>
                  <a:cubicBezTo>
                    <a:pt x="1562" y="2301"/>
                    <a:pt x="1563" y="2301"/>
                    <a:pt x="1563" y="2301"/>
                  </a:cubicBezTo>
                  <a:cubicBezTo>
                    <a:pt x="1564" y="2301"/>
                    <a:pt x="1564" y="2300"/>
                    <a:pt x="1565" y="2300"/>
                  </a:cubicBezTo>
                  <a:cubicBezTo>
                    <a:pt x="1565" y="2300"/>
                    <a:pt x="1565" y="2300"/>
                    <a:pt x="1565" y="2300"/>
                  </a:cubicBezTo>
                  <a:cubicBezTo>
                    <a:pt x="1565" y="2300"/>
                    <a:pt x="1565" y="2300"/>
                    <a:pt x="1565" y="2300"/>
                  </a:cubicBezTo>
                  <a:cubicBezTo>
                    <a:pt x="1565" y="2300"/>
                    <a:pt x="1565" y="2300"/>
                    <a:pt x="1566" y="2300"/>
                  </a:cubicBezTo>
                  <a:cubicBezTo>
                    <a:pt x="1566" y="2300"/>
                    <a:pt x="1566" y="2300"/>
                    <a:pt x="1567" y="2299"/>
                  </a:cubicBezTo>
                  <a:cubicBezTo>
                    <a:pt x="1567" y="2299"/>
                    <a:pt x="1567" y="2299"/>
                    <a:pt x="1567" y="2299"/>
                  </a:cubicBezTo>
                  <a:cubicBezTo>
                    <a:pt x="1569" y="2298"/>
                    <a:pt x="1572" y="2297"/>
                    <a:pt x="1575" y="2296"/>
                  </a:cubicBezTo>
                  <a:cubicBezTo>
                    <a:pt x="1575" y="2296"/>
                    <a:pt x="1575" y="2296"/>
                    <a:pt x="1575" y="2296"/>
                  </a:cubicBezTo>
                  <a:cubicBezTo>
                    <a:pt x="1577" y="2295"/>
                    <a:pt x="1578" y="2295"/>
                    <a:pt x="1579" y="2294"/>
                  </a:cubicBezTo>
                  <a:cubicBezTo>
                    <a:pt x="1579" y="2294"/>
                    <a:pt x="1579" y="2294"/>
                    <a:pt x="1579" y="2294"/>
                  </a:cubicBezTo>
                  <a:cubicBezTo>
                    <a:pt x="1579" y="2294"/>
                    <a:pt x="1580" y="2294"/>
                    <a:pt x="1580" y="2294"/>
                  </a:cubicBezTo>
                  <a:cubicBezTo>
                    <a:pt x="1580" y="2294"/>
                    <a:pt x="1580" y="2294"/>
                    <a:pt x="1580" y="2294"/>
                  </a:cubicBezTo>
                  <a:cubicBezTo>
                    <a:pt x="1580" y="2294"/>
                    <a:pt x="1580" y="2294"/>
                    <a:pt x="1580" y="2294"/>
                  </a:cubicBezTo>
                  <a:cubicBezTo>
                    <a:pt x="1581" y="2294"/>
                    <a:pt x="1581" y="2294"/>
                    <a:pt x="1581" y="2294"/>
                  </a:cubicBezTo>
                  <a:cubicBezTo>
                    <a:pt x="1582" y="2293"/>
                    <a:pt x="1584" y="2292"/>
                    <a:pt x="1586" y="2291"/>
                  </a:cubicBezTo>
                  <a:cubicBezTo>
                    <a:pt x="1586" y="2291"/>
                    <a:pt x="1586" y="2291"/>
                    <a:pt x="1587" y="2291"/>
                  </a:cubicBezTo>
                  <a:cubicBezTo>
                    <a:pt x="1588" y="2290"/>
                    <a:pt x="1591" y="2289"/>
                    <a:pt x="1592" y="2288"/>
                  </a:cubicBezTo>
                  <a:cubicBezTo>
                    <a:pt x="1593" y="2288"/>
                    <a:pt x="1593" y="2288"/>
                    <a:pt x="1593" y="2288"/>
                  </a:cubicBezTo>
                  <a:cubicBezTo>
                    <a:pt x="1593" y="2288"/>
                    <a:pt x="1594" y="2288"/>
                    <a:pt x="1594" y="2288"/>
                  </a:cubicBezTo>
                  <a:cubicBezTo>
                    <a:pt x="1594" y="2288"/>
                    <a:pt x="1595" y="2288"/>
                    <a:pt x="1595" y="2287"/>
                  </a:cubicBezTo>
                  <a:cubicBezTo>
                    <a:pt x="1596" y="2287"/>
                    <a:pt x="1597" y="2287"/>
                    <a:pt x="1598" y="2286"/>
                  </a:cubicBezTo>
                  <a:cubicBezTo>
                    <a:pt x="1598" y="2286"/>
                    <a:pt x="1599" y="2286"/>
                    <a:pt x="1599" y="2286"/>
                  </a:cubicBezTo>
                  <a:cubicBezTo>
                    <a:pt x="1599" y="2286"/>
                    <a:pt x="1599" y="2286"/>
                    <a:pt x="1599" y="2286"/>
                  </a:cubicBezTo>
                  <a:cubicBezTo>
                    <a:pt x="1599" y="2286"/>
                    <a:pt x="1599" y="2286"/>
                    <a:pt x="1599" y="2286"/>
                  </a:cubicBezTo>
                  <a:cubicBezTo>
                    <a:pt x="1601" y="2285"/>
                    <a:pt x="1602" y="2284"/>
                    <a:pt x="1603" y="2284"/>
                  </a:cubicBezTo>
                  <a:cubicBezTo>
                    <a:pt x="1603" y="2284"/>
                    <a:pt x="1603" y="2284"/>
                    <a:pt x="1604" y="2284"/>
                  </a:cubicBezTo>
                  <a:cubicBezTo>
                    <a:pt x="1604" y="2284"/>
                    <a:pt x="1604" y="2284"/>
                    <a:pt x="1604" y="2284"/>
                  </a:cubicBezTo>
                  <a:cubicBezTo>
                    <a:pt x="1604" y="2284"/>
                    <a:pt x="1604" y="2284"/>
                    <a:pt x="1604" y="2284"/>
                  </a:cubicBezTo>
                  <a:cubicBezTo>
                    <a:pt x="1604" y="2283"/>
                    <a:pt x="1604" y="2283"/>
                    <a:pt x="1605" y="2283"/>
                  </a:cubicBezTo>
                  <a:cubicBezTo>
                    <a:pt x="1605" y="2283"/>
                    <a:pt x="1605" y="2283"/>
                    <a:pt x="1605" y="2283"/>
                  </a:cubicBezTo>
                  <a:cubicBezTo>
                    <a:pt x="1605" y="2283"/>
                    <a:pt x="1605" y="2283"/>
                    <a:pt x="1605" y="2283"/>
                  </a:cubicBezTo>
                  <a:cubicBezTo>
                    <a:pt x="1606" y="2283"/>
                    <a:pt x="1607" y="2282"/>
                    <a:pt x="1608" y="2282"/>
                  </a:cubicBezTo>
                  <a:cubicBezTo>
                    <a:pt x="1608" y="2282"/>
                    <a:pt x="1608" y="2282"/>
                    <a:pt x="1608" y="2282"/>
                  </a:cubicBezTo>
                  <a:cubicBezTo>
                    <a:pt x="1609" y="2281"/>
                    <a:pt x="1609" y="2281"/>
                    <a:pt x="1610" y="2281"/>
                  </a:cubicBezTo>
                  <a:cubicBezTo>
                    <a:pt x="1610" y="2281"/>
                    <a:pt x="1610" y="2281"/>
                    <a:pt x="1610" y="2281"/>
                  </a:cubicBezTo>
                  <a:cubicBezTo>
                    <a:pt x="1610" y="2281"/>
                    <a:pt x="1610" y="2281"/>
                    <a:pt x="1611" y="2281"/>
                  </a:cubicBezTo>
                  <a:cubicBezTo>
                    <a:pt x="1611" y="2281"/>
                    <a:pt x="1611" y="2281"/>
                    <a:pt x="1611" y="2281"/>
                  </a:cubicBezTo>
                  <a:cubicBezTo>
                    <a:pt x="1611" y="2281"/>
                    <a:pt x="1611" y="2281"/>
                    <a:pt x="1611" y="2281"/>
                  </a:cubicBezTo>
                  <a:cubicBezTo>
                    <a:pt x="1611" y="2280"/>
                    <a:pt x="1612" y="2280"/>
                    <a:pt x="1612" y="2280"/>
                  </a:cubicBezTo>
                  <a:cubicBezTo>
                    <a:pt x="1612" y="2280"/>
                    <a:pt x="1612" y="2280"/>
                    <a:pt x="1612" y="2280"/>
                  </a:cubicBezTo>
                  <a:cubicBezTo>
                    <a:pt x="1612" y="2280"/>
                    <a:pt x="1613" y="2280"/>
                    <a:pt x="1613" y="2280"/>
                  </a:cubicBezTo>
                  <a:cubicBezTo>
                    <a:pt x="1613" y="2280"/>
                    <a:pt x="1613" y="2280"/>
                    <a:pt x="1613" y="2280"/>
                  </a:cubicBezTo>
                  <a:cubicBezTo>
                    <a:pt x="1613" y="2280"/>
                    <a:pt x="1613" y="2280"/>
                    <a:pt x="1613" y="2280"/>
                  </a:cubicBezTo>
                  <a:cubicBezTo>
                    <a:pt x="1614" y="2279"/>
                    <a:pt x="1615" y="2279"/>
                    <a:pt x="1615" y="2279"/>
                  </a:cubicBezTo>
                  <a:cubicBezTo>
                    <a:pt x="1616" y="2279"/>
                    <a:pt x="1616" y="2279"/>
                    <a:pt x="1616" y="2278"/>
                  </a:cubicBezTo>
                  <a:cubicBezTo>
                    <a:pt x="1616" y="2278"/>
                    <a:pt x="1617" y="2278"/>
                    <a:pt x="1617" y="2278"/>
                  </a:cubicBezTo>
                  <a:cubicBezTo>
                    <a:pt x="1617" y="2278"/>
                    <a:pt x="1617" y="2278"/>
                    <a:pt x="1617" y="2278"/>
                  </a:cubicBezTo>
                  <a:cubicBezTo>
                    <a:pt x="1617" y="2278"/>
                    <a:pt x="1617" y="2278"/>
                    <a:pt x="1617" y="2278"/>
                  </a:cubicBezTo>
                  <a:cubicBezTo>
                    <a:pt x="1617" y="2278"/>
                    <a:pt x="1617" y="2278"/>
                    <a:pt x="1617" y="2278"/>
                  </a:cubicBezTo>
                  <a:cubicBezTo>
                    <a:pt x="1618" y="2278"/>
                    <a:pt x="1618" y="2277"/>
                    <a:pt x="1619" y="2277"/>
                  </a:cubicBezTo>
                  <a:cubicBezTo>
                    <a:pt x="1619" y="2277"/>
                    <a:pt x="1619" y="2277"/>
                    <a:pt x="1620" y="2277"/>
                  </a:cubicBezTo>
                  <a:cubicBezTo>
                    <a:pt x="1620" y="2277"/>
                    <a:pt x="1621" y="2276"/>
                    <a:pt x="1621" y="2276"/>
                  </a:cubicBezTo>
                  <a:cubicBezTo>
                    <a:pt x="1622" y="2276"/>
                    <a:pt x="1622" y="2276"/>
                    <a:pt x="1622" y="2276"/>
                  </a:cubicBezTo>
                  <a:cubicBezTo>
                    <a:pt x="1622" y="2276"/>
                    <a:pt x="1622" y="2276"/>
                    <a:pt x="1623" y="2276"/>
                  </a:cubicBezTo>
                  <a:cubicBezTo>
                    <a:pt x="1623" y="2276"/>
                    <a:pt x="1623" y="2276"/>
                    <a:pt x="1623" y="2276"/>
                  </a:cubicBezTo>
                  <a:cubicBezTo>
                    <a:pt x="1623" y="2275"/>
                    <a:pt x="1623" y="2275"/>
                    <a:pt x="1623" y="2275"/>
                  </a:cubicBezTo>
                  <a:cubicBezTo>
                    <a:pt x="1624" y="2275"/>
                    <a:pt x="1624" y="2275"/>
                    <a:pt x="1625" y="2275"/>
                  </a:cubicBezTo>
                  <a:cubicBezTo>
                    <a:pt x="1625" y="2274"/>
                    <a:pt x="1626" y="2274"/>
                    <a:pt x="1626" y="2274"/>
                  </a:cubicBezTo>
                  <a:cubicBezTo>
                    <a:pt x="1626" y="2274"/>
                    <a:pt x="1626" y="2274"/>
                    <a:pt x="1626" y="2274"/>
                  </a:cubicBezTo>
                  <a:cubicBezTo>
                    <a:pt x="1627" y="2274"/>
                    <a:pt x="1628" y="2273"/>
                    <a:pt x="1629" y="2273"/>
                  </a:cubicBezTo>
                  <a:cubicBezTo>
                    <a:pt x="1629" y="2273"/>
                    <a:pt x="1630" y="2273"/>
                    <a:pt x="1630" y="2273"/>
                  </a:cubicBezTo>
                  <a:cubicBezTo>
                    <a:pt x="1630" y="2272"/>
                    <a:pt x="1631" y="2272"/>
                    <a:pt x="1631" y="2272"/>
                  </a:cubicBezTo>
                  <a:cubicBezTo>
                    <a:pt x="1632" y="2271"/>
                    <a:pt x="1633" y="2271"/>
                    <a:pt x="1635" y="2270"/>
                  </a:cubicBezTo>
                  <a:cubicBezTo>
                    <a:pt x="1635" y="2270"/>
                    <a:pt x="1635" y="2270"/>
                    <a:pt x="1635" y="2270"/>
                  </a:cubicBezTo>
                  <a:cubicBezTo>
                    <a:pt x="1635" y="2270"/>
                    <a:pt x="1636" y="2270"/>
                    <a:pt x="1636" y="2270"/>
                  </a:cubicBezTo>
                  <a:cubicBezTo>
                    <a:pt x="1636" y="2270"/>
                    <a:pt x="1637" y="2270"/>
                    <a:pt x="1637" y="2270"/>
                  </a:cubicBezTo>
                  <a:cubicBezTo>
                    <a:pt x="1637" y="2269"/>
                    <a:pt x="1638" y="2269"/>
                    <a:pt x="1638" y="2269"/>
                  </a:cubicBezTo>
                  <a:cubicBezTo>
                    <a:pt x="1638" y="2269"/>
                    <a:pt x="1638" y="2269"/>
                    <a:pt x="1638" y="2269"/>
                  </a:cubicBezTo>
                  <a:cubicBezTo>
                    <a:pt x="1638" y="2269"/>
                    <a:pt x="1638" y="2269"/>
                    <a:pt x="1639" y="2269"/>
                  </a:cubicBezTo>
                  <a:cubicBezTo>
                    <a:pt x="1639" y="2269"/>
                    <a:pt x="1639" y="2269"/>
                    <a:pt x="1639" y="2269"/>
                  </a:cubicBezTo>
                  <a:cubicBezTo>
                    <a:pt x="1640" y="2268"/>
                    <a:pt x="1642" y="2267"/>
                    <a:pt x="1644" y="2267"/>
                  </a:cubicBezTo>
                  <a:cubicBezTo>
                    <a:pt x="1644" y="2267"/>
                    <a:pt x="1644" y="2267"/>
                    <a:pt x="1644" y="2267"/>
                  </a:cubicBezTo>
                  <a:cubicBezTo>
                    <a:pt x="1644" y="2266"/>
                    <a:pt x="1645" y="2266"/>
                    <a:pt x="1646" y="2266"/>
                  </a:cubicBezTo>
                  <a:cubicBezTo>
                    <a:pt x="1646" y="2266"/>
                    <a:pt x="1646" y="2266"/>
                    <a:pt x="1646" y="2266"/>
                  </a:cubicBezTo>
                  <a:cubicBezTo>
                    <a:pt x="1646" y="2266"/>
                    <a:pt x="1646" y="2266"/>
                    <a:pt x="1646" y="2266"/>
                  </a:cubicBezTo>
                  <a:cubicBezTo>
                    <a:pt x="1647" y="2265"/>
                    <a:pt x="1647" y="2265"/>
                    <a:pt x="1648" y="2265"/>
                  </a:cubicBezTo>
                  <a:cubicBezTo>
                    <a:pt x="1648" y="2265"/>
                    <a:pt x="1649" y="2264"/>
                    <a:pt x="1649" y="2264"/>
                  </a:cubicBezTo>
                  <a:cubicBezTo>
                    <a:pt x="1649" y="2264"/>
                    <a:pt x="1649" y="2264"/>
                    <a:pt x="1649" y="2264"/>
                  </a:cubicBezTo>
                  <a:cubicBezTo>
                    <a:pt x="1649" y="2264"/>
                    <a:pt x="1649" y="2264"/>
                    <a:pt x="1650" y="2264"/>
                  </a:cubicBezTo>
                  <a:cubicBezTo>
                    <a:pt x="1650" y="2264"/>
                    <a:pt x="1650" y="2264"/>
                    <a:pt x="1650" y="2264"/>
                  </a:cubicBezTo>
                  <a:cubicBezTo>
                    <a:pt x="1650" y="2264"/>
                    <a:pt x="1650" y="2264"/>
                    <a:pt x="1650" y="2264"/>
                  </a:cubicBezTo>
                  <a:cubicBezTo>
                    <a:pt x="1651" y="2264"/>
                    <a:pt x="1651" y="2264"/>
                    <a:pt x="1652" y="2263"/>
                  </a:cubicBezTo>
                  <a:cubicBezTo>
                    <a:pt x="1652" y="2263"/>
                    <a:pt x="1652" y="2263"/>
                    <a:pt x="1652" y="2263"/>
                  </a:cubicBezTo>
                  <a:cubicBezTo>
                    <a:pt x="1653" y="2263"/>
                    <a:pt x="1654" y="2262"/>
                    <a:pt x="1655" y="2262"/>
                  </a:cubicBezTo>
                  <a:cubicBezTo>
                    <a:pt x="1655" y="2262"/>
                    <a:pt x="1655" y="2262"/>
                    <a:pt x="1655" y="2262"/>
                  </a:cubicBezTo>
                  <a:cubicBezTo>
                    <a:pt x="1655" y="2262"/>
                    <a:pt x="1656" y="2262"/>
                    <a:pt x="1656" y="2261"/>
                  </a:cubicBezTo>
                  <a:cubicBezTo>
                    <a:pt x="1656" y="2261"/>
                    <a:pt x="1656" y="2261"/>
                    <a:pt x="1656" y="2261"/>
                  </a:cubicBezTo>
                  <a:cubicBezTo>
                    <a:pt x="1656" y="2261"/>
                    <a:pt x="1656" y="2261"/>
                    <a:pt x="1656" y="2261"/>
                  </a:cubicBezTo>
                  <a:cubicBezTo>
                    <a:pt x="1657" y="2261"/>
                    <a:pt x="1657" y="2261"/>
                    <a:pt x="1657" y="2261"/>
                  </a:cubicBezTo>
                  <a:cubicBezTo>
                    <a:pt x="1657" y="2261"/>
                    <a:pt x="1657" y="2261"/>
                    <a:pt x="1657" y="2261"/>
                  </a:cubicBezTo>
                  <a:cubicBezTo>
                    <a:pt x="1657" y="2261"/>
                    <a:pt x="1657" y="2261"/>
                    <a:pt x="1657" y="2261"/>
                  </a:cubicBezTo>
                  <a:cubicBezTo>
                    <a:pt x="1657" y="2261"/>
                    <a:pt x="1657" y="2261"/>
                    <a:pt x="1657" y="2261"/>
                  </a:cubicBezTo>
                  <a:cubicBezTo>
                    <a:pt x="1657" y="2261"/>
                    <a:pt x="1657" y="2261"/>
                    <a:pt x="1657" y="2261"/>
                  </a:cubicBezTo>
                  <a:cubicBezTo>
                    <a:pt x="1657" y="2261"/>
                    <a:pt x="1658" y="2261"/>
                    <a:pt x="1658" y="2261"/>
                  </a:cubicBezTo>
                  <a:cubicBezTo>
                    <a:pt x="1658" y="2261"/>
                    <a:pt x="1658" y="2261"/>
                    <a:pt x="1658" y="2261"/>
                  </a:cubicBezTo>
                  <a:cubicBezTo>
                    <a:pt x="1658" y="2261"/>
                    <a:pt x="1658" y="2261"/>
                    <a:pt x="1658" y="2261"/>
                  </a:cubicBezTo>
                  <a:cubicBezTo>
                    <a:pt x="1659" y="2260"/>
                    <a:pt x="1660" y="2260"/>
                    <a:pt x="1661" y="2259"/>
                  </a:cubicBezTo>
                  <a:cubicBezTo>
                    <a:pt x="1661" y="2259"/>
                    <a:pt x="1661" y="2259"/>
                    <a:pt x="1661" y="2259"/>
                  </a:cubicBezTo>
                  <a:cubicBezTo>
                    <a:pt x="1661" y="2259"/>
                    <a:pt x="1661" y="2259"/>
                    <a:pt x="1661" y="2259"/>
                  </a:cubicBezTo>
                  <a:cubicBezTo>
                    <a:pt x="1661" y="2259"/>
                    <a:pt x="1661" y="2259"/>
                    <a:pt x="1661" y="2259"/>
                  </a:cubicBezTo>
                  <a:cubicBezTo>
                    <a:pt x="1661" y="2259"/>
                    <a:pt x="1661" y="2259"/>
                    <a:pt x="1661" y="2259"/>
                  </a:cubicBezTo>
                  <a:cubicBezTo>
                    <a:pt x="1661" y="2259"/>
                    <a:pt x="1661" y="2259"/>
                    <a:pt x="1661" y="2259"/>
                  </a:cubicBezTo>
                  <a:cubicBezTo>
                    <a:pt x="1662" y="2259"/>
                    <a:pt x="1662" y="2259"/>
                    <a:pt x="1662" y="2259"/>
                  </a:cubicBezTo>
                  <a:cubicBezTo>
                    <a:pt x="1662" y="2259"/>
                    <a:pt x="1662" y="2259"/>
                    <a:pt x="1662" y="2259"/>
                  </a:cubicBezTo>
                  <a:cubicBezTo>
                    <a:pt x="1663" y="2259"/>
                    <a:pt x="1663" y="2258"/>
                    <a:pt x="1664" y="2258"/>
                  </a:cubicBezTo>
                  <a:cubicBezTo>
                    <a:pt x="1664" y="2258"/>
                    <a:pt x="1664" y="2258"/>
                    <a:pt x="1664" y="2258"/>
                  </a:cubicBezTo>
                  <a:cubicBezTo>
                    <a:pt x="1664" y="2258"/>
                    <a:pt x="1664" y="2258"/>
                    <a:pt x="1664" y="2258"/>
                  </a:cubicBezTo>
                  <a:cubicBezTo>
                    <a:pt x="1664" y="2258"/>
                    <a:pt x="1664" y="2258"/>
                    <a:pt x="1665" y="2258"/>
                  </a:cubicBezTo>
                  <a:cubicBezTo>
                    <a:pt x="1665" y="2258"/>
                    <a:pt x="1665" y="2258"/>
                    <a:pt x="1665" y="2258"/>
                  </a:cubicBezTo>
                  <a:cubicBezTo>
                    <a:pt x="1665" y="2258"/>
                    <a:pt x="1665" y="2258"/>
                    <a:pt x="1665" y="2258"/>
                  </a:cubicBezTo>
                  <a:cubicBezTo>
                    <a:pt x="1665" y="2257"/>
                    <a:pt x="1666" y="2257"/>
                    <a:pt x="1666" y="2257"/>
                  </a:cubicBezTo>
                  <a:cubicBezTo>
                    <a:pt x="1666" y="2257"/>
                    <a:pt x="1666" y="2257"/>
                    <a:pt x="1666" y="2257"/>
                  </a:cubicBezTo>
                  <a:cubicBezTo>
                    <a:pt x="1667" y="2257"/>
                    <a:pt x="1669" y="2256"/>
                    <a:pt x="1670" y="2255"/>
                  </a:cubicBezTo>
                  <a:cubicBezTo>
                    <a:pt x="1670" y="2255"/>
                    <a:pt x="1670" y="2255"/>
                    <a:pt x="1670" y="2255"/>
                  </a:cubicBezTo>
                  <a:cubicBezTo>
                    <a:pt x="1671" y="2255"/>
                    <a:pt x="1672" y="2254"/>
                    <a:pt x="1674" y="2254"/>
                  </a:cubicBezTo>
                  <a:cubicBezTo>
                    <a:pt x="1674" y="2254"/>
                    <a:pt x="1674" y="2254"/>
                    <a:pt x="1674" y="2254"/>
                  </a:cubicBezTo>
                  <a:cubicBezTo>
                    <a:pt x="1674" y="2254"/>
                    <a:pt x="1675" y="2253"/>
                    <a:pt x="1675" y="2253"/>
                  </a:cubicBezTo>
                  <a:cubicBezTo>
                    <a:pt x="1675" y="2253"/>
                    <a:pt x="1675" y="2253"/>
                    <a:pt x="1675" y="2253"/>
                  </a:cubicBezTo>
                  <a:cubicBezTo>
                    <a:pt x="1675" y="2253"/>
                    <a:pt x="1675" y="2253"/>
                    <a:pt x="1675" y="2253"/>
                  </a:cubicBezTo>
                  <a:cubicBezTo>
                    <a:pt x="1675" y="2253"/>
                    <a:pt x="1675" y="2253"/>
                    <a:pt x="1675" y="2253"/>
                  </a:cubicBezTo>
                  <a:cubicBezTo>
                    <a:pt x="1676" y="2253"/>
                    <a:pt x="1676" y="2253"/>
                    <a:pt x="1676" y="2253"/>
                  </a:cubicBezTo>
                  <a:cubicBezTo>
                    <a:pt x="1676" y="2253"/>
                    <a:pt x="1676" y="2253"/>
                    <a:pt x="1676" y="2253"/>
                  </a:cubicBezTo>
                  <a:cubicBezTo>
                    <a:pt x="1676" y="2253"/>
                    <a:pt x="1676" y="2253"/>
                    <a:pt x="1676" y="2253"/>
                  </a:cubicBezTo>
                  <a:cubicBezTo>
                    <a:pt x="1676" y="2253"/>
                    <a:pt x="1676" y="2253"/>
                    <a:pt x="1676" y="2253"/>
                  </a:cubicBezTo>
                  <a:cubicBezTo>
                    <a:pt x="1677" y="2253"/>
                    <a:pt x="1677" y="2253"/>
                    <a:pt x="1677" y="2253"/>
                  </a:cubicBezTo>
                  <a:cubicBezTo>
                    <a:pt x="1677" y="2252"/>
                    <a:pt x="1677" y="2252"/>
                    <a:pt x="1677" y="2252"/>
                  </a:cubicBezTo>
                  <a:cubicBezTo>
                    <a:pt x="1677" y="2252"/>
                    <a:pt x="1677" y="2252"/>
                    <a:pt x="1677" y="2252"/>
                  </a:cubicBezTo>
                  <a:cubicBezTo>
                    <a:pt x="1677" y="2252"/>
                    <a:pt x="1678" y="2252"/>
                    <a:pt x="1678" y="2252"/>
                  </a:cubicBezTo>
                  <a:cubicBezTo>
                    <a:pt x="1678" y="2252"/>
                    <a:pt x="1678" y="2252"/>
                    <a:pt x="1679" y="2252"/>
                  </a:cubicBezTo>
                  <a:cubicBezTo>
                    <a:pt x="1679" y="2252"/>
                    <a:pt x="1679" y="2252"/>
                    <a:pt x="1679" y="2252"/>
                  </a:cubicBezTo>
                  <a:cubicBezTo>
                    <a:pt x="1679" y="2252"/>
                    <a:pt x="1679" y="2252"/>
                    <a:pt x="1679" y="2252"/>
                  </a:cubicBezTo>
                  <a:cubicBezTo>
                    <a:pt x="1679" y="2252"/>
                    <a:pt x="1679" y="2252"/>
                    <a:pt x="1679" y="2252"/>
                  </a:cubicBezTo>
                  <a:cubicBezTo>
                    <a:pt x="1679" y="2252"/>
                    <a:pt x="1679" y="2252"/>
                    <a:pt x="1679" y="2252"/>
                  </a:cubicBezTo>
                  <a:cubicBezTo>
                    <a:pt x="1679" y="2251"/>
                    <a:pt x="1679" y="2251"/>
                    <a:pt x="1680" y="2251"/>
                  </a:cubicBezTo>
                  <a:cubicBezTo>
                    <a:pt x="1680" y="2251"/>
                    <a:pt x="1680" y="2251"/>
                    <a:pt x="1680" y="2251"/>
                  </a:cubicBezTo>
                  <a:cubicBezTo>
                    <a:pt x="1680" y="2251"/>
                    <a:pt x="1680" y="2251"/>
                    <a:pt x="1680" y="2251"/>
                  </a:cubicBezTo>
                  <a:cubicBezTo>
                    <a:pt x="1680" y="2251"/>
                    <a:pt x="1680" y="2251"/>
                    <a:pt x="1680" y="2251"/>
                  </a:cubicBezTo>
                  <a:cubicBezTo>
                    <a:pt x="1680" y="2251"/>
                    <a:pt x="1680" y="2251"/>
                    <a:pt x="1680" y="2251"/>
                  </a:cubicBezTo>
                  <a:cubicBezTo>
                    <a:pt x="1680" y="2251"/>
                    <a:pt x="1680" y="2251"/>
                    <a:pt x="1680" y="2251"/>
                  </a:cubicBezTo>
                  <a:cubicBezTo>
                    <a:pt x="1680" y="2251"/>
                    <a:pt x="1680" y="2251"/>
                    <a:pt x="1681" y="2251"/>
                  </a:cubicBezTo>
                  <a:cubicBezTo>
                    <a:pt x="1681" y="2251"/>
                    <a:pt x="1681" y="2251"/>
                    <a:pt x="1681" y="2251"/>
                  </a:cubicBezTo>
                  <a:cubicBezTo>
                    <a:pt x="1681" y="2251"/>
                    <a:pt x="1681" y="2251"/>
                    <a:pt x="1682" y="2250"/>
                  </a:cubicBezTo>
                  <a:cubicBezTo>
                    <a:pt x="1682" y="2250"/>
                    <a:pt x="1682" y="2250"/>
                    <a:pt x="1682" y="2250"/>
                  </a:cubicBezTo>
                  <a:cubicBezTo>
                    <a:pt x="1684" y="2250"/>
                    <a:pt x="1685" y="2249"/>
                    <a:pt x="1687" y="2248"/>
                  </a:cubicBezTo>
                  <a:cubicBezTo>
                    <a:pt x="1687" y="2248"/>
                    <a:pt x="1687" y="2248"/>
                    <a:pt x="1687" y="2248"/>
                  </a:cubicBezTo>
                  <a:cubicBezTo>
                    <a:pt x="1687" y="2248"/>
                    <a:pt x="1687" y="2248"/>
                    <a:pt x="1688" y="2248"/>
                  </a:cubicBezTo>
                  <a:cubicBezTo>
                    <a:pt x="1688" y="2248"/>
                    <a:pt x="1688" y="2248"/>
                    <a:pt x="1688" y="2248"/>
                  </a:cubicBezTo>
                  <a:cubicBezTo>
                    <a:pt x="1689" y="2247"/>
                    <a:pt x="1691" y="2246"/>
                    <a:pt x="1693" y="2246"/>
                  </a:cubicBezTo>
                  <a:cubicBezTo>
                    <a:pt x="1693" y="2246"/>
                    <a:pt x="1693" y="2246"/>
                    <a:pt x="1693" y="2246"/>
                  </a:cubicBezTo>
                  <a:cubicBezTo>
                    <a:pt x="1693" y="2245"/>
                    <a:pt x="1693" y="2245"/>
                    <a:pt x="1694" y="2245"/>
                  </a:cubicBezTo>
                  <a:cubicBezTo>
                    <a:pt x="1694" y="2245"/>
                    <a:pt x="1694" y="2245"/>
                    <a:pt x="1694" y="2245"/>
                  </a:cubicBezTo>
                  <a:cubicBezTo>
                    <a:pt x="1694" y="2245"/>
                    <a:pt x="1695" y="2245"/>
                    <a:pt x="1695" y="2245"/>
                  </a:cubicBezTo>
                  <a:cubicBezTo>
                    <a:pt x="1696" y="2244"/>
                    <a:pt x="1696" y="2244"/>
                    <a:pt x="1696" y="2244"/>
                  </a:cubicBezTo>
                  <a:cubicBezTo>
                    <a:pt x="1696" y="2244"/>
                    <a:pt x="1696" y="2244"/>
                    <a:pt x="1696" y="2244"/>
                  </a:cubicBezTo>
                  <a:cubicBezTo>
                    <a:pt x="1697" y="2244"/>
                    <a:pt x="1697" y="2244"/>
                    <a:pt x="1697" y="2244"/>
                  </a:cubicBezTo>
                  <a:cubicBezTo>
                    <a:pt x="1697" y="2244"/>
                    <a:pt x="1697" y="2244"/>
                    <a:pt x="1697" y="2244"/>
                  </a:cubicBezTo>
                  <a:cubicBezTo>
                    <a:pt x="1697" y="2244"/>
                    <a:pt x="1697" y="2244"/>
                    <a:pt x="1697" y="2244"/>
                  </a:cubicBezTo>
                  <a:cubicBezTo>
                    <a:pt x="1697" y="2244"/>
                    <a:pt x="1697" y="2244"/>
                    <a:pt x="1697" y="2244"/>
                  </a:cubicBezTo>
                  <a:cubicBezTo>
                    <a:pt x="1698" y="2244"/>
                    <a:pt x="1698" y="2244"/>
                    <a:pt x="1698" y="2243"/>
                  </a:cubicBezTo>
                  <a:cubicBezTo>
                    <a:pt x="1698" y="2243"/>
                    <a:pt x="1699" y="2243"/>
                    <a:pt x="1699" y="2243"/>
                  </a:cubicBezTo>
                  <a:cubicBezTo>
                    <a:pt x="1699" y="2243"/>
                    <a:pt x="1699" y="2243"/>
                    <a:pt x="1699" y="2243"/>
                  </a:cubicBezTo>
                  <a:cubicBezTo>
                    <a:pt x="1699" y="2243"/>
                    <a:pt x="1699" y="2243"/>
                    <a:pt x="1700" y="2243"/>
                  </a:cubicBezTo>
                  <a:cubicBezTo>
                    <a:pt x="1700" y="2243"/>
                    <a:pt x="1700" y="2243"/>
                    <a:pt x="1700" y="2243"/>
                  </a:cubicBezTo>
                  <a:cubicBezTo>
                    <a:pt x="1700" y="2243"/>
                    <a:pt x="1700" y="2243"/>
                    <a:pt x="1700" y="2243"/>
                  </a:cubicBezTo>
                  <a:cubicBezTo>
                    <a:pt x="1700" y="2242"/>
                    <a:pt x="1700" y="2243"/>
                    <a:pt x="1700" y="2242"/>
                  </a:cubicBezTo>
                  <a:cubicBezTo>
                    <a:pt x="1702" y="2242"/>
                    <a:pt x="1703" y="2242"/>
                    <a:pt x="1704" y="2241"/>
                  </a:cubicBezTo>
                  <a:cubicBezTo>
                    <a:pt x="1704" y="2241"/>
                    <a:pt x="1704" y="2241"/>
                    <a:pt x="1704" y="2241"/>
                  </a:cubicBezTo>
                  <a:cubicBezTo>
                    <a:pt x="1705" y="2241"/>
                    <a:pt x="1706" y="2240"/>
                    <a:pt x="1707" y="2240"/>
                  </a:cubicBezTo>
                  <a:cubicBezTo>
                    <a:pt x="1707" y="2240"/>
                    <a:pt x="1707" y="2240"/>
                    <a:pt x="1707" y="2240"/>
                  </a:cubicBezTo>
                  <a:cubicBezTo>
                    <a:pt x="1707" y="2240"/>
                    <a:pt x="1707" y="2240"/>
                    <a:pt x="1707" y="2240"/>
                  </a:cubicBezTo>
                  <a:cubicBezTo>
                    <a:pt x="1708" y="2239"/>
                    <a:pt x="1708" y="2239"/>
                    <a:pt x="1708" y="2239"/>
                  </a:cubicBezTo>
                  <a:cubicBezTo>
                    <a:pt x="1709" y="2239"/>
                    <a:pt x="1709" y="2239"/>
                    <a:pt x="1709" y="2239"/>
                  </a:cubicBezTo>
                  <a:cubicBezTo>
                    <a:pt x="1709" y="2239"/>
                    <a:pt x="1709" y="2239"/>
                    <a:pt x="1709" y="2239"/>
                  </a:cubicBezTo>
                  <a:cubicBezTo>
                    <a:pt x="1709" y="2239"/>
                    <a:pt x="1710" y="2239"/>
                    <a:pt x="1710" y="2239"/>
                  </a:cubicBezTo>
                  <a:cubicBezTo>
                    <a:pt x="1710" y="2239"/>
                    <a:pt x="1710" y="2239"/>
                    <a:pt x="1710" y="2239"/>
                  </a:cubicBezTo>
                  <a:cubicBezTo>
                    <a:pt x="1710" y="2239"/>
                    <a:pt x="1710" y="2239"/>
                    <a:pt x="1710" y="2239"/>
                  </a:cubicBezTo>
                  <a:cubicBezTo>
                    <a:pt x="1710" y="2238"/>
                    <a:pt x="1711" y="2238"/>
                    <a:pt x="1712" y="2238"/>
                  </a:cubicBezTo>
                  <a:cubicBezTo>
                    <a:pt x="1712" y="2238"/>
                    <a:pt x="1712" y="2238"/>
                    <a:pt x="1712" y="2238"/>
                  </a:cubicBezTo>
                  <a:cubicBezTo>
                    <a:pt x="1712" y="2238"/>
                    <a:pt x="1712" y="2238"/>
                    <a:pt x="1712" y="2238"/>
                  </a:cubicBezTo>
                  <a:cubicBezTo>
                    <a:pt x="1712" y="2237"/>
                    <a:pt x="1712" y="2237"/>
                    <a:pt x="1712" y="2237"/>
                  </a:cubicBezTo>
                  <a:cubicBezTo>
                    <a:pt x="1713" y="2237"/>
                    <a:pt x="1712" y="2237"/>
                    <a:pt x="1713" y="2237"/>
                  </a:cubicBezTo>
                  <a:cubicBezTo>
                    <a:pt x="1713" y="2237"/>
                    <a:pt x="1714" y="2237"/>
                    <a:pt x="1714" y="2237"/>
                  </a:cubicBezTo>
                  <a:cubicBezTo>
                    <a:pt x="1714" y="2237"/>
                    <a:pt x="1714" y="2237"/>
                    <a:pt x="1714" y="2237"/>
                  </a:cubicBezTo>
                  <a:cubicBezTo>
                    <a:pt x="1714" y="2237"/>
                    <a:pt x="1715" y="2236"/>
                    <a:pt x="1715" y="2236"/>
                  </a:cubicBezTo>
                  <a:cubicBezTo>
                    <a:pt x="1715" y="2236"/>
                    <a:pt x="1715" y="2236"/>
                    <a:pt x="1715" y="2236"/>
                  </a:cubicBezTo>
                  <a:cubicBezTo>
                    <a:pt x="1715" y="2236"/>
                    <a:pt x="1715" y="2236"/>
                    <a:pt x="1715" y="2236"/>
                  </a:cubicBezTo>
                  <a:cubicBezTo>
                    <a:pt x="1715" y="2236"/>
                    <a:pt x="1715" y="2236"/>
                    <a:pt x="1715" y="2236"/>
                  </a:cubicBezTo>
                  <a:cubicBezTo>
                    <a:pt x="1715" y="2236"/>
                    <a:pt x="1715" y="2236"/>
                    <a:pt x="1715" y="2236"/>
                  </a:cubicBezTo>
                  <a:cubicBezTo>
                    <a:pt x="1716" y="2236"/>
                    <a:pt x="1716" y="2236"/>
                    <a:pt x="1716" y="2236"/>
                  </a:cubicBezTo>
                  <a:cubicBezTo>
                    <a:pt x="1716" y="2236"/>
                    <a:pt x="1716" y="2236"/>
                    <a:pt x="1716" y="2236"/>
                  </a:cubicBezTo>
                  <a:cubicBezTo>
                    <a:pt x="1717" y="2236"/>
                    <a:pt x="1717" y="2236"/>
                    <a:pt x="1717" y="2236"/>
                  </a:cubicBezTo>
                  <a:cubicBezTo>
                    <a:pt x="1717" y="2236"/>
                    <a:pt x="1717" y="2235"/>
                    <a:pt x="1717" y="2235"/>
                  </a:cubicBezTo>
                  <a:cubicBezTo>
                    <a:pt x="1717" y="2235"/>
                    <a:pt x="1717" y="2235"/>
                    <a:pt x="1717" y="2235"/>
                  </a:cubicBezTo>
                  <a:cubicBezTo>
                    <a:pt x="1718" y="2235"/>
                    <a:pt x="1718" y="2235"/>
                    <a:pt x="1718" y="2235"/>
                  </a:cubicBezTo>
                  <a:cubicBezTo>
                    <a:pt x="1718" y="2235"/>
                    <a:pt x="1718" y="2235"/>
                    <a:pt x="1718" y="2235"/>
                  </a:cubicBezTo>
                  <a:cubicBezTo>
                    <a:pt x="1718" y="2235"/>
                    <a:pt x="1718" y="2235"/>
                    <a:pt x="1718" y="2235"/>
                  </a:cubicBezTo>
                  <a:cubicBezTo>
                    <a:pt x="1718" y="2235"/>
                    <a:pt x="1718" y="2235"/>
                    <a:pt x="1718" y="2235"/>
                  </a:cubicBezTo>
                  <a:cubicBezTo>
                    <a:pt x="1719" y="2235"/>
                    <a:pt x="1719" y="2235"/>
                    <a:pt x="1719" y="2235"/>
                  </a:cubicBezTo>
                  <a:cubicBezTo>
                    <a:pt x="1719" y="2235"/>
                    <a:pt x="1719" y="2235"/>
                    <a:pt x="1719" y="2235"/>
                  </a:cubicBezTo>
                  <a:cubicBezTo>
                    <a:pt x="1719" y="2234"/>
                    <a:pt x="1720" y="2234"/>
                    <a:pt x="1720" y="2234"/>
                  </a:cubicBezTo>
                  <a:cubicBezTo>
                    <a:pt x="1720" y="2234"/>
                    <a:pt x="1720" y="2234"/>
                    <a:pt x="1720" y="2234"/>
                  </a:cubicBezTo>
                  <a:cubicBezTo>
                    <a:pt x="1720" y="2234"/>
                    <a:pt x="1720" y="2234"/>
                    <a:pt x="1720" y="2234"/>
                  </a:cubicBezTo>
                  <a:cubicBezTo>
                    <a:pt x="1720" y="2234"/>
                    <a:pt x="1720" y="2234"/>
                    <a:pt x="1720" y="2234"/>
                  </a:cubicBezTo>
                  <a:cubicBezTo>
                    <a:pt x="1721" y="2234"/>
                    <a:pt x="1722" y="2233"/>
                    <a:pt x="1723" y="2233"/>
                  </a:cubicBezTo>
                  <a:cubicBezTo>
                    <a:pt x="1723" y="2233"/>
                    <a:pt x="1723" y="2233"/>
                    <a:pt x="1723" y="2233"/>
                  </a:cubicBezTo>
                  <a:cubicBezTo>
                    <a:pt x="1723" y="2233"/>
                    <a:pt x="1723" y="2233"/>
                    <a:pt x="1723" y="2233"/>
                  </a:cubicBezTo>
                  <a:cubicBezTo>
                    <a:pt x="1723" y="2233"/>
                    <a:pt x="1723" y="2233"/>
                    <a:pt x="1723" y="2233"/>
                  </a:cubicBezTo>
                  <a:cubicBezTo>
                    <a:pt x="1723" y="2233"/>
                    <a:pt x="1723" y="2233"/>
                    <a:pt x="1723" y="2233"/>
                  </a:cubicBezTo>
                  <a:cubicBezTo>
                    <a:pt x="1723" y="2233"/>
                    <a:pt x="1723" y="2233"/>
                    <a:pt x="1723" y="2233"/>
                  </a:cubicBezTo>
                  <a:cubicBezTo>
                    <a:pt x="1723" y="2233"/>
                    <a:pt x="1724" y="2233"/>
                    <a:pt x="1724" y="2233"/>
                  </a:cubicBezTo>
                  <a:cubicBezTo>
                    <a:pt x="1724" y="2233"/>
                    <a:pt x="1724" y="2233"/>
                    <a:pt x="1724" y="2233"/>
                  </a:cubicBezTo>
                  <a:cubicBezTo>
                    <a:pt x="1724" y="2232"/>
                    <a:pt x="1724" y="2232"/>
                    <a:pt x="1724" y="2232"/>
                  </a:cubicBezTo>
                  <a:cubicBezTo>
                    <a:pt x="1724" y="2232"/>
                    <a:pt x="1724" y="2232"/>
                    <a:pt x="1724" y="2232"/>
                  </a:cubicBezTo>
                  <a:cubicBezTo>
                    <a:pt x="1726" y="2232"/>
                    <a:pt x="1727" y="2231"/>
                    <a:pt x="1728" y="2231"/>
                  </a:cubicBezTo>
                  <a:cubicBezTo>
                    <a:pt x="1728" y="2231"/>
                    <a:pt x="1728" y="2231"/>
                    <a:pt x="1728" y="2231"/>
                  </a:cubicBezTo>
                  <a:cubicBezTo>
                    <a:pt x="1728" y="2231"/>
                    <a:pt x="1728" y="2231"/>
                    <a:pt x="1728" y="2231"/>
                  </a:cubicBezTo>
                  <a:cubicBezTo>
                    <a:pt x="1728" y="2231"/>
                    <a:pt x="1728" y="2231"/>
                    <a:pt x="1728" y="2231"/>
                  </a:cubicBezTo>
                  <a:cubicBezTo>
                    <a:pt x="1728" y="2231"/>
                    <a:pt x="1728" y="2231"/>
                    <a:pt x="1729" y="2231"/>
                  </a:cubicBezTo>
                  <a:cubicBezTo>
                    <a:pt x="1729" y="2230"/>
                    <a:pt x="1729" y="2230"/>
                    <a:pt x="1729" y="2230"/>
                  </a:cubicBezTo>
                  <a:cubicBezTo>
                    <a:pt x="1729" y="2230"/>
                    <a:pt x="1729" y="2230"/>
                    <a:pt x="1729" y="2230"/>
                  </a:cubicBezTo>
                  <a:cubicBezTo>
                    <a:pt x="1729" y="2230"/>
                    <a:pt x="1729" y="2230"/>
                    <a:pt x="1729" y="2230"/>
                  </a:cubicBezTo>
                  <a:cubicBezTo>
                    <a:pt x="1729" y="2230"/>
                    <a:pt x="1729" y="2230"/>
                    <a:pt x="1729" y="2230"/>
                  </a:cubicBezTo>
                  <a:cubicBezTo>
                    <a:pt x="1729" y="2230"/>
                    <a:pt x="1729" y="2230"/>
                    <a:pt x="1730" y="2230"/>
                  </a:cubicBezTo>
                  <a:cubicBezTo>
                    <a:pt x="1730" y="2230"/>
                    <a:pt x="1730" y="2230"/>
                    <a:pt x="1730" y="2230"/>
                  </a:cubicBezTo>
                  <a:cubicBezTo>
                    <a:pt x="1731" y="2230"/>
                    <a:pt x="1731" y="2230"/>
                    <a:pt x="1731" y="2230"/>
                  </a:cubicBezTo>
                  <a:cubicBezTo>
                    <a:pt x="1731" y="2230"/>
                    <a:pt x="1731" y="2229"/>
                    <a:pt x="1731" y="2229"/>
                  </a:cubicBezTo>
                  <a:cubicBezTo>
                    <a:pt x="1731" y="2229"/>
                    <a:pt x="1731" y="2229"/>
                    <a:pt x="1731" y="2229"/>
                  </a:cubicBezTo>
                  <a:cubicBezTo>
                    <a:pt x="1731" y="2229"/>
                    <a:pt x="1732" y="2229"/>
                    <a:pt x="1732" y="2229"/>
                  </a:cubicBezTo>
                  <a:cubicBezTo>
                    <a:pt x="1732" y="2229"/>
                    <a:pt x="1732" y="2229"/>
                    <a:pt x="1732" y="2229"/>
                  </a:cubicBezTo>
                  <a:cubicBezTo>
                    <a:pt x="1732" y="2229"/>
                    <a:pt x="1732" y="2229"/>
                    <a:pt x="1732" y="2229"/>
                  </a:cubicBezTo>
                  <a:cubicBezTo>
                    <a:pt x="1732" y="2229"/>
                    <a:pt x="1732" y="2229"/>
                    <a:pt x="1732" y="2229"/>
                  </a:cubicBezTo>
                  <a:cubicBezTo>
                    <a:pt x="1732" y="2229"/>
                    <a:pt x="1732" y="2229"/>
                    <a:pt x="1732" y="2229"/>
                  </a:cubicBezTo>
                  <a:cubicBezTo>
                    <a:pt x="1732" y="2229"/>
                    <a:pt x="1732" y="2229"/>
                    <a:pt x="1732" y="2229"/>
                  </a:cubicBezTo>
                  <a:cubicBezTo>
                    <a:pt x="1732" y="2229"/>
                    <a:pt x="1732" y="2229"/>
                    <a:pt x="1732" y="2229"/>
                  </a:cubicBezTo>
                  <a:cubicBezTo>
                    <a:pt x="1732" y="2229"/>
                    <a:pt x="1732" y="2229"/>
                    <a:pt x="1732" y="2229"/>
                  </a:cubicBezTo>
                  <a:cubicBezTo>
                    <a:pt x="1732" y="2229"/>
                    <a:pt x="1732" y="2229"/>
                    <a:pt x="1732" y="2229"/>
                  </a:cubicBezTo>
                  <a:cubicBezTo>
                    <a:pt x="1733" y="2229"/>
                    <a:pt x="1733" y="2229"/>
                    <a:pt x="1733" y="2229"/>
                  </a:cubicBezTo>
                  <a:cubicBezTo>
                    <a:pt x="1733" y="2228"/>
                    <a:pt x="1733" y="2228"/>
                    <a:pt x="1733" y="2228"/>
                  </a:cubicBezTo>
                  <a:cubicBezTo>
                    <a:pt x="1734" y="2228"/>
                    <a:pt x="1734" y="2228"/>
                    <a:pt x="1734" y="2228"/>
                  </a:cubicBezTo>
                  <a:cubicBezTo>
                    <a:pt x="1734" y="2228"/>
                    <a:pt x="1734" y="2228"/>
                    <a:pt x="1734" y="2228"/>
                  </a:cubicBezTo>
                  <a:cubicBezTo>
                    <a:pt x="1734" y="2228"/>
                    <a:pt x="1734" y="2228"/>
                    <a:pt x="1734" y="2228"/>
                  </a:cubicBezTo>
                  <a:cubicBezTo>
                    <a:pt x="1734" y="2228"/>
                    <a:pt x="1734" y="2228"/>
                    <a:pt x="1734" y="2228"/>
                  </a:cubicBezTo>
                  <a:cubicBezTo>
                    <a:pt x="1734" y="2228"/>
                    <a:pt x="1734" y="2228"/>
                    <a:pt x="1734" y="2228"/>
                  </a:cubicBezTo>
                  <a:cubicBezTo>
                    <a:pt x="1735" y="2228"/>
                    <a:pt x="1735" y="2228"/>
                    <a:pt x="1735" y="2228"/>
                  </a:cubicBezTo>
                  <a:cubicBezTo>
                    <a:pt x="1735" y="2228"/>
                    <a:pt x="1735" y="2228"/>
                    <a:pt x="1735" y="2228"/>
                  </a:cubicBezTo>
                  <a:cubicBezTo>
                    <a:pt x="1735" y="2228"/>
                    <a:pt x="1735" y="2228"/>
                    <a:pt x="1735" y="2228"/>
                  </a:cubicBezTo>
                  <a:cubicBezTo>
                    <a:pt x="1735" y="2228"/>
                    <a:pt x="1735" y="2228"/>
                    <a:pt x="1735" y="2228"/>
                  </a:cubicBezTo>
                  <a:cubicBezTo>
                    <a:pt x="1735" y="2228"/>
                    <a:pt x="1735" y="2228"/>
                    <a:pt x="1735" y="2228"/>
                  </a:cubicBezTo>
                  <a:cubicBezTo>
                    <a:pt x="1735" y="2228"/>
                    <a:pt x="1735" y="2228"/>
                    <a:pt x="1735" y="2228"/>
                  </a:cubicBezTo>
                  <a:cubicBezTo>
                    <a:pt x="1735" y="2228"/>
                    <a:pt x="1735" y="2228"/>
                    <a:pt x="1735" y="2228"/>
                  </a:cubicBezTo>
                  <a:cubicBezTo>
                    <a:pt x="1735" y="2228"/>
                    <a:pt x="1735" y="2228"/>
                    <a:pt x="1735" y="2228"/>
                  </a:cubicBezTo>
                  <a:cubicBezTo>
                    <a:pt x="1735" y="2228"/>
                    <a:pt x="1736" y="2228"/>
                    <a:pt x="1736" y="2227"/>
                  </a:cubicBezTo>
                  <a:cubicBezTo>
                    <a:pt x="1736" y="2227"/>
                    <a:pt x="1736" y="2227"/>
                    <a:pt x="1736" y="2227"/>
                  </a:cubicBezTo>
                  <a:cubicBezTo>
                    <a:pt x="1736" y="2227"/>
                    <a:pt x="1736" y="2227"/>
                    <a:pt x="1736" y="2227"/>
                  </a:cubicBezTo>
                  <a:cubicBezTo>
                    <a:pt x="1737" y="2227"/>
                    <a:pt x="1737" y="2227"/>
                    <a:pt x="1737" y="2227"/>
                  </a:cubicBezTo>
                  <a:cubicBezTo>
                    <a:pt x="1737" y="2227"/>
                    <a:pt x="1737" y="2227"/>
                    <a:pt x="1737" y="2227"/>
                  </a:cubicBezTo>
                  <a:cubicBezTo>
                    <a:pt x="1738" y="2227"/>
                    <a:pt x="1738" y="2227"/>
                    <a:pt x="1738" y="2227"/>
                  </a:cubicBezTo>
                  <a:cubicBezTo>
                    <a:pt x="1738" y="2227"/>
                    <a:pt x="1738" y="2227"/>
                    <a:pt x="1738" y="2227"/>
                  </a:cubicBezTo>
                  <a:cubicBezTo>
                    <a:pt x="1738" y="2227"/>
                    <a:pt x="1738" y="2227"/>
                    <a:pt x="1738" y="2227"/>
                  </a:cubicBezTo>
                  <a:cubicBezTo>
                    <a:pt x="1738" y="2227"/>
                    <a:pt x="1738" y="2227"/>
                    <a:pt x="1738" y="2227"/>
                  </a:cubicBezTo>
                  <a:cubicBezTo>
                    <a:pt x="1738" y="2227"/>
                    <a:pt x="1738" y="2227"/>
                    <a:pt x="1738" y="2227"/>
                  </a:cubicBezTo>
                  <a:cubicBezTo>
                    <a:pt x="1738" y="2226"/>
                    <a:pt x="1739" y="2226"/>
                    <a:pt x="1739" y="2226"/>
                  </a:cubicBezTo>
                  <a:cubicBezTo>
                    <a:pt x="1739" y="2226"/>
                    <a:pt x="1739" y="2226"/>
                    <a:pt x="1739" y="2226"/>
                  </a:cubicBezTo>
                  <a:cubicBezTo>
                    <a:pt x="1739" y="2226"/>
                    <a:pt x="1739" y="2226"/>
                    <a:pt x="1739" y="2226"/>
                  </a:cubicBezTo>
                  <a:cubicBezTo>
                    <a:pt x="1740" y="2226"/>
                    <a:pt x="1739" y="2226"/>
                    <a:pt x="1740" y="2226"/>
                  </a:cubicBezTo>
                  <a:cubicBezTo>
                    <a:pt x="1740" y="2226"/>
                    <a:pt x="1740" y="2226"/>
                    <a:pt x="1740" y="2226"/>
                  </a:cubicBezTo>
                  <a:cubicBezTo>
                    <a:pt x="1740" y="2226"/>
                    <a:pt x="1740" y="2226"/>
                    <a:pt x="1740" y="2226"/>
                  </a:cubicBezTo>
                  <a:cubicBezTo>
                    <a:pt x="1740" y="2226"/>
                    <a:pt x="1740" y="2226"/>
                    <a:pt x="1740" y="2226"/>
                  </a:cubicBezTo>
                  <a:cubicBezTo>
                    <a:pt x="1740" y="2226"/>
                    <a:pt x="1740" y="2226"/>
                    <a:pt x="1740" y="2226"/>
                  </a:cubicBezTo>
                  <a:cubicBezTo>
                    <a:pt x="1740" y="2226"/>
                    <a:pt x="1740" y="2226"/>
                    <a:pt x="1740" y="2226"/>
                  </a:cubicBezTo>
                  <a:cubicBezTo>
                    <a:pt x="1740" y="2226"/>
                    <a:pt x="1740" y="2226"/>
                    <a:pt x="1740" y="2225"/>
                  </a:cubicBezTo>
                  <a:cubicBezTo>
                    <a:pt x="1740" y="2225"/>
                    <a:pt x="1740" y="2225"/>
                    <a:pt x="1741" y="2225"/>
                  </a:cubicBezTo>
                  <a:cubicBezTo>
                    <a:pt x="1741" y="2225"/>
                    <a:pt x="1741" y="2225"/>
                    <a:pt x="1741" y="2225"/>
                  </a:cubicBezTo>
                  <a:cubicBezTo>
                    <a:pt x="1741" y="2225"/>
                    <a:pt x="1741" y="2225"/>
                    <a:pt x="1741" y="2225"/>
                  </a:cubicBezTo>
                  <a:cubicBezTo>
                    <a:pt x="1741" y="2225"/>
                    <a:pt x="1741" y="2225"/>
                    <a:pt x="1741" y="2225"/>
                  </a:cubicBezTo>
                  <a:cubicBezTo>
                    <a:pt x="1741" y="2225"/>
                    <a:pt x="1741" y="2225"/>
                    <a:pt x="1741" y="2225"/>
                  </a:cubicBezTo>
                  <a:cubicBezTo>
                    <a:pt x="1742" y="2225"/>
                    <a:pt x="1742" y="2225"/>
                    <a:pt x="1742" y="2225"/>
                  </a:cubicBezTo>
                  <a:cubicBezTo>
                    <a:pt x="1742" y="2225"/>
                    <a:pt x="1742" y="2225"/>
                    <a:pt x="1742" y="2225"/>
                  </a:cubicBezTo>
                  <a:cubicBezTo>
                    <a:pt x="1742" y="2225"/>
                    <a:pt x="1742" y="2225"/>
                    <a:pt x="1742" y="2225"/>
                  </a:cubicBezTo>
                  <a:cubicBezTo>
                    <a:pt x="1742" y="2225"/>
                    <a:pt x="1742" y="2225"/>
                    <a:pt x="1742" y="2225"/>
                  </a:cubicBezTo>
                  <a:cubicBezTo>
                    <a:pt x="1742" y="2225"/>
                    <a:pt x="1742" y="2225"/>
                    <a:pt x="1742" y="2225"/>
                  </a:cubicBezTo>
                  <a:cubicBezTo>
                    <a:pt x="1742" y="2225"/>
                    <a:pt x="1742" y="2225"/>
                    <a:pt x="1742" y="2225"/>
                  </a:cubicBezTo>
                  <a:cubicBezTo>
                    <a:pt x="1742" y="2225"/>
                    <a:pt x="1742" y="2225"/>
                    <a:pt x="1742" y="2225"/>
                  </a:cubicBezTo>
                  <a:cubicBezTo>
                    <a:pt x="1742" y="2225"/>
                    <a:pt x="1743" y="2225"/>
                    <a:pt x="1743" y="2225"/>
                  </a:cubicBezTo>
                  <a:cubicBezTo>
                    <a:pt x="1743" y="2225"/>
                    <a:pt x="1743" y="2225"/>
                    <a:pt x="1743" y="2225"/>
                  </a:cubicBezTo>
                  <a:cubicBezTo>
                    <a:pt x="1743" y="2224"/>
                    <a:pt x="1743" y="2224"/>
                    <a:pt x="1743" y="2224"/>
                  </a:cubicBezTo>
                  <a:cubicBezTo>
                    <a:pt x="1743" y="2224"/>
                    <a:pt x="1743" y="2224"/>
                    <a:pt x="1743" y="2224"/>
                  </a:cubicBezTo>
                  <a:cubicBezTo>
                    <a:pt x="1743" y="2224"/>
                    <a:pt x="1743" y="2224"/>
                    <a:pt x="1743" y="2224"/>
                  </a:cubicBezTo>
                  <a:cubicBezTo>
                    <a:pt x="1743" y="2224"/>
                    <a:pt x="1743" y="2224"/>
                    <a:pt x="1743" y="2224"/>
                  </a:cubicBezTo>
                  <a:cubicBezTo>
                    <a:pt x="1743" y="2224"/>
                    <a:pt x="1743" y="2224"/>
                    <a:pt x="1743" y="2224"/>
                  </a:cubicBezTo>
                  <a:cubicBezTo>
                    <a:pt x="1743" y="2224"/>
                    <a:pt x="1743" y="2224"/>
                    <a:pt x="1743" y="2224"/>
                  </a:cubicBezTo>
                  <a:cubicBezTo>
                    <a:pt x="1743" y="2224"/>
                    <a:pt x="1743" y="2224"/>
                    <a:pt x="1744" y="2224"/>
                  </a:cubicBezTo>
                  <a:cubicBezTo>
                    <a:pt x="1744" y="2224"/>
                    <a:pt x="1744" y="2224"/>
                    <a:pt x="1744" y="2224"/>
                  </a:cubicBezTo>
                  <a:cubicBezTo>
                    <a:pt x="1744" y="2224"/>
                    <a:pt x="1744" y="2224"/>
                    <a:pt x="1744" y="2224"/>
                  </a:cubicBezTo>
                  <a:cubicBezTo>
                    <a:pt x="1744" y="2224"/>
                    <a:pt x="1744" y="2224"/>
                    <a:pt x="1744" y="2224"/>
                  </a:cubicBezTo>
                  <a:cubicBezTo>
                    <a:pt x="1744" y="2224"/>
                    <a:pt x="1744" y="2224"/>
                    <a:pt x="1744" y="2224"/>
                  </a:cubicBezTo>
                  <a:cubicBezTo>
                    <a:pt x="1744" y="2224"/>
                    <a:pt x="1744" y="2224"/>
                    <a:pt x="1744" y="2224"/>
                  </a:cubicBezTo>
                  <a:cubicBezTo>
                    <a:pt x="1744" y="2224"/>
                    <a:pt x="1744" y="2224"/>
                    <a:pt x="1744" y="2224"/>
                  </a:cubicBezTo>
                  <a:cubicBezTo>
                    <a:pt x="1745" y="2224"/>
                    <a:pt x="1744" y="2224"/>
                    <a:pt x="1745" y="2224"/>
                  </a:cubicBezTo>
                  <a:cubicBezTo>
                    <a:pt x="1745" y="2224"/>
                    <a:pt x="1745" y="2224"/>
                    <a:pt x="1745" y="2224"/>
                  </a:cubicBezTo>
                  <a:cubicBezTo>
                    <a:pt x="1745" y="2224"/>
                    <a:pt x="1745" y="2224"/>
                    <a:pt x="1745" y="2224"/>
                  </a:cubicBezTo>
                  <a:cubicBezTo>
                    <a:pt x="1745" y="2224"/>
                    <a:pt x="1745" y="2223"/>
                    <a:pt x="1745" y="2223"/>
                  </a:cubicBezTo>
                  <a:cubicBezTo>
                    <a:pt x="1745" y="2223"/>
                    <a:pt x="1745" y="2223"/>
                    <a:pt x="1745" y="2223"/>
                  </a:cubicBezTo>
                  <a:cubicBezTo>
                    <a:pt x="1746" y="2223"/>
                    <a:pt x="1746" y="2223"/>
                    <a:pt x="1746" y="2223"/>
                  </a:cubicBezTo>
                  <a:cubicBezTo>
                    <a:pt x="1746" y="2223"/>
                    <a:pt x="1746" y="2223"/>
                    <a:pt x="1746" y="2223"/>
                  </a:cubicBezTo>
                  <a:cubicBezTo>
                    <a:pt x="1746" y="2223"/>
                    <a:pt x="1746" y="2223"/>
                    <a:pt x="1746" y="2223"/>
                  </a:cubicBezTo>
                  <a:cubicBezTo>
                    <a:pt x="1746" y="2223"/>
                    <a:pt x="1746" y="2223"/>
                    <a:pt x="1746" y="2223"/>
                  </a:cubicBezTo>
                  <a:cubicBezTo>
                    <a:pt x="1746" y="2223"/>
                    <a:pt x="1746" y="2223"/>
                    <a:pt x="1746" y="2223"/>
                  </a:cubicBezTo>
                  <a:cubicBezTo>
                    <a:pt x="1746" y="2223"/>
                    <a:pt x="1746" y="2223"/>
                    <a:pt x="1746" y="2223"/>
                  </a:cubicBezTo>
                  <a:cubicBezTo>
                    <a:pt x="1746" y="2223"/>
                    <a:pt x="1746" y="2223"/>
                    <a:pt x="1746" y="2223"/>
                  </a:cubicBezTo>
                  <a:cubicBezTo>
                    <a:pt x="1746" y="2223"/>
                    <a:pt x="1746" y="2223"/>
                    <a:pt x="1746" y="2223"/>
                  </a:cubicBezTo>
                  <a:cubicBezTo>
                    <a:pt x="1747" y="2223"/>
                    <a:pt x="1748" y="2222"/>
                    <a:pt x="1749" y="2222"/>
                  </a:cubicBezTo>
                  <a:cubicBezTo>
                    <a:pt x="1749" y="2222"/>
                    <a:pt x="1749" y="2222"/>
                    <a:pt x="1749" y="2222"/>
                  </a:cubicBezTo>
                  <a:cubicBezTo>
                    <a:pt x="1749" y="2222"/>
                    <a:pt x="1750" y="2221"/>
                    <a:pt x="1750" y="2221"/>
                  </a:cubicBezTo>
                  <a:cubicBezTo>
                    <a:pt x="1750" y="2221"/>
                    <a:pt x="1750" y="2221"/>
                    <a:pt x="1750" y="2221"/>
                  </a:cubicBezTo>
                  <a:cubicBezTo>
                    <a:pt x="1751" y="2221"/>
                    <a:pt x="1752" y="2221"/>
                    <a:pt x="1752" y="2220"/>
                  </a:cubicBezTo>
                  <a:cubicBezTo>
                    <a:pt x="1752" y="2220"/>
                    <a:pt x="1752" y="2220"/>
                    <a:pt x="1752" y="2220"/>
                  </a:cubicBezTo>
                  <a:cubicBezTo>
                    <a:pt x="1752" y="2220"/>
                    <a:pt x="1752" y="2220"/>
                    <a:pt x="1752" y="2220"/>
                  </a:cubicBezTo>
                  <a:cubicBezTo>
                    <a:pt x="1752" y="2220"/>
                    <a:pt x="1752" y="2220"/>
                    <a:pt x="1752" y="2220"/>
                  </a:cubicBezTo>
                  <a:cubicBezTo>
                    <a:pt x="1752" y="2220"/>
                    <a:pt x="1752" y="2220"/>
                    <a:pt x="1752" y="2220"/>
                  </a:cubicBezTo>
                  <a:cubicBezTo>
                    <a:pt x="1752" y="2220"/>
                    <a:pt x="1752" y="2220"/>
                    <a:pt x="1752" y="2220"/>
                  </a:cubicBezTo>
                  <a:cubicBezTo>
                    <a:pt x="1752" y="2220"/>
                    <a:pt x="1752" y="2220"/>
                    <a:pt x="1752" y="2220"/>
                  </a:cubicBezTo>
                  <a:cubicBezTo>
                    <a:pt x="1752" y="2220"/>
                    <a:pt x="1752" y="2220"/>
                    <a:pt x="1752" y="2220"/>
                  </a:cubicBezTo>
                  <a:cubicBezTo>
                    <a:pt x="1752" y="2220"/>
                    <a:pt x="1752" y="2220"/>
                    <a:pt x="1753" y="2220"/>
                  </a:cubicBezTo>
                  <a:cubicBezTo>
                    <a:pt x="1753" y="2220"/>
                    <a:pt x="1753" y="2220"/>
                    <a:pt x="1753" y="2220"/>
                  </a:cubicBezTo>
                  <a:cubicBezTo>
                    <a:pt x="1753" y="2220"/>
                    <a:pt x="1753" y="2220"/>
                    <a:pt x="1753" y="2220"/>
                  </a:cubicBezTo>
                  <a:cubicBezTo>
                    <a:pt x="1753" y="2220"/>
                    <a:pt x="1753" y="2220"/>
                    <a:pt x="1753" y="2220"/>
                  </a:cubicBezTo>
                  <a:cubicBezTo>
                    <a:pt x="1753" y="2220"/>
                    <a:pt x="1753" y="2220"/>
                    <a:pt x="1753" y="2220"/>
                  </a:cubicBezTo>
                  <a:cubicBezTo>
                    <a:pt x="1753" y="2220"/>
                    <a:pt x="1753" y="2220"/>
                    <a:pt x="1753" y="2220"/>
                  </a:cubicBezTo>
                  <a:cubicBezTo>
                    <a:pt x="1754" y="2220"/>
                    <a:pt x="1755" y="2219"/>
                    <a:pt x="1755" y="2219"/>
                  </a:cubicBezTo>
                  <a:cubicBezTo>
                    <a:pt x="1755" y="2219"/>
                    <a:pt x="1755" y="2219"/>
                    <a:pt x="1755" y="2219"/>
                  </a:cubicBezTo>
                  <a:cubicBezTo>
                    <a:pt x="1755" y="2219"/>
                    <a:pt x="1755" y="2219"/>
                    <a:pt x="1755" y="2219"/>
                  </a:cubicBezTo>
                  <a:cubicBezTo>
                    <a:pt x="1755" y="2219"/>
                    <a:pt x="1755" y="2219"/>
                    <a:pt x="1755" y="2219"/>
                  </a:cubicBezTo>
                  <a:cubicBezTo>
                    <a:pt x="1755" y="2219"/>
                    <a:pt x="1756" y="2219"/>
                    <a:pt x="1756" y="2219"/>
                  </a:cubicBezTo>
                  <a:cubicBezTo>
                    <a:pt x="1756" y="2219"/>
                    <a:pt x="1756" y="2219"/>
                    <a:pt x="1756" y="2219"/>
                  </a:cubicBezTo>
                  <a:cubicBezTo>
                    <a:pt x="1756" y="2219"/>
                    <a:pt x="1756" y="2219"/>
                    <a:pt x="1756" y="2219"/>
                  </a:cubicBezTo>
                  <a:cubicBezTo>
                    <a:pt x="1756" y="2219"/>
                    <a:pt x="1756" y="2219"/>
                    <a:pt x="1756" y="2219"/>
                  </a:cubicBezTo>
                  <a:cubicBezTo>
                    <a:pt x="1756" y="2219"/>
                    <a:pt x="1756" y="2219"/>
                    <a:pt x="1756" y="2219"/>
                  </a:cubicBezTo>
                  <a:cubicBezTo>
                    <a:pt x="1756" y="2219"/>
                    <a:pt x="1756" y="2219"/>
                    <a:pt x="1756" y="2219"/>
                  </a:cubicBezTo>
                  <a:cubicBezTo>
                    <a:pt x="1756" y="2219"/>
                    <a:pt x="1756" y="2219"/>
                    <a:pt x="1756" y="2219"/>
                  </a:cubicBezTo>
                  <a:cubicBezTo>
                    <a:pt x="1683" y="2046"/>
                    <a:pt x="1642" y="1856"/>
                    <a:pt x="1642" y="1656"/>
                  </a:cubicBezTo>
                  <a:cubicBezTo>
                    <a:pt x="1642" y="1656"/>
                    <a:pt x="1642" y="1656"/>
                    <a:pt x="1642" y="1656"/>
                  </a:cubicBezTo>
                  <a:cubicBezTo>
                    <a:pt x="1642" y="1656"/>
                    <a:pt x="1642" y="1656"/>
                    <a:pt x="1642" y="1656"/>
                  </a:cubicBezTo>
                  <a:cubicBezTo>
                    <a:pt x="1642" y="1366"/>
                    <a:pt x="1728" y="1096"/>
                    <a:pt x="1874" y="870"/>
                  </a:cubicBezTo>
                  <a:cubicBezTo>
                    <a:pt x="1874" y="870"/>
                    <a:pt x="1874" y="870"/>
                    <a:pt x="1874" y="870"/>
                  </a:cubicBezTo>
                  <a:cubicBezTo>
                    <a:pt x="1874" y="870"/>
                    <a:pt x="1874" y="870"/>
                    <a:pt x="1874" y="870"/>
                  </a:cubicBezTo>
                  <a:cubicBezTo>
                    <a:pt x="1874" y="870"/>
                    <a:pt x="1874" y="870"/>
                    <a:pt x="1874" y="870"/>
                  </a:cubicBezTo>
                  <a:cubicBezTo>
                    <a:pt x="1874" y="870"/>
                    <a:pt x="1874" y="870"/>
                    <a:pt x="1874" y="870"/>
                  </a:cubicBezTo>
                  <a:cubicBezTo>
                    <a:pt x="1874" y="870"/>
                    <a:pt x="1874" y="870"/>
                    <a:pt x="1874" y="870"/>
                  </a:cubicBezTo>
                  <a:cubicBezTo>
                    <a:pt x="1874" y="870"/>
                    <a:pt x="1874" y="870"/>
                    <a:pt x="1874" y="870"/>
                  </a:cubicBezTo>
                  <a:cubicBezTo>
                    <a:pt x="1874" y="870"/>
                    <a:pt x="1874" y="870"/>
                    <a:pt x="1874" y="870"/>
                  </a:cubicBezTo>
                  <a:cubicBezTo>
                    <a:pt x="1874" y="870"/>
                    <a:pt x="1874" y="870"/>
                    <a:pt x="1874" y="870"/>
                  </a:cubicBezTo>
                  <a:cubicBezTo>
                    <a:pt x="1874" y="870"/>
                    <a:pt x="1874" y="870"/>
                    <a:pt x="1874" y="870"/>
                  </a:cubicBezTo>
                  <a:cubicBezTo>
                    <a:pt x="1874" y="870"/>
                    <a:pt x="1874" y="870"/>
                    <a:pt x="1874" y="870"/>
                  </a:cubicBezTo>
                  <a:cubicBezTo>
                    <a:pt x="1874" y="870"/>
                    <a:pt x="1874" y="870"/>
                    <a:pt x="1874" y="870"/>
                  </a:cubicBezTo>
                  <a:cubicBezTo>
                    <a:pt x="1874" y="870"/>
                    <a:pt x="1874" y="870"/>
                    <a:pt x="1874" y="870"/>
                  </a:cubicBezTo>
                  <a:cubicBezTo>
                    <a:pt x="1874" y="870"/>
                    <a:pt x="1874" y="870"/>
                    <a:pt x="1874" y="870"/>
                  </a:cubicBezTo>
                  <a:cubicBezTo>
                    <a:pt x="1874" y="870"/>
                    <a:pt x="1874" y="870"/>
                    <a:pt x="1874" y="870"/>
                  </a:cubicBezTo>
                  <a:cubicBezTo>
                    <a:pt x="1874" y="870"/>
                    <a:pt x="1874" y="870"/>
                    <a:pt x="1874" y="870"/>
                  </a:cubicBezTo>
                  <a:cubicBezTo>
                    <a:pt x="1874" y="870"/>
                    <a:pt x="1874" y="870"/>
                    <a:pt x="1874" y="870"/>
                  </a:cubicBezTo>
                  <a:cubicBezTo>
                    <a:pt x="1874" y="870"/>
                    <a:pt x="1874" y="870"/>
                    <a:pt x="1874" y="870"/>
                  </a:cubicBezTo>
                  <a:cubicBezTo>
                    <a:pt x="1873" y="870"/>
                    <a:pt x="1873" y="870"/>
                    <a:pt x="1873" y="870"/>
                  </a:cubicBezTo>
                  <a:cubicBezTo>
                    <a:pt x="1873" y="870"/>
                    <a:pt x="1873" y="870"/>
                    <a:pt x="1873" y="870"/>
                  </a:cubicBezTo>
                  <a:cubicBezTo>
                    <a:pt x="1873" y="870"/>
                    <a:pt x="1873" y="870"/>
                    <a:pt x="1873" y="870"/>
                  </a:cubicBezTo>
                  <a:cubicBezTo>
                    <a:pt x="1873" y="870"/>
                    <a:pt x="1873" y="870"/>
                    <a:pt x="1873" y="870"/>
                  </a:cubicBezTo>
                  <a:cubicBezTo>
                    <a:pt x="1873" y="870"/>
                    <a:pt x="1873" y="870"/>
                    <a:pt x="1873" y="870"/>
                  </a:cubicBezTo>
                  <a:cubicBezTo>
                    <a:pt x="1873" y="870"/>
                    <a:pt x="1873" y="870"/>
                    <a:pt x="1873" y="870"/>
                  </a:cubicBezTo>
                  <a:cubicBezTo>
                    <a:pt x="1873" y="870"/>
                    <a:pt x="1873" y="870"/>
                    <a:pt x="1873" y="870"/>
                  </a:cubicBezTo>
                  <a:cubicBezTo>
                    <a:pt x="1873" y="870"/>
                    <a:pt x="1873" y="870"/>
                    <a:pt x="1873" y="870"/>
                  </a:cubicBezTo>
                  <a:cubicBezTo>
                    <a:pt x="1873" y="870"/>
                    <a:pt x="1873" y="870"/>
                    <a:pt x="1873" y="870"/>
                  </a:cubicBezTo>
                  <a:cubicBezTo>
                    <a:pt x="1873" y="870"/>
                    <a:pt x="1873" y="870"/>
                    <a:pt x="1873" y="870"/>
                  </a:cubicBezTo>
                  <a:cubicBezTo>
                    <a:pt x="1873" y="870"/>
                    <a:pt x="1873" y="870"/>
                    <a:pt x="1873" y="870"/>
                  </a:cubicBezTo>
                  <a:cubicBezTo>
                    <a:pt x="1873" y="870"/>
                    <a:pt x="1873" y="870"/>
                    <a:pt x="1873" y="870"/>
                  </a:cubicBezTo>
                  <a:cubicBezTo>
                    <a:pt x="1873" y="870"/>
                    <a:pt x="1873" y="870"/>
                    <a:pt x="1873" y="870"/>
                  </a:cubicBezTo>
                  <a:cubicBezTo>
                    <a:pt x="1873" y="870"/>
                    <a:pt x="1873" y="870"/>
                    <a:pt x="1873" y="870"/>
                  </a:cubicBezTo>
                  <a:cubicBezTo>
                    <a:pt x="1873" y="870"/>
                    <a:pt x="1873" y="870"/>
                    <a:pt x="1873" y="870"/>
                  </a:cubicBezTo>
                  <a:cubicBezTo>
                    <a:pt x="1873" y="870"/>
                    <a:pt x="1873" y="870"/>
                    <a:pt x="1873" y="870"/>
                  </a:cubicBezTo>
                  <a:cubicBezTo>
                    <a:pt x="1873" y="870"/>
                    <a:pt x="1873" y="870"/>
                    <a:pt x="1873" y="870"/>
                  </a:cubicBezTo>
                  <a:cubicBezTo>
                    <a:pt x="1873" y="870"/>
                    <a:pt x="1873" y="870"/>
                    <a:pt x="1873" y="870"/>
                  </a:cubicBezTo>
                  <a:cubicBezTo>
                    <a:pt x="1873" y="870"/>
                    <a:pt x="1873" y="870"/>
                    <a:pt x="1873" y="870"/>
                  </a:cubicBezTo>
                  <a:cubicBezTo>
                    <a:pt x="1873" y="870"/>
                    <a:pt x="1873" y="870"/>
                    <a:pt x="1873" y="870"/>
                  </a:cubicBezTo>
                  <a:cubicBezTo>
                    <a:pt x="1873" y="870"/>
                    <a:pt x="1873" y="870"/>
                    <a:pt x="1873" y="870"/>
                  </a:cubicBezTo>
                  <a:cubicBezTo>
                    <a:pt x="1873" y="870"/>
                    <a:pt x="1873" y="870"/>
                    <a:pt x="1873" y="870"/>
                  </a:cubicBezTo>
                  <a:cubicBezTo>
                    <a:pt x="1873" y="870"/>
                    <a:pt x="1873" y="870"/>
                    <a:pt x="1873" y="870"/>
                  </a:cubicBezTo>
                  <a:cubicBezTo>
                    <a:pt x="1873" y="870"/>
                    <a:pt x="1873" y="870"/>
                    <a:pt x="1873" y="870"/>
                  </a:cubicBezTo>
                  <a:cubicBezTo>
                    <a:pt x="1873" y="869"/>
                    <a:pt x="1873" y="869"/>
                    <a:pt x="1873" y="869"/>
                  </a:cubicBezTo>
                  <a:cubicBezTo>
                    <a:pt x="1873" y="869"/>
                    <a:pt x="1873" y="869"/>
                    <a:pt x="1873" y="869"/>
                  </a:cubicBezTo>
                  <a:cubicBezTo>
                    <a:pt x="1873" y="869"/>
                    <a:pt x="1873" y="869"/>
                    <a:pt x="1873" y="869"/>
                  </a:cubicBezTo>
                  <a:cubicBezTo>
                    <a:pt x="1873" y="869"/>
                    <a:pt x="1873" y="869"/>
                    <a:pt x="1873" y="869"/>
                  </a:cubicBezTo>
                  <a:cubicBezTo>
                    <a:pt x="1873" y="869"/>
                    <a:pt x="1873" y="869"/>
                    <a:pt x="1873" y="869"/>
                  </a:cubicBezTo>
                  <a:cubicBezTo>
                    <a:pt x="1873" y="869"/>
                    <a:pt x="1873" y="869"/>
                    <a:pt x="1873" y="869"/>
                  </a:cubicBezTo>
                  <a:cubicBezTo>
                    <a:pt x="1873" y="869"/>
                    <a:pt x="1873" y="869"/>
                    <a:pt x="1873" y="869"/>
                  </a:cubicBezTo>
                  <a:cubicBezTo>
                    <a:pt x="1873" y="869"/>
                    <a:pt x="1873" y="869"/>
                    <a:pt x="1873" y="869"/>
                  </a:cubicBezTo>
                  <a:cubicBezTo>
                    <a:pt x="1873" y="869"/>
                    <a:pt x="1873" y="869"/>
                    <a:pt x="1873" y="869"/>
                  </a:cubicBezTo>
                  <a:cubicBezTo>
                    <a:pt x="1873" y="869"/>
                    <a:pt x="1873" y="869"/>
                    <a:pt x="1873" y="869"/>
                  </a:cubicBezTo>
                  <a:cubicBezTo>
                    <a:pt x="1873" y="869"/>
                    <a:pt x="1873" y="869"/>
                    <a:pt x="1873" y="869"/>
                  </a:cubicBezTo>
                  <a:cubicBezTo>
                    <a:pt x="1873" y="869"/>
                    <a:pt x="1873" y="869"/>
                    <a:pt x="1873" y="869"/>
                  </a:cubicBezTo>
                  <a:cubicBezTo>
                    <a:pt x="1873" y="869"/>
                    <a:pt x="1873" y="869"/>
                    <a:pt x="1873" y="869"/>
                  </a:cubicBezTo>
                  <a:cubicBezTo>
                    <a:pt x="1872" y="869"/>
                    <a:pt x="1873" y="869"/>
                    <a:pt x="1873" y="869"/>
                  </a:cubicBezTo>
                  <a:cubicBezTo>
                    <a:pt x="1873" y="869"/>
                    <a:pt x="1873" y="869"/>
                    <a:pt x="1873" y="869"/>
                  </a:cubicBezTo>
                  <a:cubicBezTo>
                    <a:pt x="1872" y="869"/>
                    <a:pt x="1872" y="869"/>
                    <a:pt x="1872" y="869"/>
                  </a:cubicBezTo>
                  <a:cubicBezTo>
                    <a:pt x="1872" y="869"/>
                    <a:pt x="1872" y="869"/>
                    <a:pt x="1872" y="869"/>
                  </a:cubicBezTo>
                  <a:cubicBezTo>
                    <a:pt x="1871" y="869"/>
                    <a:pt x="1871" y="869"/>
                    <a:pt x="1871" y="869"/>
                  </a:cubicBezTo>
                  <a:cubicBezTo>
                    <a:pt x="1871" y="869"/>
                    <a:pt x="1871" y="868"/>
                    <a:pt x="1871" y="868"/>
                  </a:cubicBezTo>
                  <a:cubicBezTo>
                    <a:pt x="1871" y="868"/>
                    <a:pt x="1871" y="868"/>
                    <a:pt x="1871" y="868"/>
                  </a:cubicBezTo>
                  <a:cubicBezTo>
                    <a:pt x="1871" y="868"/>
                    <a:pt x="1871" y="868"/>
                    <a:pt x="1871" y="868"/>
                  </a:cubicBezTo>
                  <a:cubicBezTo>
                    <a:pt x="1871" y="868"/>
                    <a:pt x="1871" y="868"/>
                    <a:pt x="1871" y="868"/>
                  </a:cubicBezTo>
                  <a:cubicBezTo>
                    <a:pt x="1871" y="868"/>
                    <a:pt x="1871" y="868"/>
                    <a:pt x="1871" y="868"/>
                  </a:cubicBezTo>
                  <a:cubicBezTo>
                    <a:pt x="1871" y="868"/>
                    <a:pt x="1871" y="868"/>
                    <a:pt x="1871" y="868"/>
                  </a:cubicBezTo>
                  <a:cubicBezTo>
                    <a:pt x="1871" y="868"/>
                    <a:pt x="1871" y="868"/>
                    <a:pt x="1871" y="868"/>
                  </a:cubicBezTo>
                  <a:cubicBezTo>
                    <a:pt x="1871" y="868"/>
                    <a:pt x="1871" y="868"/>
                    <a:pt x="1871" y="868"/>
                  </a:cubicBezTo>
                  <a:cubicBezTo>
                    <a:pt x="1871" y="868"/>
                    <a:pt x="1871" y="868"/>
                    <a:pt x="1871" y="868"/>
                  </a:cubicBezTo>
                  <a:cubicBezTo>
                    <a:pt x="1871" y="868"/>
                    <a:pt x="1871" y="868"/>
                    <a:pt x="1871" y="868"/>
                  </a:cubicBezTo>
                  <a:cubicBezTo>
                    <a:pt x="1871" y="868"/>
                    <a:pt x="1871" y="868"/>
                    <a:pt x="1871" y="868"/>
                  </a:cubicBezTo>
                  <a:cubicBezTo>
                    <a:pt x="1871" y="868"/>
                    <a:pt x="1871" y="868"/>
                    <a:pt x="1871" y="868"/>
                  </a:cubicBezTo>
                  <a:cubicBezTo>
                    <a:pt x="1871" y="868"/>
                    <a:pt x="1871" y="868"/>
                    <a:pt x="1871" y="868"/>
                  </a:cubicBezTo>
                  <a:cubicBezTo>
                    <a:pt x="1871" y="868"/>
                    <a:pt x="1871" y="868"/>
                    <a:pt x="1871" y="868"/>
                  </a:cubicBezTo>
                  <a:cubicBezTo>
                    <a:pt x="1870" y="868"/>
                    <a:pt x="1870" y="868"/>
                    <a:pt x="1870" y="868"/>
                  </a:cubicBezTo>
                  <a:cubicBezTo>
                    <a:pt x="1870" y="868"/>
                    <a:pt x="1870" y="868"/>
                    <a:pt x="1870" y="868"/>
                  </a:cubicBezTo>
                  <a:cubicBezTo>
                    <a:pt x="1870" y="867"/>
                    <a:pt x="1869" y="867"/>
                    <a:pt x="1869" y="867"/>
                  </a:cubicBezTo>
                  <a:cubicBezTo>
                    <a:pt x="1869" y="867"/>
                    <a:pt x="1869" y="867"/>
                    <a:pt x="1869" y="867"/>
                  </a:cubicBezTo>
                  <a:cubicBezTo>
                    <a:pt x="1869" y="867"/>
                    <a:pt x="1869" y="867"/>
                    <a:pt x="1869" y="867"/>
                  </a:cubicBezTo>
                  <a:cubicBezTo>
                    <a:pt x="1869" y="867"/>
                    <a:pt x="1869" y="867"/>
                    <a:pt x="1869" y="867"/>
                  </a:cubicBezTo>
                  <a:cubicBezTo>
                    <a:pt x="1869" y="867"/>
                    <a:pt x="1869" y="867"/>
                    <a:pt x="1869" y="867"/>
                  </a:cubicBezTo>
                  <a:cubicBezTo>
                    <a:pt x="1869" y="867"/>
                    <a:pt x="1869" y="867"/>
                    <a:pt x="1869" y="867"/>
                  </a:cubicBezTo>
                  <a:cubicBezTo>
                    <a:pt x="1869" y="867"/>
                    <a:pt x="1869" y="867"/>
                    <a:pt x="1868" y="867"/>
                  </a:cubicBezTo>
                  <a:cubicBezTo>
                    <a:pt x="1868" y="867"/>
                    <a:pt x="1868" y="867"/>
                    <a:pt x="1868" y="867"/>
                  </a:cubicBezTo>
                  <a:cubicBezTo>
                    <a:pt x="1867" y="866"/>
                    <a:pt x="1866" y="865"/>
                    <a:pt x="1865" y="865"/>
                  </a:cubicBezTo>
                  <a:cubicBezTo>
                    <a:pt x="1865" y="865"/>
                    <a:pt x="1865" y="865"/>
                    <a:pt x="1865" y="865"/>
                  </a:cubicBezTo>
                  <a:cubicBezTo>
                    <a:pt x="1865" y="865"/>
                    <a:pt x="1865" y="865"/>
                    <a:pt x="1865" y="864"/>
                  </a:cubicBezTo>
                  <a:cubicBezTo>
                    <a:pt x="1865" y="864"/>
                    <a:pt x="1865" y="864"/>
                    <a:pt x="1865" y="864"/>
                  </a:cubicBezTo>
                  <a:cubicBezTo>
                    <a:pt x="1865" y="864"/>
                    <a:pt x="1865" y="864"/>
                    <a:pt x="1865" y="864"/>
                  </a:cubicBezTo>
                  <a:cubicBezTo>
                    <a:pt x="1865" y="864"/>
                    <a:pt x="1865" y="864"/>
                    <a:pt x="1865" y="864"/>
                  </a:cubicBezTo>
                  <a:cubicBezTo>
                    <a:pt x="1865" y="864"/>
                    <a:pt x="1865" y="864"/>
                    <a:pt x="1865" y="864"/>
                  </a:cubicBezTo>
                  <a:cubicBezTo>
                    <a:pt x="1865" y="864"/>
                    <a:pt x="1865" y="864"/>
                    <a:pt x="1865" y="864"/>
                  </a:cubicBezTo>
                  <a:cubicBezTo>
                    <a:pt x="1864" y="864"/>
                    <a:pt x="1864" y="864"/>
                    <a:pt x="1864" y="863"/>
                  </a:cubicBezTo>
                  <a:cubicBezTo>
                    <a:pt x="1864" y="863"/>
                    <a:pt x="1864" y="863"/>
                    <a:pt x="1864" y="863"/>
                  </a:cubicBezTo>
                  <a:cubicBezTo>
                    <a:pt x="1863" y="863"/>
                    <a:pt x="1863" y="863"/>
                    <a:pt x="1863" y="863"/>
                  </a:cubicBezTo>
                  <a:cubicBezTo>
                    <a:pt x="1863" y="863"/>
                    <a:pt x="1863" y="863"/>
                    <a:pt x="1863" y="863"/>
                  </a:cubicBezTo>
                  <a:cubicBezTo>
                    <a:pt x="1863" y="863"/>
                    <a:pt x="1863" y="863"/>
                    <a:pt x="1863" y="863"/>
                  </a:cubicBezTo>
                  <a:cubicBezTo>
                    <a:pt x="1863" y="863"/>
                    <a:pt x="1863" y="863"/>
                    <a:pt x="1863" y="863"/>
                  </a:cubicBezTo>
                  <a:cubicBezTo>
                    <a:pt x="1863" y="863"/>
                    <a:pt x="1863" y="863"/>
                    <a:pt x="1863" y="863"/>
                  </a:cubicBezTo>
                  <a:cubicBezTo>
                    <a:pt x="1863" y="863"/>
                    <a:pt x="1863" y="863"/>
                    <a:pt x="1863" y="863"/>
                  </a:cubicBezTo>
                  <a:cubicBezTo>
                    <a:pt x="1863" y="863"/>
                    <a:pt x="1863" y="863"/>
                    <a:pt x="1862" y="863"/>
                  </a:cubicBezTo>
                  <a:cubicBezTo>
                    <a:pt x="1862" y="863"/>
                    <a:pt x="1862" y="863"/>
                    <a:pt x="1862" y="863"/>
                  </a:cubicBezTo>
                  <a:cubicBezTo>
                    <a:pt x="1862" y="863"/>
                    <a:pt x="1862" y="863"/>
                    <a:pt x="1862" y="863"/>
                  </a:cubicBezTo>
                  <a:cubicBezTo>
                    <a:pt x="1862" y="863"/>
                    <a:pt x="1862" y="863"/>
                    <a:pt x="1862" y="863"/>
                  </a:cubicBezTo>
                  <a:cubicBezTo>
                    <a:pt x="1862" y="863"/>
                    <a:pt x="1862" y="863"/>
                    <a:pt x="1862" y="863"/>
                  </a:cubicBezTo>
                  <a:cubicBezTo>
                    <a:pt x="1862" y="862"/>
                    <a:pt x="1862" y="862"/>
                    <a:pt x="1862" y="862"/>
                  </a:cubicBezTo>
                  <a:cubicBezTo>
                    <a:pt x="1862" y="862"/>
                    <a:pt x="1862" y="862"/>
                    <a:pt x="1862" y="862"/>
                  </a:cubicBezTo>
                  <a:cubicBezTo>
                    <a:pt x="1862" y="862"/>
                    <a:pt x="1862" y="862"/>
                    <a:pt x="1862" y="862"/>
                  </a:cubicBezTo>
                  <a:cubicBezTo>
                    <a:pt x="1862" y="862"/>
                    <a:pt x="1862" y="862"/>
                    <a:pt x="1862" y="862"/>
                  </a:cubicBezTo>
                  <a:cubicBezTo>
                    <a:pt x="1862" y="862"/>
                    <a:pt x="1862" y="862"/>
                    <a:pt x="1862" y="862"/>
                  </a:cubicBezTo>
                  <a:cubicBezTo>
                    <a:pt x="1861" y="862"/>
                    <a:pt x="1861" y="862"/>
                    <a:pt x="1861" y="862"/>
                  </a:cubicBezTo>
                  <a:cubicBezTo>
                    <a:pt x="1861" y="862"/>
                    <a:pt x="1861" y="862"/>
                    <a:pt x="1861" y="862"/>
                  </a:cubicBezTo>
                  <a:cubicBezTo>
                    <a:pt x="1861" y="862"/>
                    <a:pt x="1861" y="862"/>
                    <a:pt x="1861" y="862"/>
                  </a:cubicBezTo>
                  <a:cubicBezTo>
                    <a:pt x="1861" y="862"/>
                    <a:pt x="1861" y="862"/>
                    <a:pt x="1861" y="862"/>
                  </a:cubicBezTo>
                  <a:cubicBezTo>
                    <a:pt x="1861" y="862"/>
                    <a:pt x="1861" y="862"/>
                    <a:pt x="1861" y="862"/>
                  </a:cubicBezTo>
                  <a:cubicBezTo>
                    <a:pt x="1861" y="862"/>
                    <a:pt x="1861" y="862"/>
                    <a:pt x="1861" y="862"/>
                  </a:cubicBezTo>
                  <a:cubicBezTo>
                    <a:pt x="1861" y="862"/>
                    <a:pt x="1861" y="862"/>
                    <a:pt x="1861" y="862"/>
                  </a:cubicBezTo>
                  <a:cubicBezTo>
                    <a:pt x="1861" y="862"/>
                    <a:pt x="1861" y="862"/>
                    <a:pt x="1861" y="862"/>
                  </a:cubicBezTo>
                  <a:cubicBezTo>
                    <a:pt x="1861" y="862"/>
                    <a:pt x="1861" y="862"/>
                    <a:pt x="1861" y="862"/>
                  </a:cubicBezTo>
                  <a:cubicBezTo>
                    <a:pt x="1861" y="862"/>
                    <a:pt x="1861" y="862"/>
                    <a:pt x="1861" y="862"/>
                  </a:cubicBezTo>
                  <a:cubicBezTo>
                    <a:pt x="1861" y="862"/>
                    <a:pt x="1861" y="862"/>
                    <a:pt x="1861" y="862"/>
                  </a:cubicBezTo>
                  <a:cubicBezTo>
                    <a:pt x="1861" y="861"/>
                    <a:pt x="1860" y="861"/>
                    <a:pt x="1860" y="861"/>
                  </a:cubicBezTo>
                  <a:cubicBezTo>
                    <a:pt x="1860" y="861"/>
                    <a:pt x="1860" y="861"/>
                    <a:pt x="1860" y="861"/>
                  </a:cubicBezTo>
                  <a:cubicBezTo>
                    <a:pt x="1860" y="861"/>
                    <a:pt x="1860" y="861"/>
                    <a:pt x="1860" y="861"/>
                  </a:cubicBezTo>
                  <a:cubicBezTo>
                    <a:pt x="1860" y="861"/>
                    <a:pt x="1860" y="861"/>
                    <a:pt x="1860" y="861"/>
                  </a:cubicBezTo>
                  <a:cubicBezTo>
                    <a:pt x="1860" y="861"/>
                    <a:pt x="1860" y="861"/>
                    <a:pt x="1860" y="861"/>
                  </a:cubicBezTo>
                  <a:cubicBezTo>
                    <a:pt x="1860" y="861"/>
                    <a:pt x="1860" y="861"/>
                    <a:pt x="1860" y="861"/>
                  </a:cubicBezTo>
                  <a:cubicBezTo>
                    <a:pt x="1860" y="861"/>
                    <a:pt x="1860" y="861"/>
                    <a:pt x="1860" y="861"/>
                  </a:cubicBezTo>
                  <a:cubicBezTo>
                    <a:pt x="1860" y="861"/>
                    <a:pt x="1860" y="861"/>
                    <a:pt x="1860" y="861"/>
                  </a:cubicBezTo>
                  <a:cubicBezTo>
                    <a:pt x="1860" y="861"/>
                    <a:pt x="1860" y="861"/>
                    <a:pt x="1860" y="861"/>
                  </a:cubicBezTo>
                  <a:cubicBezTo>
                    <a:pt x="1860" y="861"/>
                    <a:pt x="1860" y="861"/>
                    <a:pt x="1860" y="861"/>
                  </a:cubicBezTo>
                  <a:cubicBezTo>
                    <a:pt x="1860" y="861"/>
                    <a:pt x="1860" y="861"/>
                    <a:pt x="1860" y="861"/>
                  </a:cubicBezTo>
                  <a:cubicBezTo>
                    <a:pt x="1860" y="861"/>
                    <a:pt x="1860" y="861"/>
                    <a:pt x="1859" y="861"/>
                  </a:cubicBezTo>
                  <a:cubicBezTo>
                    <a:pt x="1859" y="861"/>
                    <a:pt x="1859" y="861"/>
                    <a:pt x="1859" y="861"/>
                  </a:cubicBezTo>
                  <a:cubicBezTo>
                    <a:pt x="1859" y="861"/>
                    <a:pt x="1859" y="861"/>
                    <a:pt x="1859" y="861"/>
                  </a:cubicBezTo>
                  <a:cubicBezTo>
                    <a:pt x="1859" y="861"/>
                    <a:pt x="1859" y="861"/>
                    <a:pt x="1859" y="861"/>
                  </a:cubicBezTo>
                  <a:cubicBezTo>
                    <a:pt x="1859" y="861"/>
                    <a:pt x="1859" y="861"/>
                    <a:pt x="1859" y="861"/>
                  </a:cubicBezTo>
                  <a:cubicBezTo>
                    <a:pt x="1859" y="861"/>
                    <a:pt x="1859" y="861"/>
                    <a:pt x="1859" y="861"/>
                  </a:cubicBezTo>
                  <a:cubicBezTo>
                    <a:pt x="1859" y="860"/>
                    <a:pt x="1859" y="860"/>
                    <a:pt x="1859" y="860"/>
                  </a:cubicBezTo>
                  <a:cubicBezTo>
                    <a:pt x="1859" y="860"/>
                    <a:pt x="1859" y="860"/>
                    <a:pt x="1859" y="860"/>
                  </a:cubicBezTo>
                  <a:cubicBezTo>
                    <a:pt x="1859" y="860"/>
                    <a:pt x="1859" y="860"/>
                    <a:pt x="1859" y="860"/>
                  </a:cubicBezTo>
                  <a:cubicBezTo>
                    <a:pt x="1859" y="860"/>
                    <a:pt x="1859" y="860"/>
                    <a:pt x="1859" y="860"/>
                  </a:cubicBezTo>
                  <a:cubicBezTo>
                    <a:pt x="1859" y="860"/>
                    <a:pt x="1859" y="860"/>
                    <a:pt x="1858" y="860"/>
                  </a:cubicBezTo>
                  <a:cubicBezTo>
                    <a:pt x="1858" y="860"/>
                    <a:pt x="1858" y="860"/>
                    <a:pt x="1858" y="860"/>
                  </a:cubicBezTo>
                  <a:cubicBezTo>
                    <a:pt x="1858" y="860"/>
                    <a:pt x="1858" y="860"/>
                    <a:pt x="1858" y="860"/>
                  </a:cubicBezTo>
                  <a:cubicBezTo>
                    <a:pt x="1858" y="860"/>
                    <a:pt x="1858" y="860"/>
                    <a:pt x="1858" y="860"/>
                  </a:cubicBezTo>
                  <a:cubicBezTo>
                    <a:pt x="1858" y="860"/>
                    <a:pt x="1858" y="860"/>
                    <a:pt x="1858" y="860"/>
                  </a:cubicBezTo>
                  <a:cubicBezTo>
                    <a:pt x="1858" y="860"/>
                    <a:pt x="1858" y="860"/>
                    <a:pt x="1858" y="860"/>
                  </a:cubicBezTo>
                  <a:cubicBezTo>
                    <a:pt x="1858" y="860"/>
                    <a:pt x="1858" y="860"/>
                    <a:pt x="1858" y="860"/>
                  </a:cubicBezTo>
                  <a:cubicBezTo>
                    <a:pt x="1858" y="860"/>
                    <a:pt x="1858" y="860"/>
                    <a:pt x="1858" y="860"/>
                  </a:cubicBezTo>
                  <a:cubicBezTo>
                    <a:pt x="1858" y="860"/>
                    <a:pt x="1858" y="860"/>
                    <a:pt x="1858" y="860"/>
                  </a:cubicBezTo>
                  <a:cubicBezTo>
                    <a:pt x="1857" y="859"/>
                    <a:pt x="1857" y="859"/>
                    <a:pt x="1857" y="859"/>
                  </a:cubicBezTo>
                  <a:cubicBezTo>
                    <a:pt x="1857" y="859"/>
                    <a:pt x="1857" y="859"/>
                    <a:pt x="1857" y="859"/>
                  </a:cubicBezTo>
                  <a:cubicBezTo>
                    <a:pt x="1857" y="859"/>
                    <a:pt x="1857" y="859"/>
                    <a:pt x="1857" y="859"/>
                  </a:cubicBezTo>
                  <a:cubicBezTo>
                    <a:pt x="1857" y="859"/>
                    <a:pt x="1857" y="859"/>
                    <a:pt x="1857" y="859"/>
                  </a:cubicBezTo>
                  <a:cubicBezTo>
                    <a:pt x="1856" y="859"/>
                    <a:pt x="1856" y="859"/>
                    <a:pt x="1856" y="859"/>
                  </a:cubicBezTo>
                  <a:cubicBezTo>
                    <a:pt x="1856" y="859"/>
                    <a:pt x="1856" y="858"/>
                    <a:pt x="1856" y="858"/>
                  </a:cubicBezTo>
                  <a:cubicBezTo>
                    <a:pt x="1856" y="858"/>
                    <a:pt x="1856" y="858"/>
                    <a:pt x="1856" y="858"/>
                  </a:cubicBezTo>
                  <a:cubicBezTo>
                    <a:pt x="1855" y="858"/>
                    <a:pt x="1855" y="858"/>
                    <a:pt x="1855" y="858"/>
                  </a:cubicBezTo>
                  <a:cubicBezTo>
                    <a:pt x="1855" y="858"/>
                    <a:pt x="1855" y="858"/>
                    <a:pt x="1855" y="858"/>
                  </a:cubicBezTo>
                  <a:cubicBezTo>
                    <a:pt x="1855" y="858"/>
                    <a:pt x="1855" y="858"/>
                    <a:pt x="1855" y="858"/>
                  </a:cubicBezTo>
                  <a:cubicBezTo>
                    <a:pt x="1855" y="858"/>
                    <a:pt x="1855" y="858"/>
                    <a:pt x="1855" y="858"/>
                  </a:cubicBezTo>
                  <a:cubicBezTo>
                    <a:pt x="1855" y="858"/>
                    <a:pt x="1855" y="858"/>
                    <a:pt x="1855" y="858"/>
                  </a:cubicBezTo>
                  <a:cubicBezTo>
                    <a:pt x="1855" y="858"/>
                    <a:pt x="1855" y="858"/>
                    <a:pt x="1855" y="858"/>
                  </a:cubicBezTo>
                  <a:cubicBezTo>
                    <a:pt x="1855" y="858"/>
                    <a:pt x="1855" y="858"/>
                    <a:pt x="1854" y="858"/>
                  </a:cubicBezTo>
                  <a:cubicBezTo>
                    <a:pt x="1854" y="857"/>
                    <a:pt x="1854" y="857"/>
                    <a:pt x="1854" y="857"/>
                  </a:cubicBezTo>
                  <a:cubicBezTo>
                    <a:pt x="1854" y="857"/>
                    <a:pt x="1854" y="857"/>
                    <a:pt x="1854" y="857"/>
                  </a:cubicBezTo>
                  <a:cubicBezTo>
                    <a:pt x="1854" y="857"/>
                    <a:pt x="1854" y="857"/>
                    <a:pt x="1854" y="857"/>
                  </a:cubicBezTo>
                  <a:cubicBezTo>
                    <a:pt x="1854" y="857"/>
                    <a:pt x="1854" y="857"/>
                    <a:pt x="1854" y="857"/>
                  </a:cubicBezTo>
                  <a:cubicBezTo>
                    <a:pt x="1854" y="857"/>
                    <a:pt x="1854" y="857"/>
                    <a:pt x="1854" y="857"/>
                  </a:cubicBezTo>
                  <a:cubicBezTo>
                    <a:pt x="1854" y="857"/>
                    <a:pt x="1854" y="857"/>
                    <a:pt x="1853" y="857"/>
                  </a:cubicBezTo>
                  <a:cubicBezTo>
                    <a:pt x="1853" y="857"/>
                    <a:pt x="1853" y="857"/>
                    <a:pt x="1853" y="857"/>
                  </a:cubicBezTo>
                  <a:cubicBezTo>
                    <a:pt x="1853" y="857"/>
                    <a:pt x="1853" y="857"/>
                    <a:pt x="1853" y="857"/>
                  </a:cubicBezTo>
                  <a:cubicBezTo>
                    <a:pt x="1853" y="857"/>
                    <a:pt x="1853" y="856"/>
                    <a:pt x="1853" y="856"/>
                  </a:cubicBezTo>
                  <a:cubicBezTo>
                    <a:pt x="1853" y="856"/>
                    <a:pt x="1853" y="856"/>
                    <a:pt x="1853" y="856"/>
                  </a:cubicBezTo>
                  <a:cubicBezTo>
                    <a:pt x="1852" y="856"/>
                    <a:pt x="1852" y="856"/>
                    <a:pt x="1852" y="856"/>
                  </a:cubicBezTo>
                  <a:cubicBezTo>
                    <a:pt x="1852" y="856"/>
                    <a:pt x="1852" y="856"/>
                    <a:pt x="1852" y="856"/>
                  </a:cubicBezTo>
                  <a:cubicBezTo>
                    <a:pt x="1852" y="856"/>
                    <a:pt x="1852" y="856"/>
                    <a:pt x="1852" y="856"/>
                  </a:cubicBezTo>
                  <a:cubicBezTo>
                    <a:pt x="1851" y="856"/>
                    <a:pt x="1851" y="855"/>
                    <a:pt x="1851" y="855"/>
                  </a:cubicBezTo>
                  <a:cubicBezTo>
                    <a:pt x="1851" y="855"/>
                    <a:pt x="1851" y="855"/>
                    <a:pt x="1851" y="855"/>
                  </a:cubicBezTo>
                  <a:cubicBezTo>
                    <a:pt x="1851" y="855"/>
                    <a:pt x="1851" y="855"/>
                    <a:pt x="1851" y="855"/>
                  </a:cubicBezTo>
                  <a:cubicBezTo>
                    <a:pt x="1851" y="855"/>
                    <a:pt x="1851" y="855"/>
                    <a:pt x="1851" y="855"/>
                  </a:cubicBezTo>
                  <a:cubicBezTo>
                    <a:pt x="1851" y="855"/>
                    <a:pt x="1851" y="855"/>
                    <a:pt x="1851" y="855"/>
                  </a:cubicBezTo>
                  <a:cubicBezTo>
                    <a:pt x="1851" y="855"/>
                    <a:pt x="1851" y="855"/>
                    <a:pt x="1851" y="855"/>
                  </a:cubicBezTo>
                  <a:cubicBezTo>
                    <a:pt x="1851" y="855"/>
                    <a:pt x="1851" y="855"/>
                    <a:pt x="1851" y="855"/>
                  </a:cubicBezTo>
                  <a:cubicBezTo>
                    <a:pt x="1851" y="855"/>
                    <a:pt x="1851" y="855"/>
                    <a:pt x="1851" y="855"/>
                  </a:cubicBezTo>
                  <a:cubicBezTo>
                    <a:pt x="1850" y="855"/>
                    <a:pt x="1850" y="855"/>
                    <a:pt x="1850" y="855"/>
                  </a:cubicBezTo>
                  <a:cubicBezTo>
                    <a:pt x="1850" y="855"/>
                    <a:pt x="1850" y="855"/>
                    <a:pt x="1850" y="855"/>
                  </a:cubicBezTo>
                  <a:cubicBezTo>
                    <a:pt x="1850" y="855"/>
                    <a:pt x="1850" y="855"/>
                    <a:pt x="1850" y="854"/>
                  </a:cubicBezTo>
                  <a:cubicBezTo>
                    <a:pt x="1850" y="854"/>
                    <a:pt x="1849" y="854"/>
                    <a:pt x="1849" y="854"/>
                  </a:cubicBezTo>
                  <a:cubicBezTo>
                    <a:pt x="1849" y="854"/>
                    <a:pt x="1849" y="854"/>
                    <a:pt x="1849" y="854"/>
                  </a:cubicBezTo>
                  <a:cubicBezTo>
                    <a:pt x="1849" y="854"/>
                    <a:pt x="1849" y="854"/>
                    <a:pt x="1849" y="854"/>
                  </a:cubicBezTo>
                  <a:cubicBezTo>
                    <a:pt x="1849" y="854"/>
                    <a:pt x="1849" y="854"/>
                    <a:pt x="1849" y="854"/>
                  </a:cubicBezTo>
                  <a:cubicBezTo>
                    <a:pt x="1849" y="854"/>
                    <a:pt x="1849" y="854"/>
                    <a:pt x="1849" y="854"/>
                  </a:cubicBezTo>
                  <a:cubicBezTo>
                    <a:pt x="1849" y="854"/>
                    <a:pt x="1849" y="854"/>
                    <a:pt x="1849" y="854"/>
                  </a:cubicBezTo>
                  <a:cubicBezTo>
                    <a:pt x="1849" y="854"/>
                    <a:pt x="1849" y="854"/>
                    <a:pt x="1848" y="854"/>
                  </a:cubicBezTo>
                  <a:cubicBezTo>
                    <a:pt x="1848" y="854"/>
                    <a:pt x="1848" y="854"/>
                    <a:pt x="1848" y="854"/>
                  </a:cubicBezTo>
                  <a:cubicBezTo>
                    <a:pt x="1848" y="853"/>
                    <a:pt x="1848" y="853"/>
                    <a:pt x="1848" y="853"/>
                  </a:cubicBezTo>
                  <a:cubicBezTo>
                    <a:pt x="1848" y="853"/>
                    <a:pt x="1848" y="853"/>
                    <a:pt x="1848" y="853"/>
                  </a:cubicBezTo>
                  <a:cubicBezTo>
                    <a:pt x="1848" y="853"/>
                    <a:pt x="1848" y="853"/>
                    <a:pt x="1848" y="853"/>
                  </a:cubicBezTo>
                  <a:cubicBezTo>
                    <a:pt x="1848" y="853"/>
                    <a:pt x="1848" y="853"/>
                    <a:pt x="1848" y="853"/>
                  </a:cubicBezTo>
                  <a:cubicBezTo>
                    <a:pt x="1847" y="853"/>
                    <a:pt x="1847" y="853"/>
                    <a:pt x="1847" y="853"/>
                  </a:cubicBezTo>
                  <a:cubicBezTo>
                    <a:pt x="1847" y="853"/>
                    <a:pt x="1847" y="853"/>
                    <a:pt x="1847" y="853"/>
                  </a:cubicBezTo>
                  <a:cubicBezTo>
                    <a:pt x="1847" y="853"/>
                    <a:pt x="1847" y="853"/>
                    <a:pt x="1847" y="853"/>
                  </a:cubicBezTo>
                  <a:cubicBezTo>
                    <a:pt x="1847" y="853"/>
                    <a:pt x="1847" y="852"/>
                    <a:pt x="1846" y="852"/>
                  </a:cubicBezTo>
                  <a:cubicBezTo>
                    <a:pt x="1846" y="852"/>
                    <a:pt x="1846" y="852"/>
                    <a:pt x="1846" y="852"/>
                  </a:cubicBezTo>
                  <a:cubicBezTo>
                    <a:pt x="1846" y="852"/>
                    <a:pt x="1846" y="852"/>
                    <a:pt x="1846" y="852"/>
                  </a:cubicBezTo>
                  <a:cubicBezTo>
                    <a:pt x="1846" y="852"/>
                    <a:pt x="1846" y="852"/>
                    <a:pt x="1845" y="852"/>
                  </a:cubicBezTo>
                  <a:cubicBezTo>
                    <a:pt x="1845" y="852"/>
                    <a:pt x="1845" y="852"/>
                    <a:pt x="1845" y="852"/>
                  </a:cubicBezTo>
                  <a:cubicBezTo>
                    <a:pt x="1845" y="851"/>
                    <a:pt x="1845" y="851"/>
                    <a:pt x="1845" y="851"/>
                  </a:cubicBezTo>
                  <a:cubicBezTo>
                    <a:pt x="1845" y="851"/>
                    <a:pt x="1845" y="851"/>
                    <a:pt x="1845" y="851"/>
                  </a:cubicBezTo>
                  <a:cubicBezTo>
                    <a:pt x="1845" y="851"/>
                    <a:pt x="1845" y="851"/>
                    <a:pt x="1845" y="851"/>
                  </a:cubicBezTo>
                  <a:cubicBezTo>
                    <a:pt x="1845" y="851"/>
                    <a:pt x="1845" y="851"/>
                    <a:pt x="1845" y="851"/>
                  </a:cubicBezTo>
                  <a:cubicBezTo>
                    <a:pt x="1845" y="851"/>
                    <a:pt x="1845" y="851"/>
                    <a:pt x="1845" y="851"/>
                  </a:cubicBezTo>
                  <a:cubicBezTo>
                    <a:pt x="1844" y="851"/>
                    <a:pt x="1844" y="851"/>
                    <a:pt x="1844" y="851"/>
                  </a:cubicBezTo>
                  <a:cubicBezTo>
                    <a:pt x="1844" y="851"/>
                    <a:pt x="1844" y="850"/>
                    <a:pt x="1843" y="850"/>
                  </a:cubicBezTo>
                  <a:cubicBezTo>
                    <a:pt x="1843" y="850"/>
                    <a:pt x="1842" y="849"/>
                    <a:pt x="1842" y="849"/>
                  </a:cubicBezTo>
                  <a:cubicBezTo>
                    <a:pt x="1842" y="849"/>
                    <a:pt x="1842" y="849"/>
                    <a:pt x="1842" y="849"/>
                  </a:cubicBezTo>
                  <a:cubicBezTo>
                    <a:pt x="1841" y="849"/>
                    <a:pt x="1841" y="849"/>
                    <a:pt x="1841" y="849"/>
                  </a:cubicBezTo>
                  <a:cubicBezTo>
                    <a:pt x="1841" y="849"/>
                    <a:pt x="1841" y="849"/>
                    <a:pt x="1841" y="849"/>
                  </a:cubicBezTo>
                  <a:cubicBezTo>
                    <a:pt x="1840" y="848"/>
                    <a:pt x="1839" y="848"/>
                    <a:pt x="1838" y="847"/>
                  </a:cubicBezTo>
                  <a:cubicBezTo>
                    <a:pt x="1838" y="847"/>
                    <a:pt x="1838" y="847"/>
                    <a:pt x="1838" y="847"/>
                  </a:cubicBezTo>
                  <a:cubicBezTo>
                    <a:pt x="1838" y="847"/>
                    <a:pt x="1838" y="847"/>
                    <a:pt x="1837" y="846"/>
                  </a:cubicBezTo>
                  <a:cubicBezTo>
                    <a:pt x="1837" y="846"/>
                    <a:pt x="1837" y="846"/>
                    <a:pt x="1837" y="846"/>
                  </a:cubicBezTo>
                  <a:cubicBezTo>
                    <a:pt x="1837" y="846"/>
                    <a:pt x="1836" y="846"/>
                    <a:pt x="1836" y="845"/>
                  </a:cubicBezTo>
                  <a:cubicBezTo>
                    <a:pt x="1836" y="845"/>
                    <a:pt x="1836" y="845"/>
                    <a:pt x="1836" y="845"/>
                  </a:cubicBezTo>
                  <a:cubicBezTo>
                    <a:pt x="1835" y="845"/>
                    <a:pt x="1834" y="844"/>
                    <a:pt x="1833" y="843"/>
                  </a:cubicBezTo>
                  <a:cubicBezTo>
                    <a:pt x="1833" y="843"/>
                    <a:pt x="1833" y="843"/>
                    <a:pt x="1833" y="843"/>
                  </a:cubicBezTo>
                  <a:cubicBezTo>
                    <a:pt x="1833" y="843"/>
                    <a:pt x="1832" y="843"/>
                    <a:pt x="1832" y="843"/>
                  </a:cubicBezTo>
                  <a:cubicBezTo>
                    <a:pt x="1832" y="843"/>
                    <a:pt x="1832" y="843"/>
                    <a:pt x="1832" y="843"/>
                  </a:cubicBezTo>
                  <a:cubicBezTo>
                    <a:pt x="1832" y="843"/>
                    <a:pt x="1831" y="842"/>
                    <a:pt x="1830" y="842"/>
                  </a:cubicBezTo>
                  <a:cubicBezTo>
                    <a:pt x="1830" y="842"/>
                    <a:pt x="1830" y="842"/>
                    <a:pt x="1830" y="842"/>
                  </a:cubicBezTo>
                  <a:cubicBezTo>
                    <a:pt x="1830" y="841"/>
                    <a:pt x="1830" y="841"/>
                    <a:pt x="1829" y="841"/>
                  </a:cubicBezTo>
                  <a:cubicBezTo>
                    <a:pt x="1829" y="841"/>
                    <a:pt x="1829" y="841"/>
                    <a:pt x="1829" y="841"/>
                  </a:cubicBezTo>
                  <a:cubicBezTo>
                    <a:pt x="1829" y="841"/>
                    <a:pt x="1829" y="841"/>
                    <a:pt x="1829" y="841"/>
                  </a:cubicBezTo>
                  <a:cubicBezTo>
                    <a:pt x="1829" y="841"/>
                    <a:pt x="1829" y="841"/>
                    <a:pt x="1829" y="841"/>
                  </a:cubicBezTo>
                  <a:cubicBezTo>
                    <a:pt x="1829" y="841"/>
                    <a:pt x="1829" y="841"/>
                    <a:pt x="1829" y="841"/>
                  </a:cubicBezTo>
                  <a:cubicBezTo>
                    <a:pt x="1828" y="840"/>
                    <a:pt x="1828" y="840"/>
                    <a:pt x="1828" y="840"/>
                  </a:cubicBezTo>
                  <a:cubicBezTo>
                    <a:pt x="1828" y="840"/>
                    <a:pt x="1828" y="840"/>
                    <a:pt x="1827" y="840"/>
                  </a:cubicBezTo>
                  <a:cubicBezTo>
                    <a:pt x="1827" y="840"/>
                    <a:pt x="1827" y="840"/>
                    <a:pt x="1827" y="840"/>
                  </a:cubicBezTo>
                  <a:cubicBezTo>
                    <a:pt x="1827" y="840"/>
                    <a:pt x="1827" y="840"/>
                    <a:pt x="1827" y="840"/>
                  </a:cubicBezTo>
                  <a:cubicBezTo>
                    <a:pt x="1827" y="839"/>
                    <a:pt x="1826" y="839"/>
                    <a:pt x="1826" y="839"/>
                  </a:cubicBezTo>
                  <a:cubicBezTo>
                    <a:pt x="1825" y="839"/>
                    <a:pt x="1825" y="839"/>
                    <a:pt x="1825" y="839"/>
                  </a:cubicBezTo>
                  <a:cubicBezTo>
                    <a:pt x="1825" y="838"/>
                    <a:pt x="1825" y="838"/>
                    <a:pt x="1824" y="838"/>
                  </a:cubicBezTo>
                  <a:cubicBezTo>
                    <a:pt x="1824" y="838"/>
                    <a:pt x="1824" y="838"/>
                    <a:pt x="1824" y="838"/>
                  </a:cubicBezTo>
                  <a:cubicBezTo>
                    <a:pt x="1823" y="837"/>
                    <a:pt x="1822" y="837"/>
                    <a:pt x="1822" y="836"/>
                  </a:cubicBezTo>
                  <a:cubicBezTo>
                    <a:pt x="1822" y="836"/>
                    <a:pt x="1822" y="836"/>
                    <a:pt x="1822" y="836"/>
                  </a:cubicBezTo>
                  <a:cubicBezTo>
                    <a:pt x="1821" y="836"/>
                    <a:pt x="1821" y="836"/>
                    <a:pt x="1821" y="836"/>
                  </a:cubicBezTo>
                  <a:cubicBezTo>
                    <a:pt x="1821" y="836"/>
                    <a:pt x="1821" y="836"/>
                    <a:pt x="1821" y="836"/>
                  </a:cubicBezTo>
                  <a:cubicBezTo>
                    <a:pt x="1821" y="836"/>
                    <a:pt x="1821" y="836"/>
                    <a:pt x="1821" y="836"/>
                  </a:cubicBezTo>
                  <a:cubicBezTo>
                    <a:pt x="1821" y="836"/>
                    <a:pt x="1821" y="836"/>
                    <a:pt x="1821" y="836"/>
                  </a:cubicBezTo>
                  <a:cubicBezTo>
                    <a:pt x="1821" y="836"/>
                    <a:pt x="1821" y="836"/>
                    <a:pt x="1821" y="836"/>
                  </a:cubicBezTo>
                  <a:cubicBezTo>
                    <a:pt x="1821" y="835"/>
                    <a:pt x="1821" y="835"/>
                    <a:pt x="1821" y="835"/>
                  </a:cubicBezTo>
                  <a:cubicBezTo>
                    <a:pt x="1820" y="835"/>
                    <a:pt x="1820" y="835"/>
                    <a:pt x="1820" y="835"/>
                  </a:cubicBezTo>
                  <a:cubicBezTo>
                    <a:pt x="1820" y="835"/>
                    <a:pt x="1820" y="835"/>
                    <a:pt x="1820" y="835"/>
                  </a:cubicBezTo>
                  <a:cubicBezTo>
                    <a:pt x="1820" y="835"/>
                    <a:pt x="1820" y="835"/>
                    <a:pt x="1820" y="835"/>
                  </a:cubicBezTo>
                  <a:cubicBezTo>
                    <a:pt x="1820" y="835"/>
                    <a:pt x="1820" y="835"/>
                    <a:pt x="1819" y="835"/>
                  </a:cubicBezTo>
                  <a:cubicBezTo>
                    <a:pt x="1819" y="835"/>
                    <a:pt x="1819" y="834"/>
                    <a:pt x="1818" y="834"/>
                  </a:cubicBezTo>
                  <a:cubicBezTo>
                    <a:pt x="1818" y="834"/>
                    <a:pt x="1818" y="834"/>
                    <a:pt x="1818" y="834"/>
                  </a:cubicBezTo>
                  <a:cubicBezTo>
                    <a:pt x="1818" y="834"/>
                    <a:pt x="1818" y="834"/>
                    <a:pt x="1818" y="834"/>
                  </a:cubicBezTo>
                  <a:cubicBezTo>
                    <a:pt x="1818" y="834"/>
                    <a:pt x="1818" y="834"/>
                    <a:pt x="1818" y="834"/>
                  </a:cubicBezTo>
                  <a:cubicBezTo>
                    <a:pt x="1818" y="834"/>
                    <a:pt x="1818" y="834"/>
                    <a:pt x="1818" y="834"/>
                  </a:cubicBezTo>
                  <a:cubicBezTo>
                    <a:pt x="1817" y="833"/>
                    <a:pt x="1817" y="833"/>
                    <a:pt x="1816" y="833"/>
                  </a:cubicBezTo>
                  <a:cubicBezTo>
                    <a:pt x="1816" y="832"/>
                    <a:pt x="1816" y="832"/>
                    <a:pt x="1816" y="832"/>
                  </a:cubicBezTo>
                  <a:cubicBezTo>
                    <a:pt x="1813" y="831"/>
                    <a:pt x="1810" y="829"/>
                    <a:pt x="1808" y="827"/>
                  </a:cubicBezTo>
                  <a:cubicBezTo>
                    <a:pt x="1808" y="827"/>
                    <a:pt x="1808" y="827"/>
                    <a:pt x="1807" y="827"/>
                  </a:cubicBezTo>
                  <a:cubicBezTo>
                    <a:pt x="1807" y="827"/>
                    <a:pt x="1807" y="827"/>
                    <a:pt x="1807" y="827"/>
                  </a:cubicBezTo>
                  <a:cubicBezTo>
                    <a:pt x="1807" y="826"/>
                    <a:pt x="1806" y="826"/>
                    <a:pt x="1806" y="826"/>
                  </a:cubicBezTo>
                  <a:cubicBezTo>
                    <a:pt x="1806" y="826"/>
                    <a:pt x="1806" y="826"/>
                    <a:pt x="1806" y="826"/>
                  </a:cubicBezTo>
                  <a:cubicBezTo>
                    <a:pt x="1806" y="826"/>
                    <a:pt x="1806" y="826"/>
                    <a:pt x="1806" y="826"/>
                  </a:cubicBezTo>
                  <a:cubicBezTo>
                    <a:pt x="1806" y="826"/>
                    <a:pt x="1806" y="826"/>
                    <a:pt x="1805" y="826"/>
                  </a:cubicBezTo>
                  <a:cubicBezTo>
                    <a:pt x="1805" y="826"/>
                    <a:pt x="1805" y="825"/>
                    <a:pt x="1805" y="825"/>
                  </a:cubicBezTo>
                  <a:cubicBezTo>
                    <a:pt x="1805" y="825"/>
                    <a:pt x="1805" y="825"/>
                    <a:pt x="1804" y="825"/>
                  </a:cubicBezTo>
                  <a:cubicBezTo>
                    <a:pt x="1804" y="825"/>
                    <a:pt x="1804" y="825"/>
                    <a:pt x="1804" y="825"/>
                  </a:cubicBezTo>
                  <a:cubicBezTo>
                    <a:pt x="1804" y="825"/>
                    <a:pt x="1804" y="825"/>
                    <a:pt x="1804" y="825"/>
                  </a:cubicBezTo>
                  <a:cubicBezTo>
                    <a:pt x="1804" y="824"/>
                    <a:pt x="1803" y="824"/>
                    <a:pt x="1803" y="824"/>
                  </a:cubicBezTo>
                  <a:cubicBezTo>
                    <a:pt x="1803" y="824"/>
                    <a:pt x="1803" y="824"/>
                    <a:pt x="1803" y="824"/>
                  </a:cubicBezTo>
                  <a:cubicBezTo>
                    <a:pt x="1803" y="824"/>
                    <a:pt x="1802" y="824"/>
                    <a:pt x="1802" y="823"/>
                  </a:cubicBezTo>
                  <a:cubicBezTo>
                    <a:pt x="1802" y="823"/>
                    <a:pt x="1802" y="823"/>
                    <a:pt x="1802" y="823"/>
                  </a:cubicBezTo>
                  <a:cubicBezTo>
                    <a:pt x="1802" y="823"/>
                    <a:pt x="1801" y="823"/>
                    <a:pt x="1801" y="823"/>
                  </a:cubicBezTo>
                  <a:cubicBezTo>
                    <a:pt x="1801" y="823"/>
                    <a:pt x="1801" y="823"/>
                    <a:pt x="1801" y="823"/>
                  </a:cubicBezTo>
                  <a:cubicBezTo>
                    <a:pt x="1801" y="823"/>
                    <a:pt x="1801" y="823"/>
                    <a:pt x="1801" y="823"/>
                  </a:cubicBezTo>
                  <a:cubicBezTo>
                    <a:pt x="1801" y="823"/>
                    <a:pt x="1801" y="822"/>
                    <a:pt x="1801" y="822"/>
                  </a:cubicBezTo>
                  <a:cubicBezTo>
                    <a:pt x="1801" y="822"/>
                    <a:pt x="1801" y="822"/>
                    <a:pt x="1800" y="822"/>
                  </a:cubicBezTo>
                  <a:cubicBezTo>
                    <a:pt x="1800" y="822"/>
                    <a:pt x="1800" y="822"/>
                    <a:pt x="1800" y="822"/>
                  </a:cubicBezTo>
                  <a:cubicBezTo>
                    <a:pt x="1800" y="822"/>
                    <a:pt x="1800" y="822"/>
                    <a:pt x="1800" y="822"/>
                  </a:cubicBezTo>
                  <a:cubicBezTo>
                    <a:pt x="1800" y="822"/>
                    <a:pt x="1800" y="822"/>
                    <a:pt x="1800" y="822"/>
                  </a:cubicBezTo>
                  <a:cubicBezTo>
                    <a:pt x="1800" y="822"/>
                    <a:pt x="1800" y="822"/>
                    <a:pt x="1800" y="822"/>
                  </a:cubicBezTo>
                  <a:cubicBezTo>
                    <a:pt x="1800" y="822"/>
                    <a:pt x="1800" y="822"/>
                    <a:pt x="1800" y="822"/>
                  </a:cubicBezTo>
                  <a:cubicBezTo>
                    <a:pt x="1800" y="822"/>
                    <a:pt x="1800" y="822"/>
                    <a:pt x="1800" y="822"/>
                  </a:cubicBezTo>
                  <a:cubicBezTo>
                    <a:pt x="1800" y="822"/>
                    <a:pt x="1800" y="822"/>
                    <a:pt x="1799" y="822"/>
                  </a:cubicBezTo>
                  <a:cubicBezTo>
                    <a:pt x="1799" y="822"/>
                    <a:pt x="1799" y="822"/>
                    <a:pt x="1799" y="822"/>
                  </a:cubicBezTo>
                  <a:cubicBezTo>
                    <a:pt x="1799" y="822"/>
                    <a:pt x="1799" y="822"/>
                    <a:pt x="1799" y="822"/>
                  </a:cubicBezTo>
                  <a:cubicBezTo>
                    <a:pt x="1799" y="822"/>
                    <a:pt x="1799" y="821"/>
                    <a:pt x="1799" y="821"/>
                  </a:cubicBezTo>
                  <a:cubicBezTo>
                    <a:pt x="1798" y="821"/>
                    <a:pt x="1798" y="821"/>
                    <a:pt x="1797" y="820"/>
                  </a:cubicBezTo>
                  <a:cubicBezTo>
                    <a:pt x="1797" y="820"/>
                    <a:pt x="1797" y="820"/>
                    <a:pt x="1796" y="820"/>
                  </a:cubicBezTo>
                  <a:cubicBezTo>
                    <a:pt x="1796" y="820"/>
                    <a:pt x="1796" y="820"/>
                    <a:pt x="1796" y="820"/>
                  </a:cubicBezTo>
                  <a:cubicBezTo>
                    <a:pt x="1796" y="819"/>
                    <a:pt x="1796" y="819"/>
                    <a:pt x="1796" y="819"/>
                  </a:cubicBezTo>
                  <a:cubicBezTo>
                    <a:pt x="1796" y="819"/>
                    <a:pt x="1796" y="819"/>
                    <a:pt x="1795" y="819"/>
                  </a:cubicBezTo>
                  <a:cubicBezTo>
                    <a:pt x="1795" y="819"/>
                    <a:pt x="1795" y="819"/>
                    <a:pt x="1795" y="819"/>
                  </a:cubicBezTo>
                  <a:cubicBezTo>
                    <a:pt x="1795" y="819"/>
                    <a:pt x="1795" y="819"/>
                    <a:pt x="1795" y="819"/>
                  </a:cubicBezTo>
                  <a:cubicBezTo>
                    <a:pt x="1795" y="819"/>
                    <a:pt x="1794" y="818"/>
                    <a:pt x="1794" y="818"/>
                  </a:cubicBezTo>
                  <a:cubicBezTo>
                    <a:pt x="1794" y="818"/>
                    <a:pt x="1794" y="818"/>
                    <a:pt x="1794" y="818"/>
                  </a:cubicBezTo>
                  <a:cubicBezTo>
                    <a:pt x="1794" y="818"/>
                    <a:pt x="1794" y="818"/>
                    <a:pt x="1794" y="818"/>
                  </a:cubicBezTo>
                  <a:cubicBezTo>
                    <a:pt x="1793" y="818"/>
                    <a:pt x="1793" y="817"/>
                    <a:pt x="1792" y="817"/>
                  </a:cubicBezTo>
                  <a:cubicBezTo>
                    <a:pt x="1792" y="817"/>
                    <a:pt x="1792" y="817"/>
                    <a:pt x="1792" y="817"/>
                  </a:cubicBezTo>
                  <a:cubicBezTo>
                    <a:pt x="1791" y="816"/>
                    <a:pt x="1790" y="816"/>
                    <a:pt x="1789" y="815"/>
                  </a:cubicBezTo>
                  <a:cubicBezTo>
                    <a:pt x="1789" y="815"/>
                    <a:pt x="1789" y="815"/>
                    <a:pt x="1789" y="815"/>
                  </a:cubicBezTo>
                  <a:cubicBezTo>
                    <a:pt x="1789" y="815"/>
                    <a:pt x="1789" y="815"/>
                    <a:pt x="1788" y="814"/>
                  </a:cubicBezTo>
                  <a:cubicBezTo>
                    <a:pt x="1788" y="814"/>
                    <a:pt x="1788" y="814"/>
                    <a:pt x="1788" y="814"/>
                  </a:cubicBezTo>
                  <a:cubicBezTo>
                    <a:pt x="1788" y="814"/>
                    <a:pt x="1787" y="814"/>
                    <a:pt x="1787" y="814"/>
                  </a:cubicBezTo>
                  <a:cubicBezTo>
                    <a:pt x="1787" y="814"/>
                    <a:pt x="1787" y="814"/>
                    <a:pt x="1787" y="814"/>
                  </a:cubicBezTo>
                  <a:cubicBezTo>
                    <a:pt x="1787" y="814"/>
                    <a:pt x="1787" y="814"/>
                    <a:pt x="1787" y="814"/>
                  </a:cubicBezTo>
                  <a:cubicBezTo>
                    <a:pt x="1787" y="814"/>
                    <a:pt x="1787" y="814"/>
                    <a:pt x="1787" y="814"/>
                  </a:cubicBezTo>
                  <a:cubicBezTo>
                    <a:pt x="1787" y="813"/>
                    <a:pt x="1787" y="813"/>
                    <a:pt x="1787" y="813"/>
                  </a:cubicBezTo>
                  <a:cubicBezTo>
                    <a:pt x="1787" y="813"/>
                    <a:pt x="1787" y="813"/>
                    <a:pt x="1786" y="813"/>
                  </a:cubicBezTo>
                  <a:cubicBezTo>
                    <a:pt x="1786" y="813"/>
                    <a:pt x="1786" y="813"/>
                    <a:pt x="1786" y="813"/>
                  </a:cubicBezTo>
                  <a:cubicBezTo>
                    <a:pt x="1786" y="813"/>
                    <a:pt x="1786" y="813"/>
                    <a:pt x="1786" y="813"/>
                  </a:cubicBezTo>
                  <a:cubicBezTo>
                    <a:pt x="1785" y="812"/>
                    <a:pt x="1785" y="812"/>
                    <a:pt x="1784" y="812"/>
                  </a:cubicBezTo>
                  <a:cubicBezTo>
                    <a:pt x="1784" y="812"/>
                    <a:pt x="1784" y="812"/>
                    <a:pt x="1784" y="812"/>
                  </a:cubicBezTo>
                  <a:cubicBezTo>
                    <a:pt x="1781" y="809"/>
                    <a:pt x="1777" y="807"/>
                    <a:pt x="1774" y="805"/>
                  </a:cubicBezTo>
                  <a:cubicBezTo>
                    <a:pt x="1773" y="805"/>
                    <a:pt x="1773" y="805"/>
                    <a:pt x="1773" y="805"/>
                  </a:cubicBezTo>
                  <a:cubicBezTo>
                    <a:pt x="1773" y="804"/>
                    <a:pt x="1772" y="804"/>
                    <a:pt x="1772" y="804"/>
                  </a:cubicBezTo>
                  <a:cubicBezTo>
                    <a:pt x="1772" y="804"/>
                    <a:pt x="1772" y="804"/>
                    <a:pt x="1772" y="804"/>
                  </a:cubicBezTo>
                  <a:cubicBezTo>
                    <a:pt x="1761" y="797"/>
                    <a:pt x="1750" y="789"/>
                    <a:pt x="1739" y="782"/>
                  </a:cubicBezTo>
                  <a:cubicBezTo>
                    <a:pt x="1738" y="782"/>
                    <a:pt x="1738" y="782"/>
                    <a:pt x="1738" y="782"/>
                  </a:cubicBezTo>
                  <a:cubicBezTo>
                    <a:pt x="1738" y="782"/>
                    <a:pt x="1738" y="781"/>
                    <a:pt x="1738" y="781"/>
                  </a:cubicBezTo>
                  <a:cubicBezTo>
                    <a:pt x="1737" y="781"/>
                    <a:pt x="1737" y="781"/>
                    <a:pt x="1736" y="780"/>
                  </a:cubicBezTo>
                  <a:cubicBezTo>
                    <a:pt x="1736" y="780"/>
                    <a:pt x="1736" y="780"/>
                    <a:pt x="1736" y="780"/>
                  </a:cubicBezTo>
                  <a:cubicBezTo>
                    <a:pt x="1735" y="780"/>
                    <a:pt x="1735" y="780"/>
                    <a:pt x="1735" y="779"/>
                  </a:cubicBezTo>
                  <a:cubicBezTo>
                    <a:pt x="1734" y="779"/>
                    <a:pt x="1733" y="779"/>
                    <a:pt x="1733" y="778"/>
                  </a:cubicBezTo>
                  <a:cubicBezTo>
                    <a:pt x="1733" y="778"/>
                    <a:pt x="1733" y="778"/>
                    <a:pt x="1733" y="778"/>
                  </a:cubicBezTo>
                  <a:cubicBezTo>
                    <a:pt x="1732" y="778"/>
                    <a:pt x="1732" y="778"/>
                    <a:pt x="1732" y="778"/>
                  </a:cubicBezTo>
                  <a:cubicBezTo>
                    <a:pt x="1731" y="777"/>
                    <a:pt x="1731" y="777"/>
                    <a:pt x="1730" y="777"/>
                  </a:cubicBezTo>
                  <a:cubicBezTo>
                    <a:pt x="1730" y="777"/>
                    <a:pt x="1730" y="777"/>
                    <a:pt x="1730" y="777"/>
                  </a:cubicBezTo>
                  <a:cubicBezTo>
                    <a:pt x="1730" y="776"/>
                    <a:pt x="1729" y="776"/>
                    <a:pt x="1729" y="776"/>
                  </a:cubicBezTo>
                  <a:cubicBezTo>
                    <a:pt x="1729" y="776"/>
                    <a:pt x="1729" y="776"/>
                    <a:pt x="1728" y="775"/>
                  </a:cubicBezTo>
                  <a:cubicBezTo>
                    <a:pt x="1728" y="775"/>
                    <a:pt x="1728" y="775"/>
                    <a:pt x="1728" y="775"/>
                  </a:cubicBezTo>
                  <a:cubicBezTo>
                    <a:pt x="1728" y="775"/>
                    <a:pt x="1728" y="775"/>
                    <a:pt x="1728" y="775"/>
                  </a:cubicBezTo>
                  <a:cubicBezTo>
                    <a:pt x="1728" y="775"/>
                    <a:pt x="1727" y="775"/>
                    <a:pt x="1727" y="775"/>
                  </a:cubicBezTo>
                  <a:cubicBezTo>
                    <a:pt x="1727" y="775"/>
                    <a:pt x="1727" y="774"/>
                    <a:pt x="1727" y="774"/>
                  </a:cubicBezTo>
                  <a:cubicBezTo>
                    <a:pt x="1726" y="774"/>
                    <a:pt x="1726" y="774"/>
                    <a:pt x="1726" y="774"/>
                  </a:cubicBezTo>
                  <a:cubicBezTo>
                    <a:pt x="1726" y="774"/>
                    <a:pt x="1726" y="774"/>
                    <a:pt x="1726" y="774"/>
                  </a:cubicBezTo>
                  <a:cubicBezTo>
                    <a:pt x="1726" y="774"/>
                    <a:pt x="1726" y="774"/>
                    <a:pt x="1725" y="773"/>
                  </a:cubicBezTo>
                  <a:cubicBezTo>
                    <a:pt x="1725" y="773"/>
                    <a:pt x="1724" y="772"/>
                    <a:pt x="1723" y="772"/>
                  </a:cubicBezTo>
                  <a:cubicBezTo>
                    <a:pt x="1723" y="772"/>
                    <a:pt x="1722" y="771"/>
                    <a:pt x="1722" y="771"/>
                  </a:cubicBezTo>
                  <a:cubicBezTo>
                    <a:pt x="1722" y="771"/>
                    <a:pt x="1722" y="771"/>
                    <a:pt x="1722" y="771"/>
                  </a:cubicBezTo>
                  <a:cubicBezTo>
                    <a:pt x="1722" y="771"/>
                    <a:pt x="1721" y="771"/>
                    <a:pt x="1720" y="770"/>
                  </a:cubicBezTo>
                  <a:cubicBezTo>
                    <a:pt x="1720" y="770"/>
                    <a:pt x="1720" y="770"/>
                    <a:pt x="1720" y="770"/>
                  </a:cubicBezTo>
                  <a:cubicBezTo>
                    <a:pt x="1720" y="770"/>
                    <a:pt x="1720" y="770"/>
                    <a:pt x="1720" y="770"/>
                  </a:cubicBezTo>
                  <a:cubicBezTo>
                    <a:pt x="1719" y="769"/>
                    <a:pt x="1719" y="769"/>
                    <a:pt x="1718" y="769"/>
                  </a:cubicBezTo>
                  <a:cubicBezTo>
                    <a:pt x="1718" y="769"/>
                    <a:pt x="1718" y="769"/>
                    <a:pt x="1718" y="769"/>
                  </a:cubicBezTo>
                  <a:cubicBezTo>
                    <a:pt x="1717" y="768"/>
                    <a:pt x="1716" y="767"/>
                    <a:pt x="1714" y="766"/>
                  </a:cubicBezTo>
                  <a:cubicBezTo>
                    <a:pt x="1714" y="766"/>
                    <a:pt x="1714" y="766"/>
                    <a:pt x="1714" y="766"/>
                  </a:cubicBezTo>
                  <a:cubicBezTo>
                    <a:pt x="1714" y="766"/>
                    <a:pt x="1714" y="766"/>
                    <a:pt x="1713" y="766"/>
                  </a:cubicBezTo>
                  <a:cubicBezTo>
                    <a:pt x="1713" y="766"/>
                    <a:pt x="1713" y="765"/>
                    <a:pt x="1713" y="765"/>
                  </a:cubicBezTo>
                  <a:cubicBezTo>
                    <a:pt x="1713" y="765"/>
                    <a:pt x="1713" y="765"/>
                    <a:pt x="1713" y="765"/>
                  </a:cubicBezTo>
                  <a:cubicBezTo>
                    <a:pt x="1712" y="765"/>
                    <a:pt x="1712" y="765"/>
                    <a:pt x="1712" y="765"/>
                  </a:cubicBezTo>
                  <a:cubicBezTo>
                    <a:pt x="1712" y="764"/>
                    <a:pt x="1711" y="764"/>
                    <a:pt x="1711" y="764"/>
                  </a:cubicBezTo>
                  <a:cubicBezTo>
                    <a:pt x="1711" y="764"/>
                    <a:pt x="1711" y="764"/>
                    <a:pt x="1710" y="764"/>
                  </a:cubicBezTo>
                  <a:cubicBezTo>
                    <a:pt x="1710" y="764"/>
                    <a:pt x="1710" y="764"/>
                    <a:pt x="1710" y="763"/>
                  </a:cubicBezTo>
                  <a:cubicBezTo>
                    <a:pt x="1710" y="763"/>
                    <a:pt x="1710" y="763"/>
                    <a:pt x="1710" y="763"/>
                  </a:cubicBezTo>
                  <a:cubicBezTo>
                    <a:pt x="1710" y="763"/>
                    <a:pt x="1709" y="763"/>
                    <a:pt x="1709" y="763"/>
                  </a:cubicBezTo>
                  <a:cubicBezTo>
                    <a:pt x="1709" y="763"/>
                    <a:pt x="1709" y="763"/>
                    <a:pt x="1709" y="763"/>
                  </a:cubicBezTo>
                  <a:cubicBezTo>
                    <a:pt x="1708" y="762"/>
                    <a:pt x="1708" y="762"/>
                    <a:pt x="1708" y="762"/>
                  </a:cubicBezTo>
                  <a:cubicBezTo>
                    <a:pt x="1707" y="761"/>
                    <a:pt x="1706" y="761"/>
                    <a:pt x="1704" y="760"/>
                  </a:cubicBezTo>
                  <a:cubicBezTo>
                    <a:pt x="1704" y="760"/>
                    <a:pt x="1704" y="760"/>
                    <a:pt x="1704" y="759"/>
                  </a:cubicBezTo>
                  <a:cubicBezTo>
                    <a:pt x="1703" y="759"/>
                    <a:pt x="1702" y="758"/>
                    <a:pt x="1702" y="758"/>
                  </a:cubicBezTo>
                  <a:cubicBezTo>
                    <a:pt x="1701" y="758"/>
                    <a:pt x="1701" y="758"/>
                    <a:pt x="1701" y="757"/>
                  </a:cubicBezTo>
                  <a:cubicBezTo>
                    <a:pt x="1701" y="757"/>
                    <a:pt x="1701" y="757"/>
                    <a:pt x="1701" y="757"/>
                  </a:cubicBezTo>
                  <a:cubicBezTo>
                    <a:pt x="1701" y="757"/>
                    <a:pt x="1700" y="757"/>
                    <a:pt x="1700" y="757"/>
                  </a:cubicBezTo>
                  <a:cubicBezTo>
                    <a:pt x="1700" y="757"/>
                    <a:pt x="1700" y="757"/>
                    <a:pt x="1700" y="757"/>
                  </a:cubicBezTo>
                  <a:cubicBezTo>
                    <a:pt x="1700" y="757"/>
                    <a:pt x="1700" y="757"/>
                    <a:pt x="1700" y="757"/>
                  </a:cubicBezTo>
                  <a:cubicBezTo>
                    <a:pt x="1699" y="756"/>
                    <a:pt x="1699" y="756"/>
                    <a:pt x="1698" y="756"/>
                  </a:cubicBezTo>
                  <a:cubicBezTo>
                    <a:pt x="1698" y="756"/>
                    <a:pt x="1698" y="756"/>
                    <a:pt x="1698" y="755"/>
                  </a:cubicBezTo>
                  <a:cubicBezTo>
                    <a:pt x="1698" y="755"/>
                    <a:pt x="1697" y="755"/>
                    <a:pt x="1697" y="755"/>
                  </a:cubicBezTo>
                  <a:cubicBezTo>
                    <a:pt x="1697" y="755"/>
                    <a:pt x="1697" y="755"/>
                    <a:pt x="1697" y="755"/>
                  </a:cubicBezTo>
                  <a:cubicBezTo>
                    <a:pt x="1696" y="755"/>
                    <a:pt x="1696" y="754"/>
                    <a:pt x="1696" y="754"/>
                  </a:cubicBezTo>
                  <a:cubicBezTo>
                    <a:pt x="1695" y="754"/>
                    <a:pt x="1695" y="754"/>
                    <a:pt x="1695" y="753"/>
                  </a:cubicBezTo>
                  <a:cubicBezTo>
                    <a:pt x="1695" y="753"/>
                    <a:pt x="1695" y="753"/>
                    <a:pt x="1695" y="753"/>
                  </a:cubicBezTo>
                  <a:cubicBezTo>
                    <a:pt x="1694" y="753"/>
                    <a:pt x="1694" y="753"/>
                    <a:pt x="1694" y="753"/>
                  </a:cubicBezTo>
                  <a:cubicBezTo>
                    <a:pt x="1694" y="753"/>
                    <a:pt x="1694" y="753"/>
                    <a:pt x="1694" y="753"/>
                  </a:cubicBezTo>
                  <a:cubicBezTo>
                    <a:pt x="1693" y="753"/>
                    <a:pt x="1693" y="752"/>
                    <a:pt x="1693" y="752"/>
                  </a:cubicBezTo>
                  <a:cubicBezTo>
                    <a:pt x="1693" y="752"/>
                    <a:pt x="1693" y="752"/>
                    <a:pt x="1693" y="752"/>
                  </a:cubicBezTo>
                  <a:cubicBezTo>
                    <a:pt x="1692" y="752"/>
                    <a:pt x="1692" y="752"/>
                    <a:pt x="1692" y="751"/>
                  </a:cubicBezTo>
                  <a:cubicBezTo>
                    <a:pt x="1692" y="751"/>
                    <a:pt x="1692" y="751"/>
                    <a:pt x="1691" y="751"/>
                  </a:cubicBezTo>
                  <a:cubicBezTo>
                    <a:pt x="1691" y="751"/>
                    <a:pt x="1691" y="751"/>
                    <a:pt x="1691" y="751"/>
                  </a:cubicBezTo>
                  <a:cubicBezTo>
                    <a:pt x="1691" y="751"/>
                    <a:pt x="1690" y="750"/>
                    <a:pt x="1690" y="750"/>
                  </a:cubicBezTo>
                  <a:cubicBezTo>
                    <a:pt x="1689" y="750"/>
                    <a:pt x="1689" y="750"/>
                    <a:pt x="1689" y="750"/>
                  </a:cubicBezTo>
                  <a:cubicBezTo>
                    <a:pt x="1689" y="750"/>
                    <a:pt x="1689" y="750"/>
                    <a:pt x="1689" y="750"/>
                  </a:cubicBezTo>
                  <a:cubicBezTo>
                    <a:pt x="1689" y="750"/>
                    <a:pt x="1689" y="750"/>
                    <a:pt x="1689" y="749"/>
                  </a:cubicBezTo>
                  <a:cubicBezTo>
                    <a:pt x="1686" y="748"/>
                    <a:pt x="1684" y="747"/>
                    <a:pt x="1682" y="745"/>
                  </a:cubicBezTo>
                  <a:cubicBezTo>
                    <a:pt x="1682" y="745"/>
                    <a:pt x="1682" y="745"/>
                    <a:pt x="1682" y="745"/>
                  </a:cubicBezTo>
                  <a:cubicBezTo>
                    <a:pt x="1680" y="744"/>
                    <a:pt x="1679" y="743"/>
                    <a:pt x="1677" y="742"/>
                  </a:cubicBezTo>
                  <a:cubicBezTo>
                    <a:pt x="1677" y="742"/>
                    <a:pt x="1677" y="742"/>
                    <a:pt x="1677" y="742"/>
                  </a:cubicBezTo>
                  <a:cubicBezTo>
                    <a:pt x="1676" y="741"/>
                    <a:pt x="1676" y="741"/>
                    <a:pt x="1675" y="741"/>
                  </a:cubicBezTo>
                  <a:cubicBezTo>
                    <a:pt x="1675" y="741"/>
                    <a:pt x="1675" y="741"/>
                    <a:pt x="1675" y="741"/>
                  </a:cubicBezTo>
                  <a:cubicBezTo>
                    <a:pt x="1673" y="739"/>
                    <a:pt x="1671" y="738"/>
                    <a:pt x="1670" y="737"/>
                  </a:cubicBezTo>
                  <a:cubicBezTo>
                    <a:pt x="1670" y="737"/>
                    <a:pt x="1669" y="737"/>
                    <a:pt x="1669" y="737"/>
                  </a:cubicBezTo>
                  <a:cubicBezTo>
                    <a:pt x="1669" y="737"/>
                    <a:pt x="1669" y="737"/>
                    <a:pt x="1669" y="736"/>
                  </a:cubicBezTo>
                  <a:cubicBezTo>
                    <a:pt x="1668" y="736"/>
                    <a:pt x="1667" y="735"/>
                    <a:pt x="1666" y="735"/>
                  </a:cubicBezTo>
                  <a:cubicBezTo>
                    <a:pt x="1665" y="734"/>
                    <a:pt x="1665" y="734"/>
                    <a:pt x="1664" y="734"/>
                  </a:cubicBezTo>
                  <a:cubicBezTo>
                    <a:pt x="1664" y="734"/>
                    <a:pt x="1664" y="733"/>
                    <a:pt x="1664" y="733"/>
                  </a:cubicBezTo>
                  <a:cubicBezTo>
                    <a:pt x="1663" y="733"/>
                    <a:pt x="1663" y="733"/>
                    <a:pt x="1663" y="733"/>
                  </a:cubicBezTo>
                  <a:cubicBezTo>
                    <a:pt x="1660" y="731"/>
                    <a:pt x="1657" y="729"/>
                    <a:pt x="1653" y="727"/>
                  </a:cubicBezTo>
                  <a:cubicBezTo>
                    <a:pt x="1653" y="726"/>
                    <a:pt x="1653" y="726"/>
                    <a:pt x="1652" y="726"/>
                  </a:cubicBezTo>
                  <a:cubicBezTo>
                    <a:pt x="1652" y="726"/>
                    <a:pt x="1652" y="726"/>
                    <a:pt x="1652" y="726"/>
                  </a:cubicBezTo>
                  <a:cubicBezTo>
                    <a:pt x="1651" y="725"/>
                    <a:pt x="1650" y="724"/>
                    <a:pt x="1649" y="724"/>
                  </a:cubicBezTo>
                  <a:cubicBezTo>
                    <a:pt x="1649" y="724"/>
                    <a:pt x="1649" y="724"/>
                    <a:pt x="1648" y="723"/>
                  </a:cubicBezTo>
                  <a:cubicBezTo>
                    <a:pt x="1648" y="723"/>
                    <a:pt x="1647" y="722"/>
                    <a:pt x="1647" y="722"/>
                  </a:cubicBezTo>
                  <a:cubicBezTo>
                    <a:pt x="1646" y="722"/>
                    <a:pt x="1646" y="722"/>
                    <a:pt x="1646" y="722"/>
                  </a:cubicBezTo>
                  <a:cubicBezTo>
                    <a:pt x="1646" y="722"/>
                    <a:pt x="1646" y="722"/>
                    <a:pt x="1646" y="722"/>
                  </a:cubicBezTo>
                  <a:cubicBezTo>
                    <a:pt x="1645" y="721"/>
                    <a:pt x="1645" y="721"/>
                    <a:pt x="1645" y="721"/>
                  </a:cubicBezTo>
                  <a:cubicBezTo>
                    <a:pt x="1645" y="721"/>
                    <a:pt x="1645" y="721"/>
                    <a:pt x="1645" y="721"/>
                  </a:cubicBezTo>
                  <a:cubicBezTo>
                    <a:pt x="1644" y="721"/>
                    <a:pt x="1644" y="720"/>
                    <a:pt x="1643" y="720"/>
                  </a:cubicBezTo>
                  <a:cubicBezTo>
                    <a:pt x="1643" y="720"/>
                    <a:pt x="1643" y="720"/>
                    <a:pt x="1642" y="719"/>
                  </a:cubicBezTo>
                  <a:cubicBezTo>
                    <a:pt x="1642" y="719"/>
                    <a:pt x="1641" y="719"/>
                    <a:pt x="1641" y="718"/>
                  </a:cubicBezTo>
                  <a:cubicBezTo>
                    <a:pt x="1641" y="718"/>
                    <a:pt x="1640" y="718"/>
                    <a:pt x="1640" y="718"/>
                  </a:cubicBezTo>
                  <a:cubicBezTo>
                    <a:pt x="1639" y="717"/>
                    <a:pt x="1637" y="716"/>
                    <a:pt x="1636" y="715"/>
                  </a:cubicBezTo>
                  <a:cubicBezTo>
                    <a:pt x="1636" y="715"/>
                    <a:pt x="1636" y="715"/>
                    <a:pt x="1636" y="715"/>
                  </a:cubicBezTo>
                  <a:cubicBezTo>
                    <a:pt x="1635" y="715"/>
                    <a:pt x="1635" y="714"/>
                    <a:pt x="1634" y="714"/>
                  </a:cubicBezTo>
                  <a:cubicBezTo>
                    <a:pt x="1634" y="714"/>
                    <a:pt x="1634" y="714"/>
                    <a:pt x="1634" y="714"/>
                  </a:cubicBezTo>
                  <a:cubicBezTo>
                    <a:pt x="1634" y="714"/>
                    <a:pt x="1634" y="714"/>
                    <a:pt x="1633" y="714"/>
                  </a:cubicBezTo>
                  <a:cubicBezTo>
                    <a:pt x="1633" y="713"/>
                    <a:pt x="1633" y="713"/>
                    <a:pt x="1633" y="713"/>
                  </a:cubicBezTo>
                  <a:cubicBezTo>
                    <a:pt x="1629" y="711"/>
                    <a:pt x="1625" y="708"/>
                    <a:pt x="1621" y="705"/>
                  </a:cubicBezTo>
                  <a:cubicBezTo>
                    <a:pt x="1621" y="705"/>
                    <a:pt x="1621" y="705"/>
                    <a:pt x="1620" y="705"/>
                  </a:cubicBezTo>
                  <a:cubicBezTo>
                    <a:pt x="1620" y="705"/>
                    <a:pt x="1620" y="705"/>
                    <a:pt x="1619" y="704"/>
                  </a:cubicBezTo>
                  <a:cubicBezTo>
                    <a:pt x="1619" y="704"/>
                    <a:pt x="1619" y="704"/>
                    <a:pt x="1619" y="704"/>
                  </a:cubicBezTo>
                  <a:cubicBezTo>
                    <a:pt x="1618" y="703"/>
                    <a:pt x="1617" y="703"/>
                    <a:pt x="1616" y="702"/>
                  </a:cubicBezTo>
                  <a:cubicBezTo>
                    <a:pt x="1615" y="702"/>
                    <a:pt x="1615" y="702"/>
                    <a:pt x="1615" y="702"/>
                  </a:cubicBezTo>
                  <a:cubicBezTo>
                    <a:pt x="1614" y="701"/>
                    <a:pt x="1612" y="699"/>
                    <a:pt x="1610" y="698"/>
                  </a:cubicBezTo>
                  <a:cubicBezTo>
                    <a:pt x="1610" y="698"/>
                    <a:pt x="1610" y="698"/>
                    <a:pt x="1609" y="698"/>
                  </a:cubicBezTo>
                  <a:cubicBezTo>
                    <a:pt x="1604" y="695"/>
                    <a:pt x="1599" y="691"/>
                    <a:pt x="1594" y="688"/>
                  </a:cubicBezTo>
                  <a:cubicBezTo>
                    <a:pt x="1594" y="688"/>
                    <a:pt x="1594" y="688"/>
                    <a:pt x="1593" y="688"/>
                  </a:cubicBezTo>
                  <a:cubicBezTo>
                    <a:pt x="1593" y="687"/>
                    <a:pt x="1593" y="687"/>
                    <a:pt x="1592" y="687"/>
                  </a:cubicBezTo>
                  <a:cubicBezTo>
                    <a:pt x="1592" y="687"/>
                    <a:pt x="1592" y="687"/>
                    <a:pt x="1592" y="687"/>
                  </a:cubicBezTo>
                  <a:cubicBezTo>
                    <a:pt x="1587" y="684"/>
                    <a:pt x="1583" y="681"/>
                    <a:pt x="1578" y="678"/>
                  </a:cubicBezTo>
                  <a:cubicBezTo>
                    <a:pt x="1577" y="677"/>
                    <a:pt x="1575" y="676"/>
                    <a:pt x="1574" y="675"/>
                  </a:cubicBezTo>
                  <a:cubicBezTo>
                    <a:pt x="1573" y="674"/>
                    <a:pt x="1573" y="674"/>
                    <a:pt x="1573" y="674"/>
                  </a:cubicBezTo>
                  <a:cubicBezTo>
                    <a:pt x="1572" y="674"/>
                    <a:pt x="1572" y="674"/>
                    <a:pt x="1572" y="674"/>
                  </a:cubicBezTo>
                  <a:cubicBezTo>
                    <a:pt x="1572" y="674"/>
                    <a:pt x="1572" y="674"/>
                    <a:pt x="1572" y="674"/>
                  </a:cubicBezTo>
                  <a:cubicBezTo>
                    <a:pt x="1572" y="673"/>
                    <a:pt x="1572" y="673"/>
                    <a:pt x="1571" y="673"/>
                  </a:cubicBezTo>
                  <a:cubicBezTo>
                    <a:pt x="1571" y="673"/>
                    <a:pt x="1571" y="673"/>
                    <a:pt x="1571" y="673"/>
                  </a:cubicBezTo>
                  <a:cubicBezTo>
                    <a:pt x="1571" y="673"/>
                    <a:pt x="1571" y="673"/>
                    <a:pt x="1571" y="673"/>
                  </a:cubicBezTo>
                  <a:cubicBezTo>
                    <a:pt x="1571" y="673"/>
                    <a:pt x="1571" y="673"/>
                    <a:pt x="1570" y="673"/>
                  </a:cubicBezTo>
                  <a:cubicBezTo>
                    <a:pt x="1570" y="672"/>
                    <a:pt x="1569" y="671"/>
                    <a:pt x="1568" y="671"/>
                  </a:cubicBezTo>
                  <a:cubicBezTo>
                    <a:pt x="1567" y="670"/>
                    <a:pt x="1567" y="670"/>
                    <a:pt x="1566" y="670"/>
                  </a:cubicBezTo>
                  <a:cubicBezTo>
                    <a:pt x="1566" y="669"/>
                    <a:pt x="1565" y="669"/>
                    <a:pt x="1565" y="669"/>
                  </a:cubicBezTo>
                  <a:cubicBezTo>
                    <a:pt x="1565" y="669"/>
                    <a:pt x="1565" y="669"/>
                    <a:pt x="1565" y="669"/>
                  </a:cubicBezTo>
                  <a:cubicBezTo>
                    <a:pt x="1563" y="668"/>
                    <a:pt x="1562" y="667"/>
                    <a:pt x="1560" y="666"/>
                  </a:cubicBezTo>
                  <a:cubicBezTo>
                    <a:pt x="1560" y="666"/>
                    <a:pt x="1560" y="666"/>
                    <a:pt x="1560" y="666"/>
                  </a:cubicBezTo>
                  <a:cubicBezTo>
                    <a:pt x="1557" y="664"/>
                    <a:pt x="1555" y="662"/>
                    <a:pt x="1552" y="661"/>
                  </a:cubicBezTo>
                  <a:cubicBezTo>
                    <a:pt x="1551" y="660"/>
                    <a:pt x="1550" y="659"/>
                    <a:pt x="1549" y="659"/>
                  </a:cubicBezTo>
                  <a:cubicBezTo>
                    <a:pt x="1549" y="658"/>
                    <a:pt x="1549" y="658"/>
                    <a:pt x="1548" y="658"/>
                  </a:cubicBezTo>
                  <a:cubicBezTo>
                    <a:pt x="1548" y="658"/>
                    <a:pt x="1548" y="658"/>
                    <a:pt x="1548" y="658"/>
                  </a:cubicBezTo>
                  <a:cubicBezTo>
                    <a:pt x="1548" y="658"/>
                    <a:pt x="1547" y="657"/>
                    <a:pt x="1547" y="657"/>
                  </a:cubicBezTo>
                  <a:cubicBezTo>
                    <a:pt x="1546" y="657"/>
                    <a:pt x="1546" y="657"/>
                    <a:pt x="1546" y="657"/>
                  </a:cubicBezTo>
                  <a:cubicBezTo>
                    <a:pt x="1546" y="657"/>
                    <a:pt x="1546" y="656"/>
                    <a:pt x="1545" y="656"/>
                  </a:cubicBezTo>
                  <a:cubicBezTo>
                    <a:pt x="1545" y="656"/>
                    <a:pt x="1545" y="656"/>
                    <a:pt x="1545" y="656"/>
                  </a:cubicBezTo>
                  <a:cubicBezTo>
                    <a:pt x="1545" y="656"/>
                    <a:pt x="1544" y="655"/>
                    <a:pt x="1544" y="655"/>
                  </a:cubicBezTo>
                  <a:cubicBezTo>
                    <a:pt x="1543" y="655"/>
                    <a:pt x="1543" y="655"/>
                    <a:pt x="1543" y="655"/>
                  </a:cubicBezTo>
                  <a:cubicBezTo>
                    <a:pt x="1543" y="654"/>
                    <a:pt x="1542" y="654"/>
                    <a:pt x="1542" y="654"/>
                  </a:cubicBezTo>
                  <a:cubicBezTo>
                    <a:pt x="1542" y="654"/>
                    <a:pt x="1542" y="654"/>
                    <a:pt x="1542" y="654"/>
                  </a:cubicBezTo>
                  <a:cubicBezTo>
                    <a:pt x="1542" y="654"/>
                    <a:pt x="1541" y="654"/>
                    <a:pt x="1541" y="653"/>
                  </a:cubicBezTo>
                  <a:cubicBezTo>
                    <a:pt x="1541" y="653"/>
                    <a:pt x="1540" y="653"/>
                    <a:pt x="1540" y="653"/>
                  </a:cubicBezTo>
                  <a:cubicBezTo>
                    <a:pt x="1540" y="653"/>
                    <a:pt x="1540" y="653"/>
                    <a:pt x="1540" y="653"/>
                  </a:cubicBezTo>
                  <a:cubicBezTo>
                    <a:pt x="1539" y="652"/>
                    <a:pt x="1539" y="652"/>
                    <a:pt x="1539" y="652"/>
                  </a:cubicBezTo>
                  <a:cubicBezTo>
                    <a:pt x="1538" y="652"/>
                    <a:pt x="1538" y="652"/>
                    <a:pt x="1538" y="651"/>
                  </a:cubicBezTo>
                  <a:cubicBezTo>
                    <a:pt x="1537" y="651"/>
                    <a:pt x="1537" y="650"/>
                    <a:pt x="1536" y="650"/>
                  </a:cubicBezTo>
                  <a:cubicBezTo>
                    <a:pt x="1535" y="649"/>
                    <a:pt x="1534" y="648"/>
                    <a:pt x="1532" y="648"/>
                  </a:cubicBezTo>
                  <a:cubicBezTo>
                    <a:pt x="1532" y="648"/>
                    <a:pt x="1532" y="648"/>
                    <a:pt x="1532" y="648"/>
                  </a:cubicBezTo>
                  <a:cubicBezTo>
                    <a:pt x="1532" y="647"/>
                    <a:pt x="1531" y="647"/>
                    <a:pt x="1531" y="647"/>
                  </a:cubicBezTo>
                  <a:cubicBezTo>
                    <a:pt x="1531" y="647"/>
                    <a:pt x="1531" y="647"/>
                    <a:pt x="1531" y="647"/>
                  </a:cubicBezTo>
                  <a:cubicBezTo>
                    <a:pt x="1530" y="646"/>
                    <a:pt x="1530" y="646"/>
                    <a:pt x="1530" y="646"/>
                  </a:cubicBezTo>
                  <a:cubicBezTo>
                    <a:pt x="1529" y="646"/>
                    <a:pt x="1529" y="646"/>
                    <a:pt x="1529" y="645"/>
                  </a:cubicBezTo>
                  <a:cubicBezTo>
                    <a:pt x="1529" y="645"/>
                    <a:pt x="1529" y="645"/>
                    <a:pt x="1529" y="645"/>
                  </a:cubicBezTo>
                  <a:cubicBezTo>
                    <a:pt x="1528" y="645"/>
                    <a:pt x="1528" y="645"/>
                    <a:pt x="1528" y="645"/>
                  </a:cubicBezTo>
                  <a:cubicBezTo>
                    <a:pt x="1528" y="645"/>
                    <a:pt x="1528" y="645"/>
                    <a:pt x="1528" y="645"/>
                  </a:cubicBezTo>
                  <a:cubicBezTo>
                    <a:pt x="1527" y="644"/>
                    <a:pt x="1526" y="644"/>
                    <a:pt x="1525" y="643"/>
                  </a:cubicBezTo>
                  <a:cubicBezTo>
                    <a:pt x="1525" y="643"/>
                    <a:pt x="1525" y="643"/>
                    <a:pt x="1525" y="643"/>
                  </a:cubicBezTo>
                  <a:cubicBezTo>
                    <a:pt x="1524" y="643"/>
                    <a:pt x="1524" y="643"/>
                    <a:pt x="1524" y="642"/>
                  </a:cubicBezTo>
                  <a:cubicBezTo>
                    <a:pt x="1524" y="642"/>
                    <a:pt x="1524" y="642"/>
                    <a:pt x="1524" y="642"/>
                  </a:cubicBezTo>
                  <a:cubicBezTo>
                    <a:pt x="1523" y="642"/>
                    <a:pt x="1523" y="642"/>
                    <a:pt x="1522" y="641"/>
                  </a:cubicBezTo>
                  <a:cubicBezTo>
                    <a:pt x="1522" y="641"/>
                    <a:pt x="1522" y="641"/>
                    <a:pt x="1522" y="641"/>
                  </a:cubicBezTo>
                  <a:cubicBezTo>
                    <a:pt x="1522" y="641"/>
                    <a:pt x="1521" y="640"/>
                    <a:pt x="1520" y="640"/>
                  </a:cubicBezTo>
                  <a:cubicBezTo>
                    <a:pt x="1520" y="640"/>
                    <a:pt x="1520" y="640"/>
                    <a:pt x="1520" y="640"/>
                  </a:cubicBezTo>
                  <a:cubicBezTo>
                    <a:pt x="1519" y="639"/>
                    <a:pt x="1518" y="639"/>
                    <a:pt x="1518" y="638"/>
                  </a:cubicBezTo>
                  <a:cubicBezTo>
                    <a:pt x="1517" y="638"/>
                    <a:pt x="1516" y="637"/>
                    <a:pt x="1515" y="636"/>
                  </a:cubicBezTo>
                  <a:cubicBezTo>
                    <a:pt x="1515" y="636"/>
                    <a:pt x="1515" y="636"/>
                    <a:pt x="1515" y="636"/>
                  </a:cubicBezTo>
                  <a:cubicBezTo>
                    <a:pt x="1514" y="636"/>
                    <a:pt x="1513" y="635"/>
                    <a:pt x="1512" y="635"/>
                  </a:cubicBezTo>
                  <a:cubicBezTo>
                    <a:pt x="1512" y="634"/>
                    <a:pt x="1511" y="634"/>
                    <a:pt x="1511" y="634"/>
                  </a:cubicBezTo>
                  <a:cubicBezTo>
                    <a:pt x="1511" y="634"/>
                    <a:pt x="1510" y="633"/>
                    <a:pt x="1509" y="633"/>
                  </a:cubicBezTo>
                  <a:cubicBezTo>
                    <a:pt x="1508" y="632"/>
                    <a:pt x="1507" y="631"/>
                    <a:pt x="1506" y="631"/>
                  </a:cubicBezTo>
                  <a:cubicBezTo>
                    <a:pt x="1506" y="631"/>
                    <a:pt x="1506" y="630"/>
                    <a:pt x="1505" y="630"/>
                  </a:cubicBezTo>
                  <a:cubicBezTo>
                    <a:pt x="1504" y="630"/>
                    <a:pt x="1503" y="629"/>
                    <a:pt x="1502" y="628"/>
                  </a:cubicBezTo>
                  <a:cubicBezTo>
                    <a:pt x="1500" y="626"/>
                    <a:pt x="1497" y="625"/>
                    <a:pt x="1494" y="623"/>
                  </a:cubicBezTo>
                  <a:cubicBezTo>
                    <a:pt x="1494" y="623"/>
                    <a:pt x="1494" y="623"/>
                    <a:pt x="1494" y="623"/>
                  </a:cubicBezTo>
                  <a:cubicBezTo>
                    <a:pt x="1493" y="622"/>
                    <a:pt x="1493" y="622"/>
                    <a:pt x="1492" y="622"/>
                  </a:cubicBezTo>
                  <a:cubicBezTo>
                    <a:pt x="1492" y="622"/>
                    <a:pt x="1492" y="622"/>
                    <a:pt x="1492" y="622"/>
                  </a:cubicBezTo>
                  <a:cubicBezTo>
                    <a:pt x="1492" y="621"/>
                    <a:pt x="1492" y="621"/>
                    <a:pt x="1492" y="621"/>
                  </a:cubicBezTo>
                  <a:cubicBezTo>
                    <a:pt x="1491" y="621"/>
                    <a:pt x="1491" y="621"/>
                    <a:pt x="1491" y="621"/>
                  </a:cubicBezTo>
                  <a:cubicBezTo>
                    <a:pt x="1490" y="620"/>
                    <a:pt x="1489" y="620"/>
                    <a:pt x="1489" y="619"/>
                  </a:cubicBezTo>
                  <a:cubicBezTo>
                    <a:pt x="1488" y="619"/>
                    <a:pt x="1488" y="619"/>
                    <a:pt x="1488" y="619"/>
                  </a:cubicBezTo>
                  <a:cubicBezTo>
                    <a:pt x="1488" y="619"/>
                    <a:pt x="1487" y="618"/>
                    <a:pt x="1487" y="618"/>
                  </a:cubicBezTo>
                  <a:cubicBezTo>
                    <a:pt x="1486" y="617"/>
                    <a:pt x="1484" y="616"/>
                    <a:pt x="1482" y="615"/>
                  </a:cubicBezTo>
                  <a:cubicBezTo>
                    <a:pt x="1482" y="615"/>
                    <a:pt x="1482" y="615"/>
                    <a:pt x="1482" y="615"/>
                  </a:cubicBezTo>
                  <a:cubicBezTo>
                    <a:pt x="1479" y="613"/>
                    <a:pt x="1475" y="610"/>
                    <a:pt x="1471" y="608"/>
                  </a:cubicBezTo>
                  <a:cubicBezTo>
                    <a:pt x="1471" y="608"/>
                    <a:pt x="1471" y="608"/>
                    <a:pt x="1471" y="608"/>
                  </a:cubicBezTo>
                  <a:cubicBezTo>
                    <a:pt x="1471" y="608"/>
                    <a:pt x="1471" y="608"/>
                    <a:pt x="1470" y="607"/>
                  </a:cubicBezTo>
                  <a:cubicBezTo>
                    <a:pt x="1470" y="607"/>
                    <a:pt x="1470" y="607"/>
                    <a:pt x="1470" y="607"/>
                  </a:cubicBezTo>
                  <a:cubicBezTo>
                    <a:pt x="1469" y="607"/>
                    <a:pt x="1469" y="606"/>
                    <a:pt x="1468" y="606"/>
                  </a:cubicBezTo>
                  <a:cubicBezTo>
                    <a:pt x="1468" y="606"/>
                    <a:pt x="1468" y="606"/>
                    <a:pt x="1468" y="606"/>
                  </a:cubicBezTo>
                  <a:cubicBezTo>
                    <a:pt x="1467" y="605"/>
                    <a:pt x="1466" y="605"/>
                    <a:pt x="1465" y="604"/>
                  </a:cubicBezTo>
                  <a:cubicBezTo>
                    <a:pt x="1465" y="604"/>
                    <a:pt x="1465" y="604"/>
                    <a:pt x="1465" y="604"/>
                  </a:cubicBezTo>
                  <a:cubicBezTo>
                    <a:pt x="1465" y="604"/>
                    <a:pt x="1465" y="604"/>
                    <a:pt x="1464" y="604"/>
                  </a:cubicBezTo>
                  <a:cubicBezTo>
                    <a:pt x="1464" y="604"/>
                    <a:pt x="1464" y="604"/>
                    <a:pt x="1464" y="604"/>
                  </a:cubicBezTo>
                  <a:cubicBezTo>
                    <a:pt x="1463" y="603"/>
                    <a:pt x="1462" y="602"/>
                    <a:pt x="1461" y="601"/>
                  </a:cubicBezTo>
                  <a:cubicBezTo>
                    <a:pt x="1461" y="601"/>
                    <a:pt x="1461" y="601"/>
                    <a:pt x="1461" y="601"/>
                  </a:cubicBezTo>
                  <a:cubicBezTo>
                    <a:pt x="1457" y="599"/>
                    <a:pt x="1453" y="596"/>
                    <a:pt x="1449" y="594"/>
                  </a:cubicBezTo>
                  <a:cubicBezTo>
                    <a:pt x="1449" y="593"/>
                    <a:pt x="1449" y="593"/>
                    <a:pt x="1448" y="593"/>
                  </a:cubicBezTo>
                  <a:cubicBezTo>
                    <a:pt x="1446" y="591"/>
                    <a:pt x="1443" y="590"/>
                    <a:pt x="1440" y="588"/>
                  </a:cubicBezTo>
                  <a:cubicBezTo>
                    <a:pt x="1440" y="588"/>
                    <a:pt x="1440" y="587"/>
                    <a:pt x="1439" y="587"/>
                  </a:cubicBezTo>
                  <a:cubicBezTo>
                    <a:pt x="1437" y="586"/>
                    <a:pt x="1435" y="584"/>
                    <a:pt x="1433" y="583"/>
                  </a:cubicBezTo>
                  <a:cubicBezTo>
                    <a:pt x="1433" y="583"/>
                    <a:pt x="1433" y="583"/>
                    <a:pt x="1433" y="583"/>
                  </a:cubicBezTo>
                  <a:cubicBezTo>
                    <a:pt x="1431" y="582"/>
                    <a:pt x="1429" y="581"/>
                    <a:pt x="1428" y="580"/>
                  </a:cubicBezTo>
                  <a:cubicBezTo>
                    <a:pt x="1427" y="579"/>
                    <a:pt x="1427" y="579"/>
                    <a:pt x="1427" y="579"/>
                  </a:cubicBezTo>
                  <a:cubicBezTo>
                    <a:pt x="1427" y="579"/>
                    <a:pt x="1426" y="579"/>
                    <a:pt x="1426" y="578"/>
                  </a:cubicBezTo>
                  <a:cubicBezTo>
                    <a:pt x="1426" y="578"/>
                    <a:pt x="1426" y="578"/>
                    <a:pt x="1425" y="578"/>
                  </a:cubicBezTo>
                  <a:cubicBezTo>
                    <a:pt x="1425" y="578"/>
                    <a:pt x="1425" y="578"/>
                    <a:pt x="1425" y="578"/>
                  </a:cubicBezTo>
                  <a:cubicBezTo>
                    <a:pt x="1425" y="578"/>
                    <a:pt x="1424" y="577"/>
                    <a:pt x="1424" y="577"/>
                  </a:cubicBezTo>
                  <a:cubicBezTo>
                    <a:pt x="1424" y="577"/>
                    <a:pt x="1424" y="577"/>
                    <a:pt x="1424" y="577"/>
                  </a:cubicBezTo>
                  <a:cubicBezTo>
                    <a:pt x="1424" y="577"/>
                    <a:pt x="1424" y="577"/>
                    <a:pt x="1423" y="577"/>
                  </a:cubicBezTo>
                  <a:cubicBezTo>
                    <a:pt x="1421" y="575"/>
                    <a:pt x="1419" y="574"/>
                    <a:pt x="1417" y="573"/>
                  </a:cubicBezTo>
                  <a:cubicBezTo>
                    <a:pt x="1417" y="573"/>
                    <a:pt x="1417" y="573"/>
                    <a:pt x="1417" y="573"/>
                  </a:cubicBezTo>
                  <a:cubicBezTo>
                    <a:pt x="1416" y="572"/>
                    <a:pt x="1414" y="571"/>
                    <a:pt x="1413" y="570"/>
                  </a:cubicBezTo>
                  <a:cubicBezTo>
                    <a:pt x="1413" y="570"/>
                    <a:pt x="1412" y="570"/>
                    <a:pt x="1412" y="569"/>
                  </a:cubicBezTo>
                  <a:cubicBezTo>
                    <a:pt x="1411" y="569"/>
                    <a:pt x="1411" y="568"/>
                    <a:pt x="1410" y="568"/>
                  </a:cubicBezTo>
                  <a:cubicBezTo>
                    <a:pt x="1400" y="561"/>
                    <a:pt x="1389" y="555"/>
                    <a:pt x="1379" y="548"/>
                  </a:cubicBezTo>
                  <a:cubicBezTo>
                    <a:pt x="1379" y="548"/>
                    <a:pt x="1379" y="548"/>
                    <a:pt x="1379" y="548"/>
                  </a:cubicBezTo>
                  <a:cubicBezTo>
                    <a:pt x="1378" y="548"/>
                    <a:pt x="1378" y="547"/>
                    <a:pt x="1377" y="547"/>
                  </a:cubicBezTo>
                  <a:cubicBezTo>
                    <a:pt x="1377" y="547"/>
                    <a:pt x="1377" y="547"/>
                    <a:pt x="1377" y="546"/>
                  </a:cubicBezTo>
                  <a:cubicBezTo>
                    <a:pt x="1376" y="546"/>
                    <a:pt x="1376" y="546"/>
                    <a:pt x="1376" y="546"/>
                  </a:cubicBezTo>
                  <a:cubicBezTo>
                    <a:pt x="1375" y="545"/>
                    <a:pt x="1374" y="545"/>
                    <a:pt x="1374" y="544"/>
                  </a:cubicBezTo>
                  <a:cubicBezTo>
                    <a:pt x="1373" y="544"/>
                    <a:pt x="1373" y="544"/>
                    <a:pt x="1373" y="544"/>
                  </a:cubicBezTo>
                  <a:cubicBezTo>
                    <a:pt x="1373" y="544"/>
                    <a:pt x="1373" y="544"/>
                    <a:pt x="1372" y="544"/>
                  </a:cubicBezTo>
                  <a:cubicBezTo>
                    <a:pt x="1372" y="543"/>
                    <a:pt x="1372" y="543"/>
                    <a:pt x="1371" y="543"/>
                  </a:cubicBezTo>
                  <a:cubicBezTo>
                    <a:pt x="1371" y="543"/>
                    <a:pt x="1371" y="542"/>
                    <a:pt x="1370" y="542"/>
                  </a:cubicBezTo>
                  <a:cubicBezTo>
                    <a:pt x="1370" y="542"/>
                    <a:pt x="1369" y="542"/>
                    <a:pt x="1369" y="541"/>
                  </a:cubicBezTo>
                  <a:cubicBezTo>
                    <a:pt x="1368" y="541"/>
                    <a:pt x="1368" y="541"/>
                    <a:pt x="1368" y="541"/>
                  </a:cubicBezTo>
                  <a:cubicBezTo>
                    <a:pt x="1368" y="540"/>
                    <a:pt x="1367" y="540"/>
                    <a:pt x="1367" y="540"/>
                  </a:cubicBezTo>
                  <a:cubicBezTo>
                    <a:pt x="1367" y="540"/>
                    <a:pt x="1367" y="540"/>
                    <a:pt x="1367" y="540"/>
                  </a:cubicBezTo>
                  <a:cubicBezTo>
                    <a:pt x="1366" y="540"/>
                    <a:pt x="1366" y="540"/>
                    <a:pt x="1366" y="539"/>
                  </a:cubicBezTo>
                  <a:cubicBezTo>
                    <a:pt x="1366" y="539"/>
                    <a:pt x="1366" y="539"/>
                    <a:pt x="1366" y="539"/>
                  </a:cubicBezTo>
                  <a:cubicBezTo>
                    <a:pt x="1366" y="539"/>
                    <a:pt x="1365" y="539"/>
                    <a:pt x="1365" y="539"/>
                  </a:cubicBezTo>
                  <a:cubicBezTo>
                    <a:pt x="1364" y="538"/>
                    <a:pt x="1363" y="538"/>
                    <a:pt x="1362" y="537"/>
                  </a:cubicBezTo>
                  <a:cubicBezTo>
                    <a:pt x="1361" y="536"/>
                    <a:pt x="1361" y="536"/>
                    <a:pt x="1360" y="536"/>
                  </a:cubicBezTo>
                  <a:cubicBezTo>
                    <a:pt x="1360" y="535"/>
                    <a:pt x="1360" y="535"/>
                    <a:pt x="1359" y="535"/>
                  </a:cubicBezTo>
                  <a:cubicBezTo>
                    <a:pt x="1359" y="535"/>
                    <a:pt x="1359" y="535"/>
                    <a:pt x="1359" y="535"/>
                  </a:cubicBezTo>
                  <a:cubicBezTo>
                    <a:pt x="1358" y="534"/>
                    <a:pt x="1357" y="534"/>
                    <a:pt x="1356" y="533"/>
                  </a:cubicBezTo>
                  <a:cubicBezTo>
                    <a:pt x="1356" y="533"/>
                    <a:pt x="1356" y="533"/>
                    <a:pt x="1356" y="533"/>
                  </a:cubicBezTo>
                  <a:cubicBezTo>
                    <a:pt x="1356" y="533"/>
                    <a:pt x="1356" y="533"/>
                    <a:pt x="1355" y="532"/>
                  </a:cubicBezTo>
                  <a:cubicBezTo>
                    <a:pt x="1355" y="532"/>
                    <a:pt x="1355" y="532"/>
                    <a:pt x="1355" y="532"/>
                  </a:cubicBezTo>
                  <a:cubicBezTo>
                    <a:pt x="1354" y="532"/>
                    <a:pt x="1354" y="532"/>
                    <a:pt x="1354" y="532"/>
                  </a:cubicBezTo>
                  <a:cubicBezTo>
                    <a:pt x="1354" y="532"/>
                    <a:pt x="1354" y="532"/>
                    <a:pt x="1354" y="531"/>
                  </a:cubicBezTo>
                  <a:cubicBezTo>
                    <a:pt x="1354" y="531"/>
                    <a:pt x="1353" y="531"/>
                    <a:pt x="1353" y="531"/>
                  </a:cubicBezTo>
                  <a:cubicBezTo>
                    <a:pt x="1353" y="531"/>
                    <a:pt x="1353" y="531"/>
                    <a:pt x="1353" y="531"/>
                  </a:cubicBezTo>
                  <a:cubicBezTo>
                    <a:pt x="1352" y="530"/>
                    <a:pt x="1351" y="530"/>
                    <a:pt x="1350" y="529"/>
                  </a:cubicBezTo>
                  <a:cubicBezTo>
                    <a:pt x="1350" y="529"/>
                    <a:pt x="1350" y="529"/>
                    <a:pt x="1350" y="529"/>
                  </a:cubicBezTo>
                  <a:cubicBezTo>
                    <a:pt x="1348" y="528"/>
                    <a:pt x="1347" y="527"/>
                    <a:pt x="1345" y="526"/>
                  </a:cubicBezTo>
                  <a:cubicBezTo>
                    <a:pt x="1345" y="526"/>
                    <a:pt x="1345" y="525"/>
                    <a:pt x="1344" y="525"/>
                  </a:cubicBezTo>
                  <a:cubicBezTo>
                    <a:pt x="1344" y="525"/>
                    <a:pt x="1343" y="525"/>
                    <a:pt x="1343" y="524"/>
                  </a:cubicBezTo>
                  <a:cubicBezTo>
                    <a:pt x="1342" y="524"/>
                    <a:pt x="1342" y="524"/>
                    <a:pt x="1342" y="524"/>
                  </a:cubicBezTo>
                  <a:cubicBezTo>
                    <a:pt x="1342" y="524"/>
                    <a:pt x="1342" y="524"/>
                    <a:pt x="1341" y="523"/>
                  </a:cubicBezTo>
                  <a:cubicBezTo>
                    <a:pt x="1341" y="523"/>
                    <a:pt x="1341" y="523"/>
                    <a:pt x="1341" y="523"/>
                  </a:cubicBezTo>
                  <a:cubicBezTo>
                    <a:pt x="1339" y="522"/>
                    <a:pt x="1338" y="521"/>
                    <a:pt x="1336" y="520"/>
                  </a:cubicBezTo>
                  <a:cubicBezTo>
                    <a:pt x="1336" y="520"/>
                    <a:pt x="1336" y="520"/>
                    <a:pt x="1336" y="520"/>
                  </a:cubicBezTo>
                  <a:cubicBezTo>
                    <a:pt x="1335" y="519"/>
                    <a:pt x="1335" y="519"/>
                    <a:pt x="1334" y="519"/>
                  </a:cubicBezTo>
                  <a:cubicBezTo>
                    <a:pt x="1332" y="517"/>
                    <a:pt x="1331" y="516"/>
                    <a:pt x="1329" y="515"/>
                  </a:cubicBezTo>
                  <a:cubicBezTo>
                    <a:pt x="1329" y="515"/>
                    <a:pt x="1328" y="515"/>
                    <a:pt x="1328" y="515"/>
                  </a:cubicBezTo>
                  <a:cubicBezTo>
                    <a:pt x="1328" y="514"/>
                    <a:pt x="1327" y="514"/>
                    <a:pt x="1327" y="514"/>
                  </a:cubicBezTo>
                  <a:cubicBezTo>
                    <a:pt x="1327" y="514"/>
                    <a:pt x="1326" y="513"/>
                    <a:pt x="1326" y="513"/>
                  </a:cubicBezTo>
                  <a:cubicBezTo>
                    <a:pt x="1325" y="513"/>
                    <a:pt x="1325" y="513"/>
                    <a:pt x="1325" y="513"/>
                  </a:cubicBezTo>
                  <a:cubicBezTo>
                    <a:pt x="1325" y="513"/>
                    <a:pt x="1325" y="513"/>
                    <a:pt x="1324" y="512"/>
                  </a:cubicBezTo>
                  <a:cubicBezTo>
                    <a:pt x="1324" y="512"/>
                    <a:pt x="1324" y="512"/>
                    <a:pt x="1324" y="512"/>
                  </a:cubicBezTo>
                  <a:cubicBezTo>
                    <a:pt x="1324" y="512"/>
                    <a:pt x="1324" y="512"/>
                    <a:pt x="1324" y="512"/>
                  </a:cubicBezTo>
                  <a:cubicBezTo>
                    <a:pt x="1322" y="511"/>
                    <a:pt x="1320" y="510"/>
                    <a:pt x="1318" y="508"/>
                  </a:cubicBezTo>
                  <a:cubicBezTo>
                    <a:pt x="1318" y="508"/>
                    <a:pt x="1318" y="508"/>
                    <a:pt x="1318" y="508"/>
                  </a:cubicBezTo>
                  <a:cubicBezTo>
                    <a:pt x="1315" y="506"/>
                    <a:pt x="1311" y="504"/>
                    <a:pt x="1307" y="501"/>
                  </a:cubicBezTo>
                  <a:cubicBezTo>
                    <a:pt x="1307" y="501"/>
                    <a:pt x="1307" y="501"/>
                    <a:pt x="1307" y="501"/>
                  </a:cubicBezTo>
                  <a:cubicBezTo>
                    <a:pt x="1302" y="498"/>
                    <a:pt x="1297" y="494"/>
                    <a:pt x="1292" y="491"/>
                  </a:cubicBezTo>
                  <a:cubicBezTo>
                    <a:pt x="1292" y="491"/>
                    <a:pt x="1292" y="491"/>
                    <a:pt x="1292" y="491"/>
                  </a:cubicBezTo>
                  <a:cubicBezTo>
                    <a:pt x="1288" y="489"/>
                    <a:pt x="1285" y="486"/>
                    <a:pt x="1281" y="484"/>
                  </a:cubicBezTo>
                  <a:cubicBezTo>
                    <a:pt x="1281" y="484"/>
                    <a:pt x="1281" y="484"/>
                    <a:pt x="1281" y="484"/>
                  </a:cubicBezTo>
                  <a:cubicBezTo>
                    <a:pt x="1280" y="484"/>
                    <a:pt x="1280" y="483"/>
                    <a:pt x="1279" y="483"/>
                  </a:cubicBezTo>
                  <a:cubicBezTo>
                    <a:pt x="1279" y="483"/>
                    <a:pt x="1279" y="483"/>
                    <a:pt x="1279" y="483"/>
                  </a:cubicBezTo>
                  <a:cubicBezTo>
                    <a:pt x="1278" y="482"/>
                    <a:pt x="1277" y="482"/>
                    <a:pt x="1277" y="481"/>
                  </a:cubicBezTo>
                  <a:cubicBezTo>
                    <a:pt x="1277" y="481"/>
                    <a:pt x="1276" y="481"/>
                    <a:pt x="1276" y="481"/>
                  </a:cubicBezTo>
                  <a:cubicBezTo>
                    <a:pt x="1276" y="481"/>
                    <a:pt x="1276" y="481"/>
                    <a:pt x="1276" y="481"/>
                  </a:cubicBezTo>
                  <a:cubicBezTo>
                    <a:pt x="1274" y="479"/>
                    <a:pt x="1273" y="479"/>
                    <a:pt x="1271" y="478"/>
                  </a:cubicBezTo>
                  <a:cubicBezTo>
                    <a:pt x="1271" y="477"/>
                    <a:pt x="1270" y="477"/>
                    <a:pt x="1270" y="477"/>
                  </a:cubicBezTo>
                  <a:cubicBezTo>
                    <a:pt x="1270" y="477"/>
                    <a:pt x="1269" y="477"/>
                    <a:pt x="1269" y="476"/>
                  </a:cubicBezTo>
                  <a:cubicBezTo>
                    <a:pt x="1269" y="476"/>
                    <a:pt x="1269" y="476"/>
                    <a:pt x="1269" y="476"/>
                  </a:cubicBezTo>
                  <a:cubicBezTo>
                    <a:pt x="1267" y="475"/>
                    <a:pt x="1266" y="474"/>
                    <a:pt x="1264" y="473"/>
                  </a:cubicBezTo>
                  <a:cubicBezTo>
                    <a:pt x="1264" y="473"/>
                    <a:pt x="1264" y="473"/>
                    <a:pt x="1264" y="473"/>
                  </a:cubicBezTo>
                  <a:cubicBezTo>
                    <a:pt x="1263" y="473"/>
                    <a:pt x="1263" y="472"/>
                    <a:pt x="1262" y="472"/>
                  </a:cubicBezTo>
                  <a:cubicBezTo>
                    <a:pt x="1262" y="472"/>
                    <a:pt x="1262" y="472"/>
                    <a:pt x="1262" y="471"/>
                  </a:cubicBezTo>
                  <a:cubicBezTo>
                    <a:pt x="1261" y="471"/>
                    <a:pt x="1261" y="471"/>
                    <a:pt x="1260" y="471"/>
                  </a:cubicBezTo>
                  <a:cubicBezTo>
                    <a:pt x="1260" y="470"/>
                    <a:pt x="1260" y="470"/>
                    <a:pt x="1260" y="470"/>
                  </a:cubicBezTo>
                  <a:cubicBezTo>
                    <a:pt x="1260" y="470"/>
                    <a:pt x="1259" y="470"/>
                    <a:pt x="1259" y="470"/>
                  </a:cubicBezTo>
                  <a:cubicBezTo>
                    <a:pt x="1259" y="470"/>
                    <a:pt x="1259" y="470"/>
                    <a:pt x="1259" y="470"/>
                  </a:cubicBezTo>
                  <a:cubicBezTo>
                    <a:pt x="1258" y="469"/>
                    <a:pt x="1257" y="469"/>
                    <a:pt x="1257" y="468"/>
                  </a:cubicBezTo>
                  <a:cubicBezTo>
                    <a:pt x="1256" y="468"/>
                    <a:pt x="1256" y="468"/>
                    <a:pt x="1255" y="467"/>
                  </a:cubicBezTo>
                  <a:cubicBezTo>
                    <a:pt x="1255" y="467"/>
                    <a:pt x="1254" y="467"/>
                    <a:pt x="1254" y="466"/>
                  </a:cubicBezTo>
                  <a:cubicBezTo>
                    <a:pt x="1252" y="465"/>
                    <a:pt x="1251" y="464"/>
                    <a:pt x="1249" y="463"/>
                  </a:cubicBezTo>
                  <a:cubicBezTo>
                    <a:pt x="1249" y="463"/>
                    <a:pt x="1248" y="463"/>
                    <a:pt x="1248" y="463"/>
                  </a:cubicBezTo>
                  <a:cubicBezTo>
                    <a:pt x="1248" y="462"/>
                    <a:pt x="1247" y="462"/>
                    <a:pt x="1247" y="462"/>
                  </a:cubicBezTo>
                  <a:cubicBezTo>
                    <a:pt x="1245" y="461"/>
                    <a:pt x="1243" y="460"/>
                    <a:pt x="1242" y="458"/>
                  </a:cubicBezTo>
                  <a:cubicBezTo>
                    <a:pt x="1241" y="458"/>
                    <a:pt x="1240" y="458"/>
                    <a:pt x="1240" y="457"/>
                  </a:cubicBezTo>
                  <a:cubicBezTo>
                    <a:pt x="1240" y="457"/>
                    <a:pt x="1239" y="457"/>
                    <a:pt x="1239" y="457"/>
                  </a:cubicBezTo>
                  <a:cubicBezTo>
                    <a:pt x="1238" y="456"/>
                    <a:pt x="1237" y="455"/>
                    <a:pt x="1236" y="455"/>
                  </a:cubicBezTo>
                  <a:cubicBezTo>
                    <a:pt x="1236" y="455"/>
                    <a:pt x="1236" y="455"/>
                    <a:pt x="1236" y="455"/>
                  </a:cubicBezTo>
                  <a:cubicBezTo>
                    <a:pt x="1235" y="454"/>
                    <a:pt x="1235" y="454"/>
                    <a:pt x="1235" y="454"/>
                  </a:cubicBezTo>
                  <a:cubicBezTo>
                    <a:pt x="1234" y="453"/>
                    <a:pt x="1233" y="453"/>
                    <a:pt x="1232" y="452"/>
                  </a:cubicBezTo>
                  <a:cubicBezTo>
                    <a:pt x="1232" y="452"/>
                    <a:pt x="1232" y="452"/>
                    <a:pt x="1232" y="452"/>
                  </a:cubicBezTo>
                  <a:cubicBezTo>
                    <a:pt x="1231" y="452"/>
                    <a:pt x="1231" y="452"/>
                    <a:pt x="1231" y="451"/>
                  </a:cubicBezTo>
                  <a:cubicBezTo>
                    <a:pt x="1230" y="451"/>
                    <a:pt x="1229" y="450"/>
                    <a:pt x="1228" y="449"/>
                  </a:cubicBezTo>
                  <a:cubicBezTo>
                    <a:pt x="1228" y="449"/>
                    <a:pt x="1227" y="449"/>
                    <a:pt x="1227" y="449"/>
                  </a:cubicBezTo>
                  <a:cubicBezTo>
                    <a:pt x="1227" y="449"/>
                    <a:pt x="1227" y="449"/>
                    <a:pt x="1227" y="449"/>
                  </a:cubicBezTo>
                  <a:cubicBezTo>
                    <a:pt x="1227" y="449"/>
                    <a:pt x="1227" y="449"/>
                    <a:pt x="1227" y="449"/>
                  </a:cubicBezTo>
                  <a:cubicBezTo>
                    <a:pt x="1227" y="449"/>
                    <a:pt x="1226" y="448"/>
                    <a:pt x="1226" y="448"/>
                  </a:cubicBezTo>
                  <a:cubicBezTo>
                    <a:pt x="1224" y="447"/>
                    <a:pt x="1222" y="446"/>
                    <a:pt x="1220" y="444"/>
                  </a:cubicBezTo>
                  <a:cubicBezTo>
                    <a:pt x="1220" y="444"/>
                    <a:pt x="1220" y="444"/>
                    <a:pt x="1219" y="444"/>
                  </a:cubicBezTo>
                  <a:cubicBezTo>
                    <a:pt x="1219" y="444"/>
                    <a:pt x="1219" y="444"/>
                    <a:pt x="1219" y="444"/>
                  </a:cubicBezTo>
                  <a:cubicBezTo>
                    <a:pt x="1219" y="443"/>
                    <a:pt x="1219" y="443"/>
                    <a:pt x="1218" y="443"/>
                  </a:cubicBezTo>
                  <a:cubicBezTo>
                    <a:pt x="1218" y="443"/>
                    <a:pt x="1218" y="443"/>
                    <a:pt x="1218" y="443"/>
                  </a:cubicBezTo>
                  <a:cubicBezTo>
                    <a:pt x="1217" y="443"/>
                    <a:pt x="1217" y="443"/>
                    <a:pt x="1217" y="442"/>
                  </a:cubicBezTo>
                  <a:cubicBezTo>
                    <a:pt x="1214" y="440"/>
                    <a:pt x="1211" y="438"/>
                    <a:pt x="1208" y="436"/>
                  </a:cubicBezTo>
                  <a:cubicBezTo>
                    <a:pt x="1208" y="436"/>
                    <a:pt x="1207" y="436"/>
                    <a:pt x="1207" y="436"/>
                  </a:cubicBezTo>
                  <a:cubicBezTo>
                    <a:pt x="1207" y="436"/>
                    <a:pt x="1207" y="436"/>
                    <a:pt x="1207" y="436"/>
                  </a:cubicBezTo>
                  <a:cubicBezTo>
                    <a:pt x="1206" y="435"/>
                    <a:pt x="1205" y="435"/>
                    <a:pt x="1205" y="434"/>
                  </a:cubicBezTo>
                  <a:cubicBezTo>
                    <a:pt x="1203" y="433"/>
                    <a:pt x="1200" y="432"/>
                    <a:pt x="1198" y="430"/>
                  </a:cubicBezTo>
                  <a:cubicBezTo>
                    <a:pt x="1198" y="430"/>
                    <a:pt x="1198" y="430"/>
                    <a:pt x="1198" y="430"/>
                  </a:cubicBezTo>
                  <a:cubicBezTo>
                    <a:pt x="1197" y="429"/>
                    <a:pt x="1195" y="428"/>
                    <a:pt x="1193" y="427"/>
                  </a:cubicBezTo>
                  <a:cubicBezTo>
                    <a:pt x="1192" y="426"/>
                    <a:pt x="1190" y="425"/>
                    <a:pt x="1189" y="424"/>
                  </a:cubicBezTo>
                  <a:cubicBezTo>
                    <a:pt x="1189" y="424"/>
                    <a:pt x="1189" y="424"/>
                    <a:pt x="1189" y="424"/>
                  </a:cubicBezTo>
                  <a:cubicBezTo>
                    <a:pt x="1189" y="424"/>
                    <a:pt x="1188" y="423"/>
                    <a:pt x="1187" y="423"/>
                  </a:cubicBezTo>
                  <a:cubicBezTo>
                    <a:pt x="1187" y="423"/>
                    <a:pt x="1187" y="423"/>
                    <a:pt x="1186" y="422"/>
                  </a:cubicBezTo>
                  <a:cubicBezTo>
                    <a:pt x="1185" y="422"/>
                    <a:pt x="1185" y="421"/>
                    <a:pt x="1184" y="421"/>
                  </a:cubicBezTo>
                  <a:cubicBezTo>
                    <a:pt x="1184" y="421"/>
                    <a:pt x="1183" y="420"/>
                    <a:pt x="1183" y="420"/>
                  </a:cubicBezTo>
                  <a:cubicBezTo>
                    <a:pt x="1183" y="420"/>
                    <a:pt x="1183" y="420"/>
                    <a:pt x="1182" y="420"/>
                  </a:cubicBezTo>
                  <a:cubicBezTo>
                    <a:pt x="1182" y="419"/>
                    <a:pt x="1181" y="419"/>
                    <a:pt x="1181" y="419"/>
                  </a:cubicBezTo>
                  <a:cubicBezTo>
                    <a:pt x="1181" y="419"/>
                    <a:pt x="1180" y="419"/>
                    <a:pt x="1180" y="419"/>
                  </a:cubicBezTo>
                  <a:cubicBezTo>
                    <a:pt x="1180" y="418"/>
                    <a:pt x="1179" y="418"/>
                    <a:pt x="1178" y="417"/>
                  </a:cubicBezTo>
                  <a:cubicBezTo>
                    <a:pt x="1178" y="417"/>
                    <a:pt x="1178" y="417"/>
                    <a:pt x="1177" y="416"/>
                  </a:cubicBezTo>
                  <a:cubicBezTo>
                    <a:pt x="1177" y="416"/>
                    <a:pt x="1177" y="416"/>
                    <a:pt x="1177" y="416"/>
                  </a:cubicBezTo>
                  <a:cubicBezTo>
                    <a:pt x="1176" y="416"/>
                    <a:pt x="1175" y="415"/>
                    <a:pt x="1174" y="415"/>
                  </a:cubicBezTo>
                  <a:cubicBezTo>
                    <a:pt x="1174" y="415"/>
                    <a:pt x="1174" y="415"/>
                    <a:pt x="1174" y="415"/>
                  </a:cubicBezTo>
                  <a:cubicBezTo>
                    <a:pt x="1174" y="414"/>
                    <a:pt x="1173" y="414"/>
                    <a:pt x="1172" y="413"/>
                  </a:cubicBezTo>
                  <a:cubicBezTo>
                    <a:pt x="1172" y="413"/>
                    <a:pt x="1171" y="413"/>
                    <a:pt x="1171" y="412"/>
                  </a:cubicBezTo>
                  <a:cubicBezTo>
                    <a:pt x="1170" y="412"/>
                    <a:pt x="1170" y="412"/>
                    <a:pt x="1169" y="411"/>
                  </a:cubicBezTo>
                  <a:cubicBezTo>
                    <a:pt x="1169" y="411"/>
                    <a:pt x="1169" y="411"/>
                    <a:pt x="1169" y="411"/>
                  </a:cubicBezTo>
                  <a:cubicBezTo>
                    <a:pt x="1168" y="411"/>
                    <a:pt x="1168" y="410"/>
                    <a:pt x="1167" y="410"/>
                  </a:cubicBezTo>
                  <a:cubicBezTo>
                    <a:pt x="1167" y="410"/>
                    <a:pt x="1167" y="410"/>
                    <a:pt x="1166" y="409"/>
                  </a:cubicBezTo>
                  <a:cubicBezTo>
                    <a:pt x="1166" y="409"/>
                    <a:pt x="1166" y="409"/>
                    <a:pt x="1166" y="409"/>
                  </a:cubicBezTo>
                  <a:cubicBezTo>
                    <a:pt x="1165" y="408"/>
                    <a:pt x="1163" y="407"/>
                    <a:pt x="1162" y="407"/>
                  </a:cubicBezTo>
                  <a:cubicBezTo>
                    <a:pt x="1162" y="407"/>
                    <a:pt x="1162" y="407"/>
                    <a:pt x="1162" y="407"/>
                  </a:cubicBezTo>
                  <a:cubicBezTo>
                    <a:pt x="1162" y="406"/>
                    <a:pt x="1161" y="406"/>
                    <a:pt x="1161" y="406"/>
                  </a:cubicBezTo>
                  <a:cubicBezTo>
                    <a:pt x="1161" y="406"/>
                    <a:pt x="1161" y="406"/>
                    <a:pt x="1161" y="406"/>
                  </a:cubicBezTo>
                  <a:cubicBezTo>
                    <a:pt x="1161" y="406"/>
                    <a:pt x="1161" y="406"/>
                    <a:pt x="1160" y="406"/>
                  </a:cubicBezTo>
                  <a:cubicBezTo>
                    <a:pt x="1160" y="405"/>
                    <a:pt x="1160" y="405"/>
                    <a:pt x="1160" y="405"/>
                  </a:cubicBezTo>
                  <a:cubicBezTo>
                    <a:pt x="1159" y="405"/>
                    <a:pt x="1159" y="405"/>
                    <a:pt x="1159" y="404"/>
                  </a:cubicBezTo>
                  <a:cubicBezTo>
                    <a:pt x="1158" y="404"/>
                    <a:pt x="1158" y="404"/>
                    <a:pt x="1157" y="403"/>
                  </a:cubicBezTo>
                  <a:cubicBezTo>
                    <a:pt x="1156" y="403"/>
                    <a:pt x="1156" y="403"/>
                    <a:pt x="1155" y="402"/>
                  </a:cubicBezTo>
                  <a:cubicBezTo>
                    <a:pt x="1155" y="402"/>
                    <a:pt x="1154" y="401"/>
                    <a:pt x="1153" y="401"/>
                  </a:cubicBezTo>
                  <a:cubicBezTo>
                    <a:pt x="1153" y="401"/>
                    <a:pt x="1153" y="401"/>
                    <a:pt x="1153" y="401"/>
                  </a:cubicBezTo>
                  <a:cubicBezTo>
                    <a:pt x="1153" y="401"/>
                    <a:pt x="1152" y="400"/>
                    <a:pt x="1152" y="400"/>
                  </a:cubicBezTo>
                  <a:cubicBezTo>
                    <a:pt x="1151" y="399"/>
                    <a:pt x="1150" y="399"/>
                    <a:pt x="1150" y="398"/>
                  </a:cubicBezTo>
                  <a:cubicBezTo>
                    <a:pt x="1149" y="398"/>
                    <a:pt x="1148" y="397"/>
                    <a:pt x="1147" y="397"/>
                  </a:cubicBezTo>
                  <a:cubicBezTo>
                    <a:pt x="1146" y="396"/>
                    <a:pt x="1146" y="396"/>
                    <a:pt x="1145" y="396"/>
                  </a:cubicBezTo>
                  <a:cubicBezTo>
                    <a:pt x="1145" y="396"/>
                    <a:pt x="1145" y="396"/>
                    <a:pt x="1145" y="396"/>
                  </a:cubicBezTo>
                  <a:cubicBezTo>
                    <a:pt x="1144" y="395"/>
                    <a:pt x="1143" y="394"/>
                    <a:pt x="1143" y="394"/>
                  </a:cubicBezTo>
                  <a:cubicBezTo>
                    <a:pt x="1142" y="394"/>
                    <a:pt x="1142" y="394"/>
                    <a:pt x="1142" y="394"/>
                  </a:cubicBezTo>
                  <a:cubicBezTo>
                    <a:pt x="1142" y="394"/>
                    <a:pt x="1142" y="393"/>
                    <a:pt x="1142" y="393"/>
                  </a:cubicBezTo>
                  <a:cubicBezTo>
                    <a:pt x="1141" y="393"/>
                    <a:pt x="1141" y="393"/>
                    <a:pt x="1141" y="393"/>
                  </a:cubicBezTo>
                  <a:cubicBezTo>
                    <a:pt x="1140" y="392"/>
                    <a:pt x="1140" y="392"/>
                    <a:pt x="1139" y="392"/>
                  </a:cubicBezTo>
                  <a:cubicBezTo>
                    <a:pt x="1139" y="392"/>
                    <a:pt x="1139" y="391"/>
                    <a:pt x="1138" y="391"/>
                  </a:cubicBezTo>
                  <a:cubicBezTo>
                    <a:pt x="1138" y="391"/>
                    <a:pt x="1138" y="391"/>
                    <a:pt x="1138" y="391"/>
                  </a:cubicBezTo>
                  <a:cubicBezTo>
                    <a:pt x="1138" y="391"/>
                    <a:pt x="1138" y="391"/>
                    <a:pt x="1138" y="391"/>
                  </a:cubicBezTo>
                  <a:cubicBezTo>
                    <a:pt x="1137" y="390"/>
                    <a:pt x="1137" y="390"/>
                    <a:pt x="1137" y="390"/>
                  </a:cubicBezTo>
                  <a:cubicBezTo>
                    <a:pt x="1136" y="390"/>
                    <a:pt x="1136" y="389"/>
                    <a:pt x="1135" y="389"/>
                  </a:cubicBezTo>
                  <a:cubicBezTo>
                    <a:pt x="1135" y="389"/>
                    <a:pt x="1135" y="389"/>
                    <a:pt x="1134" y="389"/>
                  </a:cubicBezTo>
                  <a:cubicBezTo>
                    <a:pt x="1134" y="389"/>
                    <a:pt x="1134" y="389"/>
                    <a:pt x="1134" y="389"/>
                  </a:cubicBezTo>
                  <a:cubicBezTo>
                    <a:pt x="1134" y="388"/>
                    <a:pt x="1134" y="388"/>
                    <a:pt x="1134" y="388"/>
                  </a:cubicBezTo>
                  <a:cubicBezTo>
                    <a:pt x="1134" y="388"/>
                    <a:pt x="1133" y="388"/>
                    <a:pt x="1133" y="388"/>
                  </a:cubicBezTo>
                  <a:cubicBezTo>
                    <a:pt x="1132" y="387"/>
                    <a:pt x="1132" y="387"/>
                    <a:pt x="1131" y="386"/>
                  </a:cubicBezTo>
                  <a:cubicBezTo>
                    <a:pt x="1131" y="386"/>
                    <a:pt x="1131" y="386"/>
                    <a:pt x="1131" y="386"/>
                  </a:cubicBezTo>
                  <a:cubicBezTo>
                    <a:pt x="1130" y="386"/>
                    <a:pt x="1130" y="386"/>
                    <a:pt x="1129" y="385"/>
                  </a:cubicBezTo>
                  <a:cubicBezTo>
                    <a:pt x="1129" y="385"/>
                    <a:pt x="1129" y="385"/>
                    <a:pt x="1128" y="385"/>
                  </a:cubicBezTo>
                  <a:cubicBezTo>
                    <a:pt x="1128" y="385"/>
                    <a:pt x="1128" y="384"/>
                    <a:pt x="1128" y="384"/>
                  </a:cubicBezTo>
                  <a:cubicBezTo>
                    <a:pt x="1128" y="384"/>
                    <a:pt x="1127" y="384"/>
                    <a:pt x="1127" y="384"/>
                  </a:cubicBezTo>
                  <a:cubicBezTo>
                    <a:pt x="1127" y="384"/>
                    <a:pt x="1126" y="383"/>
                    <a:pt x="1125" y="383"/>
                  </a:cubicBezTo>
                  <a:cubicBezTo>
                    <a:pt x="1125" y="383"/>
                    <a:pt x="1125" y="383"/>
                    <a:pt x="1125" y="383"/>
                  </a:cubicBezTo>
                  <a:cubicBezTo>
                    <a:pt x="1125" y="382"/>
                    <a:pt x="1124" y="382"/>
                    <a:pt x="1123" y="381"/>
                  </a:cubicBezTo>
                  <a:cubicBezTo>
                    <a:pt x="1123" y="381"/>
                    <a:pt x="1123" y="381"/>
                    <a:pt x="1122" y="381"/>
                  </a:cubicBezTo>
                  <a:cubicBezTo>
                    <a:pt x="1122" y="381"/>
                    <a:pt x="1122" y="381"/>
                    <a:pt x="1122" y="381"/>
                  </a:cubicBezTo>
                  <a:cubicBezTo>
                    <a:pt x="1122" y="381"/>
                    <a:pt x="1122" y="380"/>
                    <a:pt x="1122" y="380"/>
                  </a:cubicBezTo>
                  <a:cubicBezTo>
                    <a:pt x="1121" y="380"/>
                    <a:pt x="1121" y="380"/>
                    <a:pt x="1121" y="380"/>
                  </a:cubicBezTo>
                  <a:cubicBezTo>
                    <a:pt x="1120" y="379"/>
                    <a:pt x="1118" y="378"/>
                    <a:pt x="1117" y="377"/>
                  </a:cubicBezTo>
                  <a:cubicBezTo>
                    <a:pt x="1117" y="377"/>
                    <a:pt x="1117" y="377"/>
                    <a:pt x="1117" y="377"/>
                  </a:cubicBezTo>
                  <a:cubicBezTo>
                    <a:pt x="1116" y="377"/>
                    <a:pt x="1116" y="377"/>
                    <a:pt x="1116" y="377"/>
                  </a:cubicBezTo>
                  <a:cubicBezTo>
                    <a:pt x="1116" y="376"/>
                    <a:pt x="1116" y="376"/>
                    <a:pt x="1116" y="376"/>
                  </a:cubicBezTo>
                  <a:cubicBezTo>
                    <a:pt x="1112" y="374"/>
                    <a:pt x="1109" y="372"/>
                    <a:pt x="1106" y="370"/>
                  </a:cubicBezTo>
                  <a:cubicBezTo>
                    <a:pt x="1106" y="370"/>
                    <a:pt x="1105" y="370"/>
                    <a:pt x="1105" y="370"/>
                  </a:cubicBezTo>
                  <a:cubicBezTo>
                    <a:pt x="1105" y="369"/>
                    <a:pt x="1104" y="369"/>
                    <a:pt x="1104" y="369"/>
                  </a:cubicBezTo>
                  <a:cubicBezTo>
                    <a:pt x="1103" y="368"/>
                    <a:pt x="1103" y="368"/>
                    <a:pt x="1102" y="368"/>
                  </a:cubicBezTo>
                  <a:cubicBezTo>
                    <a:pt x="1102" y="367"/>
                    <a:pt x="1102" y="367"/>
                    <a:pt x="1102" y="367"/>
                  </a:cubicBezTo>
                  <a:cubicBezTo>
                    <a:pt x="1101" y="367"/>
                    <a:pt x="1101" y="367"/>
                    <a:pt x="1100" y="366"/>
                  </a:cubicBezTo>
                  <a:cubicBezTo>
                    <a:pt x="1100" y="366"/>
                    <a:pt x="1100" y="366"/>
                    <a:pt x="1099" y="366"/>
                  </a:cubicBezTo>
                  <a:cubicBezTo>
                    <a:pt x="1099" y="366"/>
                    <a:pt x="1099" y="365"/>
                    <a:pt x="1098" y="365"/>
                  </a:cubicBezTo>
                  <a:cubicBezTo>
                    <a:pt x="1098" y="365"/>
                    <a:pt x="1098" y="365"/>
                    <a:pt x="1097" y="365"/>
                  </a:cubicBezTo>
                  <a:cubicBezTo>
                    <a:pt x="1097" y="364"/>
                    <a:pt x="1097" y="364"/>
                    <a:pt x="1097" y="364"/>
                  </a:cubicBezTo>
                  <a:cubicBezTo>
                    <a:pt x="1096" y="364"/>
                    <a:pt x="1096" y="363"/>
                    <a:pt x="1095" y="363"/>
                  </a:cubicBezTo>
                  <a:cubicBezTo>
                    <a:pt x="1095" y="363"/>
                    <a:pt x="1095" y="363"/>
                    <a:pt x="1095" y="363"/>
                  </a:cubicBezTo>
                  <a:cubicBezTo>
                    <a:pt x="1094" y="362"/>
                    <a:pt x="1093" y="362"/>
                    <a:pt x="1093" y="361"/>
                  </a:cubicBezTo>
                  <a:cubicBezTo>
                    <a:pt x="1092" y="361"/>
                    <a:pt x="1091" y="361"/>
                    <a:pt x="1091" y="360"/>
                  </a:cubicBezTo>
                  <a:cubicBezTo>
                    <a:pt x="1091" y="360"/>
                    <a:pt x="1091" y="360"/>
                    <a:pt x="1091" y="360"/>
                  </a:cubicBezTo>
                  <a:cubicBezTo>
                    <a:pt x="1090" y="360"/>
                    <a:pt x="1089" y="359"/>
                    <a:pt x="1088" y="358"/>
                  </a:cubicBezTo>
                  <a:cubicBezTo>
                    <a:pt x="1088" y="358"/>
                    <a:pt x="1088" y="358"/>
                    <a:pt x="1088" y="358"/>
                  </a:cubicBezTo>
                  <a:cubicBezTo>
                    <a:pt x="1085" y="356"/>
                    <a:pt x="1082" y="354"/>
                    <a:pt x="1079" y="352"/>
                  </a:cubicBezTo>
                  <a:cubicBezTo>
                    <a:pt x="1078" y="352"/>
                    <a:pt x="1078" y="352"/>
                    <a:pt x="1078" y="352"/>
                  </a:cubicBezTo>
                  <a:cubicBezTo>
                    <a:pt x="1077" y="351"/>
                    <a:pt x="1076" y="350"/>
                    <a:pt x="1074" y="349"/>
                  </a:cubicBezTo>
                  <a:cubicBezTo>
                    <a:pt x="1074" y="349"/>
                    <a:pt x="1074" y="349"/>
                    <a:pt x="1073" y="349"/>
                  </a:cubicBezTo>
                  <a:cubicBezTo>
                    <a:pt x="1073" y="349"/>
                    <a:pt x="1073" y="349"/>
                    <a:pt x="1073" y="349"/>
                  </a:cubicBezTo>
                  <a:cubicBezTo>
                    <a:pt x="1071" y="348"/>
                    <a:pt x="1070" y="347"/>
                    <a:pt x="1068" y="346"/>
                  </a:cubicBezTo>
                  <a:cubicBezTo>
                    <a:pt x="1068" y="346"/>
                    <a:pt x="1068" y="346"/>
                    <a:pt x="1068" y="346"/>
                  </a:cubicBezTo>
                  <a:cubicBezTo>
                    <a:pt x="1065" y="343"/>
                    <a:pt x="1062" y="341"/>
                    <a:pt x="1059" y="339"/>
                  </a:cubicBezTo>
                  <a:cubicBezTo>
                    <a:pt x="1058" y="339"/>
                    <a:pt x="1058" y="339"/>
                    <a:pt x="1058" y="339"/>
                  </a:cubicBezTo>
                  <a:cubicBezTo>
                    <a:pt x="1057" y="338"/>
                    <a:pt x="1056" y="337"/>
                    <a:pt x="1054" y="336"/>
                  </a:cubicBezTo>
                  <a:cubicBezTo>
                    <a:pt x="1053" y="336"/>
                    <a:pt x="1052" y="335"/>
                    <a:pt x="1051" y="335"/>
                  </a:cubicBezTo>
                  <a:cubicBezTo>
                    <a:pt x="1051" y="334"/>
                    <a:pt x="1051" y="334"/>
                    <a:pt x="1051" y="334"/>
                  </a:cubicBezTo>
                  <a:cubicBezTo>
                    <a:pt x="1050" y="334"/>
                    <a:pt x="1050" y="334"/>
                    <a:pt x="1050" y="333"/>
                  </a:cubicBezTo>
                  <a:cubicBezTo>
                    <a:pt x="1049" y="333"/>
                    <a:pt x="1049" y="333"/>
                    <a:pt x="1048" y="332"/>
                  </a:cubicBezTo>
                  <a:cubicBezTo>
                    <a:pt x="1048" y="332"/>
                    <a:pt x="1048" y="332"/>
                    <a:pt x="1048" y="332"/>
                  </a:cubicBezTo>
                  <a:cubicBezTo>
                    <a:pt x="1048" y="332"/>
                    <a:pt x="1048" y="332"/>
                    <a:pt x="1047" y="332"/>
                  </a:cubicBezTo>
                  <a:cubicBezTo>
                    <a:pt x="1040" y="327"/>
                    <a:pt x="1032" y="322"/>
                    <a:pt x="1025" y="317"/>
                  </a:cubicBezTo>
                  <a:cubicBezTo>
                    <a:pt x="1020" y="314"/>
                    <a:pt x="1015" y="311"/>
                    <a:pt x="1010" y="308"/>
                  </a:cubicBezTo>
                  <a:cubicBezTo>
                    <a:pt x="1010" y="308"/>
                    <a:pt x="1010" y="307"/>
                    <a:pt x="1010" y="307"/>
                  </a:cubicBezTo>
                  <a:cubicBezTo>
                    <a:pt x="1007" y="306"/>
                    <a:pt x="1005" y="304"/>
                    <a:pt x="1002" y="303"/>
                  </a:cubicBezTo>
                  <a:cubicBezTo>
                    <a:pt x="998" y="300"/>
                    <a:pt x="995" y="298"/>
                    <a:pt x="991" y="295"/>
                  </a:cubicBezTo>
                  <a:cubicBezTo>
                    <a:pt x="991" y="295"/>
                    <a:pt x="991" y="295"/>
                    <a:pt x="991" y="295"/>
                  </a:cubicBezTo>
                  <a:cubicBezTo>
                    <a:pt x="988" y="293"/>
                    <a:pt x="985" y="291"/>
                    <a:pt x="982" y="289"/>
                  </a:cubicBezTo>
                  <a:cubicBezTo>
                    <a:pt x="982" y="289"/>
                    <a:pt x="982" y="289"/>
                    <a:pt x="982" y="289"/>
                  </a:cubicBezTo>
                  <a:cubicBezTo>
                    <a:pt x="981" y="289"/>
                    <a:pt x="980" y="288"/>
                    <a:pt x="979" y="287"/>
                  </a:cubicBezTo>
                  <a:cubicBezTo>
                    <a:pt x="979" y="287"/>
                    <a:pt x="978" y="287"/>
                    <a:pt x="978" y="287"/>
                  </a:cubicBezTo>
                  <a:cubicBezTo>
                    <a:pt x="978" y="287"/>
                    <a:pt x="978" y="286"/>
                    <a:pt x="977" y="286"/>
                  </a:cubicBezTo>
                  <a:cubicBezTo>
                    <a:pt x="977" y="286"/>
                    <a:pt x="976" y="286"/>
                    <a:pt x="976" y="285"/>
                  </a:cubicBezTo>
                  <a:cubicBezTo>
                    <a:pt x="975" y="285"/>
                    <a:pt x="975" y="285"/>
                    <a:pt x="975" y="285"/>
                  </a:cubicBezTo>
                  <a:cubicBezTo>
                    <a:pt x="975" y="285"/>
                    <a:pt x="975" y="284"/>
                    <a:pt x="974" y="284"/>
                  </a:cubicBezTo>
                  <a:cubicBezTo>
                    <a:pt x="974" y="284"/>
                    <a:pt x="973" y="284"/>
                    <a:pt x="973" y="283"/>
                  </a:cubicBezTo>
                  <a:cubicBezTo>
                    <a:pt x="973" y="283"/>
                    <a:pt x="973" y="283"/>
                    <a:pt x="973" y="283"/>
                  </a:cubicBezTo>
                  <a:cubicBezTo>
                    <a:pt x="972" y="283"/>
                    <a:pt x="972" y="283"/>
                    <a:pt x="971" y="282"/>
                  </a:cubicBezTo>
                  <a:cubicBezTo>
                    <a:pt x="971" y="282"/>
                    <a:pt x="971" y="282"/>
                    <a:pt x="971" y="282"/>
                  </a:cubicBezTo>
                  <a:cubicBezTo>
                    <a:pt x="970" y="282"/>
                    <a:pt x="969" y="281"/>
                    <a:pt x="969" y="281"/>
                  </a:cubicBezTo>
                  <a:cubicBezTo>
                    <a:pt x="968" y="280"/>
                    <a:pt x="967" y="280"/>
                    <a:pt x="966" y="279"/>
                  </a:cubicBezTo>
                  <a:cubicBezTo>
                    <a:pt x="965" y="279"/>
                    <a:pt x="965" y="278"/>
                    <a:pt x="964" y="278"/>
                  </a:cubicBezTo>
                  <a:cubicBezTo>
                    <a:pt x="964" y="278"/>
                    <a:pt x="964" y="278"/>
                    <a:pt x="964" y="278"/>
                  </a:cubicBezTo>
                  <a:cubicBezTo>
                    <a:pt x="963" y="277"/>
                    <a:pt x="963" y="277"/>
                    <a:pt x="962" y="277"/>
                  </a:cubicBezTo>
                  <a:cubicBezTo>
                    <a:pt x="962" y="276"/>
                    <a:pt x="962" y="276"/>
                    <a:pt x="962" y="276"/>
                  </a:cubicBezTo>
                  <a:cubicBezTo>
                    <a:pt x="962" y="276"/>
                    <a:pt x="961" y="276"/>
                    <a:pt x="961" y="276"/>
                  </a:cubicBezTo>
                  <a:cubicBezTo>
                    <a:pt x="960" y="275"/>
                    <a:pt x="958" y="274"/>
                    <a:pt x="957" y="273"/>
                  </a:cubicBezTo>
                  <a:cubicBezTo>
                    <a:pt x="957" y="273"/>
                    <a:pt x="956" y="273"/>
                    <a:pt x="956" y="272"/>
                  </a:cubicBezTo>
                  <a:cubicBezTo>
                    <a:pt x="956" y="272"/>
                    <a:pt x="956" y="272"/>
                    <a:pt x="956" y="272"/>
                  </a:cubicBezTo>
                  <a:cubicBezTo>
                    <a:pt x="956" y="272"/>
                    <a:pt x="955" y="272"/>
                    <a:pt x="955" y="272"/>
                  </a:cubicBezTo>
                  <a:cubicBezTo>
                    <a:pt x="954" y="271"/>
                    <a:pt x="953" y="271"/>
                    <a:pt x="952" y="270"/>
                  </a:cubicBezTo>
                  <a:cubicBezTo>
                    <a:pt x="952" y="270"/>
                    <a:pt x="952" y="270"/>
                    <a:pt x="952" y="270"/>
                  </a:cubicBezTo>
                  <a:cubicBezTo>
                    <a:pt x="951" y="269"/>
                    <a:pt x="950" y="269"/>
                    <a:pt x="949" y="268"/>
                  </a:cubicBezTo>
                  <a:cubicBezTo>
                    <a:pt x="949" y="268"/>
                    <a:pt x="949" y="268"/>
                    <a:pt x="949" y="268"/>
                  </a:cubicBezTo>
                  <a:cubicBezTo>
                    <a:pt x="949" y="268"/>
                    <a:pt x="948" y="268"/>
                    <a:pt x="948" y="267"/>
                  </a:cubicBezTo>
                  <a:cubicBezTo>
                    <a:pt x="948" y="267"/>
                    <a:pt x="947" y="267"/>
                    <a:pt x="947" y="267"/>
                  </a:cubicBezTo>
                  <a:cubicBezTo>
                    <a:pt x="947" y="267"/>
                    <a:pt x="947" y="266"/>
                    <a:pt x="947" y="266"/>
                  </a:cubicBezTo>
                  <a:cubicBezTo>
                    <a:pt x="947" y="266"/>
                    <a:pt x="946" y="266"/>
                    <a:pt x="946" y="266"/>
                  </a:cubicBezTo>
                  <a:cubicBezTo>
                    <a:pt x="944" y="265"/>
                    <a:pt x="942" y="263"/>
                    <a:pt x="940" y="262"/>
                  </a:cubicBezTo>
                  <a:cubicBezTo>
                    <a:pt x="940" y="262"/>
                    <a:pt x="940" y="262"/>
                    <a:pt x="940" y="262"/>
                  </a:cubicBezTo>
                  <a:cubicBezTo>
                    <a:pt x="940" y="262"/>
                    <a:pt x="939" y="261"/>
                    <a:pt x="939" y="261"/>
                  </a:cubicBezTo>
                  <a:cubicBezTo>
                    <a:pt x="939" y="261"/>
                    <a:pt x="938" y="261"/>
                    <a:pt x="938" y="261"/>
                  </a:cubicBezTo>
                  <a:cubicBezTo>
                    <a:pt x="938" y="260"/>
                    <a:pt x="937" y="260"/>
                    <a:pt x="937" y="260"/>
                  </a:cubicBezTo>
                  <a:cubicBezTo>
                    <a:pt x="937" y="260"/>
                    <a:pt x="937" y="260"/>
                    <a:pt x="937" y="260"/>
                  </a:cubicBezTo>
                  <a:cubicBezTo>
                    <a:pt x="933" y="258"/>
                    <a:pt x="930" y="255"/>
                    <a:pt x="926" y="253"/>
                  </a:cubicBezTo>
                  <a:cubicBezTo>
                    <a:pt x="926" y="253"/>
                    <a:pt x="926" y="253"/>
                    <a:pt x="926" y="253"/>
                  </a:cubicBezTo>
                  <a:cubicBezTo>
                    <a:pt x="925" y="252"/>
                    <a:pt x="924" y="252"/>
                    <a:pt x="923" y="251"/>
                  </a:cubicBezTo>
                  <a:cubicBezTo>
                    <a:pt x="922" y="250"/>
                    <a:pt x="920" y="249"/>
                    <a:pt x="918" y="248"/>
                  </a:cubicBezTo>
                  <a:cubicBezTo>
                    <a:pt x="918" y="247"/>
                    <a:pt x="917" y="247"/>
                    <a:pt x="916" y="247"/>
                  </a:cubicBezTo>
                  <a:cubicBezTo>
                    <a:pt x="916" y="246"/>
                    <a:pt x="916" y="246"/>
                    <a:pt x="916" y="246"/>
                  </a:cubicBezTo>
                  <a:cubicBezTo>
                    <a:pt x="916" y="246"/>
                    <a:pt x="916" y="246"/>
                    <a:pt x="916" y="246"/>
                  </a:cubicBezTo>
                  <a:cubicBezTo>
                    <a:pt x="915" y="246"/>
                    <a:pt x="915" y="246"/>
                    <a:pt x="915" y="246"/>
                  </a:cubicBezTo>
                  <a:cubicBezTo>
                    <a:pt x="906" y="240"/>
                    <a:pt x="898" y="235"/>
                    <a:pt x="890" y="230"/>
                  </a:cubicBezTo>
                  <a:cubicBezTo>
                    <a:pt x="890" y="229"/>
                    <a:pt x="890" y="229"/>
                    <a:pt x="890" y="229"/>
                  </a:cubicBezTo>
                  <a:cubicBezTo>
                    <a:pt x="889" y="229"/>
                    <a:pt x="889" y="229"/>
                    <a:pt x="889" y="229"/>
                  </a:cubicBezTo>
                  <a:cubicBezTo>
                    <a:pt x="889" y="229"/>
                    <a:pt x="889" y="228"/>
                    <a:pt x="888" y="228"/>
                  </a:cubicBezTo>
                  <a:cubicBezTo>
                    <a:pt x="885" y="226"/>
                    <a:pt x="881" y="224"/>
                    <a:pt x="878" y="222"/>
                  </a:cubicBezTo>
                  <a:cubicBezTo>
                    <a:pt x="878" y="221"/>
                    <a:pt x="878" y="221"/>
                    <a:pt x="878" y="221"/>
                  </a:cubicBezTo>
                  <a:cubicBezTo>
                    <a:pt x="877" y="221"/>
                    <a:pt x="877" y="221"/>
                    <a:pt x="876" y="221"/>
                  </a:cubicBezTo>
                  <a:cubicBezTo>
                    <a:pt x="876" y="220"/>
                    <a:pt x="876" y="220"/>
                    <a:pt x="876" y="220"/>
                  </a:cubicBezTo>
                  <a:cubicBezTo>
                    <a:pt x="876" y="220"/>
                    <a:pt x="876" y="220"/>
                    <a:pt x="876" y="220"/>
                  </a:cubicBezTo>
                  <a:cubicBezTo>
                    <a:pt x="876" y="220"/>
                    <a:pt x="875" y="220"/>
                    <a:pt x="875" y="220"/>
                  </a:cubicBezTo>
                  <a:cubicBezTo>
                    <a:pt x="872" y="217"/>
                    <a:pt x="868" y="215"/>
                    <a:pt x="865" y="213"/>
                  </a:cubicBezTo>
                  <a:cubicBezTo>
                    <a:pt x="863" y="212"/>
                    <a:pt x="861" y="211"/>
                    <a:pt x="860" y="210"/>
                  </a:cubicBezTo>
                  <a:cubicBezTo>
                    <a:pt x="859" y="210"/>
                    <a:pt x="859" y="209"/>
                    <a:pt x="859" y="209"/>
                  </a:cubicBezTo>
                  <a:cubicBezTo>
                    <a:pt x="859" y="209"/>
                    <a:pt x="858" y="209"/>
                    <a:pt x="858" y="209"/>
                  </a:cubicBezTo>
                  <a:cubicBezTo>
                    <a:pt x="858" y="209"/>
                    <a:pt x="858" y="209"/>
                    <a:pt x="858" y="209"/>
                  </a:cubicBezTo>
                  <a:cubicBezTo>
                    <a:pt x="858" y="209"/>
                    <a:pt x="858" y="208"/>
                    <a:pt x="858" y="208"/>
                  </a:cubicBezTo>
                  <a:cubicBezTo>
                    <a:pt x="857" y="208"/>
                    <a:pt x="856" y="207"/>
                    <a:pt x="855" y="207"/>
                  </a:cubicBezTo>
                  <a:cubicBezTo>
                    <a:pt x="854" y="206"/>
                    <a:pt x="854" y="206"/>
                    <a:pt x="853" y="205"/>
                  </a:cubicBezTo>
                  <a:cubicBezTo>
                    <a:pt x="853" y="205"/>
                    <a:pt x="852" y="205"/>
                    <a:pt x="852" y="205"/>
                  </a:cubicBezTo>
                  <a:cubicBezTo>
                    <a:pt x="852" y="204"/>
                    <a:pt x="851" y="204"/>
                    <a:pt x="851" y="204"/>
                  </a:cubicBezTo>
                  <a:cubicBezTo>
                    <a:pt x="851" y="204"/>
                    <a:pt x="851" y="204"/>
                    <a:pt x="850" y="204"/>
                  </a:cubicBezTo>
                  <a:cubicBezTo>
                    <a:pt x="850" y="204"/>
                    <a:pt x="850" y="203"/>
                    <a:pt x="850" y="203"/>
                  </a:cubicBezTo>
                  <a:cubicBezTo>
                    <a:pt x="850" y="203"/>
                    <a:pt x="850" y="203"/>
                    <a:pt x="850" y="203"/>
                  </a:cubicBezTo>
                  <a:cubicBezTo>
                    <a:pt x="850" y="203"/>
                    <a:pt x="849" y="203"/>
                    <a:pt x="849" y="203"/>
                  </a:cubicBezTo>
                  <a:cubicBezTo>
                    <a:pt x="848" y="202"/>
                    <a:pt x="848" y="202"/>
                    <a:pt x="847" y="201"/>
                  </a:cubicBezTo>
                  <a:cubicBezTo>
                    <a:pt x="847" y="201"/>
                    <a:pt x="847" y="201"/>
                    <a:pt x="846" y="201"/>
                  </a:cubicBezTo>
                  <a:cubicBezTo>
                    <a:pt x="846" y="201"/>
                    <a:pt x="846" y="201"/>
                    <a:pt x="845" y="200"/>
                  </a:cubicBezTo>
                  <a:cubicBezTo>
                    <a:pt x="845" y="200"/>
                    <a:pt x="845" y="200"/>
                    <a:pt x="845" y="200"/>
                  </a:cubicBezTo>
                  <a:cubicBezTo>
                    <a:pt x="844" y="199"/>
                    <a:pt x="843" y="199"/>
                    <a:pt x="842" y="198"/>
                  </a:cubicBezTo>
                  <a:cubicBezTo>
                    <a:pt x="842" y="198"/>
                    <a:pt x="842" y="198"/>
                    <a:pt x="842" y="198"/>
                  </a:cubicBezTo>
                  <a:cubicBezTo>
                    <a:pt x="842" y="198"/>
                    <a:pt x="842" y="198"/>
                    <a:pt x="841" y="198"/>
                  </a:cubicBezTo>
                  <a:cubicBezTo>
                    <a:pt x="841" y="198"/>
                    <a:pt x="841" y="197"/>
                    <a:pt x="841" y="197"/>
                  </a:cubicBezTo>
                  <a:cubicBezTo>
                    <a:pt x="839" y="196"/>
                    <a:pt x="838" y="195"/>
                    <a:pt x="837" y="195"/>
                  </a:cubicBezTo>
                  <a:cubicBezTo>
                    <a:pt x="836" y="195"/>
                    <a:pt x="836" y="194"/>
                    <a:pt x="836" y="194"/>
                  </a:cubicBezTo>
                  <a:cubicBezTo>
                    <a:pt x="836" y="194"/>
                    <a:pt x="836" y="194"/>
                    <a:pt x="836" y="194"/>
                  </a:cubicBezTo>
                  <a:cubicBezTo>
                    <a:pt x="835" y="194"/>
                    <a:pt x="835" y="194"/>
                    <a:pt x="835" y="193"/>
                  </a:cubicBezTo>
                  <a:cubicBezTo>
                    <a:pt x="835" y="193"/>
                    <a:pt x="835" y="193"/>
                    <a:pt x="835" y="193"/>
                  </a:cubicBezTo>
                  <a:cubicBezTo>
                    <a:pt x="834" y="193"/>
                    <a:pt x="834" y="193"/>
                    <a:pt x="834" y="193"/>
                  </a:cubicBezTo>
                  <a:cubicBezTo>
                    <a:pt x="829" y="190"/>
                    <a:pt x="825" y="187"/>
                    <a:pt x="820" y="184"/>
                  </a:cubicBezTo>
                  <a:cubicBezTo>
                    <a:pt x="818" y="183"/>
                    <a:pt x="816" y="181"/>
                    <a:pt x="814" y="180"/>
                  </a:cubicBezTo>
                  <a:cubicBezTo>
                    <a:pt x="814" y="180"/>
                    <a:pt x="813" y="180"/>
                    <a:pt x="813" y="180"/>
                  </a:cubicBezTo>
                  <a:cubicBezTo>
                    <a:pt x="810" y="177"/>
                    <a:pt x="807" y="175"/>
                    <a:pt x="803" y="173"/>
                  </a:cubicBezTo>
                  <a:cubicBezTo>
                    <a:pt x="803" y="172"/>
                    <a:pt x="802" y="172"/>
                    <a:pt x="801" y="172"/>
                  </a:cubicBezTo>
                  <a:cubicBezTo>
                    <a:pt x="801" y="171"/>
                    <a:pt x="801" y="171"/>
                    <a:pt x="801" y="171"/>
                  </a:cubicBezTo>
                  <a:cubicBezTo>
                    <a:pt x="799" y="170"/>
                    <a:pt x="798" y="169"/>
                    <a:pt x="796" y="168"/>
                  </a:cubicBezTo>
                  <a:cubicBezTo>
                    <a:pt x="796" y="168"/>
                    <a:pt x="796" y="168"/>
                    <a:pt x="795" y="168"/>
                  </a:cubicBezTo>
                  <a:cubicBezTo>
                    <a:pt x="795" y="167"/>
                    <a:pt x="794" y="167"/>
                    <a:pt x="793" y="167"/>
                  </a:cubicBezTo>
                  <a:cubicBezTo>
                    <a:pt x="793" y="166"/>
                    <a:pt x="793" y="166"/>
                    <a:pt x="792" y="166"/>
                  </a:cubicBezTo>
                  <a:cubicBezTo>
                    <a:pt x="792" y="166"/>
                    <a:pt x="792" y="166"/>
                    <a:pt x="792" y="166"/>
                  </a:cubicBezTo>
                  <a:cubicBezTo>
                    <a:pt x="792" y="166"/>
                    <a:pt x="792" y="166"/>
                    <a:pt x="792" y="166"/>
                  </a:cubicBezTo>
                  <a:cubicBezTo>
                    <a:pt x="792" y="165"/>
                    <a:pt x="792" y="165"/>
                    <a:pt x="792" y="165"/>
                  </a:cubicBezTo>
                  <a:cubicBezTo>
                    <a:pt x="789" y="164"/>
                    <a:pt x="787" y="163"/>
                    <a:pt x="785" y="161"/>
                  </a:cubicBezTo>
                  <a:cubicBezTo>
                    <a:pt x="785" y="161"/>
                    <a:pt x="784" y="161"/>
                    <a:pt x="784" y="160"/>
                  </a:cubicBezTo>
                  <a:cubicBezTo>
                    <a:pt x="784" y="160"/>
                    <a:pt x="784" y="160"/>
                    <a:pt x="784" y="160"/>
                  </a:cubicBezTo>
                  <a:cubicBezTo>
                    <a:pt x="784" y="160"/>
                    <a:pt x="783" y="160"/>
                    <a:pt x="783" y="160"/>
                  </a:cubicBezTo>
                  <a:cubicBezTo>
                    <a:pt x="783" y="160"/>
                    <a:pt x="783" y="160"/>
                    <a:pt x="783" y="160"/>
                  </a:cubicBezTo>
                  <a:cubicBezTo>
                    <a:pt x="782" y="159"/>
                    <a:pt x="781" y="159"/>
                    <a:pt x="781" y="158"/>
                  </a:cubicBezTo>
                  <a:cubicBezTo>
                    <a:pt x="780" y="158"/>
                    <a:pt x="780" y="158"/>
                    <a:pt x="780" y="158"/>
                  </a:cubicBezTo>
                  <a:cubicBezTo>
                    <a:pt x="780" y="158"/>
                    <a:pt x="779" y="157"/>
                    <a:pt x="779" y="157"/>
                  </a:cubicBezTo>
                  <a:cubicBezTo>
                    <a:pt x="779" y="157"/>
                    <a:pt x="779" y="157"/>
                    <a:pt x="779" y="157"/>
                  </a:cubicBezTo>
                  <a:cubicBezTo>
                    <a:pt x="779" y="157"/>
                    <a:pt x="778" y="157"/>
                    <a:pt x="778" y="157"/>
                  </a:cubicBezTo>
                  <a:cubicBezTo>
                    <a:pt x="778" y="157"/>
                    <a:pt x="778" y="157"/>
                    <a:pt x="778" y="156"/>
                  </a:cubicBezTo>
                  <a:cubicBezTo>
                    <a:pt x="777" y="156"/>
                    <a:pt x="777" y="156"/>
                    <a:pt x="776" y="155"/>
                  </a:cubicBezTo>
                  <a:cubicBezTo>
                    <a:pt x="776" y="155"/>
                    <a:pt x="776" y="155"/>
                    <a:pt x="775" y="155"/>
                  </a:cubicBezTo>
                  <a:cubicBezTo>
                    <a:pt x="774" y="154"/>
                    <a:pt x="773" y="153"/>
                    <a:pt x="772" y="153"/>
                  </a:cubicBezTo>
                  <a:cubicBezTo>
                    <a:pt x="772" y="153"/>
                    <a:pt x="772" y="152"/>
                    <a:pt x="771" y="152"/>
                  </a:cubicBezTo>
                  <a:cubicBezTo>
                    <a:pt x="771" y="152"/>
                    <a:pt x="771" y="152"/>
                    <a:pt x="771" y="152"/>
                  </a:cubicBezTo>
                  <a:cubicBezTo>
                    <a:pt x="771" y="152"/>
                    <a:pt x="771" y="152"/>
                    <a:pt x="771" y="152"/>
                  </a:cubicBezTo>
                  <a:cubicBezTo>
                    <a:pt x="771" y="152"/>
                    <a:pt x="771" y="152"/>
                    <a:pt x="771" y="152"/>
                  </a:cubicBezTo>
                  <a:cubicBezTo>
                    <a:pt x="770" y="151"/>
                    <a:pt x="770" y="151"/>
                    <a:pt x="770" y="151"/>
                  </a:cubicBezTo>
                  <a:cubicBezTo>
                    <a:pt x="769" y="151"/>
                    <a:pt x="769" y="151"/>
                    <a:pt x="769" y="151"/>
                  </a:cubicBezTo>
                  <a:cubicBezTo>
                    <a:pt x="769" y="151"/>
                    <a:pt x="769" y="151"/>
                    <a:pt x="769" y="151"/>
                  </a:cubicBezTo>
                  <a:cubicBezTo>
                    <a:pt x="769" y="150"/>
                    <a:pt x="768" y="150"/>
                    <a:pt x="768" y="150"/>
                  </a:cubicBezTo>
                  <a:cubicBezTo>
                    <a:pt x="768" y="150"/>
                    <a:pt x="768" y="150"/>
                    <a:pt x="768" y="150"/>
                  </a:cubicBezTo>
                  <a:cubicBezTo>
                    <a:pt x="767" y="149"/>
                    <a:pt x="765" y="148"/>
                    <a:pt x="763" y="147"/>
                  </a:cubicBezTo>
                  <a:cubicBezTo>
                    <a:pt x="763" y="147"/>
                    <a:pt x="763" y="147"/>
                    <a:pt x="763" y="146"/>
                  </a:cubicBezTo>
                  <a:cubicBezTo>
                    <a:pt x="762" y="146"/>
                    <a:pt x="762" y="146"/>
                    <a:pt x="762" y="146"/>
                  </a:cubicBezTo>
                  <a:cubicBezTo>
                    <a:pt x="762" y="146"/>
                    <a:pt x="761" y="145"/>
                    <a:pt x="760" y="145"/>
                  </a:cubicBezTo>
                  <a:cubicBezTo>
                    <a:pt x="760" y="144"/>
                    <a:pt x="759" y="144"/>
                    <a:pt x="758" y="143"/>
                  </a:cubicBezTo>
                  <a:cubicBezTo>
                    <a:pt x="758" y="143"/>
                    <a:pt x="758" y="143"/>
                    <a:pt x="758" y="143"/>
                  </a:cubicBezTo>
                  <a:cubicBezTo>
                    <a:pt x="758" y="143"/>
                    <a:pt x="758" y="143"/>
                    <a:pt x="758" y="143"/>
                  </a:cubicBezTo>
                  <a:cubicBezTo>
                    <a:pt x="757" y="143"/>
                    <a:pt x="756" y="142"/>
                    <a:pt x="756" y="142"/>
                  </a:cubicBezTo>
                  <a:cubicBezTo>
                    <a:pt x="756" y="142"/>
                    <a:pt x="756" y="142"/>
                    <a:pt x="755" y="142"/>
                  </a:cubicBezTo>
                  <a:cubicBezTo>
                    <a:pt x="755" y="141"/>
                    <a:pt x="754" y="141"/>
                    <a:pt x="754" y="141"/>
                  </a:cubicBezTo>
                  <a:cubicBezTo>
                    <a:pt x="754" y="141"/>
                    <a:pt x="753" y="140"/>
                    <a:pt x="753" y="140"/>
                  </a:cubicBezTo>
                  <a:cubicBezTo>
                    <a:pt x="753" y="140"/>
                    <a:pt x="753" y="140"/>
                    <a:pt x="753" y="140"/>
                  </a:cubicBezTo>
                  <a:cubicBezTo>
                    <a:pt x="752" y="140"/>
                    <a:pt x="752" y="140"/>
                    <a:pt x="752" y="139"/>
                  </a:cubicBezTo>
                  <a:cubicBezTo>
                    <a:pt x="751" y="139"/>
                    <a:pt x="751" y="139"/>
                    <a:pt x="751" y="139"/>
                  </a:cubicBezTo>
                  <a:cubicBezTo>
                    <a:pt x="751" y="139"/>
                    <a:pt x="751" y="139"/>
                    <a:pt x="751" y="139"/>
                  </a:cubicBezTo>
                  <a:cubicBezTo>
                    <a:pt x="749" y="138"/>
                    <a:pt x="747" y="136"/>
                    <a:pt x="745" y="135"/>
                  </a:cubicBezTo>
                  <a:cubicBezTo>
                    <a:pt x="745" y="135"/>
                    <a:pt x="745" y="135"/>
                    <a:pt x="745" y="135"/>
                  </a:cubicBezTo>
                  <a:cubicBezTo>
                    <a:pt x="743" y="134"/>
                    <a:pt x="740" y="132"/>
                    <a:pt x="738" y="131"/>
                  </a:cubicBezTo>
                  <a:cubicBezTo>
                    <a:pt x="738" y="131"/>
                    <a:pt x="738" y="131"/>
                    <a:pt x="738" y="131"/>
                  </a:cubicBezTo>
                  <a:cubicBezTo>
                    <a:pt x="735" y="128"/>
                    <a:pt x="732" y="126"/>
                    <a:pt x="729" y="124"/>
                  </a:cubicBezTo>
                  <a:cubicBezTo>
                    <a:pt x="728" y="124"/>
                    <a:pt x="728" y="124"/>
                    <a:pt x="728" y="124"/>
                  </a:cubicBezTo>
                  <a:cubicBezTo>
                    <a:pt x="728" y="124"/>
                    <a:pt x="728" y="124"/>
                    <a:pt x="728" y="124"/>
                  </a:cubicBezTo>
                  <a:cubicBezTo>
                    <a:pt x="728" y="124"/>
                    <a:pt x="728" y="124"/>
                    <a:pt x="728" y="124"/>
                  </a:cubicBezTo>
                  <a:cubicBezTo>
                    <a:pt x="726" y="123"/>
                    <a:pt x="724" y="121"/>
                    <a:pt x="722" y="120"/>
                  </a:cubicBezTo>
                  <a:cubicBezTo>
                    <a:pt x="722" y="120"/>
                    <a:pt x="722" y="120"/>
                    <a:pt x="722" y="120"/>
                  </a:cubicBezTo>
                  <a:cubicBezTo>
                    <a:pt x="721" y="120"/>
                    <a:pt x="721" y="119"/>
                    <a:pt x="720" y="119"/>
                  </a:cubicBezTo>
                  <a:cubicBezTo>
                    <a:pt x="720" y="119"/>
                    <a:pt x="720" y="119"/>
                    <a:pt x="720" y="119"/>
                  </a:cubicBezTo>
                  <a:cubicBezTo>
                    <a:pt x="719" y="118"/>
                    <a:pt x="719" y="118"/>
                    <a:pt x="718" y="118"/>
                  </a:cubicBezTo>
                  <a:cubicBezTo>
                    <a:pt x="717" y="117"/>
                    <a:pt x="717" y="116"/>
                    <a:pt x="716" y="116"/>
                  </a:cubicBezTo>
                  <a:cubicBezTo>
                    <a:pt x="715" y="115"/>
                    <a:pt x="714" y="115"/>
                    <a:pt x="713" y="114"/>
                  </a:cubicBezTo>
                  <a:cubicBezTo>
                    <a:pt x="713" y="114"/>
                    <a:pt x="713" y="114"/>
                    <a:pt x="713" y="114"/>
                  </a:cubicBezTo>
                  <a:cubicBezTo>
                    <a:pt x="713" y="114"/>
                    <a:pt x="713" y="114"/>
                    <a:pt x="712" y="114"/>
                  </a:cubicBezTo>
                  <a:cubicBezTo>
                    <a:pt x="711" y="113"/>
                    <a:pt x="710" y="112"/>
                    <a:pt x="709" y="112"/>
                  </a:cubicBezTo>
                  <a:cubicBezTo>
                    <a:pt x="709" y="112"/>
                    <a:pt x="709" y="112"/>
                    <a:pt x="709" y="111"/>
                  </a:cubicBezTo>
                  <a:cubicBezTo>
                    <a:pt x="707" y="111"/>
                    <a:pt x="706" y="110"/>
                    <a:pt x="705" y="109"/>
                  </a:cubicBezTo>
                  <a:cubicBezTo>
                    <a:pt x="705" y="109"/>
                    <a:pt x="705" y="109"/>
                    <a:pt x="704" y="109"/>
                  </a:cubicBezTo>
                  <a:cubicBezTo>
                    <a:pt x="704" y="109"/>
                    <a:pt x="704" y="109"/>
                    <a:pt x="704" y="109"/>
                  </a:cubicBezTo>
                  <a:cubicBezTo>
                    <a:pt x="704" y="108"/>
                    <a:pt x="704" y="108"/>
                    <a:pt x="704" y="108"/>
                  </a:cubicBezTo>
                  <a:cubicBezTo>
                    <a:pt x="704" y="108"/>
                    <a:pt x="703" y="108"/>
                    <a:pt x="703" y="107"/>
                  </a:cubicBezTo>
                  <a:cubicBezTo>
                    <a:pt x="702" y="107"/>
                    <a:pt x="702" y="107"/>
                    <a:pt x="702" y="107"/>
                  </a:cubicBezTo>
                  <a:cubicBezTo>
                    <a:pt x="702" y="107"/>
                    <a:pt x="702" y="107"/>
                    <a:pt x="702" y="107"/>
                  </a:cubicBezTo>
                  <a:cubicBezTo>
                    <a:pt x="702" y="107"/>
                    <a:pt x="702" y="107"/>
                    <a:pt x="702" y="107"/>
                  </a:cubicBezTo>
                  <a:cubicBezTo>
                    <a:pt x="701" y="106"/>
                    <a:pt x="701" y="106"/>
                    <a:pt x="700" y="106"/>
                  </a:cubicBezTo>
                  <a:cubicBezTo>
                    <a:pt x="700" y="106"/>
                    <a:pt x="700" y="106"/>
                    <a:pt x="700" y="105"/>
                  </a:cubicBezTo>
                  <a:cubicBezTo>
                    <a:pt x="699" y="105"/>
                    <a:pt x="699" y="105"/>
                    <a:pt x="699" y="105"/>
                  </a:cubicBezTo>
                  <a:cubicBezTo>
                    <a:pt x="699" y="105"/>
                    <a:pt x="699" y="105"/>
                    <a:pt x="699" y="105"/>
                  </a:cubicBezTo>
                  <a:cubicBezTo>
                    <a:pt x="698" y="105"/>
                    <a:pt x="698" y="104"/>
                    <a:pt x="697" y="104"/>
                  </a:cubicBezTo>
                  <a:cubicBezTo>
                    <a:pt x="697" y="104"/>
                    <a:pt x="696" y="103"/>
                    <a:pt x="696" y="103"/>
                  </a:cubicBezTo>
                  <a:cubicBezTo>
                    <a:pt x="696" y="103"/>
                    <a:pt x="695" y="103"/>
                    <a:pt x="695" y="103"/>
                  </a:cubicBezTo>
                  <a:cubicBezTo>
                    <a:pt x="695" y="102"/>
                    <a:pt x="695" y="102"/>
                    <a:pt x="695" y="102"/>
                  </a:cubicBezTo>
                  <a:cubicBezTo>
                    <a:pt x="695" y="102"/>
                    <a:pt x="695" y="102"/>
                    <a:pt x="695" y="102"/>
                  </a:cubicBezTo>
                  <a:cubicBezTo>
                    <a:pt x="694" y="102"/>
                    <a:pt x="694" y="102"/>
                    <a:pt x="694" y="102"/>
                  </a:cubicBezTo>
                  <a:cubicBezTo>
                    <a:pt x="694" y="102"/>
                    <a:pt x="694" y="102"/>
                    <a:pt x="694" y="102"/>
                  </a:cubicBezTo>
                  <a:cubicBezTo>
                    <a:pt x="693" y="101"/>
                    <a:pt x="693" y="101"/>
                    <a:pt x="693" y="101"/>
                  </a:cubicBezTo>
                  <a:cubicBezTo>
                    <a:pt x="693" y="101"/>
                    <a:pt x="693" y="101"/>
                    <a:pt x="692" y="101"/>
                  </a:cubicBezTo>
                  <a:cubicBezTo>
                    <a:pt x="692" y="100"/>
                    <a:pt x="691" y="100"/>
                    <a:pt x="691" y="100"/>
                  </a:cubicBezTo>
                  <a:cubicBezTo>
                    <a:pt x="690" y="99"/>
                    <a:pt x="689" y="98"/>
                    <a:pt x="688" y="98"/>
                  </a:cubicBezTo>
                  <a:cubicBezTo>
                    <a:pt x="688" y="98"/>
                    <a:pt x="688" y="98"/>
                    <a:pt x="688" y="98"/>
                  </a:cubicBezTo>
                  <a:cubicBezTo>
                    <a:pt x="688" y="98"/>
                    <a:pt x="687" y="98"/>
                    <a:pt x="687" y="97"/>
                  </a:cubicBezTo>
                  <a:cubicBezTo>
                    <a:pt x="687" y="97"/>
                    <a:pt x="687" y="97"/>
                    <a:pt x="687" y="97"/>
                  </a:cubicBezTo>
                  <a:cubicBezTo>
                    <a:pt x="687" y="97"/>
                    <a:pt x="687" y="97"/>
                    <a:pt x="686" y="97"/>
                  </a:cubicBezTo>
                  <a:cubicBezTo>
                    <a:pt x="686" y="97"/>
                    <a:pt x="686" y="97"/>
                    <a:pt x="686" y="97"/>
                  </a:cubicBezTo>
                  <a:cubicBezTo>
                    <a:pt x="686" y="97"/>
                    <a:pt x="686" y="97"/>
                    <a:pt x="686" y="97"/>
                  </a:cubicBezTo>
                  <a:cubicBezTo>
                    <a:pt x="686" y="96"/>
                    <a:pt x="686" y="96"/>
                    <a:pt x="685" y="96"/>
                  </a:cubicBezTo>
                  <a:cubicBezTo>
                    <a:pt x="685" y="96"/>
                    <a:pt x="685" y="96"/>
                    <a:pt x="685" y="96"/>
                  </a:cubicBezTo>
                  <a:cubicBezTo>
                    <a:pt x="685" y="96"/>
                    <a:pt x="685" y="96"/>
                    <a:pt x="685" y="96"/>
                  </a:cubicBezTo>
                  <a:cubicBezTo>
                    <a:pt x="685" y="96"/>
                    <a:pt x="684" y="96"/>
                    <a:pt x="684" y="95"/>
                  </a:cubicBezTo>
                  <a:cubicBezTo>
                    <a:pt x="684" y="95"/>
                    <a:pt x="684" y="95"/>
                    <a:pt x="684" y="95"/>
                  </a:cubicBezTo>
                  <a:cubicBezTo>
                    <a:pt x="682" y="94"/>
                    <a:pt x="681" y="93"/>
                    <a:pt x="679" y="92"/>
                  </a:cubicBezTo>
                  <a:cubicBezTo>
                    <a:pt x="679" y="92"/>
                    <a:pt x="679" y="92"/>
                    <a:pt x="679" y="92"/>
                  </a:cubicBezTo>
                  <a:cubicBezTo>
                    <a:pt x="678" y="91"/>
                    <a:pt x="678" y="91"/>
                    <a:pt x="677" y="91"/>
                  </a:cubicBezTo>
                  <a:cubicBezTo>
                    <a:pt x="677" y="91"/>
                    <a:pt x="677" y="91"/>
                    <a:pt x="677" y="91"/>
                  </a:cubicBezTo>
                  <a:cubicBezTo>
                    <a:pt x="677" y="91"/>
                    <a:pt x="677" y="91"/>
                    <a:pt x="677" y="90"/>
                  </a:cubicBezTo>
                  <a:cubicBezTo>
                    <a:pt x="677" y="90"/>
                    <a:pt x="677" y="90"/>
                    <a:pt x="677" y="90"/>
                  </a:cubicBezTo>
                  <a:cubicBezTo>
                    <a:pt x="676" y="90"/>
                    <a:pt x="676" y="90"/>
                    <a:pt x="676" y="90"/>
                  </a:cubicBezTo>
                  <a:cubicBezTo>
                    <a:pt x="676" y="90"/>
                    <a:pt x="675" y="90"/>
                    <a:pt x="675" y="90"/>
                  </a:cubicBezTo>
                  <a:cubicBezTo>
                    <a:pt x="674" y="89"/>
                    <a:pt x="673" y="88"/>
                    <a:pt x="672" y="88"/>
                  </a:cubicBezTo>
                  <a:cubicBezTo>
                    <a:pt x="672" y="88"/>
                    <a:pt x="672" y="87"/>
                    <a:pt x="672" y="87"/>
                  </a:cubicBezTo>
                  <a:cubicBezTo>
                    <a:pt x="672" y="87"/>
                    <a:pt x="672" y="87"/>
                    <a:pt x="672" y="87"/>
                  </a:cubicBezTo>
                  <a:cubicBezTo>
                    <a:pt x="671" y="87"/>
                    <a:pt x="671" y="87"/>
                    <a:pt x="671" y="87"/>
                  </a:cubicBezTo>
                  <a:cubicBezTo>
                    <a:pt x="670" y="86"/>
                    <a:pt x="669" y="86"/>
                    <a:pt x="669" y="85"/>
                  </a:cubicBezTo>
                  <a:cubicBezTo>
                    <a:pt x="668" y="85"/>
                    <a:pt x="668" y="85"/>
                    <a:pt x="668" y="85"/>
                  </a:cubicBezTo>
                  <a:cubicBezTo>
                    <a:pt x="668" y="85"/>
                    <a:pt x="668" y="85"/>
                    <a:pt x="668" y="85"/>
                  </a:cubicBezTo>
                  <a:cubicBezTo>
                    <a:pt x="668" y="85"/>
                    <a:pt x="668" y="85"/>
                    <a:pt x="668" y="85"/>
                  </a:cubicBezTo>
                  <a:cubicBezTo>
                    <a:pt x="662" y="81"/>
                    <a:pt x="656" y="77"/>
                    <a:pt x="650" y="73"/>
                  </a:cubicBezTo>
                  <a:cubicBezTo>
                    <a:pt x="650" y="73"/>
                    <a:pt x="650" y="73"/>
                    <a:pt x="649" y="73"/>
                  </a:cubicBezTo>
                  <a:cubicBezTo>
                    <a:pt x="649" y="72"/>
                    <a:pt x="648" y="72"/>
                    <a:pt x="647" y="71"/>
                  </a:cubicBezTo>
                  <a:cubicBezTo>
                    <a:pt x="647" y="71"/>
                    <a:pt x="647" y="71"/>
                    <a:pt x="647" y="71"/>
                  </a:cubicBezTo>
                  <a:cubicBezTo>
                    <a:pt x="647" y="71"/>
                    <a:pt x="647" y="71"/>
                    <a:pt x="647" y="71"/>
                  </a:cubicBezTo>
                  <a:cubicBezTo>
                    <a:pt x="647" y="71"/>
                    <a:pt x="647" y="71"/>
                    <a:pt x="647" y="71"/>
                  </a:cubicBezTo>
                  <a:cubicBezTo>
                    <a:pt x="646" y="70"/>
                    <a:pt x="645" y="70"/>
                    <a:pt x="644" y="69"/>
                  </a:cubicBezTo>
                  <a:cubicBezTo>
                    <a:pt x="644" y="69"/>
                    <a:pt x="644" y="69"/>
                    <a:pt x="644" y="69"/>
                  </a:cubicBezTo>
                  <a:cubicBezTo>
                    <a:pt x="643" y="69"/>
                    <a:pt x="643" y="69"/>
                    <a:pt x="643" y="69"/>
                  </a:cubicBezTo>
                  <a:cubicBezTo>
                    <a:pt x="643" y="68"/>
                    <a:pt x="642" y="68"/>
                    <a:pt x="642" y="68"/>
                  </a:cubicBezTo>
                  <a:cubicBezTo>
                    <a:pt x="642" y="68"/>
                    <a:pt x="641" y="67"/>
                    <a:pt x="640" y="67"/>
                  </a:cubicBezTo>
                  <a:cubicBezTo>
                    <a:pt x="640" y="67"/>
                    <a:pt x="640" y="67"/>
                    <a:pt x="640" y="67"/>
                  </a:cubicBezTo>
                  <a:cubicBezTo>
                    <a:pt x="640" y="66"/>
                    <a:pt x="639" y="66"/>
                    <a:pt x="639" y="66"/>
                  </a:cubicBezTo>
                  <a:cubicBezTo>
                    <a:pt x="639" y="66"/>
                    <a:pt x="639" y="66"/>
                    <a:pt x="638" y="66"/>
                  </a:cubicBezTo>
                  <a:cubicBezTo>
                    <a:pt x="638" y="65"/>
                    <a:pt x="637" y="65"/>
                    <a:pt x="636" y="64"/>
                  </a:cubicBezTo>
                  <a:cubicBezTo>
                    <a:pt x="636" y="64"/>
                    <a:pt x="636" y="64"/>
                    <a:pt x="636" y="64"/>
                  </a:cubicBezTo>
                  <a:cubicBezTo>
                    <a:pt x="633" y="62"/>
                    <a:pt x="631" y="61"/>
                    <a:pt x="629" y="59"/>
                  </a:cubicBezTo>
                  <a:cubicBezTo>
                    <a:pt x="629" y="59"/>
                    <a:pt x="628" y="59"/>
                    <a:pt x="628" y="59"/>
                  </a:cubicBezTo>
                  <a:cubicBezTo>
                    <a:pt x="628" y="59"/>
                    <a:pt x="628" y="59"/>
                    <a:pt x="628" y="59"/>
                  </a:cubicBezTo>
                  <a:cubicBezTo>
                    <a:pt x="628" y="59"/>
                    <a:pt x="628" y="59"/>
                    <a:pt x="628" y="59"/>
                  </a:cubicBezTo>
                  <a:cubicBezTo>
                    <a:pt x="624" y="56"/>
                    <a:pt x="620" y="54"/>
                    <a:pt x="616" y="51"/>
                  </a:cubicBezTo>
                  <a:cubicBezTo>
                    <a:pt x="616" y="51"/>
                    <a:pt x="616" y="51"/>
                    <a:pt x="616" y="51"/>
                  </a:cubicBezTo>
                  <a:cubicBezTo>
                    <a:pt x="616" y="51"/>
                    <a:pt x="616" y="51"/>
                    <a:pt x="615" y="51"/>
                  </a:cubicBezTo>
                  <a:cubicBezTo>
                    <a:pt x="615" y="51"/>
                    <a:pt x="615" y="51"/>
                    <a:pt x="615" y="50"/>
                  </a:cubicBezTo>
                  <a:cubicBezTo>
                    <a:pt x="614" y="50"/>
                    <a:pt x="614" y="50"/>
                    <a:pt x="613" y="49"/>
                  </a:cubicBezTo>
                  <a:cubicBezTo>
                    <a:pt x="613" y="49"/>
                    <a:pt x="613" y="49"/>
                    <a:pt x="613" y="49"/>
                  </a:cubicBezTo>
                  <a:cubicBezTo>
                    <a:pt x="612" y="48"/>
                    <a:pt x="611" y="47"/>
                    <a:pt x="610" y="47"/>
                  </a:cubicBezTo>
                  <a:cubicBezTo>
                    <a:pt x="610" y="47"/>
                    <a:pt x="609" y="47"/>
                    <a:pt x="609" y="47"/>
                  </a:cubicBezTo>
                  <a:cubicBezTo>
                    <a:pt x="609" y="47"/>
                    <a:pt x="609" y="47"/>
                    <a:pt x="609" y="47"/>
                  </a:cubicBezTo>
                  <a:cubicBezTo>
                    <a:pt x="609" y="46"/>
                    <a:pt x="609" y="46"/>
                    <a:pt x="609" y="46"/>
                  </a:cubicBezTo>
                  <a:cubicBezTo>
                    <a:pt x="609" y="46"/>
                    <a:pt x="609" y="46"/>
                    <a:pt x="608" y="46"/>
                  </a:cubicBezTo>
                  <a:cubicBezTo>
                    <a:pt x="608" y="46"/>
                    <a:pt x="608" y="46"/>
                    <a:pt x="608" y="46"/>
                  </a:cubicBezTo>
                  <a:cubicBezTo>
                    <a:pt x="604" y="43"/>
                    <a:pt x="600" y="41"/>
                    <a:pt x="597" y="38"/>
                  </a:cubicBezTo>
                  <a:cubicBezTo>
                    <a:pt x="597" y="38"/>
                    <a:pt x="596" y="38"/>
                    <a:pt x="596" y="38"/>
                  </a:cubicBezTo>
                  <a:cubicBezTo>
                    <a:pt x="595" y="37"/>
                    <a:pt x="593" y="36"/>
                    <a:pt x="591" y="35"/>
                  </a:cubicBezTo>
                  <a:cubicBezTo>
                    <a:pt x="591" y="35"/>
                    <a:pt x="591" y="35"/>
                    <a:pt x="591" y="35"/>
                  </a:cubicBezTo>
                  <a:cubicBezTo>
                    <a:pt x="591" y="35"/>
                    <a:pt x="591" y="35"/>
                    <a:pt x="591" y="35"/>
                  </a:cubicBezTo>
                  <a:cubicBezTo>
                    <a:pt x="591" y="35"/>
                    <a:pt x="591" y="35"/>
                    <a:pt x="591" y="35"/>
                  </a:cubicBezTo>
                  <a:cubicBezTo>
                    <a:pt x="591" y="34"/>
                    <a:pt x="590" y="34"/>
                    <a:pt x="590" y="34"/>
                  </a:cubicBezTo>
                  <a:cubicBezTo>
                    <a:pt x="590" y="34"/>
                    <a:pt x="590" y="34"/>
                    <a:pt x="590" y="34"/>
                  </a:cubicBezTo>
                  <a:cubicBezTo>
                    <a:pt x="590" y="34"/>
                    <a:pt x="590" y="34"/>
                    <a:pt x="590" y="34"/>
                  </a:cubicBezTo>
                  <a:cubicBezTo>
                    <a:pt x="590" y="34"/>
                    <a:pt x="590" y="34"/>
                    <a:pt x="590" y="34"/>
                  </a:cubicBezTo>
                  <a:cubicBezTo>
                    <a:pt x="590" y="34"/>
                    <a:pt x="590" y="34"/>
                    <a:pt x="590" y="34"/>
                  </a:cubicBezTo>
                  <a:cubicBezTo>
                    <a:pt x="590" y="34"/>
                    <a:pt x="590" y="34"/>
                    <a:pt x="590" y="34"/>
                  </a:cubicBezTo>
                  <a:cubicBezTo>
                    <a:pt x="589" y="34"/>
                    <a:pt x="589" y="34"/>
                    <a:pt x="589" y="34"/>
                  </a:cubicBezTo>
                  <a:cubicBezTo>
                    <a:pt x="589" y="34"/>
                    <a:pt x="589" y="34"/>
                    <a:pt x="589" y="34"/>
                  </a:cubicBezTo>
                  <a:cubicBezTo>
                    <a:pt x="589" y="33"/>
                    <a:pt x="589" y="33"/>
                    <a:pt x="589" y="33"/>
                  </a:cubicBezTo>
                  <a:cubicBezTo>
                    <a:pt x="589" y="33"/>
                    <a:pt x="589" y="33"/>
                    <a:pt x="589" y="33"/>
                  </a:cubicBezTo>
                  <a:cubicBezTo>
                    <a:pt x="588" y="33"/>
                    <a:pt x="587" y="32"/>
                    <a:pt x="587" y="32"/>
                  </a:cubicBezTo>
                  <a:cubicBezTo>
                    <a:pt x="587" y="32"/>
                    <a:pt x="587" y="32"/>
                    <a:pt x="587" y="32"/>
                  </a:cubicBezTo>
                  <a:cubicBezTo>
                    <a:pt x="586" y="32"/>
                    <a:pt x="586" y="31"/>
                    <a:pt x="586" y="31"/>
                  </a:cubicBezTo>
                  <a:cubicBezTo>
                    <a:pt x="586" y="31"/>
                    <a:pt x="586" y="31"/>
                    <a:pt x="585" y="31"/>
                  </a:cubicBezTo>
                  <a:cubicBezTo>
                    <a:pt x="585" y="31"/>
                    <a:pt x="585" y="31"/>
                    <a:pt x="585" y="31"/>
                  </a:cubicBezTo>
                  <a:cubicBezTo>
                    <a:pt x="585" y="31"/>
                    <a:pt x="585" y="31"/>
                    <a:pt x="585" y="31"/>
                  </a:cubicBezTo>
                  <a:cubicBezTo>
                    <a:pt x="585" y="31"/>
                    <a:pt x="585" y="31"/>
                    <a:pt x="585" y="31"/>
                  </a:cubicBezTo>
                  <a:cubicBezTo>
                    <a:pt x="585" y="31"/>
                    <a:pt x="585" y="31"/>
                    <a:pt x="585" y="31"/>
                  </a:cubicBezTo>
                  <a:cubicBezTo>
                    <a:pt x="585" y="31"/>
                    <a:pt x="584" y="30"/>
                    <a:pt x="584" y="30"/>
                  </a:cubicBezTo>
                  <a:cubicBezTo>
                    <a:pt x="584" y="30"/>
                    <a:pt x="584" y="30"/>
                    <a:pt x="584" y="30"/>
                  </a:cubicBezTo>
                  <a:cubicBezTo>
                    <a:pt x="584" y="30"/>
                    <a:pt x="584" y="30"/>
                    <a:pt x="584" y="30"/>
                  </a:cubicBezTo>
                  <a:cubicBezTo>
                    <a:pt x="584" y="30"/>
                    <a:pt x="584" y="30"/>
                    <a:pt x="584" y="30"/>
                  </a:cubicBezTo>
                  <a:cubicBezTo>
                    <a:pt x="583" y="30"/>
                    <a:pt x="583" y="30"/>
                    <a:pt x="583" y="30"/>
                  </a:cubicBezTo>
                  <a:cubicBezTo>
                    <a:pt x="583" y="30"/>
                    <a:pt x="583" y="29"/>
                    <a:pt x="583" y="29"/>
                  </a:cubicBezTo>
                  <a:cubicBezTo>
                    <a:pt x="583" y="29"/>
                    <a:pt x="583" y="29"/>
                    <a:pt x="583" y="29"/>
                  </a:cubicBezTo>
                  <a:cubicBezTo>
                    <a:pt x="582" y="29"/>
                    <a:pt x="582" y="29"/>
                    <a:pt x="582" y="29"/>
                  </a:cubicBezTo>
                  <a:cubicBezTo>
                    <a:pt x="582" y="29"/>
                    <a:pt x="582" y="29"/>
                    <a:pt x="582" y="29"/>
                  </a:cubicBezTo>
                  <a:cubicBezTo>
                    <a:pt x="582" y="29"/>
                    <a:pt x="581" y="28"/>
                    <a:pt x="581" y="28"/>
                  </a:cubicBezTo>
                  <a:cubicBezTo>
                    <a:pt x="581" y="28"/>
                    <a:pt x="581" y="28"/>
                    <a:pt x="581" y="28"/>
                  </a:cubicBezTo>
                  <a:cubicBezTo>
                    <a:pt x="581" y="28"/>
                    <a:pt x="581" y="28"/>
                    <a:pt x="581" y="28"/>
                  </a:cubicBezTo>
                  <a:cubicBezTo>
                    <a:pt x="581" y="28"/>
                    <a:pt x="580" y="28"/>
                    <a:pt x="580" y="28"/>
                  </a:cubicBezTo>
                  <a:cubicBezTo>
                    <a:pt x="580" y="28"/>
                    <a:pt x="580" y="28"/>
                    <a:pt x="580" y="28"/>
                  </a:cubicBezTo>
                  <a:cubicBezTo>
                    <a:pt x="580" y="28"/>
                    <a:pt x="580" y="27"/>
                    <a:pt x="580" y="27"/>
                  </a:cubicBezTo>
                  <a:cubicBezTo>
                    <a:pt x="580" y="27"/>
                    <a:pt x="580" y="27"/>
                    <a:pt x="580" y="27"/>
                  </a:cubicBezTo>
                  <a:cubicBezTo>
                    <a:pt x="579" y="27"/>
                    <a:pt x="579" y="27"/>
                    <a:pt x="579" y="27"/>
                  </a:cubicBezTo>
                  <a:cubicBezTo>
                    <a:pt x="579" y="27"/>
                    <a:pt x="579" y="27"/>
                    <a:pt x="579" y="27"/>
                  </a:cubicBezTo>
                  <a:cubicBezTo>
                    <a:pt x="579" y="27"/>
                    <a:pt x="579" y="27"/>
                    <a:pt x="579" y="27"/>
                  </a:cubicBezTo>
                  <a:cubicBezTo>
                    <a:pt x="579" y="27"/>
                    <a:pt x="579" y="27"/>
                    <a:pt x="579" y="27"/>
                  </a:cubicBezTo>
                  <a:cubicBezTo>
                    <a:pt x="579" y="27"/>
                    <a:pt x="579" y="27"/>
                    <a:pt x="579" y="27"/>
                  </a:cubicBezTo>
                  <a:cubicBezTo>
                    <a:pt x="578" y="26"/>
                    <a:pt x="577" y="26"/>
                    <a:pt x="577" y="25"/>
                  </a:cubicBezTo>
                  <a:cubicBezTo>
                    <a:pt x="577" y="25"/>
                    <a:pt x="576" y="25"/>
                    <a:pt x="576" y="25"/>
                  </a:cubicBezTo>
                  <a:cubicBezTo>
                    <a:pt x="576" y="25"/>
                    <a:pt x="576" y="25"/>
                    <a:pt x="576" y="25"/>
                  </a:cubicBezTo>
                  <a:cubicBezTo>
                    <a:pt x="576" y="25"/>
                    <a:pt x="576" y="25"/>
                    <a:pt x="576" y="25"/>
                  </a:cubicBezTo>
                  <a:cubicBezTo>
                    <a:pt x="576" y="25"/>
                    <a:pt x="576" y="25"/>
                    <a:pt x="576" y="25"/>
                  </a:cubicBezTo>
                  <a:cubicBezTo>
                    <a:pt x="576" y="25"/>
                    <a:pt x="576" y="25"/>
                    <a:pt x="576" y="25"/>
                  </a:cubicBezTo>
                  <a:cubicBezTo>
                    <a:pt x="576" y="25"/>
                    <a:pt x="575" y="25"/>
                    <a:pt x="575" y="25"/>
                  </a:cubicBezTo>
                  <a:cubicBezTo>
                    <a:pt x="575" y="24"/>
                    <a:pt x="575" y="24"/>
                    <a:pt x="575" y="24"/>
                  </a:cubicBezTo>
                  <a:cubicBezTo>
                    <a:pt x="575" y="24"/>
                    <a:pt x="575" y="24"/>
                    <a:pt x="575" y="24"/>
                  </a:cubicBezTo>
                  <a:cubicBezTo>
                    <a:pt x="574" y="24"/>
                    <a:pt x="574" y="24"/>
                    <a:pt x="573" y="23"/>
                  </a:cubicBezTo>
                  <a:cubicBezTo>
                    <a:pt x="573" y="23"/>
                    <a:pt x="573" y="23"/>
                    <a:pt x="573" y="23"/>
                  </a:cubicBezTo>
                  <a:cubicBezTo>
                    <a:pt x="573" y="23"/>
                    <a:pt x="573" y="23"/>
                    <a:pt x="573" y="23"/>
                  </a:cubicBezTo>
                  <a:cubicBezTo>
                    <a:pt x="573" y="23"/>
                    <a:pt x="573" y="23"/>
                    <a:pt x="573" y="23"/>
                  </a:cubicBezTo>
                  <a:cubicBezTo>
                    <a:pt x="573" y="23"/>
                    <a:pt x="573" y="23"/>
                    <a:pt x="573" y="23"/>
                  </a:cubicBezTo>
                  <a:cubicBezTo>
                    <a:pt x="573" y="23"/>
                    <a:pt x="573" y="23"/>
                    <a:pt x="573" y="23"/>
                  </a:cubicBezTo>
                  <a:cubicBezTo>
                    <a:pt x="573" y="23"/>
                    <a:pt x="573" y="23"/>
                    <a:pt x="573" y="23"/>
                  </a:cubicBezTo>
                  <a:cubicBezTo>
                    <a:pt x="573" y="23"/>
                    <a:pt x="573" y="23"/>
                    <a:pt x="572" y="23"/>
                  </a:cubicBezTo>
                  <a:cubicBezTo>
                    <a:pt x="572" y="23"/>
                    <a:pt x="572" y="23"/>
                    <a:pt x="572" y="23"/>
                  </a:cubicBezTo>
                  <a:cubicBezTo>
                    <a:pt x="572" y="22"/>
                    <a:pt x="572" y="22"/>
                    <a:pt x="572" y="22"/>
                  </a:cubicBezTo>
                  <a:cubicBezTo>
                    <a:pt x="572" y="22"/>
                    <a:pt x="572" y="22"/>
                    <a:pt x="571" y="22"/>
                  </a:cubicBezTo>
                  <a:cubicBezTo>
                    <a:pt x="571" y="22"/>
                    <a:pt x="571" y="22"/>
                    <a:pt x="571" y="22"/>
                  </a:cubicBezTo>
                  <a:cubicBezTo>
                    <a:pt x="571" y="22"/>
                    <a:pt x="570" y="21"/>
                    <a:pt x="570" y="21"/>
                  </a:cubicBezTo>
                  <a:cubicBezTo>
                    <a:pt x="570" y="21"/>
                    <a:pt x="570" y="21"/>
                    <a:pt x="570" y="21"/>
                  </a:cubicBezTo>
                  <a:cubicBezTo>
                    <a:pt x="570" y="21"/>
                    <a:pt x="570" y="21"/>
                    <a:pt x="569" y="21"/>
                  </a:cubicBezTo>
                  <a:cubicBezTo>
                    <a:pt x="569" y="21"/>
                    <a:pt x="569" y="21"/>
                    <a:pt x="569" y="21"/>
                  </a:cubicBezTo>
                  <a:cubicBezTo>
                    <a:pt x="569" y="21"/>
                    <a:pt x="569" y="21"/>
                    <a:pt x="569" y="21"/>
                  </a:cubicBezTo>
                  <a:cubicBezTo>
                    <a:pt x="569" y="21"/>
                    <a:pt x="569" y="21"/>
                    <a:pt x="569" y="21"/>
                  </a:cubicBezTo>
                  <a:cubicBezTo>
                    <a:pt x="568" y="20"/>
                    <a:pt x="568" y="19"/>
                    <a:pt x="567" y="19"/>
                  </a:cubicBezTo>
                  <a:cubicBezTo>
                    <a:pt x="567" y="19"/>
                    <a:pt x="567" y="19"/>
                    <a:pt x="567" y="19"/>
                  </a:cubicBezTo>
                  <a:cubicBezTo>
                    <a:pt x="567" y="19"/>
                    <a:pt x="567" y="19"/>
                    <a:pt x="567" y="19"/>
                  </a:cubicBezTo>
                  <a:cubicBezTo>
                    <a:pt x="566" y="19"/>
                    <a:pt x="566" y="19"/>
                    <a:pt x="566" y="19"/>
                  </a:cubicBezTo>
                  <a:cubicBezTo>
                    <a:pt x="566" y="19"/>
                    <a:pt x="566" y="19"/>
                    <a:pt x="566" y="19"/>
                  </a:cubicBezTo>
                  <a:cubicBezTo>
                    <a:pt x="566" y="19"/>
                    <a:pt x="566" y="18"/>
                    <a:pt x="566" y="18"/>
                  </a:cubicBezTo>
                  <a:cubicBezTo>
                    <a:pt x="566" y="18"/>
                    <a:pt x="566" y="18"/>
                    <a:pt x="566" y="18"/>
                  </a:cubicBezTo>
                  <a:cubicBezTo>
                    <a:pt x="566" y="18"/>
                    <a:pt x="566" y="18"/>
                    <a:pt x="565" y="18"/>
                  </a:cubicBezTo>
                  <a:cubicBezTo>
                    <a:pt x="565" y="18"/>
                    <a:pt x="565" y="18"/>
                    <a:pt x="565" y="18"/>
                  </a:cubicBezTo>
                  <a:cubicBezTo>
                    <a:pt x="565" y="18"/>
                    <a:pt x="565" y="18"/>
                    <a:pt x="565" y="18"/>
                  </a:cubicBezTo>
                  <a:cubicBezTo>
                    <a:pt x="565" y="18"/>
                    <a:pt x="565" y="18"/>
                    <a:pt x="565" y="18"/>
                  </a:cubicBezTo>
                  <a:cubicBezTo>
                    <a:pt x="565" y="18"/>
                    <a:pt x="565" y="18"/>
                    <a:pt x="565" y="18"/>
                  </a:cubicBezTo>
                  <a:cubicBezTo>
                    <a:pt x="565" y="18"/>
                    <a:pt x="565" y="18"/>
                    <a:pt x="564" y="17"/>
                  </a:cubicBezTo>
                  <a:cubicBezTo>
                    <a:pt x="564" y="17"/>
                    <a:pt x="564" y="17"/>
                    <a:pt x="564" y="17"/>
                  </a:cubicBezTo>
                  <a:cubicBezTo>
                    <a:pt x="564" y="17"/>
                    <a:pt x="564" y="17"/>
                    <a:pt x="564" y="17"/>
                  </a:cubicBezTo>
                  <a:cubicBezTo>
                    <a:pt x="564" y="17"/>
                    <a:pt x="564" y="17"/>
                    <a:pt x="564" y="17"/>
                  </a:cubicBezTo>
                  <a:cubicBezTo>
                    <a:pt x="564" y="17"/>
                    <a:pt x="564" y="17"/>
                    <a:pt x="564" y="17"/>
                  </a:cubicBezTo>
                  <a:cubicBezTo>
                    <a:pt x="564" y="17"/>
                    <a:pt x="564" y="17"/>
                    <a:pt x="564" y="17"/>
                  </a:cubicBezTo>
                  <a:cubicBezTo>
                    <a:pt x="564" y="17"/>
                    <a:pt x="564" y="17"/>
                    <a:pt x="564" y="17"/>
                  </a:cubicBezTo>
                  <a:cubicBezTo>
                    <a:pt x="564" y="17"/>
                    <a:pt x="564" y="17"/>
                    <a:pt x="564" y="17"/>
                  </a:cubicBezTo>
                  <a:cubicBezTo>
                    <a:pt x="564" y="17"/>
                    <a:pt x="564" y="17"/>
                    <a:pt x="564" y="17"/>
                  </a:cubicBezTo>
                  <a:cubicBezTo>
                    <a:pt x="564" y="17"/>
                    <a:pt x="564" y="17"/>
                    <a:pt x="564" y="17"/>
                  </a:cubicBezTo>
                  <a:cubicBezTo>
                    <a:pt x="563" y="17"/>
                    <a:pt x="563" y="17"/>
                    <a:pt x="563" y="17"/>
                  </a:cubicBezTo>
                  <a:cubicBezTo>
                    <a:pt x="563" y="17"/>
                    <a:pt x="563" y="17"/>
                    <a:pt x="563" y="17"/>
                  </a:cubicBezTo>
                  <a:cubicBezTo>
                    <a:pt x="563" y="17"/>
                    <a:pt x="563" y="16"/>
                    <a:pt x="563" y="16"/>
                  </a:cubicBezTo>
                  <a:cubicBezTo>
                    <a:pt x="563" y="16"/>
                    <a:pt x="563" y="16"/>
                    <a:pt x="563" y="16"/>
                  </a:cubicBezTo>
                  <a:cubicBezTo>
                    <a:pt x="563" y="16"/>
                    <a:pt x="563" y="16"/>
                    <a:pt x="562" y="16"/>
                  </a:cubicBezTo>
                  <a:cubicBezTo>
                    <a:pt x="562" y="16"/>
                    <a:pt x="562" y="16"/>
                    <a:pt x="562" y="16"/>
                  </a:cubicBezTo>
                  <a:cubicBezTo>
                    <a:pt x="562" y="16"/>
                    <a:pt x="562" y="16"/>
                    <a:pt x="562" y="16"/>
                  </a:cubicBezTo>
                  <a:cubicBezTo>
                    <a:pt x="562" y="16"/>
                    <a:pt x="562" y="16"/>
                    <a:pt x="562" y="16"/>
                  </a:cubicBezTo>
                  <a:cubicBezTo>
                    <a:pt x="561" y="15"/>
                    <a:pt x="561" y="15"/>
                    <a:pt x="561" y="15"/>
                  </a:cubicBezTo>
                  <a:cubicBezTo>
                    <a:pt x="561" y="15"/>
                    <a:pt x="561" y="15"/>
                    <a:pt x="561" y="15"/>
                  </a:cubicBezTo>
                  <a:cubicBezTo>
                    <a:pt x="561" y="15"/>
                    <a:pt x="561" y="15"/>
                    <a:pt x="561" y="15"/>
                  </a:cubicBezTo>
                  <a:cubicBezTo>
                    <a:pt x="561" y="15"/>
                    <a:pt x="560" y="15"/>
                    <a:pt x="560" y="15"/>
                  </a:cubicBezTo>
                  <a:cubicBezTo>
                    <a:pt x="560" y="15"/>
                    <a:pt x="560" y="15"/>
                    <a:pt x="560" y="15"/>
                  </a:cubicBezTo>
                  <a:cubicBezTo>
                    <a:pt x="560" y="15"/>
                    <a:pt x="560" y="14"/>
                    <a:pt x="560" y="14"/>
                  </a:cubicBezTo>
                  <a:cubicBezTo>
                    <a:pt x="560" y="14"/>
                    <a:pt x="560" y="14"/>
                    <a:pt x="560" y="14"/>
                  </a:cubicBezTo>
                  <a:cubicBezTo>
                    <a:pt x="560" y="14"/>
                    <a:pt x="559" y="14"/>
                    <a:pt x="559" y="14"/>
                  </a:cubicBezTo>
                  <a:cubicBezTo>
                    <a:pt x="559" y="14"/>
                    <a:pt x="559" y="14"/>
                    <a:pt x="559" y="14"/>
                  </a:cubicBezTo>
                  <a:cubicBezTo>
                    <a:pt x="559" y="14"/>
                    <a:pt x="559" y="14"/>
                    <a:pt x="559" y="14"/>
                  </a:cubicBezTo>
                  <a:cubicBezTo>
                    <a:pt x="559" y="14"/>
                    <a:pt x="559" y="14"/>
                    <a:pt x="559" y="14"/>
                  </a:cubicBezTo>
                  <a:cubicBezTo>
                    <a:pt x="559" y="14"/>
                    <a:pt x="558" y="14"/>
                    <a:pt x="558" y="13"/>
                  </a:cubicBezTo>
                  <a:cubicBezTo>
                    <a:pt x="558" y="13"/>
                    <a:pt x="558" y="13"/>
                    <a:pt x="558" y="13"/>
                  </a:cubicBezTo>
                  <a:cubicBezTo>
                    <a:pt x="558" y="13"/>
                    <a:pt x="558" y="13"/>
                    <a:pt x="558" y="13"/>
                  </a:cubicBezTo>
                  <a:cubicBezTo>
                    <a:pt x="558" y="13"/>
                    <a:pt x="558" y="13"/>
                    <a:pt x="558" y="13"/>
                  </a:cubicBezTo>
                  <a:cubicBezTo>
                    <a:pt x="558" y="13"/>
                    <a:pt x="558" y="13"/>
                    <a:pt x="557" y="13"/>
                  </a:cubicBezTo>
                  <a:cubicBezTo>
                    <a:pt x="557" y="13"/>
                    <a:pt x="557" y="13"/>
                    <a:pt x="557" y="13"/>
                  </a:cubicBezTo>
                  <a:cubicBezTo>
                    <a:pt x="557" y="13"/>
                    <a:pt x="557" y="13"/>
                    <a:pt x="557" y="13"/>
                  </a:cubicBezTo>
                  <a:cubicBezTo>
                    <a:pt x="557" y="13"/>
                    <a:pt x="557" y="13"/>
                    <a:pt x="557" y="13"/>
                  </a:cubicBezTo>
                  <a:cubicBezTo>
                    <a:pt x="557" y="13"/>
                    <a:pt x="557" y="13"/>
                    <a:pt x="557" y="13"/>
                  </a:cubicBezTo>
                  <a:cubicBezTo>
                    <a:pt x="557" y="13"/>
                    <a:pt x="557" y="13"/>
                    <a:pt x="557" y="12"/>
                  </a:cubicBezTo>
                  <a:cubicBezTo>
                    <a:pt x="557" y="12"/>
                    <a:pt x="557" y="12"/>
                    <a:pt x="557" y="12"/>
                  </a:cubicBezTo>
                  <a:cubicBezTo>
                    <a:pt x="557" y="12"/>
                    <a:pt x="557" y="12"/>
                    <a:pt x="556" y="12"/>
                  </a:cubicBezTo>
                  <a:cubicBezTo>
                    <a:pt x="556" y="12"/>
                    <a:pt x="556" y="12"/>
                    <a:pt x="556" y="12"/>
                  </a:cubicBezTo>
                  <a:cubicBezTo>
                    <a:pt x="556" y="12"/>
                    <a:pt x="556" y="12"/>
                    <a:pt x="556" y="12"/>
                  </a:cubicBezTo>
                  <a:cubicBezTo>
                    <a:pt x="556" y="12"/>
                    <a:pt x="556" y="12"/>
                    <a:pt x="556" y="12"/>
                  </a:cubicBezTo>
                  <a:cubicBezTo>
                    <a:pt x="556" y="12"/>
                    <a:pt x="556" y="12"/>
                    <a:pt x="556" y="12"/>
                  </a:cubicBezTo>
                  <a:cubicBezTo>
                    <a:pt x="556" y="12"/>
                    <a:pt x="556" y="12"/>
                    <a:pt x="556" y="12"/>
                  </a:cubicBezTo>
                  <a:cubicBezTo>
                    <a:pt x="556" y="12"/>
                    <a:pt x="556" y="12"/>
                    <a:pt x="556" y="12"/>
                  </a:cubicBezTo>
                  <a:cubicBezTo>
                    <a:pt x="556" y="12"/>
                    <a:pt x="556" y="12"/>
                    <a:pt x="556" y="12"/>
                  </a:cubicBezTo>
                  <a:cubicBezTo>
                    <a:pt x="556" y="12"/>
                    <a:pt x="556" y="12"/>
                    <a:pt x="556" y="12"/>
                  </a:cubicBezTo>
                  <a:cubicBezTo>
                    <a:pt x="556" y="12"/>
                    <a:pt x="556" y="12"/>
                    <a:pt x="555" y="12"/>
                  </a:cubicBezTo>
                  <a:cubicBezTo>
                    <a:pt x="555" y="12"/>
                    <a:pt x="555" y="12"/>
                    <a:pt x="555" y="12"/>
                  </a:cubicBezTo>
                  <a:cubicBezTo>
                    <a:pt x="555" y="12"/>
                    <a:pt x="555" y="12"/>
                    <a:pt x="555" y="12"/>
                  </a:cubicBezTo>
                  <a:cubicBezTo>
                    <a:pt x="555" y="12"/>
                    <a:pt x="555" y="12"/>
                    <a:pt x="555" y="12"/>
                  </a:cubicBezTo>
                  <a:cubicBezTo>
                    <a:pt x="555" y="11"/>
                    <a:pt x="555" y="11"/>
                    <a:pt x="555" y="11"/>
                  </a:cubicBezTo>
                  <a:cubicBezTo>
                    <a:pt x="555" y="11"/>
                    <a:pt x="555" y="11"/>
                    <a:pt x="555" y="11"/>
                  </a:cubicBezTo>
                  <a:cubicBezTo>
                    <a:pt x="555" y="11"/>
                    <a:pt x="555" y="11"/>
                    <a:pt x="555" y="11"/>
                  </a:cubicBezTo>
                  <a:cubicBezTo>
                    <a:pt x="555" y="11"/>
                    <a:pt x="555" y="11"/>
                    <a:pt x="555" y="11"/>
                  </a:cubicBezTo>
                  <a:cubicBezTo>
                    <a:pt x="555" y="11"/>
                    <a:pt x="555" y="11"/>
                    <a:pt x="555" y="11"/>
                  </a:cubicBezTo>
                  <a:cubicBezTo>
                    <a:pt x="555" y="11"/>
                    <a:pt x="555" y="11"/>
                    <a:pt x="554" y="11"/>
                  </a:cubicBezTo>
                  <a:cubicBezTo>
                    <a:pt x="554" y="11"/>
                    <a:pt x="554" y="11"/>
                    <a:pt x="554" y="11"/>
                  </a:cubicBezTo>
                  <a:cubicBezTo>
                    <a:pt x="554" y="11"/>
                    <a:pt x="554" y="11"/>
                    <a:pt x="554" y="11"/>
                  </a:cubicBezTo>
                  <a:cubicBezTo>
                    <a:pt x="554" y="11"/>
                    <a:pt x="554" y="11"/>
                    <a:pt x="554" y="11"/>
                  </a:cubicBezTo>
                  <a:cubicBezTo>
                    <a:pt x="554" y="11"/>
                    <a:pt x="554" y="10"/>
                    <a:pt x="553" y="10"/>
                  </a:cubicBezTo>
                  <a:cubicBezTo>
                    <a:pt x="553" y="10"/>
                    <a:pt x="553" y="10"/>
                    <a:pt x="553" y="10"/>
                  </a:cubicBezTo>
                  <a:cubicBezTo>
                    <a:pt x="553" y="10"/>
                    <a:pt x="553" y="10"/>
                    <a:pt x="553" y="10"/>
                  </a:cubicBezTo>
                  <a:cubicBezTo>
                    <a:pt x="553" y="10"/>
                    <a:pt x="553" y="10"/>
                    <a:pt x="553" y="10"/>
                  </a:cubicBezTo>
                  <a:cubicBezTo>
                    <a:pt x="553" y="10"/>
                    <a:pt x="553" y="10"/>
                    <a:pt x="553" y="10"/>
                  </a:cubicBezTo>
                  <a:cubicBezTo>
                    <a:pt x="553" y="10"/>
                    <a:pt x="553" y="10"/>
                    <a:pt x="553" y="10"/>
                  </a:cubicBezTo>
                  <a:cubicBezTo>
                    <a:pt x="553" y="10"/>
                    <a:pt x="553" y="10"/>
                    <a:pt x="553" y="10"/>
                  </a:cubicBezTo>
                  <a:cubicBezTo>
                    <a:pt x="553" y="10"/>
                    <a:pt x="553" y="10"/>
                    <a:pt x="553" y="10"/>
                  </a:cubicBezTo>
                  <a:cubicBezTo>
                    <a:pt x="553" y="10"/>
                    <a:pt x="553" y="10"/>
                    <a:pt x="552" y="10"/>
                  </a:cubicBezTo>
                  <a:cubicBezTo>
                    <a:pt x="552" y="10"/>
                    <a:pt x="552" y="10"/>
                    <a:pt x="552" y="10"/>
                  </a:cubicBezTo>
                  <a:cubicBezTo>
                    <a:pt x="552" y="10"/>
                    <a:pt x="552" y="10"/>
                    <a:pt x="552" y="10"/>
                  </a:cubicBezTo>
                  <a:cubicBezTo>
                    <a:pt x="552" y="10"/>
                    <a:pt x="552" y="10"/>
                    <a:pt x="552" y="9"/>
                  </a:cubicBezTo>
                  <a:cubicBezTo>
                    <a:pt x="552" y="9"/>
                    <a:pt x="552" y="9"/>
                    <a:pt x="552" y="9"/>
                  </a:cubicBezTo>
                  <a:cubicBezTo>
                    <a:pt x="552" y="9"/>
                    <a:pt x="552" y="9"/>
                    <a:pt x="552" y="9"/>
                  </a:cubicBezTo>
                  <a:cubicBezTo>
                    <a:pt x="552" y="9"/>
                    <a:pt x="552" y="9"/>
                    <a:pt x="552" y="9"/>
                  </a:cubicBezTo>
                  <a:cubicBezTo>
                    <a:pt x="552" y="9"/>
                    <a:pt x="552" y="9"/>
                    <a:pt x="552" y="9"/>
                  </a:cubicBezTo>
                  <a:cubicBezTo>
                    <a:pt x="552" y="9"/>
                    <a:pt x="552" y="9"/>
                    <a:pt x="552" y="9"/>
                  </a:cubicBezTo>
                  <a:cubicBezTo>
                    <a:pt x="552" y="9"/>
                    <a:pt x="552" y="9"/>
                    <a:pt x="552" y="9"/>
                  </a:cubicBezTo>
                  <a:cubicBezTo>
                    <a:pt x="551" y="9"/>
                    <a:pt x="551" y="9"/>
                    <a:pt x="551" y="9"/>
                  </a:cubicBezTo>
                  <a:cubicBezTo>
                    <a:pt x="551" y="9"/>
                    <a:pt x="551" y="9"/>
                    <a:pt x="551" y="9"/>
                  </a:cubicBezTo>
                  <a:cubicBezTo>
                    <a:pt x="551" y="9"/>
                    <a:pt x="551" y="9"/>
                    <a:pt x="551" y="9"/>
                  </a:cubicBezTo>
                  <a:cubicBezTo>
                    <a:pt x="551" y="9"/>
                    <a:pt x="551" y="9"/>
                    <a:pt x="551" y="9"/>
                  </a:cubicBezTo>
                  <a:cubicBezTo>
                    <a:pt x="551" y="9"/>
                    <a:pt x="551" y="9"/>
                    <a:pt x="551" y="9"/>
                  </a:cubicBezTo>
                  <a:cubicBezTo>
                    <a:pt x="551" y="9"/>
                    <a:pt x="551" y="9"/>
                    <a:pt x="551" y="9"/>
                  </a:cubicBezTo>
                  <a:cubicBezTo>
                    <a:pt x="551" y="9"/>
                    <a:pt x="551" y="9"/>
                    <a:pt x="551" y="9"/>
                  </a:cubicBezTo>
                  <a:cubicBezTo>
                    <a:pt x="551" y="9"/>
                    <a:pt x="551" y="8"/>
                    <a:pt x="551" y="8"/>
                  </a:cubicBezTo>
                  <a:cubicBezTo>
                    <a:pt x="551" y="8"/>
                    <a:pt x="551" y="8"/>
                    <a:pt x="551" y="8"/>
                  </a:cubicBezTo>
                  <a:cubicBezTo>
                    <a:pt x="551" y="8"/>
                    <a:pt x="551" y="8"/>
                    <a:pt x="550" y="8"/>
                  </a:cubicBezTo>
                  <a:cubicBezTo>
                    <a:pt x="550" y="8"/>
                    <a:pt x="550" y="8"/>
                    <a:pt x="550" y="8"/>
                  </a:cubicBezTo>
                  <a:cubicBezTo>
                    <a:pt x="550" y="8"/>
                    <a:pt x="550" y="8"/>
                    <a:pt x="550" y="8"/>
                  </a:cubicBezTo>
                  <a:cubicBezTo>
                    <a:pt x="550" y="8"/>
                    <a:pt x="550" y="8"/>
                    <a:pt x="550" y="8"/>
                  </a:cubicBezTo>
                  <a:cubicBezTo>
                    <a:pt x="550" y="8"/>
                    <a:pt x="550" y="8"/>
                    <a:pt x="550" y="8"/>
                  </a:cubicBezTo>
                  <a:cubicBezTo>
                    <a:pt x="550" y="8"/>
                    <a:pt x="550" y="8"/>
                    <a:pt x="550" y="8"/>
                  </a:cubicBezTo>
                  <a:cubicBezTo>
                    <a:pt x="550" y="8"/>
                    <a:pt x="550" y="8"/>
                    <a:pt x="550" y="8"/>
                  </a:cubicBezTo>
                  <a:cubicBezTo>
                    <a:pt x="550" y="8"/>
                    <a:pt x="550" y="8"/>
                    <a:pt x="550" y="8"/>
                  </a:cubicBezTo>
                  <a:cubicBezTo>
                    <a:pt x="550" y="8"/>
                    <a:pt x="550" y="8"/>
                    <a:pt x="550" y="8"/>
                  </a:cubicBezTo>
                  <a:cubicBezTo>
                    <a:pt x="550" y="8"/>
                    <a:pt x="550" y="8"/>
                    <a:pt x="550" y="8"/>
                  </a:cubicBezTo>
                  <a:cubicBezTo>
                    <a:pt x="550" y="8"/>
                    <a:pt x="550" y="8"/>
                    <a:pt x="550" y="8"/>
                  </a:cubicBezTo>
                  <a:cubicBezTo>
                    <a:pt x="549" y="8"/>
                    <a:pt x="549" y="8"/>
                    <a:pt x="549" y="7"/>
                  </a:cubicBezTo>
                  <a:cubicBezTo>
                    <a:pt x="549" y="7"/>
                    <a:pt x="549" y="7"/>
                    <a:pt x="549" y="7"/>
                  </a:cubicBezTo>
                  <a:cubicBezTo>
                    <a:pt x="549" y="7"/>
                    <a:pt x="549" y="7"/>
                    <a:pt x="549" y="7"/>
                  </a:cubicBezTo>
                  <a:cubicBezTo>
                    <a:pt x="548" y="7"/>
                    <a:pt x="548" y="7"/>
                    <a:pt x="548" y="7"/>
                  </a:cubicBezTo>
                  <a:cubicBezTo>
                    <a:pt x="548" y="7"/>
                    <a:pt x="548" y="7"/>
                    <a:pt x="548" y="7"/>
                  </a:cubicBezTo>
                  <a:cubicBezTo>
                    <a:pt x="548" y="7"/>
                    <a:pt x="548" y="7"/>
                    <a:pt x="548" y="7"/>
                  </a:cubicBezTo>
                  <a:cubicBezTo>
                    <a:pt x="548" y="7"/>
                    <a:pt x="548" y="7"/>
                    <a:pt x="548" y="6"/>
                  </a:cubicBezTo>
                  <a:cubicBezTo>
                    <a:pt x="548" y="6"/>
                    <a:pt x="548" y="6"/>
                    <a:pt x="548" y="6"/>
                  </a:cubicBezTo>
                  <a:cubicBezTo>
                    <a:pt x="546" y="6"/>
                    <a:pt x="545" y="5"/>
                    <a:pt x="545" y="4"/>
                  </a:cubicBezTo>
                  <a:cubicBezTo>
                    <a:pt x="545" y="4"/>
                    <a:pt x="544" y="4"/>
                    <a:pt x="544" y="4"/>
                  </a:cubicBezTo>
                  <a:cubicBezTo>
                    <a:pt x="544" y="4"/>
                    <a:pt x="544" y="4"/>
                    <a:pt x="544" y="4"/>
                  </a:cubicBezTo>
                  <a:cubicBezTo>
                    <a:pt x="544" y="4"/>
                    <a:pt x="544" y="4"/>
                    <a:pt x="544" y="4"/>
                  </a:cubicBezTo>
                  <a:cubicBezTo>
                    <a:pt x="544" y="4"/>
                    <a:pt x="544" y="4"/>
                    <a:pt x="544" y="4"/>
                  </a:cubicBezTo>
                  <a:cubicBezTo>
                    <a:pt x="544" y="4"/>
                    <a:pt x="544" y="4"/>
                    <a:pt x="544" y="4"/>
                  </a:cubicBezTo>
                  <a:cubicBezTo>
                    <a:pt x="543" y="4"/>
                    <a:pt x="543" y="4"/>
                    <a:pt x="543" y="4"/>
                  </a:cubicBezTo>
                  <a:cubicBezTo>
                    <a:pt x="543" y="4"/>
                    <a:pt x="543" y="4"/>
                    <a:pt x="543" y="4"/>
                  </a:cubicBezTo>
                  <a:cubicBezTo>
                    <a:pt x="543" y="4"/>
                    <a:pt x="543" y="4"/>
                    <a:pt x="543" y="4"/>
                  </a:cubicBezTo>
                  <a:cubicBezTo>
                    <a:pt x="543" y="4"/>
                    <a:pt x="543" y="4"/>
                    <a:pt x="543" y="4"/>
                  </a:cubicBezTo>
                  <a:cubicBezTo>
                    <a:pt x="543" y="4"/>
                    <a:pt x="543" y="4"/>
                    <a:pt x="543" y="4"/>
                  </a:cubicBezTo>
                  <a:cubicBezTo>
                    <a:pt x="543" y="4"/>
                    <a:pt x="543" y="4"/>
                    <a:pt x="543" y="4"/>
                  </a:cubicBezTo>
                  <a:cubicBezTo>
                    <a:pt x="543" y="4"/>
                    <a:pt x="543" y="4"/>
                    <a:pt x="543" y="4"/>
                  </a:cubicBezTo>
                  <a:cubicBezTo>
                    <a:pt x="543" y="4"/>
                    <a:pt x="543" y="4"/>
                    <a:pt x="543" y="4"/>
                  </a:cubicBezTo>
                  <a:cubicBezTo>
                    <a:pt x="543" y="4"/>
                    <a:pt x="543" y="4"/>
                    <a:pt x="543" y="4"/>
                  </a:cubicBezTo>
                  <a:cubicBezTo>
                    <a:pt x="543" y="3"/>
                    <a:pt x="543" y="3"/>
                    <a:pt x="543" y="3"/>
                  </a:cubicBezTo>
                  <a:cubicBezTo>
                    <a:pt x="543" y="3"/>
                    <a:pt x="543" y="3"/>
                    <a:pt x="543" y="3"/>
                  </a:cubicBezTo>
                  <a:cubicBezTo>
                    <a:pt x="543" y="3"/>
                    <a:pt x="543" y="3"/>
                    <a:pt x="543" y="3"/>
                  </a:cubicBezTo>
                  <a:cubicBezTo>
                    <a:pt x="542" y="3"/>
                    <a:pt x="542" y="3"/>
                    <a:pt x="542" y="3"/>
                  </a:cubicBezTo>
                  <a:cubicBezTo>
                    <a:pt x="542" y="3"/>
                    <a:pt x="542" y="3"/>
                    <a:pt x="542" y="3"/>
                  </a:cubicBezTo>
                  <a:cubicBezTo>
                    <a:pt x="541" y="2"/>
                    <a:pt x="541" y="2"/>
                    <a:pt x="540" y="2"/>
                  </a:cubicBezTo>
                  <a:cubicBezTo>
                    <a:pt x="540" y="2"/>
                    <a:pt x="540" y="2"/>
                    <a:pt x="540" y="2"/>
                  </a:cubicBezTo>
                  <a:cubicBezTo>
                    <a:pt x="540" y="2"/>
                    <a:pt x="540" y="2"/>
                    <a:pt x="540" y="2"/>
                  </a:cubicBezTo>
                  <a:cubicBezTo>
                    <a:pt x="540" y="2"/>
                    <a:pt x="540" y="2"/>
                    <a:pt x="540" y="2"/>
                  </a:cubicBezTo>
                  <a:cubicBezTo>
                    <a:pt x="540" y="2"/>
                    <a:pt x="540" y="2"/>
                    <a:pt x="540" y="2"/>
                  </a:cubicBezTo>
                  <a:cubicBezTo>
                    <a:pt x="540" y="2"/>
                    <a:pt x="540" y="2"/>
                    <a:pt x="540" y="2"/>
                  </a:cubicBezTo>
                  <a:cubicBezTo>
                    <a:pt x="540" y="2"/>
                    <a:pt x="540" y="2"/>
                    <a:pt x="540" y="2"/>
                  </a:cubicBezTo>
                  <a:cubicBezTo>
                    <a:pt x="540" y="2"/>
                    <a:pt x="540" y="2"/>
                    <a:pt x="540" y="2"/>
                  </a:cubicBezTo>
                  <a:cubicBezTo>
                    <a:pt x="540" y="1"/>
                    <a:pt x="540" y="1"/>
                    <a:pt x="539" y="1"/>
                  </a:cubicBezTo>
                  <a:cubicBezTo>
                    <a:pt x="539" y="1"/>
                    <a:pt x="539" y="1"/>
                    <a:pt x="539" y="1"/>
                  </a:cubicBezTo>
                  <a:cubicBezTo>
                    <a:pt x="538" y="0"/>
                    <a:pt x="538" y="0"/>
                    <a:pt x="538" y="0"/>
                  </a:cubicBezTo>
                  <a:cubicBezTo>
                    <a:pt x="538" y="0"/>
                    <a:pt x="538" y="0"/>
                    <a:pt x="538" y="0"/>
                  </a:cubicBezTo>
                  <a:cubicBezTo>
                    <a:pt x="538" y="0"/>
                    <a:pt x="538" y="0"/>
                    <a:pt x="538" y="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268">
              <a:extLst>
                <a:ext uri="{FF2B5EF4-FFF2-40B4-BE49-F238E27FC236}">
                  <a16:creationId xmlns:a16="http://schemas.microsoft.com/office/drawing/2014/main" id="{19F4D889-409E-2946-A83A-33A537E4A262}"/>
                </a:ext>
              </a:extLst>
            </p:cNvPr>
            <p:cNvSpPr>
              <a:spLocks noEditPoints="1"/>
            </p:cNvSpPr>
            <p:nvPr/>
          </p:nvSpPr>
          <p:spPr bwMode="auto">
            <a:xfrm>
              <a:off x="403" y="3601"/>
              <a:ext cx="87" cy="37"/>
            </a:xfrm>
            <a:custGeom>
              <a:avLst/>
              <a:gdLst>
                <a:gd name="T0" fmla="*/ 3 w 1467"/>
                <a:gd name="T1" fmla="*/ 623 h 624"/>
                <a:gd name="T2" fmla="*/ 6 w 1467"/>
                <a:gd name="T3" fmla="*/ 621 h 624"/>
                <a:gd name="T4" fmla="*/ 11 w 1467"/>
                <a:gd name="T5" fmla="*/ 619 h 624"/>
                <a:gd name="T6" fmla="*/ 19 w 1467"/>
                <a:gd name="T7" fmla="*/ 616 h 624"/>
                <a:gd name="T8" fmla="*/ 24 w 1467"/>
                <a:gd name="T9" fmla="*/ 614 h 624"/>
                <a:gd name="T10" fmla="*/ 26 w 1467"/>
                <a:gd name="T11" fmla="*/ 613 h 624"/>
                <a:gd name="T12" fmla="*/ 34 w 1467"/>
                <a:gd name="T13" fmla="*/ 609 h 624"/>
                <a:gd name="T14" fmla="*/ 42 w 1467"/>
                <a:gd name="T15" fmla="*/ 606 h 624"/>
                <a:gd name="T16" fmla="*/ 50 w 1467"/>
                <a:gd name="T17" fmla="*/ 602 h 624"/>
                <a:gd name="T18" fmla="*/ 58 w 1467"/>
                <a:gd name="T19" fmla="*/ 599 h 624"/>
                <a:gd name="T20" fmla="*/ 63 w 1467"/>
                <a:gd name="T21" fmla="*/ 597 h 624"/>
                <a:gd name="T22" fmla="*/ 72 w 1467"/>
                <a:gd name="T23" fmla="*/ 593 h 624"/>
                <a:gd name="T24" fmla="*/ 96 w 1467"/>
                <a:gd name="T25" fmla="*/ 583 h 624"/>
                <a:gd name="T26" fmla="*/ 114 w 1467"/>
                <a:gd name="T27" fmla="*/ 575 h 624"/>
                <a:gd name="T28" fmla="*/ 122 w 1467"/>
                <a:gd name="T29" fmla="*/ 572 h 624"/>
                <a:gd name="T30" fmla="*/ 139 w 1467"/>
                <a:gd name="T31" fmla="*/ 565 h 624"/>
                <a:gd name="T32" fmla="*/ 166 w 1467"/>
                <a:gd name="T33" fmla="*/ 553 h 624"/>
                <a:gd name="T34" fmla="*/ 198 w 1467"/>
                <a:gd name="T35" fmla="*/ 540 h 624"/>
                <a:gd name="T36" fmla="*/ 215 w 1467"/>
                <a:gd name="T37" fmla="*/ 532 h 624"/>
                <a:gd name="T38" fmla="*/ 247 w 1467"/>
                <a:gd name="T39" fmla="*/ 519 h 624"/>
                <a:gd name="T40" fmla="*/ 304 w 1467"/>
                <a:gd name="T41" fmla="*/ 495 h 624"/>
                <a:gd name="T42" fmla="*/ 350 w 1467"/>
                <a:gd name="T43" fmla="*/ 475 h 624"/>
                <a:gd name="T44" fmla="*/ 389 w 1467"/>
                <a:gd name="T45" fmla="*/ 458 h 624"/>
                <a:gd name="T46" fmla="*/ 417 w 1467"/>
                <a:gd name="T47" fmla="*/ 446 h 624"/>
                <a:gd name="T48" fmla="*/ 447 w 1467"/>
                <a:gd name="T49" fmla="*/ 434 h 624"/>
                <a:gd name="T50" fmla="*/ 498 w 1467"/>
                <a:gd name="T51" fmla="*/ 412 h 624"/>
                <a:gd name="T52" fmla="*/ 560 w 1467"/>
                <a:gd name="T53" fmla="*/ 386 h 624"/>
                <a:gd name="T54" fmla="*/ 585 w 1467"/>
                <a:gd name="T55" fmla="*/ 375 h 624"/>
                <a:gd name="T56" fmla="*/ 611 w 1467"/>
                <a:gd name="T57" fmla="*/ 364 h 624"/>
                <a:gd name="T58" fmla="*/ 666 w 1467"/>
                <a:gd name="T59" fmla="*/ 341 h 624"/>
                <a:gd name="T60" fmla="*/ 702 w 1467"/>
                <a:gd name="T61" fmla="*/ 325 h 624"/>
                <a:gd name="T62" fmla="*/ 758 w 1467"/>
                <a:gd name="T63" fmla="*/ 301 h 624"/>
                <a:gd name="T64" fmla="*/ 784 w 1467"/>
                <a:gd name="T65" fmla="*/ 291 h 624"/>
                <a:gd name="T66" fmla="*/ 842 w 1467"/>
                <a:gd name="T67" fmla="*/ 266 h 624"/>
                <a:gd name="T68" fmla="*/ 879 w 1467"/>
                <a:gd name="T69" fmla="*/ 250 h 624"/>
                <a:gd name="T70" fmla="*/ 914 w 1467"/>
                <a:gd name="T71" fmla="*/ 235 h 624"/>
                <a:gd name="T72" fmla="*/ 953 w 1467"/>
                <a:gd name="T73" fmla="*/ 218 h 624"/>
                <a:gd name="T74" fmla="*/ 987 w 1467"/>
                <a:gd name="T75" fmla="*/ 204 h 624"/>
                <a:gd name="T76" fmla="*/ 1029 w 1467"/>
                <a:gd name="T77" fmla="*/ 186 h 624"/>
                <a:gd name="T78" fmla="*/ 1100 w 1467"/>
                <a:gd name="T79" fmla="*/ 156 h 624"/>
                <a:gd name="T80" fmla="*/ 1139 w 1467"/>
                <a:gd name="T81" fmla="*/ 140 h 624"/>
                <a:gd name="T82" fmla="*/ 1163 w 1467"/>
                <a:gd name="T83" fmla="*/ 129 h 624"/>
                <a:gd name="T84" fmla="*/ 1205 w 1467"/>
                <a:gd name="T85" fmla="*/ 111 h 624"/>
                <a:gd name="T86" fmla="*/ 1229 w 1467"/>
                <a:gd name="T87" fmla="*/ 101 h 624"/>
                <a:gd name="T88" fmla="*/ 1254 w 1467"/>
                <a:gd name="T89" fmla="*/ 90 h 624"/>
                <a:gd name="T90" fmla="*/ 1277 w 1467"/>
                <a:gd name="T91" fmla="*/ 81 h 624"/>
                <a:gd name="T92" fmla="*/ 1314 w 1467"/>
                <a:gd name="T93" fmla="*/ 65 h 624"/>
                <a:gd name="T94" fmla="*/ 1324 w 1467"/>
                <a:gd name="T95" fmla="*/ 61 h 624"/>
                <a:gd name="T96" fmla="*/ 1342 w 1467"/>
                <a:gd name="T97" fmla="*/ 53 h 624"/>
                <a:gd name="T98" fmla="*/ 1363 w 1467"/>
                <a:gd name="T99" fmla="*/ 44 h 624"/>
                <a:gd name="T100" fmla="*/ 1372 w 1467"/>
                <a:gd name="T101" fmla="*/ 40 h 624"/>
                <a:gd name="T102" fmla="*/ 1386 w 1467"/>
                <a:gd name="T103" fmla="*/ 34 h 624"/>
                <a:gd name="T104" fmla="*/ 1392 w 1467"/>
                <a:gd name="T105" fmla="*/ 32 h 624"/>
                <a:gd name="T106" fmla="*/ 1409 w 1467"/>
                <a:gd name="T107" fmla="*/ 24 h 624"/>
                <a:gd name="T108" fmla="*/ 1423 w 1467"/>
                <a:gd name="T109" fmla="*/ 19 h 624"/>
                <a:gd name="T110" fmla="*/ 1430 w 1467"/>
                <a:gd name="T111" fmla="*/ 16 h 624"/>
                <a:gd name="T112" fmla="*/ 1439 w 1467"/>
                <a:gd name="T113" fmla="*/ 12 h 624"/>
                <a:gd name="T114" fmla="*/ 1443 w 1467"/>
                <a:gd name="T115" fmla="*/ 10 h 624"/>
                <a:gd name="T116" fmla="*/ 1449 w 1467"/>
                <a:gd name="T117" fmla="*/ 8 h 624"/>
                <a:gd name="T118" fmla="*/ 1452 w 1467"/>
                <a:gd name="T119" fmla="*/ 6 h 624"/>
                <a:gd name="T120" fmla="*/ 1455 w 1467"/>
                <a:gd name="T121" fmla="*/ 5 h 624"/>
                <a:gd name="T122" fmla="*/ 1461 w 1467"/>
                <a:gd name="T123" fmla="*/ 2 h 624"/>
                <a:gd name="T124" fmla="*/ 1466 w 1467"/>
                <a:gd name="T125" fmla="*/ 0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67" h="624">
                  <a:moveTo>
                    <a:pt x="1" y="624"/>
                  </a:moveTo>
                  <a:cubicBezTo>
                    <a:pt x="0" y="624"/>
                    <a:pt x="0" y="624"/>
                    <a:pt x="0" y="624"/>
                  </a:cubicBezTo>
                  <a:cubicBezTo>
                    <a:pt x="0" y="624"/>
                    <a:pt x="0" y="624"/>
                    <a:pt x="1" y="624"/>
                  </a:cubicBezTo>
                  <a:moveTo>
                    <a:pt x="1" y="624"/>
                  </a:moveTo>
                  <a:cubicBezTo>
                    <a:pt x="1" y="624"/>
                    <a:pt x="1" y="624"/>
                    <a:pt x="1" y="624"/>
                  </a:cubicBezTo>
                  <a:cubicBezTo>
                    <a:pt x="1" y="624"/>
                    <a:pt x="1" y="624"/>
                    <a:pt x="1" y="624"/>
                  </a:cubicBezTo>
                  <a:moveTo>
                    <a:pt x="1" y="623"/>
                  </a:moveTo>
                  <a:cubicBezTo>
                    <a:pt x="1" y="623"/>
                    <a:pt x="1" y="624"/>
                    <a:pt x="1" y="624"/>
                  </a:cubicBezTo>
                  <a:cubicBezTo>
                    <a:pt x="1" y="623"/>
                    <a:pt x="1" y="624"/>
                    <a:pt x="1" y="623"/>
                  </a:cubicBezTo>
                  <a:moveTo>
                    <a:pt x="1" y="623"/>
                  </a:moveTo>
                  <a:cubicBezTo>
                    <a:pt x="1" y="623"/>
                    <a:pt x="1" y="623"/>
                    <a:pt x="1" y="623"/>
                  </a:cubicBezTo>
                  <a:cubicBezTo>
                    <a:pt x="1" y="623"/>
                    <a:pt x="1" y="623"/>
                    <a:pt x="1" y="623"/>
                  </a:cubicBezTo>
                  <a:moveTo>
                    <a:pt x="1" y="623"/>
                  </a:moveTo>
                  <a:cubicBezTo>
                    <a:pt x="1" y="623"/>
                    <a:pt x="1" y="623"/>
                    <a:pt x="1" y="623"/>
                  </a:cubicBezTo>
                  <a:cubicBezTo>
                    <a:pt x="1" y="623"/>
                    <a:pt x="1" y="623"/>
                    <a:pt x="1" y="623"/>
                  </a:cubicBezTo>
                  <a:moveTo>
                    <a:pt x="1" y="623"/>
                  </a:moveTo>
                  <a:cubicBezTo>
                    <a:pt x="1" y="623"/>
                    <a:pt x="1" y="623"/>
                    <a:pt x="1" y="623"/>
                  </a:cubicBezTo>
                  <a:cubicBezTo>
                    <a:pt x="1" y="623"/>
                    <a:pt x="1" y="623"/>
                    <a:pt x="1" y="623"/>
                  </a:cubicBezTo>
                  <a:moveTo>
                    <a:pt x="2" y="623"/>
                  </a:moveTo>
                  <a:cubicBezTo>
                    <a:pt x="2" y="623"/>
                    <a:pt x="2" y="623"/>
                    <a:pt x="1" y="623"/>
                  </a:cubicBezTo>
                  <a:cubicBezTo>
                    <a:pt x="2" y="623"/>
                    <a:pt x="2" y="623"/>
                    <a:pt x="2" y="623"/>
                  </a:cubicBezTo>
                  <a:moveTo>
                    <a:pt x="2" y="623"/>
                  </a:moveTo>
                  <a:cubicBezTo>
                    <a:pt x="2" y="623"/>
                    <a:pt x="2" y="623"/>
                    <a:pt x="2" y="623"/>
                  </a:cubicBezTo>
                  <a:cubicBezTo>
                    <a:pt x="2" y="623"/>
                    <a:pt x="2" y="623"/>
                    <a:pt x="2" y="623"/>
                  </a:cubicBezTo>
                  <a:moveTo>
                    <a:pt x="3" y="623"/>
                  </a:moveTo>
                  <a:cubicBezTo>
                    <a:pt x="2" y="623"/>
                    <a:pt x="2" y="623"/>
                    <a:pt x="2" y="623"/>
                  </a:cubicBezTo>
                  <a:cubicBezTo>
                    <a:pt x="3" y="623"/>
                    <a:pt x="2" y="623"/>
                    <a:pt x="3" y="623"/>
                  </a:cubicBezTo>
                  <a:moveTo>
                    <a:pt x="3" y="623"/>
                  </a:moveTo>
                  <a:cubicBezTo>
                    <a:pt x="3" y="623"/>
                    <a:pt x="3" y="623"/>
                    <a:pt x="3" y="623"/>
                  </a:cubicBezTo>
                  <a:cubicBezTo>
                    <a:pt x="3" y="623"/>
                    <a:pt x="3" y="623"/>
                    <a:pt x="3" y="623"/>
                  </a:cubicBezTo>
                  <a:moveTo>
                    <a:pt x="4" y="622"/>
                  </a:moveTo>
                  <a:cubicBezTo>
                    <a:pt x="3" y="622"/>
                    <a:pt x="3" y="623"/>
                    <a:pt x="3" y="623"/>
                  </a:cubicBezTo>
                  <a:cubicBezTo>
                    <a:pt x="3" y="623"/>
                    <a:pt x="3" y="622"/>
                    <a:pt x="4" y="622"/>
                  </a:cubicBezTo>
                  <a:moveTo>
                    <a:pt x="4" y="622"/>
                  </a:moveTo>
                  <a:cubicBezTo>
                    <a:pt x="4" y="622"/>
                    <a:pt x="4" y="622"/>
                    <a:pt x="4" y="622"/>
                  </a:cubicBezTo>
                  <a:cubicBezTo>
                    <a:pt x="4" y="622"/>
                    <a:pt x="4" y="622"/>
                    <a:pt x="4" y="622"/>
                  </a:cubicBezTo>
                  <a:moveTo>
                    <a:pt x="4" y="622"/>
                  </a:moveTo>
                  <a:cubicBezTo>
                    <a:pt x="4" y="622"/>
                    <a:pt x="4" y="622"/>
                    <a:pt x="4" y="622"/>
                  </a:cubicBezTo>
                  <a:cubicBezTo>
                    <a:pt x="4" y="622"/>
                    <a:pt x="4" y="622"/>
                    <a:pt x="4" y="622"/>
                  </a:cubicBezTo>
                  <a:moveTo>
                    <a:pt x="4" y="622"/>
                  </a:moveTo>
                  <a:cubicBezTo>
                    <a:pt x="4" y="622"/>
                    <a:pt x="4" y="622"/>
                    <a:pt x="4" y="622"/>
                  </a:cubicBezTo>
                  <a:cubicBezTo>
                    <a:pt x="4" y="622"/>
                    <a:pt x="4" y="622"/>
                    <a:pt x="4" y="622"/>
                  </a:cubicBezTo>
                  <a:moveTo>
                    <a:pt x="5" y="622"/>
                  </a:moveTo>
                  <a:cubicBezTo>
                    <a:pt x="5" y="622"/>
                    <a:pt x="4" y="622"/>
                    <a:pt x="4" y="622"/>
                  </a:cubicBezTo>
                  <a:cubicBezTo>
                    <a:pt x="4" y="622"/>
                    <a:pt x="5" y="622"/>
                    <a:pt x="5" y="622"/>
                  </a:cubicBezTo>
                  <a:moveTo>
                    <a:pt x="5" y="622"/>
                  </a:moveTo>
                  <a:cubicBezTo>
                    <a:pt x="5" y="622"/>
                    <a:pt x="5" y="622"/>
                    <a:pt x="5" y="622"/>
                  </a:cubicBezTo>
                  <a:cubicBezTo>
                    <a:pt x="5" y="622"/>
                    <a:pt x="5" y="622"/>
                    <a:pt x="5" y="622"/>
                  </a:cubicBezTo>
                  <a:moveTo>
                    <a:pt x="5" y="622"/>
                  </a:moveTo>
                  <a:cubicBezTo>
                    <a:pt x="5" y="622"/>
                    <a:pt x="5" y="622"/>
                    <a:pt x="5" y="622"/>
                  </a:cubicBezTo>
                  <a:cubicBezTo>
                    <a:pt x="5" y="622"/>
                    <a:pt x="5" y="622"/>
                    <a:pt x="5" y="622"/>
                  </a:cubicBezTo>
                  <a:moveTo>
                    <a:pt x="5" y="622"/>
                  </a:moveTo>
                  <a:cubicBezTo>
                    <a:pt x="5" y="622"/>
                    <a:pt x="5" y="622"/>
                    <a:pt x="5" y="622"/>
                  </a:cubicBezTo>
                  <a:cubicBezTo>
                    <a:pt x="5" y="622"/>
                    <a:pt x="5" y="622"/>
                    <a:pt x="5" y="622"/>
                  </a:cubicBezTo>
                  <a:moveTo>
                    <a:pt x="6" y="621"/>
                  </a:moveTo>
                  <a:cubicBezTo>
                    <a:pt x="6" y="621"/>
                    <a:pt x="6" y="622"/>
                    <a:pt x="6" y="622"/>
                  </a:cubicBezTo>
                  <a:cubicBezTo>
                    <a:pt x="6" y="621"/>
                    <a:pt x="6" y="621"/>
                    <a:pt x="6" y="621"/>
                  </a:cubicBezTo>
                  <a:moveTo>
                    <a:pt x="6" y="621"/>
                  </a:moveTo>
                  <a:cubicBezTo>
                    <a:pt x="6" y="621"/>
                    <a:pt x="6" y="621"/>
                    <a:pt x="6" y="621"/>
                  </a:cubicBezTo>
                  <a:cubicBezTo>
                    <a:pt x="6" y="621"/>
                    <a:pt x="6" y="621"/>
                    <a:pt x="6" y="621"/>
                  </a:cubicBezTo>
                  <a:moveTo>
                    <a:pt x="7" y="621"/>
                  </a:moveTo>
                  <a:cubicBezTo>
                    <a:pt x="7" y="621"/>
                    <a:pt x="6" y="621"/>
                    <a:pt x="6" y="621"/>
                  </a:cubicBezTo>
                  <a:cubicBezTo>
                    <a:pt x="6" y="621"/>
                    <a:pt x="7" y="621"/>
                    <a:pt x="7" y="621"/>
                  </a:cubicBezTo>
                  <a:moveTo>
                    <a:pt x="9" y="620"/>
                  </a:moveTo>
                  <a:cubicBezTo>
                    <a:pt x="8" y="620"/>
                    <a:pt x="8" y="621"/>
                    <a:pt x="7" y="621"/>
                  </a:cubicBezTo>
                  <a:cubicBezTo>
                    <a:pt x="8" y="621"/>
                    <a:pt x="8" y="620"/>
                    <a:pt x="9" y="620"/>
                  </a:cubicBezTo>
                  <a:moveTo>
                    <a:pt x="9" y="620"/>
                  </a:moveTo>
                  <a:cubicBezTo>
                    <a:pt x="9" y="620"/>
                    <a:pt x="9" y="620"/>
                    <a:pt x="9" y="620"/>
                  </a:cubicBezTo>
                  <a:cubicBezTo>
                    <a:pt x="9" y="620"/>
                    <a:pt x="9" y="620"/>
                    <a:pt x="9" y="620"/>
                  </a:cubicBezTo>
                  <a:moveTo>
                    <a:pt x="9" y="620"/>
                  </a:moveTo>
                  <a:cubicBezTo>
                    <a:pt x="9" y="620"/>
                    <a:pt x="9" y="620"/>
                    <a:pt x="9" y="620"/>
                  </a:cubicBezTo>
                  <a:cubicBezTo>
                    <a:pt x="9" y="620"/>
                    <a:pt x="9" y="620"/>
                    <a:pt x="9" y="620"/>
                  </a:cubicBezTo>
                  <a:moveTo>
                    <a:pt x="10" y="620"/>
                  </a:moveTo>
                  <a:cubicBezTo>
                    <a:pt x="10" y="620"/>
                    <a:pt x="9" y="620"/>
                    <a:pt x="9" y="620"/>
                  </a:cubicBezTo>
                  <a:cubicBezTo>
                    <a:pt x="9" y="620"/>
                    <a:pt x="10" y="620"/>
                    <a:pt x="10" y="620"/>
                  </a:cubicBezTo>
                  <a:moveTo>
                    <a:pt x="10" y="620"/>
                  </a:moveTo>
                  <a:cubicBezTo>
                    <a:pt x="10" y="620"/>
                    <a:pt x="10" y="620"/>
                    <a:pt x="10" y="620"/>
                  </a:cubicBezTo>
                  <a:cubicBezTo>
                    <a:pt x="10" y="620"/>
                    <a:pt x="10" y="620"/>
                    <a:pt x="10" y="620"/>
                  </a:cubicBezTo>
                  <a:moveTo>
                    <a:pt x="10" y="619"/>
                  </a:moveTo>
                  <a:cubicBezTo>
                    <a:pt x="10" y="619"/>
                    <a:pt x="10" y="620"/>
                    <a:pt x="10" y="620"/>
                  </a:cubicBezTo>
                  <a:cubicBezTo>
                    <a:pt x="10" y="620"/>
                    <a:pt x="10" y="620"/>
                    <a:pt x="10" y="619"/>
                  </a:cubicBezTo>
                  <a:moveTo>
                    <a:pt x="10" y="619"/>
                  </a:moveTo>
                  <a:cubicBezTo>
                    <a:pt x="10" y="619"/>
                    <a:pt x="10" y="619"/>
                    <a:pt x="10" y="619"/>
                  </a:cubicBezTo>
                  <a:cubicBezTo>
                    <a:pt x="10" y="619"/>
                    <a:pt x="10" y="619"/>
                    <a:pt x="10" y="619"/>
                  </a:cubicBezTo>
                  <a:moveTo>
                    <a:pt x="11" y="619"/>
                  </a:moveTo>
                  <a:cubicBezTo>
                    <a:pt x="11" y="619"/>
                    <a:pt x="11" y="619"/>
                    <a:pt x="11" y="619"/>
                  </a:cubicBezTo>
                  <a:cubicBezTo>
                    <a:pt x="11" y="619"/>
                    <a:pt x="11" y="619"/>
                    <a:pt x="11" y="619"/>
                  </a:cubicBezTo>
                  <a:moveTo>
                    <a:pt x="11" y="619"/>
                  </a:moveTo>
                  <a:cubicBezTo>
                    <a:pt x="11" y="619"/>
                    <a:pt x="11" y="619"/>
                    <a:pt x="11" y="619"/>
                  </a:cubicBezTo>
                  <a:cubicBezTo>
                    <a:pt x="11" y="619"/>
                    <a:pt x="11" y="619"/>
                    <a:pt x="11" y="619"/>
                  </a:cubicBezTo>
                  <a:moveTo>
                    <a:pt x="11" y="619"/>
                  </a:moveTo>
                  <a:cubicBezTo>
                    <a:pt x="11" y="619"/>
                    <a:pt x="11" y="619"/>
                    <a:pt x="11" y="619"/>
                  </a:cubicBezTo>
                  <a:cubicBezTo>
                    <a:pt x="11" y="619"/>
                    <a:pt x="11" y="619"/>
                    <a:pt x="11" y="619"/>
                  </a:cubicBezTo>
                  <a:moveTo>
                    <a:pt x="11" y="619"/>
                  </a:moveTo>
                  <a:cubicBezTo>
                    <a:pt x="11" y="619"/>
                    <a:pt x="11" y="619"/>
                    <a:pt x="11" y="619"/>
                  </a:cubicBezTo>
                  <a:cubicBezTo>
                    <a:pt x="11" y="619"/>
                    <a:pt x="11" y="619"/>
                    <a:pt x="11" y="619"/>
                  </a:cubicBezTo>
                  <a:moveTo>
                    <a:pt x="12" y="619"/>
                  </a:moveTo>
                  <a:cubicBezTo>
                    <a:pt x="11" y="619"/>
                    <a:pt x="11" y="619"/>
                    <a:pt x="11" y="619"/>
                  </a:cubicBezTo>
                  <a:cubicBezTo>
                    <a:pt x="12" y="619"/>
                    <a:pt x="12" y="619"/>
                    <a:pt x="12" y="619"/>
                  </a:cubicBezTo>
                  <a:moveTo>
                    <a:pt x="12" y="619"/>
                  </a:moveTo>
                  <a:cubicBezTo>
                    <a:pt x="12" y="619"/>
                    <a:pt x="12" y="619"/>
                    <a:pt x="12" y="619"/>
                  </a:cubicBezTo>
                  <a:cubicBezTo>
                    <a:pt x="12" y="619"/>
                    <a:pt x="12" y="619"/>
                    <a:pt x="12" y="619"/>
                  </a:cubicBezTo>
                  <a:moveTo>
                    <a:pt x="18" y="616"/>
                  </a:moveTo>
                  <a:cubicBezTo>
                    <a:pt x="16" y="617"/>
                    <a:pt x="14" y="618"/>
                    <a:pt x="12" y="619"/>
                  </a:cubicBezTo>
                  <a:cubicBezTo>
                    <a:pt x="14" y="618"/>
                    <a:pt x="16" y="617"/>
                    <a:pt x="18" y="616"/>
                  </a:cubicBezTo>
                  <a:moveTo>
                    <a:pt x="19" y="616"/>
                  </a:moveTo>
                  <a:cubicBezTo>
                    <a:pt x="19" y="616"/>
                    <a:pt x="18" y="616"/>
                    <a:pt x="18" y="616"/>
                  </a:cubicBezTo>
                  <a:cubicBezTo>
                    <a:pt x="19" y="616"/>
                    <a:pt x="18" y="616"/>
                    <a:pt x="19" y="616"/>
                  </a:cubicBezTo>
                  <a:moveTo>
                    <a:pt x="19" y="616"/>
                  </a:moveTo>
                  <a:cubicBezTo>
                    <a:pt x="19" y="616"/>
                    <a:pt x="19" y="616"/>
                    <a:pt x="19" y="616"/>
                  </a:cubicBezTo>
                  <a:cubicBezTo>
                    <a:pt x="19" y="616"/>
                    <a:pt x="19" y="616"/>
                    <a:pt x="19" y="616"/>
                  </a:cubicBezTo>
                  <a:moveTo>
                    <a:pt x="19" y="616"/>
                  </a:moveTo>
                  <a:cubicBezTo>
                    <a:pt x="19" y="616"/>
                    <a:pt x="19" y="616"/>
                    <a:pt x="19" y="616"/>
                  </a:cubicBezTo>
                  <a:cubicBezTo>
                    <a:pt x="19" y="616"/>
                    <a:pt x="19" y="616"/>
                    <a:pt x="19" y="616"/>
                  </a:cubicBezTo>
                  <a:moveTo>
                    <a:pt x="20" y="615"/>
                  </a:moveTo>
                  <a:cubicBezTo>
                    <a:pt x="20" y="615"/>
                    <a:pt x="20" y="616"/>
                    <a:pt x="19" y="616"/>
                  </a:cubicBezTo>
                  <a:cubicBezTo>
                    <a:pt x="20" y="616"/>
                    <a:pt x="20" y="615"/>
                    <a:pt x="20" y="615"/>
                  </a:cubicBezTo>
                  <a:moveTo>
                    <a:pt x="20" y="615"/>
                  </a:moveTo>
                  <a:cubicBezTo>
                    <a:pt x="20" y="615"/>
                    <a:pt x="20" y="615"/>
                    <a:pt x="20" y="615"/>
                  </a:cubicBezTo>
                  <a:cubicBezTo>
                    <a:pt x="20" y="615"/>
                    <a:pt x="20" y="615"/>
                    <a:pt x="20" y="615"/>
                  </a:cubicBezTo>
                  <a:moveTo>
                    <a:pt x="21" y="615"/>
                  </a:moveTo>
                  <a:cubicBezTo>
                    <a:pt x="21" y="615"/>
                    <a:pt x="21" y="615"/>
                    <a:pt x="21" y="615"/>
                  </a:cubicBezTo>
                  <a:cubicBezTo>
                    <a:pt x="21" y="615"/>
                    <a:pt x="21" y="615"/>
                    <a:pt x="21" y="615"/>
                  </a:cubicBezTo>
                  <a:moveTo>
                    <a:pt x="22" y="615"/>
                  </a:moveTo>
                  <a:cubicBezTo>
                    <a:pt x="21" y="615"/>
                    <a:pt x="21" y="615"/>
                    <a:pt x="21" y="615"/>
                  </a:cubicBezTo>
                  <a:cubicBezTo>
                    <a:pt x="21" y="615"/>
                    <a:pt x="21" y="615"/>
                    <a:pt x="22" y="615"/>
                  </a:cubicBezTo>
                  <a:moveTo>
                    <a:pt x="22" y="614"/>
                  </a:moveTo>
                  <a:cubicBezTo>
                    <a:pt x="22" y="615"/>
                    <a:pt x="22" y="615"/>
                    <a:pt x="22" y="615"/>
                  </a:cubicBezTo>
                  <a:cubicBezTo>
                    <a:pt x="22" y="615"/>
                    <a:pt x="22" y="615"/>
                    <a:pt x="22" y="614"/>
                  </a:cubicBezTo>
                  <a:moveTo>
                    <a:pt x="22" y="614"/>
                  </a:moveTo>
                  <a:cubicBezTo>
                    <a:pt x="22" y="614"/>
                    <a:pt x="22" y="614"/>
                    <a:pt x="22" y="614"/>
                  </a:cubicBezTo>
                  <a:cubicBezTo>
                    <a:pt x="22" y="614"/>
                    <a:pt x="22" y="614"/>
                    <a:pt x="22" y="614"/>
                  </a:cubicBezTo>
                  <a:moveTo>
                    <a:pt x="23" y="614"/>
                  </a:moveTo>
                  <a:cubicBezTo>
                    <a:pt x="22" y="614"/>
                    <a:pt x="22" y="614"/>
                    <a:pt x="22" y="614"/>
                  </a:cubicBezTo>
                  <a:cubicBezTo>
                    <a:pt x="23" y="614"/>
                    <a:pt x="23" y="614"/>
                    <a:pt x="23" y="614"/>
                  </a:cubicBezTo>
                  <a:moveTo>
                    <a:pt x="23" y="614"/>
                  </a:moveTo>
                  <a:cubicBezTo>
                    <a:pt x="23" y="614"/>
                    <a:pt x="23" y="614"/>
                    <a:pt x="23" y="614"/>
                  </a:cubicBezTo>
                  <a:cubicBezTo>
                    <a:pt x="23" y="614"/>
                    <a:pt x="23" y="614"/>
                    <a:pt x="23" y="614"/>
                  </a:cubicBezTo>
                  <a:moveTo>
                    <a:pt x="23" y="614"/>
                  </a:moveTo>
                  <a:cubicBezTo>
                    <a:pt x="23" y="614"/>
                    <a:pt x="23" y="614"/>
                    <a:pt x="23" y="614"/>
                  </a:cubicBezTo>
                  <a:cubicBezTo>
                    <a:pt x="23" y="614"/>
                    <a:pt x="23" y="614"/>
                    <a:pt x="23" y="614"/>
                  </a:cubicBezTo>
                  <a:moveTo>
                    <a:pt x="23" y="614"/>
                  </a:moveTo>
                  <a:cubicBezTo>
                    <a:pt x="23" y="614"/>
                    <a:pt x="23" y="614"/>
                    <a:pt x="23" y="614"/>
                  </a:cubicBezTo>
                  <a:cubicBezTo>
                    <a:pt x="23" y="614"/>
                    <a:pt x="23" y="614"/>
                    <a:pt x="23" y="614"/>
                  </a:cubicBezTo>
                  <a:moveTo>
                    <a:pt x="24" y="614"/>
                  </a:moveTo>
                  <a:cubicBezTo>
                    <a:pt x="23" y="614"/>
                    <a:pt x="23" y="614"/>
                    <a:pt x="23" y="614"/>
                  </a:cubicBezTo>
                  <a:cubicBezTo>
                    <a:pt x="23" y="614"/>
                    <a:pt x="23" y="614"/>
                    <a:pt x="24" y="614"/>
                  </a:cubicBezTo>
                  <a:moveTo>
                    <a:pt x="24" y="614"/>
                  </a:moveTo>
                  <a:cubicBezTo>
                    <a:pt x="24" y="614"/>
                    <a:pt x="24" y="614"/>
                    <a:pt x="24" y="614"/>
                  </a:cubicBezTo>
                  <a:cubicBezTo>
                    <a:pt x="24" y="614"/>
                    <a:pt x="24" y="614"/>
                    <a:pt x="24" y="614"/>
                  </a:cubicBezTo>
                  <a:moveTo>
                    <a:pt x="24" y="614"/>
                  </a:moveTo>
                  <a:cubicBezTo>
                    <a:pt x="24" y="614"/>
                    <a:pt x="24" y="614"/>
                    <a:pt x="24" y="614"/>
                  </a:cubicBezTo>
                  <a:cubicBezTo>
                    <a:pt x="24" y="614"/>
                    <a:pt x="24" y="614"/>
                    <a:pt x="24" y="614"/>
                  </a:cubicBezTo>
                  <a:moveTo>
                    <a:pt x="24" y="614"/>
                  </a:moveTo>
                  <a:cubicBezTo>
                    <a:pt x="24" y="614"/>
                    <a:pt x="24" y="614"/>
                    <a:pt x="24" y="614"/>
                  </a:cubicBezTo>
                  <a:cubicBezTo>
                    <a:pt x="24" y="614"/>
                    <a:pt x="24" y="614"/>
                    <a:pt x="24" y="614"/>
                  </a:cubicBezTo>
                  <a:moveTo>
                    <a:pt x="24" y="614"/>
                  </a:moveTo>
                  <a:cubicBezTo>
                    <a:pt x="24" y="614"/>
                    <a:pt x="24" y="614"/>
                    <a:pt x="24" y="614"/>
                  </a:cubicBezTo>
                  <a:cubicBezTo>
                    <a:pt x="24" y="614"/>
                    <a:pt x="24" y="614"/>
                    <a:pt x="24" y="614"/>
                  </a:cubicBezTo>
                  <a:moveTo>
                    <a:pt x="25" y="613"/>
                  </a:moveTo>
                  <a:cubicBezTo>
                    <a:pt x="24" y="613"/>
                    <a:pt x="24" y="613"/>
                    <a:pt x="24" y="613"/>
                  </a:cubicBezTo>
                  <a:cubicBezTo>
                    <a:pt x="25" y="613"/>
                    <a:pt x="25" y="613"/>
                    <a:pt x="25" y="613"/>
                  </a:cubicBezTo>
                  <a:moveTo>
                    <a:pt x="25" y="613"/>
                  </a:moveTo>
                  <a:cubicBezTo>
                    <a:pt x="25" y="613"/>
                    <a:pt x="25" y="613"/>
                    <a:pt x="25" y="613"/>
                  </a:cubicBezTo>
                  <a:cubicBezTo>
                    <a:pt x="25" y="613"/>
                    <a:pt x="25" y="613"/>
                    <a:pt x="25" y="613"/>
                  </a:cubicBezTo>
                  <a:moveTo>
                    <a:pt x="26" y="613"/>
                  </a:moveTo>
                  <a:cubicBezTo>
                    <a:pt x="26" y="613"/>
                    <a:pt x="25" y="613"/>
                    <a:pt x="25" y="613"/>
                  </a:cubicBezTo>
                  <a:cubicBezTo>
                    <a:pt x="25" y="613"/>
                    <a:pt x="26" y="613"/>
                    <a:pt x="26" y="613"/>
                  </a:cubicBezTo>
                  <a:moveTo>
                    <a:pt x="26" y="613"/>
                  </a:moveTo>
                  <a:cubicBezTo>
                    <a:pt x="26" y="613"/>
                    <a:pt x="26" y="613"/>
                    <a:pt x="26" y="613"/>
                  </a:cubicBezTo>
                  <a:cubicBezTo>
                    <a:pt x="26" y="613"/>
                    <a:pt x="26" y="613"/>
                    <a:pt x="26" y="613"/>
                  </a:cubicBezTo>
                  <a:moveTo>
                    <a:pt x="26" y="613"/>
                  </a:moveTo>
                  <a:cubicBezTo>
                    <a:pt x="26" y="613"/>
                    <a:pt x="26" y="613"/>
                    <a:pt x="26" y="613"/>
                  </a:cubicBezTo>
                  <a:cubicBezTo>
                    <a:pt x="26" y="613"/>
                    <a:pt x="26" y="613"/>
                    <a:pt x="26" y="613"/>
                  </a:cubicBezTo>
                  <a:moveTo>
                    <a:pt x="27" y="612"/>
                  </a:moveTo>
                  <a:cubicBezTo>
                    <a:pt x="27" y="612"/>
                    <a:pt x="27" y="613"/>
                    <a:pt x="27" y="613"/>
                  </a:cubicBezTo>
                  <a:cubicBezTo>
                    <a:pt x="27" y="612"/>
                    <a:pt x="27" y="612"/>
                    <a:pt x="27" y="612"/>
                  </a:cubicBezTo>
                  <a:moveTo>
                    <a:pt x="27" y="612"/>
                  </a:moveTo>
                  <a:cubicBezTo>
                    <a:pt x="27" y="612"/>
                    <a:pt x="27" y="612"/>
                    <a:pt x="27" y="612"/>
                  </a:cubicBezTo>
                  <a:cubicBezTo>
                    <a:pt x="27" y="612"/>
                    <a:pt x="27" y="612"/>
                    <a:pt x="27" y="612"/>
                  </a:cubicBezTo>
                  <a:moveTo>
                    <a:pt x="27" y="612"/>
                  </a:moveTo>
                  <a:cubicBezTo>
                    <a:pt x="27" y="612"/>
                    <a:pt x="27" y="612"/>
                    <a:pt x="27" y="612"/>
                  </a:cubicBezTo>
                  <a:cubicBezTo>
                    <a:pt x="27" y="612"/>
                    <a:pt x="27" y="612"/>
                    <a:pt x="27" y="612"/>
                  </a:cubicBezTo>
                  <a:moveTo>
                    <a:pt x="28" y="612"/>
                  </a:moveTo>
                  <a:cubicBezTo>
                    <a:pt x="28" y="612"/>
                    <a:pt x="27" y="612"/>
                    <a:pt x="27" y="612"/>
                  </a:cubicBezTo>
                  <a:cubicBezTo>
                    <a:pt x="27" y="612"/>
                    <a:pt x="28" y="612"/>
                    <a:pt x="28" y="612"/>
                  </a:cubicBezTo>
                  <a:moveTo>
                    <a:pt x="28" y="612"/>
                  </a:moveTo>
                  <a:cubicBezTo>
                    <a:pt x="28" y="612"/>
                    <a:pt x="28" y="612"/>
                    <a:pt x="28" y="612"/>
                  </a:cubicBezTo>
                  <a:cubicBezTo>
                    <a:pt x="28" y="612"/>
                    <a:pt x="28" y="612"/>
                    <a:pt x="28" y="612"/>
                  </a:cubicBezTo>
                  <a:moveTo>
                    <a:pt x="30" y="611"/>
                  </a:moveTo>
                  <a:cubicBezTo>
                    <a:pt x="30" y="611"/>
                    <a:pt x="30" y="611"/>
                    <a:pt x="30" y="611"/>
                  </a:cubicBezTo>
                  <a:cubicBezTo>
                    <a:pt x="30" y="611"/>
                    <a:pt x="30" y="611"/>
                    <a:pt x="30" y="611"/>
                  </a:cubicBezTo>
                  <a:moveTo>
                    <a:pt x="31" y="611"/>
                  </a:moveTo>
                  <a:cubicBezTo>
                    <a:pt x="31" y="611"/>
                    <a:pt x="30" y="611"/>
                    <a:pt x="30" y="611"/>
                  </a:cubicBezTo>
                  <a:cubicBezTo>
                    <a:pt x="31" y="611"/>
                    <a:pt x="31" y="611"/>
                    <a:pt x="31" y="611"/>
                  </a:cubicBezTo>
                  <a:moveTo>
                    <a:pt x="33" y="610"/>
                  </a:moveTo>
                  <a:cubicBezTo>
                    <a:pt x="33" y="610"/>
                    <a:pt x="33" y="610"/>
                    <a:pt x="33" y="610"/>
                  </a:cubicBezTo>
                  <a:cubicBezTo>
                    <a:pt x="33" y="610"/>
                    <a:pt x="33" y="610"/>
                    <a:pt x="33" y="610"/>
                  </a:cubicBezTo>
                  <a:moveTo>
                    <a:pt x="34" y="610"/>
                  </a:moveTo>
                  <a:cubicBezTo>
                    <a:pt x="34" y="610"/>
                    <a:pt x="34" y="610"/>
                    <a:pt x="34" y="610"/>
                  </a:cubicBezTo>
                  <a:cubicBezTo>
                    <a:pt x="34" y="610"/>
                    <a:pt x="34" y="610"/>
                    <a:pt x="34" y="610"/>
                  </a:cubicBezTo>
                  <a:moveTo>
                    <a:pt x="35" y="609"/>
                  </a:moveTo>
                  <a:cubicBezTo>
                    <a:pt x="35" y="609"/>
                    <a:pt x="34" y="609"/>
                    <a:pt x="34" y="609"/>
                  </a:cubicBezTo>
                  <a:cubicBezTo>
                    <a:pt x="34" y="609"/>
                    <a:pt x="35" y="609"/>
                    <a:pt x="35" y="609"/>
                  </a:cubicBezTo>
                  <a:moveTo>
                    <a:pt x="37" y="608"/>
                  </a:moveTo>
                  <a:cubicBezTo>
                    <a:pt x="36" y="609"/>
                    <a:pt x="36" y="609"/>
                    <a:pt x="35" y="609"/>
                  </a:cubicBezTo>
                  <a:cubicBezTo>
                    <a:pt x="36" y="609"/>
                    <a:pt x="36" y="609"/>
                    <a:pt x="37" y="608"/>
                  </a:cubicBezTo>
                  <a:moveTo>
                    <a:pt x="37" y="608"/>
                  </a:moveTo>
                  <a:cubicBezTo>
                    <a:pt x="37" y="608"/>
                    <a:pt x="37" y="608"/>
                    <a:pt x="37" y="608"/>
                  </a:cubicBezTo>
                  <a:cubicBezTo>
                    <a:pt x="37" y="608"/>
                    <a:pt x="37" y="608"/>
                    <a:pt x="37" y="608"/>
                  </a:cubicBezTo>
                  <a:moveTo>
                    <a:pt x="38" y="608"/>
                  </a:moveTo>
                  <a:cubicBezTo>
                    <a:pt x="38" y="608"/>
                    <a:pt x="37" y="608"/>
                    <a:pt x="37" y="608"/>
                  </a:cubicBezTo>
                  <a:cubicBezTo>
                    <a:pt x="38" y="608"/>
                    <a:pt x="38" y="608"/>
                    <a:pt x="38" y="608"/>
                  </a:cubicBezTo>
                  <a:moveTo>
                    <a:pt x="38" y="608"/>
                  </a:moveTo>
                  <a:cubicBezTo>
                    <a:pt x="38" y="608"/>
                    <a:pt x="38" y="608"/>
                    <a:pt x="38" y="608"/>
                  </a:cubicBezTo>
                  <a:cubicBezTo>
                    <a:pt x="38" y="608"/>
                    <a:pt x="38" y="608"/>
                    <a:pt x="38" y="608"/>
                  </a:cubicBezTo>
                  <a:moveTo>
                    <a:pt x="39" y="607"/>
                  </a:moveTo>
                  <a:cubicBezTo>
                    <a:pt x="39" y="607"/>
                    <a:pt x="39" y="607"/>
                    <a:pt x="39" y="607"/>
                  </a:cubicBezTo>
                  <a:cubicBezTo>
                    <a:pt x="39" y="607"/>
                    <a:pt x="39" y="607"/>
                    <a:pt x="39" y="607"/>
                  </a:cubicBezTo>
                  <a:moveTo>
                    <a:pt x="40" y="607"/>
                  </a:moveTo>
                  <a:cubicBezTo>
                    <a:pt x="39" y="607"/>
                    <a:pt x="39" y="607"/>
                    <a:pt x="39" y="607"/>
                  </a:cubicBezTo>
                  <a:cubicBezTo>
                    <a:pt x="40" y="607"/>
                    <a:pt x="39" y="607"/>
                    <a:pt x="40" y="607"/>
                  </a:cubicBezTo>
                  <a:moveTo>
                    <a:pt x="40" y="607"/>
                  </a:moveTo>
                  <a:cubicBezTo>
                    <a:pt x="40" y="607"/>
                    <a:pt x="40" y="607"/>
                    <a:pt x="40" y="607"/>
                  </a:cubicBezTo>
                  <a:cubicBezTo>
                    <a:pt x="40" y="607"/>
                    <a:pt x="40" y="607"/>
                    <a:pt x="40" y="607"/>
                  </a:cubicBezTo>
                  <a:moveTo>
                    <a:pt x="40" y="607"/>
                  </a:moveTo>
                  <a:cubicBezTo>
                    <a:pt x="40" y="607"/>
                    <a:pt x="40" y="607"/>
                    <a:pt x="40" y="607"/>
                  </a:cubicBezTo>
                  <a:cubicBezTo>
                    <a:pt x="40" y="607"/>
                    <a:pt x="40" y="607"/>
                    <a:pt x="40" y="607"/>
                  </a:cubicBezTo>
                  <a:moveTo>
                    <a:pt x="42" y="606"/>
                  </a:moveTo>
                  <a:cubicBezTo>
                    <a:pt x="41" y="606"/>
                    <a:pt x="41" y="606"/>
                    <a:pt x="41" y="606"/>
                  </a:cubicBezTo>
                  <a:cubicBezTo>
                    <a:pt x="42" y="606"/>
                    <a:pt x="42" y="606"/>
                    <a:pt x="42" y="606"/>
                  </a:cubicBezTo>
                  <a:moveTo>
                    <a:pt x="42" y="606"/>
                  </a:moveTo>
                  <a:cubicBezTo>
                    <a:pt x="42" y="606"/>
                    <a:pt x="42" y="606"/>
                    <a:pt x="42" y="606"/>
                  </a:cubicBezTo>
                  <a:cubicBezTo>
                    <a:pt x="42" y="606"/>
                    <a:pt x="42" y="606"/>
                    <a:pt x="42" y="606"/>
                  </a:cubicBezTo>
                  <a:moveTo>
                    <a:pt x="43" y="606"/>
                  </a:moveTo>
                  <a:cubicBezTo>
                    <a:pt x="43" y="606"/>
                    <a:pt x="42" y="606"/>
                    <a:pt x="42" y="606"/>
                  </a:cubicBezTo>
                  <a:cubicBezTo>
                    <a:pt x="43" y="606"/>
                    <a:pt x="43" y="606"/>
                    <a:pt x="43" y="606"/>
                  </a:cubicBezTo>
                  <a:moveTo>
                    <a:pt x="43" y="606"/>
                  </a:moveTo>
                  <a:cubicBezTo>
                    <a:pt x="43" y="606"/>
                    <a:pt x="43" y="606"/>
                    <a:pt x="43" y="606"/>
                  </a:cubicBezTo>
                  <a:cubicBezTo>
                    <a:pt x="43" y="606"/>
                    <a:pt x="43" y="606"/>
                    <a:pt x="43" y="606"/>
                  </a:cubicBezTo>
                  <a:moveTo>
                    <a:pt x="44" y="605"/>
                  </a:moveTo>
                  <a:cubicBezTo>
                    <a:pt x="44" y="605"/>
                    <a:pt x="44" y="605"/>
                    <a:pt x="44" y="605"/>
                  </a:cubicBezTo>
                  <a:cubicBezTo>
                    <a:pt x="44" y="605"/>
                    <a:pt x="44" y="605"/>
                    <a:pt x="44" y="605"/>
                  </a:cubicBezTo>
                  <a:moveTo>
                    <a:pt x="46" y="604"/>
                  </a:moveTo>
                  <a:cubicBezTo>
                    <a:pt x="46" y="604"/>
                    <a:pt x="46" y="604"/>
                    <a:pt x="46" y="604"/>
                  </a:cubicBezTo>
                  <a:cubicBezTo>
                    <a:pt x="46" y="604"/>
                    <a:pt x="46" y="604"/>
                    <a:pt x="46" y="604"/>
                  </a:cubicBezTo>
                  <a:moveTo>
                    <a:pt x="47" y="604"/>
                  </a:moveTo>
                  <a:cubicBezTo>
                    <a:pt x="47" y="604"/>
                    <a:pt x="47" y="604"/>
                    <a:pt x="47" y="604"/>
                  </a:cubicBezTo>
                  <a:cubicBezTo>
                    <a:pt x="47" y="604"/>
                    <a:pt x="47" y="604"/>
                    <a:pt x="47" y="604"/>
                  </a:cubicBezTo>
                  <a:moveTo>
                    <a:pt x="50" y="603"/>
                  </a:moveTo>
                  <a:cubicBezTo>
                    <a:pt x="50" y="603"/>
                    <a:pt x="50" y="603"/>
                    <a:pt x="50" y="603"/>
                  </a:cubicBezTo>
                  <a:cubicBezTo>
                    <a:pt x="50" y="603"/>
                    <a:pt x="50" y="603"/>
                    <a:pt x="50" y="603"/>
                  </a:cubicBezTo>
                  <a:moveTo>
                    <a:pt x="50" y="603"/>
                  </a:moveTo>
                  <a:cubicBezTo>
                    <a:pt x="50" y="603"/>
                    <a:pt x="50" y="603"/>
                    <a:pt x="50" y="603"/>
                  </a:cubicBezTo>
                  <a:cubicBezTo>
                    <a:pt x="50" y="603"/>
                    <a:pt x="50" y="603"/>
                    <a:pt x="50" y="603"/>
                  </a:cubicBezTo>
                  <a:moveTo>
                    <a:pt x="50" y="603"/>
                  </a:moveTo>
                  <a:cubicBezTo>
                    <a:pt x="50" y="603"/>
                    <a:pt x="50" y="603"/>
                    <a:pt x="50" y="603"/>
                  </a:cubicBezTo>
                  <a:cubicBezTo>
                    <a:pt x="50" y="603"/>
                    <a:pt x="50" y="603"/>
                    <a:pt x="50" y="603"/>
                  </a:cubicBezTo>
                  <a:moveTo>
                    <a:pt x="50" y="602"/>
                  </a:moveTo>
                  <a:cubicBezTo>
                    <a:pt x="50" y="602"/>
                    <a:pt x="50" y="602"/>
                    <a:pt x="50" y="603"/>
                  </a:cubicBezTo>
                  <a:cubicBezTo>
                    <a:pt x="50" y="602"/>
                    <a:pt x="50" y="603"/>
                    <a:pt x="50" y="602"/>
                  </a:cubicBezTo>
                  <a:moveTo>
                    <a:pt x="53" y="602"/>
                  </a:moveTo>
                  <a:cubicBezTo>
                    <a:pt x="53" y="602"/>
                    <a:pt x="53" y="602"/>
                    <a:pt x="53" y="602"/>
                  </a:cubicBezTo>
                  <a:cubicBezTo>
                    <a:pt x="53" y="602"/>
                    <a:pt x="53" y="602"/>
                    <a:pt x="53" y="602"/>
                  </a:cubicBezTo>
                  <a:moveTo>
                    <a:pt x="54" y="601"/>
                  </a:moveTo>
                  <a:cubicBezTo>
                    <a:pt x="54" y="601"/>
                    <a:pt x="54" y="601"/>
                    <a:pt x="54" y="601"/>
                  </a:cubicBezTo>
                  <a:cubicBezTo>
                    <a:pt x="54" y="601"/>
                    <a:pt x="54" y="601"/>
                    <a:pt x="54" y="601"/>
                  </a:cubicBezTo>
                  <a:moveTo>
                    <a:pt x="54" y="601"/>
                  </a:moveTo>
                  <a:cubicBezTo>
                    <a:pt x="54" y="601"/>
                    <a:pt x="54" y="601"/>
                    <a:pt x="54" y="601"/>
                  </a:cubicBezTo>
                  <a:cubicBezTo>
                    <a:pt x="54" y="601"/>
                    <a:pt x="54" y="601"/>
                    <a:pt x="54" y="601"/>
                  </a:cubicBezTo>
                  <a:moveTo>
                    <a:pt x="55" y="601"/>
                  </a:moveTo>
                  <a:cubicBezTo>
                    <a:pt x="54" y="601"/>
                    <a:pt x="54" y="601"/>
                    <a:pt x="54" y="601"/>
                  </a:cubicBezTo>
                  <a:cubicBezTo>
                    <a:pt x="54" y="601"/>
                    <a:pt x="54" y="601"/>
                    <a:pt x="55" y="601"/>
                  </a:cubicBezTo>
                  <a:moveTo>
                    <a:pt x="55" y="601"/>
                  </a:moveTo>
                  <a:cubicBezTo>
                    <a:pt x="55" y="601"/>
                    <a:pt x="55" y="601"/>
                    <a:pt x="55" y="601"/>
                  </a:cubicBezTo>
                  <a:cubicBezTo>
                    <a:pt x="55" y="601"/>
                    <a:pt x="55" y="601"/>
                    <a:pt x="55" y="601"/>
                  </a:cubicBezTo>
                  <a:moveTo>
                    <a:pt x="55" y="600"/>
                  </a:moveTo>
                  <a:cubicBezTo>
                    <a:pt x="55" y="600"/>
                    <a:pt x="55" y="601"/>
                    <a:pt x="55" y="601"/>
                  </a:cubicBezTo>
                  <a:cubicBezTo>
                    <a:pt x="55" y="600"/>
                    <a:pt x="55" y="600"/>
                    <a:pt x="55" y="600"/>
                  </a:cubicBezTo>
                  <a:moveTo>
                    <a:pt x="56" y="600"/>
                  </a:moveTo>
                  <a:cubicBezTo>
                    <a:pt x="56" y="600"/>
                    <a:pt x="56" y="600"/>
                    <a:pt x="56" y="600"/>
                  </a:cubicBezTo>
                  <a:cubicBezTo>
                    <a:pt x="56" y="600"/>
                    <a:pt x="56" y="600"/>
                    <a:pt x="56" y="600"/>
                  </a:cubicBezTo>
                  <a:moveTo>
                    <a:pt x="57" y="600"/>
                  </a:moveTo>
                  <a:cubicBezTo>
                    <a:pt x="57" y="600"/>
                    <a:pt x="57" y="600"/>
                    <a:pt x="56" y="600"/>
                  </a:cubicBezTo>
                  <a:cubicBezTo>
                    <a:pt x="57" y="600"/>
                    <a:pt x="57" y="600"/>
                    <a:pt x="57" y="600"/>
                  </a:cubicBezTo>
                  <a:moveTo>
                    <a:pt x="58" y="599"/>
                  </a:moveTo>
                  <a:cubicBezTo>
                    <a:pt x="58" y="599"/>
                    <a:pt x="58" y="599"/>
                    <a:pt x="57" y="600"/>
                  </a:cubicBezTo>
                  <a:cubicBezTo>
                    <a:pt x="58" y="599"/>
                    <a:pt x="58" y="599"/>
                    <a:pt x="58" y="599"/>
                  </a:cubicBezTo>
                  <a:moveTo>
                    <a:pt x="58" y="599"/>
                  </a:moveTo>
                  <a:cubicBezTo>
                    <a:pt x="58" y="599"/>
                    <a:pt x="58" y="599"/>
                    <a:pt x="58" y="599"/>
                  </a:cubicBezTo>
                  <a:cubicBezTo>
                    <a:pt x="58" y="599"/>
                    <a:pt x="58" y="599"/>
                    <a:pt x="58" y="599"/>
                  </a:cubicBezTo>
                  <a:moveTo>
                    <a:pt x="59" y="599"/>
                  </a:moveTo>
                  <a:cubicBezTo>
                    <a:pt x="59" y="599"/>
                    <a:pt x="59" y="599"/>
                    <a:pt x="59" y="599"/>
                  </a:cubicBezTo>
                  <a:cubicBezTo>
                    <a:pt x="59" y="599"/>
                    <a:pt x="59" y="599"/>
                    <a:pt x="59" y="599"/>
                  </a:cubicBezTo>
                  <a:moveTo>
                    <a:pt x="59" y="599"/>
                  </a:moveTo>
                  <a:cubicBezTo>
                    <a:pt x="59" y="599"/>
                    <a:pt x="59" y="599"/>
                    <a:pt x="59" y="599"/>
                  </a:cubicBezTo>
                  <a:cubicBezTo>
                    <a:pt x="59" y="599"/>
                    <a:pt x="59" y="599"/>
                    <a:pt x="59" y="599"/>
                  </a:cubicBezTo>
                  <a:moveTo>
                    <a:pt x="59" y="599"/>
                  </a:moveTo>
                  <a:cubicBezTo>
                    <a:pt x="59" y="599"/>
                    <a:pt x="59" y="599"/>
                    <a:pt x="59" y="599"/>
                  </a:cubicBezTo>
                  <a:cubicBezTo>
                    <a:pt x="59" y="599"/>
                    <a:pt x="59" y="599"/>
                    <a:pt x="59" y="599"/>
                  </a:cubicBezTo>
                  <a:moveTo>
                    <a:pt x="60" y="598"/>
                  </a:moveTo>
                  <a:cubicBezTo>
                    <a:pt x="60" y="598"/>
                    <a:pt x="60" y="599"/>
                    <a:pt x="60" y="599"/>
                  </a:cubicBezTo>
                  <a:cubicBezTo>
                    <a:pt x="60" y="598"/>
                    <a:pt x="60" y="598"/>
                    <a:pt x="60" y="598"/>
                  </a:cubicBezTo>
                  <a:moveTo>
                    <a:pt x="61" y="598"/>
                  </a:moveTo>
                  <a:cubicBezTo>
                    <a:pt x="61" y="598"/>
                    <a:pt x="61" y="598"/>
                    <a:pt x="61" y="598"/>
                  </a:cubicBezTo>
                  <a:cubicBezTo>
                    <a:pt x="61" y="598"/>
                    <a:pt x="61" y="598"/>
                    <a:pt x="61" y="598"/>
                  </a:cubicBezTo>
                  <a:moveTo>
                    <a:pt x="61" y="598"/>
                  </a:moveTo>
                  <a:cubicBezTo>
                    <a:pt x="61" y="598"/>
                    <a:pt x="61" y="598"/>
                    <a:pt x="61" y="598"/>
                  </a:cubicBezTo>
                  <a:cubicBezTo>
                    <a:pt x="61" y="598"/>
                    <a:pt x="61" y="598"/>
                    <a:pt x="61" y="598"/>
                  </a:cubicBezTo>
                  <a:moveTo>
                    <a:pt x="61" y="598"/>
                  </a:moveTo>
                  <a:cubicBezTo>
                    <a:pt x="61" y="598"/>
                    <a:pt x="61" y="598"/>
                    <a:pt x="61" y="598"/>
                  </a:cubicBezTo>
                  <a:cubicBezTo>
                    <a:pt x="61" y="598"/>
                    <a:pt x="61" y="598"/>
                    <a:pt x="61" y="598"/>
                  </a:cubicBezTo>
                  <a:moveTo>
                    <a:pt x="62" y="597"/>
                  </a:moveTo>
                  <a:cubicBezTo>
                    <a:pt x="62" y="597"/>
                    <a:pt x="62" y="597"/>
                    <a:pt x="62" y="597"/>
                  </a:cubicBezTo>
                  <a:cubicBezTo>
                    <a:pt x="62" y="597"/>
                    <a:pt x="62" y="597"/>
                    <a:pt x="62" y="597"/>
                  </a:cubicBezTo>
                  <a:moveTo>
                    <a:pt x="63" y="597"/>
                  </a:moveTo>
                  <a:cubicBezTo>
                    <a:pt x="63" y="597"/>
                    <a:pt x="63" y="597"/>
                    <a:pt x="62" y="597"/>
                  </a:cubicBezTo>
                  <a:cubicBezTo>
                    <a:pt x="62" y="597"/>
                    <a:pt x="63" y="597"/>
                    <a:pt x="63" y="597"/>
                  </a:cubicBezTo>
                  <a:moveTo>
                    <a:pt x="63" y="597"/>
                  </a:moveTo>
                  <a:cubicBezTo>
                    <a:pt x="63" y="597"/>
                    <a:pt x="63" y="597"/>
                    <a:pt x="63" y="597"/>
                  </a:cubicBezTo>
                  <a:cubicBezTo>
                    <a:pt x="63" y="597"/>
                    <a:pt x="63" y="597"/>
                    <a:pt x="63" y="597"/>
                  </a:cubicBezTo>
                  <a:moveTo>
                    <a:pt x="64" y="597"/>
                  </a:moveTo>
                  <a:cubicBezTo>
                    <a:pt x="64" y="597"/>
                    <a:pt x="64" y="597"/>
                    <a:pt x="63" y="597"/>
                  </a:cubicBezTo>
                  <a:cubicBezTo>
                    <a:pt x="64" y="597"/>
                    <a:pt x="64" y="597"/>
                    <a:pt x="64" y="597"/>
                  </a:cubicBezTo>
                  <a:moveTo>
                    <a:pt x="65" y="596"/>
                  </a:moveTo>
                  <a:cubicBezTo>
                    <a:pt x="65" y="596"/>
                    <a:pt x="65" y="596"/>
                    <a:pt x="65" y="596"/>
                  </a:cubicBezTo>
                  <a:cubicBezTo>
                    <a:pt x="65" y="596"/>
                    <a:pt x="65" y="596"/>
                    <a:pt x="65" y="596"/>
                  </a:cubicBezTo>
                  <a:moveTo>
                    <a:pt x="65" y="596"/>
                  </a:moveTo>
                  <a:cubicBezTo>
                    <a:pt x="65" y="596"/>
                    <a:pt x="65" y="596"/>
                    <a:pt x="65" y="596"/>
                  </a:cubicBezTo>
                  <a:cubicBezTo>
                    <a:pt x="65" y="596"/>
                    <a:pt x="65" y="596"/>
                    <a:pt x="65" y="596"/>
                  </a:cubicBezTo>
                  <a:moveTo>
                    <a:pt x="65" y="596"/>
                  </a:moveTo>
                  <a:cubicBezTo>
                    <a:pt x="65" y="596"/>
                    <a:pt x="65" y="596"/>
                    <a:pt x="65" y="596"/>
                  </a:cubicBezTo>
                  <a:cubicBezTo>
                    <a:pt x="65" y="596"/>
                    <a:pt x="65" y="596"/>
                    <a:pt x="65" y="596"/>
                  </a:cubicBezTo>
                  <a:moveTo>
                    <a:pt x="66" y="596"/>
                  </a:moveTo>
                  <a:cubicBezTo>
                    <a:pt x="66" y="596"/>
                    <a:pt x="66" y="596"/>
                    <a:pt x="66" y="596"/>
                  </a:cubicBezTo>
                  <a:cubicBezTo>
                    <a:pt x="66" y="596"/>
                    <a:pt x="66" y="596"/>
                    <a:pt x="66" y="596"/>
                  </a:cubicBezTo>
                  <a:moveTo>
                    <a:pt x="66" y="596"/>
                  </a:moveTo>
                  <a:cubicBezTo>
                    <a:pt x="66" y="596"/>
                    <a:pt x="66" y="596"/>
                    <a:pt x="66" y="596"/>
                  </a:cubicBezTo>
                  <a:cubicBezTo>
                    <a:pt x="66" y="596"/>
                    <a:pt x="66" y="596"/>
                    <a:pt x="66" y="596"/>
                  </a:cubicBezTo>
                  <a:moveTo>
                    <a:pt x="70" y="594"/>
                  </a:moveTo>
                  <a:cubicBezTo>
                    <a:pt x="69" y="595"/>
                    <a:pt x="67" y="595"/>
                    <a:pt x="66" y="596"/>
                  </a:cubicBezTo>
                  <a:cubicBezTo>
                    <a:pt x="67" y="595"/>
                    <a:pt x="69" y="595"/>
                    <a:pt x="70" y="594"/>
                  </a:cubicBezTo>
                  <a:moveTo>
                    <a:pt x="71" y="594"/>
                  </a:moveTo>
                  <a:cubicBezTo>
                    <a:pt x="71" y="594"/>
                    <a:pt x="70" y="594"/>
                    <a:pt x="70" y="594"/>
                  </a:cubicBezTo>
                  <a:cubicBezTo>
                    <a:pt x="70" y="594"/>
                    <a:pt x="71" y="594"/>
                    <a:pt x="71" y="594"/>
                  </a:cubicBezTo>
                  <a:moveTo>
                    <a:pt x="72" y="593"/>
                  </a:moveTo>
                  <a:cubicBezTo>
                    <a:pt x="72" y="593"/>
                    <a:pt x="72" y="593"/>
                    <a:pt x="71" y="594"/>
                  </a:cubicBezTo>
                  <a:cubicBezTo>
                    <a:pt x="72" y="593"/>
                    <a:pt x="72" y="593"/>
                    <a:pt x="72" y="593"/>
                  </a:cubicBezTo>
                  <a:moveTo>
                    <a:pt x="74" y="592"/>
                  </a:moveTo>
                  <a:cubicBezTo>
                    <a:pt x="74" y="592"/>
                    <a:pt x="73" y="593"/>
                    <a:pt x="72" y="593"/>
                  </a:cubicBezTo>
                  <a:cubicBezTo>
                    <a:pt x="73" y="593"/>
                    <a:pt x="74" y="592"/>
                    <a:pt x="74" y="592"/>
                  </a:cubicBezTo>
                  <a:moveTo>
                    <a:pt x="76" y="591"/>
                  </a:moveTo>
                  <a:cubicBezTo>
                    <a:pt x="76" y="592"/>
                    <a:pt x="75" y="592"/>
                    <a:pt x="75" y="592"/>
                  </a:cubicBezTo>
                  <a:cubicBezTo>
                    <a:pt x="75" y="592"/>
                    <a:pt x="76" y="592"/>
                    <a:pt x="76" y="591"/>
                  </a:cubicBezTo>
                  <a:moveTo>
                    <a:pt x="78" y="591"/>
                  </a:moveTo>
                  <a:cubicBezTo>
                    <a:pt x="78" y="591"/>
                    <a:pt x="78" y="591"/>
                    <a:pt x="78" y="591"/>
                  </a:cubicBezTo>
                  <a:cubicBezTo>
                    <a:pt x="78" y="591"/>
                    <a:pt x="78" y="591"/>
                    <a:pt x="78" y="591"/>
                  </a:cubicBezTo>
                  <a:moveTo>
                    <a:pt x="78" y="590"/>
                  </a:moveTo>
                  <a:cubicBezTo>
                    <a:pt x="78" y="591"/>
                    <a:pt x="78" y="591"/>
                    <a:pt x="78" y="591"/>
                  </a:cubicBezTo>
                  <a:cubicBezTo>
                    <a:pt x="78" y="590"/>
                    <a:pt x="78" y="591"/>
                    <a:pt x="78" y="590"/>
                  </a:cubicBezTo>
                  <a:moveTo>
                    <a:pt x="79" y="590"/>
                  </a:moveTo>
                  <a:cubicBezTo>
                    <a:pt x="79" y="590"/>
                    <a:pt x="79" y="590"/>
                    <a:pt x="79" y="590"/>
                  </a:cubicBezTo>
                  <a:cubicBezTo>
                    <a:pt x="79" y="590"/>
                    <a:pt x="79" y="590"/>
                    <a:pt x="79" y="590"/>
                  </a:cubicBezTo>
                  <a:moveTo>
                    <a:pt x="81" y="590"/>
                  </a:moveTo>
                  <a:cubicBezTo>
                    <a:pt x="80" y="590"/>
                    <a:pt x="80" y="590"/>
                    <a:pt x="80" y="590"/>
                  </a:cubicBezTo>
                  <a:cubicBezTo>
                    <a:pt x="80" y="590"/>
                    <a:pt x="80" y="590"/>
                    <a:pt x="81" y="590"/>
                  </a:cubicBezTo>
                  <a:moveTo>
                    <a:pt x="84" y="588"/>
                  </a:moveTo>
                  <a:cubicBezTo>
                    <a:pt x="84" y="588"/>
                    <a:pt x="84" y="588"/>
                    <a:pt x="83" y="588"/>
                  </a:cubicBezTo>
                  <a:cubicBezTo>
                    <a:pt x="83" y="588"/>
                    <a:pt x="84" y="588"/>
                    <a:pt x="84" y="588"/>
                  </a:cubicBezTo>
                  <a:moveTo>
                    <a:pt x="92" y="585"/>
                  </a:moveTo>
                  <a:cubicBezTo>
                    <a:pt x="92" y="585"/>
                    <a:pt x="92" y="585"/>
                    <a:pt x="91" y="585"/>
                  </a:cubicBezTo>
                  <a:cubicBezTo>
                    <a:pt x="91" y="585"/>
                    <a:pt x="92" y="585"/>
                    <a:pt x="92" y="585"/>
                  </a:cubicBezTo>
                  <a:moveTo>
                    <a:pt x="94" y="584"/>
                  </a:moveTo>
                  <a:cubicBezTo>
                    <a:pt x="94" y="584"/>
                    <a:pt x="94" y="584"/>
                    <a:pt x="94" y="584"/>
                  </a:cubicBezTo>
                  <a:cubicBezTo>
                    <a:pt x="94" y="584"/>
                    <a:pt x="94" y="584"/>
                    <a:pt x="94" y="584"/>
                  </a:cubicBezTo>
                  <a:moveTo>
                    <a:pt x="96" y="583"/>
                  </a:moveTo>
                  <a:cubicBezTo>
                    <a:pt x="96" y="583"/>
                    <a:pt x="96" y="583"/>
                    <a:pt x="96" y="583"/>
                  </a:cubicBezTo>
                  <a:cubicBezTo>
                    <a:pt x="96" y="583"/>
                    <a:pt x="96" y="583"/>
                    <a:pt x="96" y="583"/>
                  </a:cubicBezTo>
                  <a:moveTo>
                    <a:pt x="97" y="583"/>
                  </a:moveTo>
                  <a:cubicBezTo>
                    <a:pt x="97" y="583"/>
                    <a:pt x="97" y="583"/>
                    <a:pt x="97" y="583"/>
                  </a:cubicBezTo>
                  <a:cubicBezTo>
                    <a:pt x="97" y="583"/>
                    <a:pt x="97" y="583"/>
                    <a:pt x="97" y="583"/>
                  </a:cubicBezTo>
                  <a:moveTo>
                    <a:pt x="98" y="582"/>
                  </a:moveTo>
                  <a:cubicBezTo>
                    <a:pt x="98" y="582"/>
                    <a:pt x="97" y="582"/>
                    <a:pt x="97" y="582"/>
                  </a:cubicBezTo>
                  <a:cubicBezTo>
                    <a:pt x="97" y="582"/>
                    <a:pt x="98" y="582"/>
                    <a:pt x="98" y="582"/>
                  </a:cubicBezTo>
                  <a:moveTo>
                    <a:pt x="99" y="582"/>
                  </a:moveTo>
                  <a:cubicBezTo>
                    <a:pt x="99" y="582"/>
                    <a:pt x="98" y="582"/>
                    <a:pt x="98" y="582"/>
                  </a:cubicBezTo>
                  <a:cubicBezTo>
                    <a:pt x="98" y="582"/>
                    <a:pt x="99" y="582"/>
                    <a:pt x="99" y="582"/>
                  </a:cubicBezTo>
                  <a:moveTo>
                    <a:pt x="99" y="582"/>
                  </a:moveTo>
                  <a:cubicBezTo>
                    <a:pt x="99" y="582"/>
                    <a:pt x="99" y="582"/>
                    <a:pt x="99" y="582"/>
                  </a:cubicBezTo>
                  <a:cubicBezTo>
                    <a:pt x="99" y="582"/>
                    <a:pt x="99" y="582"/>
                    <a:pt x="99" y="582"/>
                  </a:cubicBezTo>
                  <a:moveTo>
                    <a:pt x="102" y="580"/>
                  </a:moveTo>
                  <a:cubicBezTo>
                    <a:pt x="101" y="581"/>
                    <a:pt x="100" y="581"/>
                    <a:pt x="99" y="582"/>
                  </a:cubicBezTo>
                  <a:cubicBezTo>
                    <a:pt x="100" y="581"/>
                    <a:pt x="101" y="581"/>
                    <a:pt x="102" y="580"/>
                  </a:cubicBezTo>
                  <a:moveTo>
                    <a:pt x="104" y="580"/>
                  </a:moveTo>
                  <a:cubicBezTo>
                    <a:pt x="104" y="580"/>
                    <a:pt x="103" y="580"/>
                    <a:pt x="103" y="580"/>
                  </a:cubicBezTo>
                  <a:cubicBezTo>
                    <a:pt x="104" y="580"/>
                    <a:pt x="104" y="580"/>
                    <a:pt x="104" y="580"/>
                  </a:cubicBezTo>
                  <a:moveTo>
                    <a:pt x="107" y="578"/>
                  </a:moveTo>
                  <a:cubicBezTo>
                    <a:pt x="106" y="579"/>
                    <a:pt x="105" y="579"/>
                    <a:pt x="104" y="580"/>
                  </a:cubicBezTo>
                  <a:cubicBezTo>
                    <a:pt x="105" y="579"/>
                    <a:pt x="106" y="579"/>
                    <a:pt x="107" y="578"/>
                  </a:cubicBezTo>
                  <a:moveTo>
                    <a:pt x="113" y="576"/>
                  </a:moveTo>
                  <a:cubicBezTo>
                    <a:pt x="111" y="577"/>
                    <a:pt x="109" y="578"/>
                    <a:pt x="107" y="578"/>
                  </a:cubicBezTo>
                  <a:cubicBezTo>
                    <a:pt x="109" y="578"/>
                    <a:pt x="111" y="577"/>
                    <a:pt x="113" y="576"/>
                  </a:cubicBezTo>
                  <a:moveTo>
                    <a:pt x="114" y="576"/>
                  </a:moveTo>
                  <a:cubicBezTo>
                    <a:pt x="113" y="576"/>
                    <a:pt x="113" y="576"/>
                    <a:pt x="113" y="576"/>
                  </a:cubicBezTo>
                  <a:cubicBezTo>
                    <a:pt x="113" y="576"/>
                    <a:pt x="113" y="576"/>
                    <a:pt x="114" y="576"/>
                  </a:cubicBezTo>
                  <a:moveTo>
                    <a:pt x="114" y="575"/>
                  </a:moveTo>
                  <a:cubicBezTo>
                    <a:pt x="114" y="575"/>
                    <a:pt x="114" y="575"/>
                    <a:pt x="114" y="575"/>
                  </a:cubicBezTo>
                  <a:cubicBezTo>
                    <a:pt x="114" y="575"/>
                    <a:pt x="114" y="575"/>
                    <a:pt x="114" y="575"/>
                  </a:cubicBezTo>
                  <a:moveTo>
                    <a:pt x="115" y="575"/>
                  </a:moveTo>
                  <a:cubicBezTo>
                    <a:pt x="115" y="575"/>
                    <a:pt x="115" y="575"/>
                    <a:pt x="115" y="575"/>
                  </a:cubicBezTo>
                  <a:cubicBezTo>
                    <a:pt x="115" y="575"/>
                    <a:pt x="115" y="575"/>
                    <a:pt x="115" y="575"/>
                  </a:cubicBezTo>
                  <a:moveTo>
                    <a:pt x="116" y="575"/>
                  </a:moveTo>
                  <a:cubicBezTo>
                    <a:pt x="116" y="575"/>
                    <a:pt x="115" y="575"/>
                    <a:pt x="115" y="575"/>
                  </a:cubicBezTo>
                  <a:cubicBezTo>
                    <a:pt x="115" y="575"/>
                    <a:pt x="116" y="575"/>
                    <a:pt x="116" y="575"/>
                  </a:cubicBezTo>
                  <a:moveTo>
                    <a:pt x="118" y="574"/>
                  </a:moveTo>
                  <a:cubicBezTo>
                    <a:pt x="117" y="574"/>
                    <a:pt x="117" y="574"/>
                    <a:pt x="116" y="574"/>
                  </a:cubicBezTo>
                  <a:cubicBezTo>
                    <a:pt x="117" y="574"/>
                    <a:pt x="117" y="574"/>
                    <a:pt x="118" y="574"/>
                  </a:cubicBezTo>
                  <a:moveTo>
                    <a:pt x="118" y="573"/>
                  </a:moveTo>
                  <a:cubicBezTo>
                    <a:pt x="118" y="574"/>
                    <a:pt x="118" y="574"/>
                    <a:pt x="118" y="574"/>
                  </a:cubicBezTo>
                  <a:cubicBezTo>
                    <a:pt x="118" y="574"/>
                    <a:pt x="118" y="574"/>
                    <a:pt x="118" y="573"/>
                  </a:cubicBezTo>
                  <a:moveTo>
                    <a:pt x="119" y="573"/>
                  </a:moveTo>
                  <a:cubicBezTo>
                    <a:pt x="119" y="573"/>
                    <a:pt x="119" y="573"/>
                    <a:pt x="118" y="573"/>
                  </a:cubicBezTo>
                  <a:cubicBezTo>
                    <a:pt x="119" y="573"/>
                    <a:pt x="119" y="573"/>
                    <a:pt x="119" y="573"/>
                  </a:cubicBezTo>
                  <a:moveTo>
                    <a:pt x="119" y="573"/>
                  </a:moveTo>
                  <a:cubicBezTo>
                    <a:pt x="119" y="573"/>
                    <a:pt x="119" y="573"/>
                    <a:pt x="119" y="573"/>
                  </a:cubicBezTo>
                  <a:cubicBezTo>
                    <a:pt x="119" y="573"/>
                    <a:pt x="119" y="573"/>
                    <a:pt x="119" y="573"/>
                  </a:cubicBezTo>
                  <a:moveTo>
                    <a:pt x="120" y="573"/>
                  </a:moveTo>
                  <a:cubicBezTo>
                    <a:pt x="120" y="573"/>
                    <a:pt x="120" y="573"/>
                    <a:pt x="120" y="573"/>
                  </a:cubicBezTo>
                  <a:cubicBezTo>
                    <a:pt x="120" y="573"/>
                    <a:pt x="120" y="573"/>
                    <a:pt x="120" y="573"/>
                  </a:cubicBezTo>
                  <a:moveTo>
                    <a:pt x="122" y="572"/>
                  </a:moveTo>
                  <a:cubicBezTo>
                    <a:pt x="121" y="572"/>
                    <a:pt x="121" y="573"/>
                    <a:pt x="120" y="573"/>
                  </a:cubicBezTo>
                  <a:cubicBezTo>
                    <a:pt x="121" y="573"/>
                    <a:pt x="121" y="572"/>
                    <a:pt x="122" y="572"/>
                  </a:cubicBezTo>
                  <a:moveTo>
                    <a:pt x="122" y="572"/>
                  </a:moveTo>
                  <a:cubicBezTo>
                    <a:pt x="122" y="572"/>
                    <a:pt x="122" y="572"/>
                    <a:pt x="122" y="572"/>
                  </a:cubicBezTo>
                  <a:cubicBezTo>
                    <a:pt x="122" y="572"/>
                    <a:pt x="122" y="572"/>
                    <a:pt x="122" y="572"/>
                  </a:cubicBezTo>
                  <a:moveTo>
                    <a:pt x="123" y="572"/>
                  </a:moveTo>
                  <a:cubicBezTo>
                    <a:pt x="123" y="572"/>
                    <a:pt x="123" y="572"/>
                    <a:pt x="123" y="572"/>
                  </a:cubicBezTo>
                  <a:cubicBezTo>
                    <a:pt x="123" y="572"/>
                    <a:pt x="123" y="572"/>
                    <a:pt x="123" y="572"/>
                  </a:cubicBezTo>
                  <a:moveTo>
                    <a:pt x="123" y="571"/>
                  </a:moveTo>
                  <a:cubicBezTo>
                    <a:pt x="123" y="571"/>
                    <a:pt x="123" y="572"/>
                    <a:pt x="123" y="572"/>
                  </a:cubicBezTo>
                  <a:cubicBezTo>
                    <a:pt x="123" y="572"/>
                    <a:pt x="123" y="571"/>
                    <a:pt x="123" y="571"/>
                  </a:cubicBezTo>
                  <a:moveTo>
                    <a:pt x="125" y="571"/>
                  </a:moveTo>
                  <a:cubicBezTo>
                    <a:pt x="125" y="571"/>
                    <a:pt x="125" y="571"/>
                    <a:pt x="125" y="571"/>
                  </a:cubicBezTo>
                  <a:cubicBezTo>
                    <a:pt x="125" y="571"/>
                    <a:pt x="125" y="571"/>
                    <a:pt x="125" y="571"/>
                  </a:cubicBezTo>
                  <a:moveTo>
                    <a:pt x="125" y="571"/>
                  </a:moveTo>
                  <a:cubicBezTo>
                    <a:pt x="125" y="571"/>
                    <a:pt x="125" y="571"/>
                    <a:pt x="125" y="571"/>
                  </a:cubicBezTo>
                  <a:cubicBezTo>
                    <a:pt x="125" y="571"/>
                    <a:pt x="125" y="571"/>
                    <a:pt x="125" y="571"/>
                  </a:cubicBezTo>
                  <a:moveTo>
                    <a:pt x="126" y="570"/>
                  </a:moveTo>
                  <a:cubicBezTo>
                    <a:pt x="126" y="570"/>
                    <a:pt x="126" y="570"/>
                    <a:pt x="125" y="571"/>
                  </a:cubicBezTo>
                  <a:cubicBezTo>
                    <a:pt x="126" y="570"/>
                    <a:pt x="126" y="570"/>
                    <a:pt x="126" y="570"/>
                  </a:cubicBezTo>
                  <a:moveTo>
                    <a:pt x="127" y="570"/>
                  </a:moveTo>
                  <a:cubicBezTo>
                    <a:pt x="126" y="570"/>
                    <a:pt x="126" y="570"/>
                    <a:pt x="126" y="570"/>
                  </a:cubicBezTo>
                  <a:cubicBezTo>
                    <a:pt x="126" y="570"/>
                    <a:pt x="126" y="570"/>
                    <a:pt x="127" y="570"/>
                  </a:cubicBezTo>
                  <a:moveTo>
                    <a:pt x="127" y="570"/>
                  </a:moveTo>
                  <a:cubicBezTo>
                    <a:pt x="127" y="570"/>
                    <a:pt x="127" y="570"/>
                    <a:pt x="127" y="570"/>
                  </a:cubicBezTo>
                  <a:cubicBezTo>
                    <a:pt x="127" y="570"/>
                    <a:pt x="127" y="570"/>
                    <a:pt x="127" y="570"/>
                  </a:cubicBezTo>
                  <a:moveTo>
                    <a:pt x="132" y="568"/>
                  </a:moveTo>
                  <a:cubicBezTo>
                    <a:pt x="131" y="568"/>
                    <a:pt x="130" y="568"/>
                    <a:pt x="129" y="569"/>
                  </a:cubicBezTo>
                  <a:cubicBezTo>
                    <a:pt x="130" y="568"/>
                    <a:pt x="131" y="568"/>
                    <a:pt x="132" y="568"/>
                  </a:cubicBezTo>
                  <a:moveTo>
                    <a:pt x="136" y="566"/>
                  </a:moveTo>
                  <a:cubicBezTo>
                    <a:pt x="134" y="567"/>
                    <a:pt x="133" y="567"/>
                    <a:pt x="132" y="568"/>
                  </a:cubicBezTo>
                  <a:cubicBezTo>
                    <a:pt x="133" y="567"/>
                    <a:pt x="134" y="567"/>
                    <a:pt x="136" y="566"/>
                  </a:cubicBezTo>
                  <a:moveTo>
                    <a:pt x="139" y="565"/>
                  </a:moveTo>
                  <a:cubicBezTo>
                    <a:pt x="139" y="565"/>
                    <a:pt x="139" y="565"/>
                    <a:pt x="139" y="565"/>
                  </a:cubicBezTo>
                  <a:cubicBezTo>
                    <a:pt x="139" y="565"/>
                    <a:pt x="139" y="565"/>
                    <a:pt x="139" y="565"/>
                  </a:cubicBezTo>
                  <a:moveTo>
                    <a:pt x="141" y="564"/>
                  </a:moveTo>
                  <a:cubicBezTo>
                    <a:pt x="141" y="564"/>
                    <a:pt x="141" y="564"/>
                    <a:pt x="141" y="564"/>
                  </a:cubicBezTo>
                  <a:cubicBezTo>
                    <a:pt x="141" y="564"/>
                    <a:pt x="141" y="564"/>
                    <a:pt x="141" y="564"/>
                  </a:cubicBezTo>
                  <a:moveTo>
                    <a:pt x="143" y="563"/>
                  </a:moveTo>
                  <a:cubicBezTo>
                    <a:pt x="143" y="563"/>
                    <a:pt x="143" y="563"/>
                    <a:pt x="143" y="563"/>
                  </a:cubicBezTo>
                  <a:cubicBezTo>
                    <a:pt x="143" y="563"/>
                    <a:pt x="143" y="563"/>
                    <a:pt x="143" y="563"/>
                  </a:cubicBezTo>
                  <a:moveTo>
                    <a:pt x="147" y="561"/>
                  </a:moveTo>
                  <a:cubicBezTo>
                    <a:pt x="146" y="562"/>
                    <a:pt x="145" y="562"/>
                    <a:pt x="144" y="562"/>
                  </a:cubicBezTo>
                  <a:cubicBezTo>
                    <a:pt x="145" y="562"/>
                    <a:pt x="146" y="562"/>
                    <a:pt x="147" y="561"/>
                  </a:cubicBezTo>
                  <a:moveTo>
                    <a:pt x="148" y="561"/>
                  </a:moveTo>
                  <a:cubicBezTo>
                    <a:pt x="148" y="561"/>
                    <a:pt x="148" y="561"/>
                    <a:pt x="147" y="561"/>
                  </a:cubicBezTo>
                  <a:cubicBezTo>
                    <a:pt x="148" y="561"/>
                    <a:pt x="148" y="561"/>
                    <a:pt x="148" y="561"/>
                  </a:cubicBezTo>
                  <a:moveTo>
                    <a:pt x="149" y="561"/>
                  </a:moveTo>
                  <a:cubicBezTo>
                    <a:pt x="149" y="561"/>
                    <a:pt x="149" y="561"/>
                    <a:pt x="149" y="561"/>
                  </a:cubicBezTo>
                  <a:cubicBezTo>
                    <a:pt x="149" y="561"/>
                    <a:pt x="149" y="561"/>
                    <a:pt x="149" y="561"/>
                  </a:cubicBezTo>
                  <a:moveTo>
                    <a:pt x="149" y="560"/>
                  </a:moveTo>
                  <a:cubicBezTo>
                    <a:pt x="149" y="560"/>
                    <a:pt x="149" y="560"/>
                    <a:pt x="149" y="560"/>
                  </a:cubicBezTo>
                  <a:cubicBezTo>
                    <a:pt x="149" y="560"/>
                    <a:pt x="149" y="560"/>
                    <a:pt x="149" y="560"/>
                  </a:cubicBezTo>
                  <a:moveTo>
                    <a:pt x="150" y="560"/>
                  </a:moveTo>
                  <a:cubicBezTo>
                    <a:pt x="150" y="560"/>
                    <a:pt x="150" y="560"/>
                    <a:pt x="150" y="560"/>
                  </a:cubicBezTo>
                  <a:cubicBezTo>
                    <a:pt x="150" y="560"/>
                    <a:pt x="150" y="560"/>
                    <a:pt x="150" y="560"/>
                  </a:cubicBezTo>
                  <a:moveTo>
                    <a:pt x="150" y="560"/>
                  </a:moveTo>
                  <a:cubicBezTo>
                    <a:pt x="150" y="560"/>
                    <a:pt x="150" y="560"/>
                    <a:pt x="150" y="560"/>
                  </a:cubicBezTo>
                  <a:cubicBezTo>
                    <a:pt x="150" y="560"/>
                    <a:pt x="150" y="560"/>
                    <a:pt x="150" y="560"/>
                  </a:cubicBezTo>
                  <a:moveTo>
                    <a:pt x="152" y="559"/>
                  </a:moveTo>
                  <a:cubicBezTo>
                    <a:pt x="151" y="559"/>
                    <a:pt x="151" y="560"/>
                    <a:pt x="151" y="560"/>
                  </a:cubicBezTo>
                  <a:cubicBezTo>
                    <a:pt x="151" y="560"/>
                    <a:pt x="151" y="559"/>
                    <a:pt x="152" y="559"/>
                  </a:cubicBezTo>
                  <a:moveTo>
                    <a:pt x="166" y="553"/>
                  </a:moveTo>
                  <a:cubicBezTo>
                    <a:pt x="161" y="555"/>
                    <a:pt x="156" y="557"/>
                    <a:pt x="152" y="559"/>
                  </a:cubicBezTo>
                  <a:cubicBezTo>
                    <a:pt x="156" y="557"/>
                    <a:pt x="161" y="555"/>
                    <a:pt x="166" y="553"/>
                  </a:cubicBezTo>
                  <a:moveTo>
                    <a:pt x="167" y="553"/>
                  </a:moveTo>
                  <a:cubicBezTo>
                    <a:pt x="167" y="553"/>
                    <a:pt x="167" y="553"/>
                    <a:pt x="167" y="553"/>
                  </a:cubicBezTo>
                  <a:cubicBezTo>
                    <a:pt x="167" y="553"/>
                    <a:pt x="167" y="553"/>
                    <a:pt x="167" y="553"/>
                  </a:cubicBezTo>
                  <a:moveTo>
                    <a:pt x="168" y="552"/>
                  </a:moveTo>
                  <a:cubicBezTo>
                    <a:pt x="168" y="553"/>
                    <a:pt x="168" y="553"/>
                    <a:pt x="168" y="553"/>
                  </a:cubicBezTo>
                  <a:cubicBezTo>
                    <a:pt x="168" y="552"/>
                    <a:pt x="168" y="552"/>
                    <a:pt x="168" y="552"/>
                  </a:cubicBezTo>
                  <a:moveTo>
                    <a:pt x="170" y="552"/>
                  </a:moveTo>
                  <a:cubicBezTo>
                    <a:pt x="169" y="552"/>
                    <a:pt x="169" y="552"/>
                    <a:pt x="169" y="552"/>
                  </a:cubicBezTo>
                  <a:cubicBezTo>
                    <a:pt x="169" y="552"/>
                    <a:pt x="169" y="552"/>
                    <a:pt x="170" y="552"/>
                  </a:cubicBezTo>
                  <a:moveTo>
                    <a:pt x="173" y="550"/>
                  </a:moveTo>
                  <a:cubicBezTo>
                    <a:pt x="173" y="550"/>
                    <a:pt x="173" y="550"/>
                    <a:pt x="173" y="550"/>
                  </a:cubicBezTo>
                  <a:cubicBezTo>
                    <a:pt x="173" y="550"/>
                    <a:pt x="173" y="550"/>
                    <a:pt x="173" y="550"/>
                  </a:cubicBezTo>
                  <a:moveTo>
                    <a:pt x="174" y="550"/>
                  </a:moveTo>
                  <a:cubicBezTo>
                    <a:pt x="174" y="550"/>
                    <a:pt x="174" y="550"/>
                    <a:pt x="174" y="550"/>
                  </a:cubicBezTo>
                  <a:cubicBezTo>
                    <a:pt x="174" y="550"/>
                    <a:pt x="174" y="550"/>
                    <a:pt x="174" y="550"/>
                  </a:cubicBezTo>
                  <a:moveTo>
                    <a:pt x="177" y="548"/>
                  </a:moveTo>
                  <a:cubicBezTo>
                    <a:pt x="177" y="548"/>
                    <a:pt x="177" y="548"/>
                    <a:pt x="177" y="548"/>
                  </a:cubicBezTo>
                  <a:cubicBezTo>
                    <a:pt x="177" y="548"/>
                    <a:pt x="177" y="549"/>
                    <a:pt x="177" y="548"/>
                  </a:cubicBezTo>
                  <a:moveTo>
                    <a:pt x="182" y="547"/>
                  </a:moveTo>
                  <a:cubicBezTo>
                    <a:pt x="181" y="547"/>
                    <a:pt x="181" y="547"/>
                    <a:pt x="181" y="547"/>
                  </a:cubicBezTo>
                  <a:cubicBezTo>
                    <a:pt x="181" y="547"/>
                    <a:pt x="181" y="547"/>
                    <a:pt x="182" y="547"/>
                  </a:cubicBezTo>
                  <a:moveTo>
                    <a:pt x="185" y="545"/>
                  </a:moveTo>
                  <a:cubicBezTo>
                    <a:pt x="185" y="545"/>
                    <a:pt x="185" y="545"/>
                    <a:pt x="185" y="545"/>
                  </a:cubicBezTo>
                  <a:cubicBezTo>
                    <a:pt x="185" y="545"/>
                    <a:pt x="185" y="545"/>
                    <a:pt x="185" y="545"/>
                  </a:cubicBezTo>
                  <a:moveTo>
                    <a:pt x="198" y="540"/>
                  </a:moveTo>
                  <a:cubicBezTo>
                    <a:pt x="197" y="540"/>
                    <a:pt x="197" y="540"/>
                    <a:pt x="197" y="540"/>
                  </a:cubicBezTo>
                  <a:cubicBezTo>
                    <a:pt x="197" y="540"/>
                    <a:pt x="197" y="540"/>
                    <a:pt x="198" y="540"/>
                  </a:cubicBezTo>
                  <a:moveTo>
                    <a:pt x="200" y="539"/>
                  </a:moveTo>
                  <a:cubicBezTo>
                    <a:pt x="199" y="539"/>
                    <a:pt x="199" y="539"/>
                    <a:pt x="199" y="539"/>
                  </a:cubicBezTo>
                  <a:cubicBezTo>
                    <a:pt x="199" y="539"/>
                    <a:pt x="199" y="539"/>
                    <a:pt x="200" y="539"/>
                  </a:cubicBezTo>
                  <a:moveTo>
                    <a:pt x="200" y="539"/>
                  </a:moveTo>
                  <a:cubicBezTo>
                    <a:pt x="200" y="539"/>
                    <a:pt x="200" y="539"/>
                    <a:pt x="200" y="539"/>
                  </a:cubicBezTo>
                  <a:cubicBezTo>
                    <a:pt x="200" y="539"/>
                    <a:pt x="200" y="539"/>
                    <a:pt x="200" y="539"/>
                  </a:cubicBezTo>
                  <a:moveTo>
                    <a:pt x="203" y="538"/>
                  </a:moveTo>
                  <a:cubicBezTo>
                    <a:pt x="203" y="538"/>
                    <a:pt x="203" y="538"/>
                    <a:pt x="202" y="538"/>
                  </a:cubicBezTo>
                  <a:cubicBezTo>
                    <a:pt x="203" y="538"/>
                    <a:pt x="203" y="538"/>
                    <a:pt x="203" y="538"/>
                  </a:cubicBezTo>
                  <a:moveTo>
                    <a:pt x="205" y="537"/>
                  </a:moveTo>
                  <a:cubicBezTo>
                    <a:pt x="204" y="537"/>
                    <a:pt x="204" y="537"/>
                    <a:pt x="203" y="537"/>
                  </a:cubicBezTo>
                  <a:cubicBezTo>
                    <a:pt x="204" y="537"/>
                    <a:pt x="204" y="537"/>
                    <a:pt x="205" y="537"/>
                  </a:cubicBezTo>
                  <a:moveTo>
                    <a:pt x="205" y="537"/>
                  </a:moveTo>
                  <a:cubicBezTo>
                    <a:pt x="205" y="537"/>
                    <a:pt x="205" y="537"/>
                    <a:pt x="205" y="537"/>
                  </a:cubicBezTo>
                  <a:cubicBezTo>
                    <a:pt x="205" y="537"/>
                    <a:pt x="205" y="537"/>
                    <a:pt x="205" y="537"/>
                  </a:cubicBezTo>
                  <a:moveTo>
                    <a:pt x="208" y="536"/>
                  </a:moveTo>
                  <a:cubicBezTo>
                    <a:pt x="207" y="536"/>
                    <a:pt x="206" y="536"/>
                    <a:pt x="206" y="536"/>
                  </a:cubicBezTo>
                  <a:cubicBezTo>
                    <a:pt x="206" y="536"/>
                    <a:pt x="207" y="536"/>
                    <a:pt x="208" y="536"/>
                  </a:cubicBezTo>
                  <a:moveTo>
                    <a:pt x="209" y="535"/>
                  </a:moveTo>
                  <a:cubicBezTo>
                    <a:pt x="209" y="535"/>
                    <a:pt x="208" y="535"/>
                    <a:pt x="208" y="535"/>
                  </a:cubicBezTo>
                  <a:cubicBezTo>
                    <a:pt x="208" y="535"/>
                    <a:pt x="209" y="535"/>
                    <a:pt x="209" y="535"/>
                  </a:cubicBezTo>
                  <a:moveTo>
                    <a:pt x="211" y="534"/>
                  </a:moveTo>
                  <a:cubicBezTo>
                    <a:pt x="210" y="534"/>
                    <a:pt x="210" y="534"/>
                    <a:pt x="210" y="534"/>
                  </a:cubicBezTo>
                  <a:cubicBezTo>
                    <a:pt x="210" y="534"/>
                    <a:pt x="211" y="534"/>
                    <a:pt x="211" y="534"/>
                  </a:cubicBezTo>
                  <a:moveTo>
                    <a:pt x="215" y="533"/>
                  </a:moveTo>
                  <a:cubicBezTo>
                    <a:pt x="213" y="533"/>
                    <a:pt x="212" y="534"/>
                    <a:pt x="211" y="534"/>
                  </a:cubicBezTo>
                  <a:cubicBezTo>
                    <a:pt x="212" y="534"/>
                    <a:pt x="213" y="533"/>
                    <a:pt x="215" y="533"/>
                  </a:cubicBezTo>
                  <a:moveTo>
                    <a:pt x="216" y="532"/>
                  </a:moveTo>
                  <a:cubicBezTo>
                    <a:pt x="216" y="532"/>
                    <a:pt x="215" y="532"/>
                    <a:pt x="215" y="532"/>
                  </a:cubicBezTo>
                  <a:cubicBezTo>
                    <a:pt x="215" y="532"/>
                    <a:pt x="216" y="532"/>
                    <a:pt x="216" y="532"/>
                  </a:cubicBezTo>
                  <a:moveTo>
                    <a:pt x="217" y="532"/>
                  </a:moveTo>
                  <a:cubicBezTo>
                    <a:pt x="217" y="532"/>
                    <a:pt x="217" y="532"/>
                    <a:pt x="217" y="532"/>
                  </a:cubicBezTo>
                  <a:cubicBezTo>
                    <a:pt x="217" y="532"/>
                    <a:pt x="217" y="532"/>
                    <a:pt x="217" y="532"/>
                  </a:cubicBezTo>
                  <a:moveTo>
                    <a:pt x="218" y="531"/>
                  </a:moveTo>
                  <a:cubicBezTo>
                    <a:pt x="218" y="531"/>
                    <a:pt x="218" y="531"/>
                    <a:pt x="217" y="531"/>
                  </a:cubicBezTo>
                  <a:cubicBezTo>
                    <a:pt x="218" y="531"/>
                    <a:pt x="218" y="531"/>
                    <a:pt x="218" y="531"/>
                  </a:cubicBezTo>
                  <a:moveTo>
                    <a:pt x="218" y="531"/>
                  </a:moveTo>
                  <a:cubicBezTo>
                    <a:pt x="218" y="531"/>
                    <a:pt x="218" y="531"/>
                    <a:pt x="218" y="531"/>
                  </a:cubicBezTo>
                  <a:cubicBezTo>
                    <a:pt x="218" y="531"/>
                    <a:pt x="218" y="531"/>
                    <a:pt x="218" y="531"/>
                  </a:cubicBezTo>
                  <a:moveTo>
                    <a:pt x="219" y="531"/>
                  </a:moveTo>
                  <a:cubicBezTo>
                    <a:pt x="219" y="531"/>
                    <a:pt x="219" y="531"/>
                    <a:pt x="219" y="531"/>
                  </a:cubicBezTo>
                  <a:cubicBezTo>
                    <a:pt x="219" y="531"/>
                    <a:pt x="219" y="531"/>
                    <a:pt x="219" y="531"/>
                  </a:cubicBezTo>
                  <a:moveTo>
                    <a:pt x="219" y="531"/>
                  </a:moveTo>
                  <a:cubicBezTo>
                    <a:pt x="219" y="531"/>
                    <a:pt x="219" y="531"/>
                    <a:pt x="219" y="531"/>
                  </a:cubicBezTo>
                  <a:cubicBezTo>
                    <a:pt x="219" y="531"/>
                    <a:pt x="219" y="531"/>
                    <a:pt x="219" y="531"/>
                  </a:cubicBezTo>
                  <a:moveTo>
                    <a:pt x="221" y="530"/>
                  </a:moveTo>
                  <a:cubicBezTo>
                    <a:pt x="221" y="530"/>
                    <a:pt x="221" y="530"/>
                    <a:pt x="220" y="530"/>
                  </a:cubicBezTo>
                  <a:cubicBezTo>
                    <a:pt x="221" y="530"/>
                    <a:pt x="221" y="530"/>
                    <a:pt x="221" y="530"/>
                  </a:cubicBezTo>
                  <a:moveTo>
                    <a:pt x="222" y="529"/>
                  </a:moveTo>
                  <a:cubicBezTo>
                    <a:pt x="222" y="530"/>
                    <a:pt x="222" y="530"/>
                    <a:pt x="222" y="530"/>
                  </a:cubicBezTo>
                  <a:cubicBezTo>
                    <a:pt x="222" y="530"/>
                    <a:pt x="222" y="530"/>
                    <a:pt x="222" y="529"/>
                  </a:cubicBezTo>
                  <a:moveTo>
                    <a:pt x="245" y="520"/>
                  </a:moveTo>
                  <a:cubicBezTo>
                    <a:pt x="237" y="523"/>
                    <a:pt x="229" y="526"/>
                    <a:pt x="222" y="529"/>
                  </a:cubicBezTo>
                  <a:cubicBezTo>
                    <a:pt x="230" y="526"/>
                    <a:pt x="237" y="523"/>
                    <a:pt x="245" y="520"/>
                  </a:cubicBezTo>
                  <a:moveTo>
                    <a:pt x="245" y="520"/>
                  </a:moveTo>
                  <a:cubicBezTo>
                    <a:pt x="245" y="520"/>
                    <a:pt x="245" y="520"/>
                    <a:pt x="245" y="520"/>
                  </a:cubicBezTo>
                  <a:cubicBezTo>
                    <a:pt x="245" y="520"/>
                    <a:pt x="245" y="520"/>
                    <a:pt x="245" y="520"/>
                  </a:cubicBezTo>
                  <a:moveTo>
                    <a:pt x="247" y="519"/>
                  </a:moveTo>
                  <a:cubicBezTo>
                    <a:pt x="247" y="519"/>
                    <a:pt x="247" y="519"/>
                    <a:pt x="247" y="519"/>
                  </a:cubicBezTo>
                  <a:cubicBezTo>
                    <a:pt x="247" y="519"/>
                    <a:pt x="247" y="519"/>
                    <a:pt x="247" y="519"/>
                  </a:cubicBezTo>
                  <a:moveTo>
                    <a:pt x="255" y="515"/>
                  </a:moveTo>
                  <a:cubicBezTo>
                    <a:pt x="253" y="516"/>
                    <a:pt x="250" y="517"/>
                    <a:pt x="248" y="519"/>
                  </a:cubicBezTo>
                  <a:cubicBezTo>
                    <a:pt x="250" y="517"/>
                    <a:pt x="253" y="516"/>
                    <a:pt x="255" y="515"/>
                  </a:cubicBezTo>
                  <a:moveTo>
                    <a:pt x="261" y="513"/>
                  </a:moveTo>
                  <a:cubicBezTo>
                    <a:pt x="259" y="514"/>
                    <a:pt x="257" y="514"/>
                    <a:pt x="255" y="515"/>
                  </a:cubicBezTo>
                  <a:cubicBezTo>
                    <a:pt x="257" y="515"/>
                    <a:pt x="259" y="514"/>
                    <a:pt x="261" y="513"/>
                  </a:cubicBezTo>
                  <a:moveTo>
                    <a:pt x="262" y="512"/>
                  </a:moveTo>
                  <a:cubicBezTo>
                    <a:pt x="262" y="512"/>
                    <a:pt x="262" y="513"/>
                    <a:pt x="261" y="513"/>
                  </a:cubicBezTo>
                  <a:cubicBezTo>
                    <a:pt x="262" y="513"/>
                    <a:pt x="262" y="513"/>
                    <a:pt x="262" y="512"/>
                  </a:cubicBezTo>
                  <a:moveTo>
                    <a:pt x="274" y="507"/>
                  </a:moveTo>
                  <a:cubicBezTo>
                    <a:pt x="270" y="509"/>
                    <a:pt x="266" y="511"/>
                    <a:pt x="262" y="512"/>
                  </a:cubicBezTo>
                  <a:cubicBezTo>
                    <a:pt x="266" y="511"/>
                    <a:pt x="270" y="509"/>
                    <a:pt x="274" y="507"/>
                  </a:cubicBezTo>
                  <a:moveTo>
                    <a:pt x="279" y="505"/>
                  </a:moveTo>
                  <a:cubicBezTo>
                    <a:pt x="277" y="506"/>
                    <a:pt x="276" y="507"/>
                    <a:pt x="274" y="507"/>
                  </a:cubicBezTo>
                  <a:cubicBezTo>
                    <a:pt x="276" y="507"/>
                    <a:pt x="277" y="506"/>
                    <a:pt x="279" y="505"/>
                  </a:cubicBezTo>
                  <a:moveTo>
                    <a:pt x="281" y="504"/>
                  </a:moveTo>
                  <a:cubicBezTo>
                    <a:pt x="281" y="505"/>
                    <a:pt x="280" y="505"/>
                    <a:pt x="279" y="505"/>
                  </a:cubicBezTo>
                  <a:cubicBezTo>
                    <a:pt x="280" y="505"/>
                    <a:pt x="280" y="505"/>
                    <a:pt x="281" y="504"/>
                  </a:cubicBezTo>
                  <a:moveTo>
                    <a:pt x="283" y="504"/>
                  </a:moveTo>
                  <a:cubicBezTo>
                    <a:pt x="282" y="504"/>
                    <a:pt x="282" y="504"/>
                    <a:pt x="282" y="504"/>
                  </a:cubicBezTo>
                  <a:cubicBezTo>
                    <a:pt x="282" y="504"/>
                    <a:pt x="282" y="504"/>
                    <a:pt x="283" y="504"/>
                  </a:cubicBezTo>
                  <a:moveTo>
                    <a:pt x="289" y="501"/>
                  </a:moveTo>
                  <a:cubicBezTo>
                    <a:pt x="287" y="502"/>
                    <a:pt x="285" y="503"/>
                    <a:pt x="283" y="503"/>
                  </a:cubicBezTo>
                  <a:cubicBezTo>
                    <a:pt x="285" y="503"/>
                    <a:pt x="287" y="502"/>
                    <a:pt x="289" y="501"/>
                  </a:cubicBezTo>
                  <a:moveTo>
                    <a:pt x="304" y="495"/>
                  </a:moveTo>
                  <a:cubicBezTo>
                    <a:pt x="299" y="497"/>
                    <a:pt x="294" y="499"/>
                    <a:pt x="289" y="501"/>
                  </a:cubicBezTo>
                  <a:cubicBezTo>
                    <a:pt x="294" y="499"/>
                    <a:pt x="299" y="497"/>
                    <a:pt x="304" y="495"/>
                  </a:cubicBezTo>
                  <a:moveTo>
                    <a:pt x="305" y="494"/>
                  </a:moveTo>
                  <a:cubicBezTo>
                    <a:pt x="305" y="494"/>
                    <a:pt x="304" y="494"/>
                    <a:pt x="304" y="495"/>
                  </a:cubicBezTo>
                  <a:cubicBezTo>
                    <a:pt x="304" y="494"/>
                    <a:pt x="305" y="494"/>
                    <a:pt x="305" y="494"/>
                  </a:cubicBezTo>
                  <a:moveTo>
                    <a:pt x="306" y="494"/>
                  </a:moveTo>
                  <a:cubicBezTo>
                    <a:pt x="306" y="494"/>
                    <a:pt x="306" y="494"/>
                    <a:pt x="306" y="494"/>
                  </a:cubicBezTo>
                  <a:cubicBezTo>
                    <a:pt x="306" y="494"/>
                    <a:pt x="306" y="494"/>
                    <a:pt x="306" y="494"/>
                  </a:cubicBezTo>
                  <a:moveTo>
                    <a:pt x="308" y="493"/>
                  </a:moveTo>
                  <a:cubicBezTo>
                    <a:pt x="308" y="493"/>
                    <a:pt x="308" y="493"/>
                    <a:pt x="308" y="493"/>
                  </a:cubicBezTo>
                  <a:cubicBezTo>
                    <a:pt x="308" y="493"/>
                    <a:pt x="308" y="493"/>
                    <a:pt x="308" y="493"/>
                  </a:cubicBezTo>
                  <a:moveTo>
                    <a:pt x="313" y="491"/>
                  </a:moveTo>
                  <a:cubicBezTo>
                    <a:pt x="312" y="491"/>
                    <a:pt x="311" y="492"/>
                    <a:pt x="310" y="492"/>
                  </a:cubicBezTo>
                  <a:cubicBezTo>
                    <a:pt x="311" y="492"/>
                    <a:pt x="312" y="491"/>
                    <a:pt x="313" y="491"/>
                  </a:cubicBezTo>
                  <a:moveTo>
                    <a:pt x="316" y="489"/>
                  </a:moveTo>
                  <a:cubicBezTo>
                    <a:pt x="315" y="490"/>
                    <a:pt x="314" y="490"/>
                    <a:pt x="313" y="491"/>
                  </a:cubicBezTo>
                  <a:cubicBezTo>
                    <a:pt x="314" y="490"/>
                    <a:pt x="315" y="490"/>
                    <a:pt x="316" y="489"/>
                  </a:cubicBezTo>
                  <a:moveTo>
                    <a:pt x="318" y="488"/>
                  </a:moveTo>
                  <a:cubicBezTo>
                    <a:pt x="318" y="489"/>
                    <a:pt x="317" y="489"/>
                    <a:pt x="316" y="489"/>
                  </a:cubicBezTo>
                  <a:cubicBezTo>
                    <a:pt x="317" y="489"/>
                    <a:pt x="318" y="489"/>
                    <a:pt x="318" y="488"/>
                  </a:cubicBezTo>
                  <a:moveTo>
                    <a:pt x="334" y="482"/>
                  </a:moveTo>
                  <a:cubicBezTo>
                    <a:pt x="334" y="482"/>
                    <a:pt x="334" y="482"/>
                    <a:pt x="334" y="482"/>
                  </a:cubicBezTo>
                  <a:cubicBezTo>
                    <a:pt x="334" y="482"/>
                    <a:pt x="334" y="482"/>
                    <a:pt x="334" y="482"/>
                  </a:cubicBezTo>
                  <a:moveTo>
                    <a:pt x="343" y="478"/>
                  </a:moveTo>
                  <a:cubicBezTo>
                    <a:pt x="343" y="478"/>
                    <a:pt x="342" y="478"/>
                    <a:pt x="342" y="478"/>
                  </a:cubicBezTo>
                  <a:cubicBezTo>
                    <a:pt x="343" y="478"/>
                    <a:pt x="343" y="478"/>
                    <a:pt x="343" y="478"/>
                  </a:cubicBezTo>
                  <a:moveTo>
                    <a:pt x="347" y="476"/>
                  </a:moveTo>
                  <a:cubicBezTo>
                    <a:pt x="347" y="476"/>
                    <a:pt x="346" y="477"/>
                    <a:pt x="346" y="477"/>
                  </a:cubicBezTo>
                  <a:cubicBezTo>
                    <a:pt x="346" y="477"/>
                    <a:pt x="347" y="476"/>
                    <a:pt x="347" y="476"/>
                  </a:cubicBezTo>
                  <a:moveTo>
                    <a:pt x="351" y="475"/>
                  </a:moveTo>
                  <a:cubicBezTo>
                    <a:pt x="351" y="475"/>
                    <a:pt x="350" y="475"/>
                    <a:pt x="350" y="475"/>
                  </a:cubicBezTo>
                  <a:cubicBezTo>
                    <a:pt x="350" y="475"/>
                    <a:pt x="351" y="475"/>
                    <a:pt x="351" y="475"/>
                  </a:cubicBezTo>
                  <a:moveTo>
                    <a:pt x="354" y="473"/>
                  </a:moveTo>
                  <a:cubicBezTo>
                    <a:pt x="353" y="474"/>
                    <a:pt x="353" y="474"/>
                    <a:pt x="352" y="474"/>
                  </a:cubicBezTo>
                  <a:cubicBezTo>
                    <a:pt x="352" y="474"/>
                    <a:pt x="353" y="474"/>
                    <a:pt x="354" y="473"/>
                  </a:cubicBezTo>
                  <a:moveTo>
                    <a:pt x="355" y="473"/>
                  </a:moveTo>
                  <a:cubicBezTo>
                    <a:pt x="355" y="473"/>
                    <a:pt x="355" y="473"/>
                    <a:pt x="355" y="473"/>
                  </a:cubicBezTo>
                  <a:cubicBezTo>
                    <a:pt x="355" y="473"/>
                    <a:pt x="355" y="473"/>
                    <a:pt x="355" y="473"/>
                  </a:cubicBezTo>
                  <a:moveTo>
                    <a:pt x="356" y="473"/>
                  </a:moveTo>
                  <a:cubicBezTo>
                    <a:pt x="356" y="473"/>
                    <a:pt x="356" y="473"/>
                    <a:pt x="356" y="473"/>
                  </a:cubicBezTo>
                  <a:cubicBezTo>
                    <a:pt x="356" y="473"/>
                    <a:pt x="356" y="473"/>
                    <a:pt x="356" y="473"/>
                  </a:cubicBezTo>
                  <a:moveTo>
                    <a:pt x="361" y="470"/>
                  </a:moveTo>
                  <a:cubicBezTo>
                    <a:pt x="360" y="471"/>
                    <a:pt x="359" y="471"/>
                    <a:pt x="358" y="471"/>
                  </a:cubicBezTo>
                  <a:cubicBezTo>
                    <a:pt x="359" y="471"/>
                    <a:pt x="360" y="471"/>
                    <a:pt x="361" y="470"/>
                  </a:cubicBezTo>
                  <a:moveTo>
                    <a:pt x="368" y="467"/>
                  </a:moveTo>
                  <a:cubicBezTo>
                    <a:pt x="366" y="468"/>
                    <a:pt x="363" y="469"/>
                    <a:pt x="361" y="470"/>
                  </a:cubicBezTo>
                  <a:cubicBezTo>
                    <a:pt x="363" y="469"/>
                    <a:pt x="366" y="468"/>
                    <a:pt x="368" y="467"/>
                  </a:cubicBezTo>
                  <a:moveTo>
                    <a:pt x="380" y="462"/>
                  </a:moveTo>
                  <a:cubicBezTo>
                    <a:pt x="376" y="464"/>
                    <a:pt x="372" y="466"/>
                    <a:pt x="368" y="467"/>
                  </a:cubicBezTo>
                  <a:cubicBezTo>
                    <a:pt x="372" y="466"/>
                    <a:pt x="376" y="464"/>
                    <a:pt x="380" y="462"/>
                  </a:cubicBezTo>
                  <a:moveTo>
                    <a:pt x="381" y="462"/>
                  </a:moveTo>
                  <a:cubicBezTo>
                    <a:pt x="381" y="462"/>
                    <a:pt x="380" y="462"/>
                    <a:pt x="380" y="462"/>
                  </a:cubicBezTo>
                  <a:cubicBezTo>
                    <a:pt x="380" y="462"/>
                    <a:pt x="381" y="462"/>
                    <a:pt x="381" y="462"/>
                  </a:cubicBezTo>
                  <a:moveTo>
                    <a:pt x="383" y="461"/>
                  </a:moveTo>
                  <a:cubicBezTo>
                    <a:pt x="382" y="461"/>
                    <a:pt x="382" y="462"/>
                    <a:pt x="381" y="462"/>
                  </a:cubicBezTo>
                  <a:cubicBezTo>
                    <a:pt x="381" y="462"/>
                    <a:pt x="382" y="461"/>
                    <a:pt x="383" y="461"/>
                  </a:cubicBezTo>
                  <a:moveTo>
                    <a:pt x="383" y="461"/>
                  </a:moveTo>
                  <a:cubicBezTo>
                    <a:pt x="383" y="461"/>
                    <a:pt x="383" y="461"/>
                    <a:pt x="383" y="461"/>
                  </a:cubicBezTo>
                  <a:cubicBezTo>
                    <a:pt x="383" y="461"/>
                    <a:pt x="383" y="461"/>
                    <a:pt x="383" y="461"/>
                  </a:cubicBezTo>
                  <a:moveTo>
                    <a:pt x="389" y="458"/>
                  </a:moveTo>
                  <a:cubicBezTo>
                    <a:pt x="389" y="459"/>
                    <a:pt x="389" y="459"/>
                    <a:pt x="388" y="459"/>
                  </a:cubicBezTo>
                  <a:cubicBezTo>
                    <a:pt x="389" y="459"/>
                    <a:pt x="389" y="459"/>
                    <a:pt x="389" y="458"/>
                  </a:cubicBezTo>
                  <a:moveTo>
                    <a:pt x="396" y="455"/>
                  </a:moveTo>
                  <a:cubicBezTo>
                    <a:pt x="396" y="456"/>
                    <a:pt x="396" y="456"/>
                    <a:pt x="395" y="456"/>
                  </a:cubicBezTo>
                  <a:cubicBezTo>
                    <a:pt x="396" y="456"/>
                    <a:pt x="396" y="456"/>
                    <a:pt x="396" y="455"/>
                  </a:cubicBezTo>
                  <a:moveTo>
                    <a:pt x="399" y="454"/>
                  </a:moveTo>
                  <a:cubicBezTo>
                    <a:pt x="399" y="454"/>
                    <a:pt x="399" y="454"/>
                    <a:pt x="399" y="454"/>
                  </a:cubicBezTo>
                  <a:cubicBezTo>
                    <a:pt x="399" y="454"/>
                    <a:pt x="399" y="454"/>
                    <a:pt x="399" y="454"/>
                  </a:cubicBezTo>
                  <a:moveTo>
                    <a:pt x="403" y="452"/>
                  </a:moveTo>
                  <a:cubicBezTo>
                    <a:pt x="402" y="453"/>
                    <a:pt x="401" y="453"/>
                    <a:pt x="400" y="454"/>
                  </a:cubicBezTo>
                  <a:cubicBezTo>
                    <a:pt x="401" y="453"/>
                    <a:pt x="402" y="453"/>
                    <a:pt x="403" y="452"/>
                  </a:cubicBezTo>
                  <a:moveTo>
                    <a:pt x="405" y="452"/>
                  </a:moveTo>
                  <a:cubicBezTo>
                    <a:pt x="404" y="452"/>
                    <a:pt x="404" y="452"/>
                    <a:pt x="403" y="452"/>
                  </a:cubicBezTo>
                  <a:cubicBezTo>
                    <a:pt x="404" y="452"/>
                    <a:pt x="404" y="452"/>
                    <a:pt x="405" y="452"/>
                  </a:cubicBezTo>
                  <a:moveTo>
                    <a:pt x="406" y="451"/>
                  </a:moveTo>
                  <a:cubicBezTo>
                    <a:pt x="406" y="451"/>
                    <a:pt x="406" y="451"/>
                    <a:pt x="405" y="451"/>
                  </a:cubicBezTo>
                  <a:cubicBezTo>
                    <a:pt x="406" y="451"/>
                    <a:pt x="406" y="451"/>
                    <a:pt x="406" y="451"/>
                  </a:cubicBezTo>
                  <a:moveTo>
                    <a:pt x="409" y="450"/>
                  </a:moveTo>
                  <a:cubicBezTo>
                    <a:pt x="408" y="450"/>
                    <a:pt x="408" y="450"/>
                    <a:pt x="408" y="450"/>
                  </a:cubicBezTo>
                  <a:cubicBezTo>
                    <a:pt x="408" y="450"/>
                    <a:pt x="408" y="450"/>
                    <a:pt x="409" y="450"/>
                  </a:cubicBezTo>
                  <a:moveTo>
                    <a:pt x="412" y="449"/>
                  </a:moveTo>
                  <a:cubicBezTo>
                    <a:pt x="411" y="449"/>
                    <a:pt x="410" y="449"/>
                    <a:pt x="409" y="450"/>
                  </a:cubicBezTo>
                  <a:cubicBezTo>
                    <a:pt x="410" y="449"/>
                    <a:pt x="411" y="449"/>
                    <a:pt x="412" y="449"/>
                  </a:cubicBezTo>
                  <a:moveTo>
                    <a:pt x="414" y="448"/>
                  </a:moveTo>
                  <a:cubicBezTo>
                    <a:pt x="414" y="448"/>
                    <a:pt x="413" y="448"/>
                    <a:pt x="413" y="448"/>
                  </a:cubicBezTo>
                  <a:cubicBezTo>
                    <a:pt x="413" y="448"/>
                    <a:pt x="414" y="448"/>
                    <a:pt x="414" y="448"/>
                  </a:cubicBezTo>
                  <a:moveTo>
                    <a:pt x="417" y="446"/>
                  </a:moveTo>
                  <a:cubicBezTo>
                    <a:pt x="416" y="447"/>
                    <a:pt x="415" y="447"/>
                    <a:pt x="414" y="448"/>
                  </a:cubicBezTo>
                  <a:cubicBezTo>
                    <a:pt x="415" y="447"/>
                    <a:pt x="416" y="447"/>
                    <a:pt x="417" y="446"/>
                  </a:cubicBezTo>
                  <a:moveTo>
                    <a:pt x="422" y="445"/>
                  </a:moveTo>
                  <a:cubicBezTo>
                    <a:pt x="421" y="445"/>
                    <a:pt x="421" y="445"/>
                    <a:pt x="421" y="445"/>
                  </a:cubicBezTo>
                  <a:cubicBezTo>
                    <a:pt x="421" y="445"/>
                    <a:pt x="421" y="445"/>
                    <a:pt x="422" y="445"/>
                  </a:cubicBezTo>
                  <a:moveTo>
                    <a:pt x="423" y="444"/>
                  </a:moveTo>
                  <a:cubicBezTo>
                    <a:pt x="423" y="444"/>
                    <a:pt x="422" y="444"/>
                    <a:pt x="422" y="444"/>
                  </a:cubicBezTo>
                  <a:cubicBezTo>
                    <a:pt x="422" y="444"/>
                    <a:pt x="423" y="444"/>
                    <a:pt x="423" y="444"/>
                  </a:cubicBezTo>
                  <a:moveTo>
                    <a:pt x="433" y="440"/>
                  </a:moveTo>
                  <a:cubicBezTo>
                    <a:pt x="430" y="441"/>
                    <a:pt x="427" y="442"/>
                    <a:pt x="424" y="443"/>
                  </a:cubicBezTo>
                  <a:cubicBezTo>
                    <a:pt x="427" y="442"/>
                    <a:pt x="430" y="441"/>
                    <a:pt x="433" y="440"/>
                  </a:cubicBezTo>
                  <a:moveTo>
                    <a:pt x="434" y="439"/>
                  </a:moveTo>
                  <a:cubicBezTo>
                    <a:pt x="434" y="439"/>
                    <a:pt x="433" y="440"/>
                    <a:pt x="433" y="440"/>
                  </a:cubicBezTo>
                  <a:cubicBezTo>
                    <a:pt x="433" y="440"/>
                    <a:pt x="434" y="439"/>
                    <a:pt x="434" y="439"/>
                  </a:cubicBezTo>
                  <a:moveTo>
                    <a:pt x="439" y="437"/>
                  </a:moveTo>
                  <a:cubicBezTo>
                    <a:pt x="438" y="438"/>
                    <a:pt x="437" y="438"/>
                    <a:pt x="436" y="439"/>
                  </a:cubicBezTo>
                  <a:cubicBezTo>
                    <a:pt x="437" y="438"/>
                    <a:pt x="438" y="438"/>
                    <a:pt x="439" y="437"/>
                  </a:cubicBezTo>
                  <a:moveTo>
                    <a:pt x="441" y="436"/>
                  </a:moveTo>
                  <a:cubicBezTo>
                    <a:pt x="440" y="437"/>
                    <a:pt x="440" y="437"/>
                    <a:pt x="440" y="437"/>
                  </a:cubicBezTo>
                  <a:cubicBezTo>
                    <a:pt x="440" y="437"/>
                    <a:pt x="440" y="437"/>
                    <a:pt x="441" y="436"/>
                  </a:cubicBezTo>
                  <a:moveTo>
                    <a:pt x="443" y="435"/>
                  </a:moveTo>
                  <a:cubicBezTo>
                    <a:pt x="442" y="436"/>
                    <a:pt x="442" y="436"/>
                    <a:pt x="442" y="436"/>
                  </a:cubicBezTo>
                  <a:cubicBezTo>
                    <a:pt x="442" y="436"/>
                    <a:pt x="442" y="436"/>
                    <a:pt x="443" y="435"/>
                  </a:cubicBezTo>
                  <a:moveTo>
                    <a:pt x="444" y="435"/>
                  </a:moveTo>
                  <a:cubicBezTo>
                    <a:pt x="444" y="435"/>
                    <a:pt x="444" y="435"/>
                    <a:pt x="444" y="435"/>
                  </a:cubicBezTo>
                  <a:cubicBezTo>
                    <a:pt x="444" y="435"/>
                    <a:pt x="444" y="435"/>
                    <a:pt x="444" y="435"/>
                  </a:cubicBezTo>
                  <a:moveTo>
                    <a:pt x="446" y="434"/>
                  </a:moveTo>
                  <a:cubicBezTo>
                    <a:pt x="446" y="434"/>
                    <a:pt x="446" y="434"/>
                    <a:pt x="446" y="434"/>
                  </a:cubicBezTo>
                  <a:cubicBezTo>
                    <a:pt x="446" y="434"/>
                    <a:pt x="446" y="434"/>
                    <a:pt x="446" y="434"/>
                  </a:cubicBezTo>
                  <a:moveTo>
                    <a:pt x="452" y="432"/>
                  </a:moveTo>
                  <a:cubicBezTo>
                    <a:pt x="450" y="432"/>
                    <a:pt x="449" y="433"/>
                    <a:pt x="447" y="434"/>
                  </a:cubicBezTo>
                  <a:cubicBezTo>
                    <a:pt x="449" y="433"/>
                    <a:pt x="450" y="432"/>
                    <a:pt x="452" y="432"/>
                  </a:cubicBezTo>
                  <a:moveTo>
                    <a:pt x="461" y="428"/>
                  </a:moveTo>
                  <a:cubicBezTo>
                    <a:pt x="458" y="429"/>
                    <a:pt x="456" y="430"/>
                    <a:pt x="453" y="431"/>
                  </a:cubicBezTo>
                  <a:cubicBezTo>
                    <a:pt x="456" y="430"/>
                    <a:pt x="458" y="429"/>
                    <a:pt x="461" y="428"/>
                  </a:cubicBezTo>
                  <a:moveTo>
                    <a:pt x="464" y="426"/>
                  </a:moveTo>
                  <a:cubicBezTo>
                    <a:pt x="464" y="427"/>
                    <a:pt x="463" y="427"/>
                    <a:pt x="463" y="427"/>
                  </a:cubicBezTo>
                  <a:cubicBezTo>
                    <a:pt x="463" y="427"/>
                    <a:pt x="464" y="427"/>
                    <a:pt x="464" y="426"/>
                  </a:cubicBezTo>
                  <a:moveTo>
                    <a:pt x="468" y="425"/>
                  </a:moveTo>
                  <a:cubicBezTo>
                    <a:pt x="467" y="425"/>
                    <a:pt x="465" y="426"/>
                    <a:pt x="464" y="426"/>
                  </a:cubicBezTo>
                  <a:cubicBezTo>
                    <a:pt x="466" y="426"/>
                    <a:pt x="467" y="425"/>
                    <a:pt x="468" y="425"/>
                  </a:cubicBezTo>
                  <a:moveTo>
                    <a:pt x="472" y="423"/>
                  </a:moveTo>
                  <a:cubicBezTo>
                    <a:pt x="471" y="423"/>
                    <a:pt x="470" y="424"/>
                    <a:pt x="470" y="424"/>
                  </a:cubicBezTo>
                  <a:cubicBezTo>
                    <a:pt x="470" y="424"/>
                    <a:pt x="471" y="423"/>
                    <a:pt x="472" y="423"/>
                  </a:cubicBezTo>
                  <a:moveTo>
                    <a:pt x="484" y="418"/>
                  </a:moveTo>
                  <a:cubicBezTo>
                    <a:pt x="484" y="418"/>
                    <a:pt x="484" y="418"/>
                    <a:pt x="483" y="418"/>
                  </a:cubicBezTo>
                  <a:cubicBezTo>
                    <a:pt x="484" y="418"/>
                    <a:pt x="484" y="418"/>
                    <a:pt x="484" y="418"/>
                  </a:cubicBezTo>
                  <a:moveTo>
                    <a:pt x="485" y="417"/>
                  </a:moveTo>
                  <a:cubicBezTo>
                    <a:pt x="485" y="417"/>
                    <a:pt x="485" y="418"/>
                    <a:pt x="485" y="418"/>
                  </a:cubicBezTo>
                  <a:cubicBezTo>
                    <a:pt x="485" y="418"/>
                    <a:pt x="485" y="417"/>
                    <a:pt x="485" y="417"/>
                  </a:cubicBezTo>
                  <a:moveTo>
                    <a:pt x="488" y="416"/>
                  </a:moveTo>
                  <a:cubicBezTo>
                    <a:pt x="488" y="416"/>
                    <a:pt x="487" y="417"/>
                    <a:pt x="486" y="417"/>
                  </a:cubicBezTo>
                  <a:cubicBezTo>
                    <a:pt x="487" y="417"/>
                    <a:pt x="488" y="416"/>
                    <a:pt x="488" y="416"/>
                  </a:cubicBezTo>
                  <a:moveTo>
                    <a:pt x="491" y="415"/>
                  </a:moveTo>
                  <a:cubicBezTo>
                    <a:pt x="490" y="415"/>
                    <a:pt x="490" y="415"/>
                    <a:pt x="490" y="415"/>
                  </a:cubicBezTo>
                  <a:cubicBezTo>
                    <a:pt x="490" y="415"/>
                    <a:pt x="490" y="415"/>
                    <a:pt x="491" y="415"/>
                  </a:cubicBezTo>
                  <a:moveTo>
                    <a:pt x="491" y="415"/>
                  </a:moveTo>
                  <a:cubicBezTo>
                    <a:pt x="491" y="415"/>
                    <a:pt x="491" y="415"/>
                    <a:pt x="491" y="415"/>
                  </a:cubicBezTo>
                  <a:cubicBezTo>
                    <a:pt x="491" y="415"/>
                    <a:pt x="491" y="415"/>
                    <a:pt x="491" y="415"/>
                  </a:cubicBezTo>
                  <a:moveTo>
                    <a:pt x="498" y="412"/>
                  </a:moveTo>
                  <a:cubicBezTo>
                    <a:pt x="497" y="412"/>
                    <a:pt x="497" y="413"/>
                    <a:pt x="496" y="413"/>
                  </a:cubicBezTo>
                  <a:cubicBezTo>
                    <a:pt x="497" y="413"/>
                    <a:pt x="497" y="412"/>
                    <a:pt x="498" y="412"/>
                  </a:cubicBezTo>
                  <a:moveTo>
                    <a:pt x="501" y="411"/>
                  </a:moveTo>
                  <a:cubicBezTo>
                    <a:pt x="500" y="411"/>
                    <a:pt x="499" y="412"/>
                    <a:pt x="498" y="412"/>
                  </a:cubicBezTo>
                  <a:cubicBezTo>
                    <a:pt x="499" y="412"/>
                    <a:pt x="500" y="411"/>
                    <a:pt x="501" y="411"/>
                  </a:cubicBezTo>
                  <a:moveTo>
                    <a:pt x="515" y="405"/>
                  </a:moveTo>
                  <a:cubicBezTo>
                    <a:pt x="512" y="406"/>
                    <a:pt x="509" y="407"/>
                    <a:pt x="506" y="409"/>
                  </a:cubicBezTo>
                  <a:cubicBezTo>
                    <a:pt x="509" y="407"/>
                    <a:pt x="512" y="406"/>
                    <a:pt x="515" y="405"/>
                  </a:cubicBezTo>
                  <a:moveTo>
                    <a:pt x="520" y="403"/>
                  </a:moveTo>
                  <a:cubicBezTo>
                    <a:pt x="520" y="403"/>
                    <a:pt x="519" y="403"/>
                    <a:pt x="519" y="403"/>
                  </a:cubicBezTo>
                  <a:cubicBezTo>
                    <a:pt x="519" y="403"/>
                    <a:pt x="520" y="403"/>
                    <a:pt x="520" y="403"/>
                  </a:cubicBezTo>
                  <a:moveTo>
                    <a:pt x="523" y="401"/>
                  </a:moveTo>
                  <a:cubicBezTo>
                    <a:pt x="523" y="402"/>
                    <a:pt x="522" y="402"/>
                    <a:pt x="521" y="402"/>
                  </a:cubicBezTo>
                  <a:cubicBezTo>
                    <a:pt x="522" y="402"/>
                    <a:pt x="523" y="402"/>
                    <a:pt x="523" y="401"/>
                  </a:cubicBezTo>
                  <a:moveTo>
                    <a:pt x="524" y="401"/>
                  </a:moveTo>
                  <a:cubicBezTo>
                    <a:pt x="524" y="401"/>
                    <a:pt x="524" y="401"/>
                    <a:pt x="524" y="401"/>
                  </a:cubicBezTo>
                  <a:cubicBezTo>
                    <a:pt x="524" y="401"/>
                    <a:pt x="524" y="401"/>
                    <a:pt x="524" y="401"/>
                  </a:cubicBezTo>
                  <a:moveTo>
                    <a:pt x="531" y="398"/>
                  </a:moveTo>
                  <a:cubicBezTo>
                    <a:pt x="531" y="398"/>
                    <a:pt x="530" y="398"/>
                    <a:pt x="529" y="399"/>
                  </a:cubicBezTo>
                  <a:cubicBezTo>
                    <a:pt x="530" y="398"/>
                    <a:pt x="531" y="398"/>
                    <a:pt x="531" y="398"/>
                  </a:cubicBezTo>
                  <a:moveTo>
                    <a:pt x="536" y="396"/>
                  </a:moveTo>
                  <a:cubicBezTo>
                    <a:pt x="535" y="396"/>
                    <a:pt x="534" y="397"/>
                    <a:pt x="534" y="397"/>
                  </a:cubicBezTo>
                  <a:cubicBezTo>
                    <a:pt x="534" y="397"/>
                    <a:pt x="535" y="396"/>
                    <a:pt x="536" y="396"/>
                  </a:cubicBezTo>
                  <a:moveTo>
                    <a:pt x="539" y="395"/>
                  </a:moveTo>
                  <a:cubicBezTo>
                    <a:pt x="538" y="395"/>
                    <a:pt x="537" y="396"/>
                    <a:pt x="536" y="396"/>
                  </a:cubicBezTo>
                  <a:cubicBezTo>
                    <a:pt x="537" y="396"/>
                    <a:pt x="538" y="395"/>
                    <a:pt x="539" y="395"/>
                  </a:cubicBezTo>
                  <a:moveTo>
                    <a:pt x="560" y="386"/>
                  </a:moveTo>
                  <a:cubicBezTo>
                    <a:pt x="560" y="386"/>
                    <a:pt x="560" y="386"/>
                    <a:pt x="559" y="386"/>
                  </a:cubicBezTo>
                  <a:cubicBezTo>
                    <a:pt x="560" y="386"/>
                    <a:pt x="560" y="386"/>
                    <a:pt x="560" y="386"/>
                  </a:cubicBezTo>
                  <a:moveTo>
                    <a:pt x="561" y="385"/>
                  </a:moveTo>
                  <a:cubicBezTo>
                    <a:pt x="561" y="385"/>
                    <a:pt x="561" y="385"/>
                    <a:pt x="560" y="386"/>
                  </a:cubicBezTo>
                  <a:cubicBezTo>
                    <a:pt x="561" y="385"/>
                    <a:pt x="561" y="385"/>
                    <a:pt x="561" y="385"/>
                  </a:cubicBezTo>
                  <a:moveTo>
                    <a:pt x="562" y="385"/>
                  </a:moveTo>
                  <a:cubicBezTo>
                    <a:pt x="562" y="385"/>
                    <a:pt x="562" y="385"/>
                    <a:pt x="562" y="385"/>
                  </a:cubicBezTo>
                  <a:cubicBezTo>
                    <a:pt x="562" y="385"/>
                    <a:pt x="562" y="385"/>
                    <a:pt x="562" y="385"/>
                  </a:cubicBezTo>
                  <a:moveTo>
                    <a:pt x="566" y="383"/>
                  </a:moveTo>
                  <a:cubicBezTo>
                    <a:pt x="565" y="384"/>
                    <a:pt x="564" y="384"/>
                    <a:pt x="563" y="384"/>
                  </a:cubicBezTo>
                  <a:cubicBezTo>
                    <a:pt x="564" y="384"/>
                    <a:pt x="565" y="384"/>
                    <a:pt x="566" y="383"/>
                  </a:cubicBezTo>
                  <a:moveTo>
                    <a:pt x="566" y="383"/>
                  </a:moveTo>
                  <a:cubicBezTo>
                    <a:pt x="566" y="383"/>
                    <a:pt x="566" y="383"/>
                    <a:pt x="566" y="383"/>
                  </a:cubicBezTo>
                  <a:cubicBezTo>
                    <a:pt x="566" y="383"/>
                    <a:pt x="566" y="383"/>
                    <a:pt x="566" y="383"/>
                  </a:cubicBezTo>
                  <a:moveTo>
                    <a:pt x="578" y="378"/>
                  </a:moveTo>
                  <a:cubicBezTo>
                    <a:pt x="576" y="379"/>
                    <a:pt x="574" y="380"/>
                    <a:pt x="572" y="381"/>
                  </a:cubicBezTo>
                  <a:cubicBezTo>
                    <a:pt x="574" y="380"/>
                    <a:pt x="576" y="379"/>
                    <a:pt x="578" y="378"/>
                  </a:cubicBezTo>
                  <a:moveTo>
                    <a:pt x="580" y="377"/>
                  </a:moveTo>
                  <a:cubicBezTo>
                    <a:pt x="579" y="377"/>
                    <a:pt x="579" y="378"/>
                    <a:pt x="579" y="378"/>
                  </a:cubicBezTo>
                  <a:cubicBezTo>
                    <a:pt x="579" y="378"/>
                    <a:pt x="579" y="377"/>
                    <a:pt x="580" y="377"/>
                  </a:cubicBezTo>
                  <a:moveTo>
                    <a:pt x="583" y="376"/>
                  </a:moveTo>
                  <a:cubicBezTo>
                    <a:pt x="583" y="376"/>
                    <a:pt x="582" y="376"/>
                    <a:pt x="582" y="376"/>
                  </a:cubicBezTo>
                  <a:cubicBezTo>
                    <a:pt x="582" y="376"/>
                    <a:pt x="583" y="376"/>
                    <a:pt x="583" y="376"/>
                  </a:cubicBezTo>
                  <a:moveTo>
                    <a:pt x="584" y="375"/>
                  </a:moveTo>
                  <a:cubicBezTo>
                    <a:pt x="584" y="376"/>
                    <a:pt x="583" y="376"/>
                    <a:pt x="583" y="376"/>
                  </a:cubicBezTo>
                  <a:cubicBezTo>
                    <a:pt x="583" y="376"/>
                    <a:pt x="584" y="376"/>
                    <a:pt x="584" y="375"/>
                  </a:cubicBezTo>
                  <a:moveTo>
                    <a:pt x="585" y="375"/>
                  </a:moveTo>
                  <a:cubicBezTo>
                    <a:pt x="585" y="375"/>
                    <a:pt x="585" y="375"/>
                    <a:pt x="584" y="375"/>
                  </a:cubicBezTo>
                  <a:cubicBezTo>
                    <a:pt x="585" y="375"/>
                    <a:pt x="585" y="375"/>
                    <a:pt x="585" y="375"/>
                  </a:cubicBezTo>
                  <a:moveTo>
                    <a:pt x="588" y="374"/>
                  </a:moveTo>
                  <a:cubicBezTo>
                    <a:pt x="587" y="374"/>
                    <a:pt x="586" y="375"/>
                    <a:pt x="585" y="375"/>
                  </a:cubicBezTo>
                  <a:cubicBezTo>
                    <a:pt x="586" y="375"/>
                    <a:pt x="587" y="374"/>
                    <a:pt x="588" y="374"/>
                  </a:cubicBezTo>
                  <a:moveTo>
                    <a:pt x="590" y="373"/>
                  </a:moveTo>
                  <a:cubicBezTo>
                    <a:pt x="589" y="373"/>
                    <a:pt x="589" y="373"/>
                    <a:pt x="588" y="374"/>
                  </a:cubicBezTo>
                  <a:cubicBezTo>
                    <a:pt x="589" y="373"/>
                    <a:pt x="589" y="373"/>
                    <a:pt x="590" y="373"/>
                  </a:cubicBezTo>
                  <a:moveTo>
                    <a:pt x="592" y="372"/>
                  </a:moveTo>
                  <a:cubicBezTo>
                    <a:pt x="592" y="372"/>
                    <a:pt x="591" y="372"/>
                    <a:pt x="591" y="372"/>
                  </a:cubicBezTo>
                  <a:cubicBezTo>
                    <a:pt x="591" y="372"/>
                    <a:pt x="592" y="372"/>
                    <a:pt x="592" y="372"/>
                  </a:cubicBezTo>
                  <a:moveTo>
                    <a:pt x="594" y="371"/>
                  </a:moveTo>
                  <a:cubicBezTo>
                    <a:pt x="594" y="371"/>
                    <a:pt x="593" y="372"/>
                    <a:pt x="592" y="372"/>
                  </a:cubicBezTo>
                  <a:cubicBezTo>
                    <a:pt x="593" y="372"/>
                    <a:pt x="594" y="371"/>
                    <a:pt x="594" y="371"/>
                  </a:cubicBezTo>
                  <a:moveTo>
                    <a:pt x="599" y="369"/>
                  </a:moveTo>
                  <a:cubicBezTo>
                    <a:pt x="598" y="370"/>
                    <a:pt x="597" y="370"/>
                    <a:pt x="596" y="370"/>
                  </a:cubicBezTo>
                  <a:cubicBezTo>
                    <a:pt x="597" y="370"/>
                    <a:pt x="598" y="370"/>
                    <a:pt x="599" y="369"/>
                  </a:cubicBezTo>
                  <a:moveTo>
                    <a:pt x="603" y="368"/>
                  </a:moveTo>
                  <a:cubicBezTo>
                    <a:pt x="602" y="368"/>
                    <a:pt x="601" y="368"/>
                    <a:pt x="601" y="368"/>
                  </a:cubicBezTo>
                  <a:cubicBezTo>
                    <a:pt x="601" y="368"/>
                    <a:pt x="602" y="368"/>
                    <a:pt x="603" y="368"/>
                  </a:cubicBezTo>
                  <a:moveTo>
                    <a:pt x="604" y="367"/>
                  </a:moveTo>
                  <a:cubicBezTo>
                    <a:pt x="604" y="367"/>
                    <a:pt x="603" y="367"/>
                    <a:pt x="603" y="367"/>
                  </a:cubicBezTo>
                  <a:cubicBezTo>
                    <a:pt x="603" y="367"/>
                    <a:pt x="604" y="367"/>
                    <a:pt x="604" y="367"/>
                  </a:cubicBezTo>
                  <a:moveTo>
                    <a:pt x="605" y="367"/>
                  </a:moveTo>
                  <a:cubicBezTo>
                    <a:pt x="605" y="367"/>
                    <a:pt x="605" y="367"/>
                    <a:pt x="605" y="367"/>
                  </a:cubicBezTo>
                  <a:cubicBezTo>
                    <a:pt x="605" y="367"/>
                    <a:pt x="605" y="367"/>
                    <a:pt x="605" y="367"/>
                  </a:cubicBezTo>
                  <a:moveTo>
                    <a:pt x="609" y="365"/>
                  </a:moveTo>
                  <a:cubicBezTo>
                    <a:pt x="608" y="365"/>
                    <a:pt x="608" y="365"/>
                    <a:pt x="608" y="365"/>
                  </a:cubicBezTo>
                  <a:cubicBezTo>
                    <a:pt x="608" y="365"/>
                    <a:pt x="608" y="365"/>
                    <a:pt x="609" y="365"/>
                  </a:cubicBezTo>
                  <a:moveTo>
                    <a:pt x="610" y="364"/>
                  </a:moveTo>
                  <a:cubicBezTo>
                    <a:pt x="610" y="364"/>
                    <a:pt x="609" y="365"/>
                    <a:pt x="609" y="365"/>
                  </a:cubicBezTo>
                  <a:cubicBezTo>
                    <a:pt x="610" y="365"/>
                    <a:pt x="610" y="365"/>
                    <a:pt x="610" y="364"/>
                  </a:cubicBezTo>
                  <a:moveTo>
                    <a:pt x="611" y="364"/>
                  </a:moveTo>
                  <a:cubicBezTo>
                    <a:pt x="611" y="364"/>
                    <a:pt x="611" y="364"/>
                    <a:pt x="611" y="364"/>
                  </a:cubicBezTo>
                  <a:cubicBezTo>
                    <a:pt x="611" y="364"/>
                    <a:pt x="611" y="364"/>
                    <a:pt x="611" y="364"/>
                  </a:cubicBezTo>
                  <a:moveTo>
                    <a:pt x="646" y="349"/>
                  </a:moveTo>
                  <a:cubicBezTo>
                    <a:pt x="646" y="349"/>
                    <a:pt x="645" y="349"/>
                    <a:pt x="645" y="350"/>
                  </a:cubicBezTo>
                  <a:cubicBezTo>
                    <a:pt x="645" y="349"/>
                    <a:pt x="646" y="349"/>
                    <a:pt x="646" y="349"/>
                  </a:cubicBezTo>
                  <a:moveTo>
                    <a:pt x="652" y="347"/>
                  </a:moveTo>
                  <a:cubicBezTo>
                    <a:pt x="651" y="347"/>
                    <a:pt x="651" y="347"/>
                    <a:pt x="651" y="347"/>
                  </a:cubicBezTo>
                  <a:cubicBezTo>
                    <a:pt x="651" y="347"/>
                    <a:pt x="651" y="347"/>
                    <a:pt x="652" y="347"/>
                  </a:cubicBezTo>
                  <a:moveTo>
                    <a:pt x="653" y="346"/>
                  </a:moveTo>
                  <a:cubicBezTo>
                    <a:pt x="652" y="346"/>
                    <a:pt x="652" y="346"/>
                    <a:pt x="652" y="347"/>
                  </a:cubicBezTo>
                  <a:cubicBezTo>
                    <a:pt x="652" y="346"/>
                    <a:pt x="652" y="346"/>
                    <a:pt x="653" y="346"/>
                  </a:cubicBezTo>
                  <a:moveTo>
                    <a:pt x="654" y="346"/>
                  </a:moveTo>
                  <a:cubicBezTo>
                    <a:pt x="654" y="346"/>
                    <a:pt x="654" y="346"/>
                    <a:pt x="654" y="346"/>
                  </a:cubicBezTo>
                  <a:cubicBezTo>
                    <a:pt x="654" y="346"/>
                    <a:pt x="654" y="346"/>
                    <a:pt x="654" y="346"/>
                  </a:cubicBezTo>
                  <a:moveTo>
                    <a:pt x="657" y="344"/>
                  </a:moveTo>
                  <a:cubicBezTo>
                    <a:pt x="657" y="345"/>
                    <a:pt x="656" y="345"/>
                    <a:pt x="656" y="345"/>
                  </a:cubicBezTo>
                  <a:cubicBezTo>
                    <a:pt x="656" y="345"/>
                    <a:pt x="657" y="344"/>
                    <a:pt x="657" y="344"/>
                  </a:cubicBezTo>
                  <a:moveTo>
                    <a:pt x="660" y="343"/>
                  </a:moveTo>
                  <a:cubicBezTo>
                    <a:pt x="660" y="343"/>
                    <a:pt x="660" y="343"/>
                    <a:pt x="659" y="343"/>
                  </a:cubicBezTo>
                  <a:cubicBezTo>
                    <a:pt x="660" y="343"/>
                    <a:pt x="660" y="343"/>
                    <a:pt x="660" y="343"/>
                  </a:cubicBezTo>
                  <a:moveTo>
                    <a:pt x="662" y="342"/>
                  </a:moveTo>
                  <a:cubicBezTo>
                    <a:pt x="661" y="343"/>
                    <a:pt x="661" y="343"/>
                    <a:pt x="661" y="343"/>
                  </a:cubicBezTo>
                  <a:cubicBezTo>
                    <a:pt x="661" y="343"/>
                    <a:pt x="661" y="343"/>
                    <a:pt x="662" y="342"/>
                  </a:cubicBezTo>
                  <a:moveTo>
                    <a:pt x="663" y="342"/>
                  </a:moveTo>
                  <a:cubicBezTo>
                    <a:pt x="663" y="342"/>
                    <a:pt x="662" y="342"/>
                    <a:pt x="662" y="342"/>
                  </a:cubicBezTo>
                  <a:cubicBezTo>
                    <a:pt x="662" y="342"/>
                    <a:pt x="663" y="342"/>
                    <a:pt x="663" y="342"/>
                  </a:cubicBezTo>
                  <a:moveTo>
                    <a:pt x="666" y="341"/>
                  </a:moveTo>
                  <a:cubicBezTo>
                    <a:pt x="665" y="341"/>
                    <a:pt x="664" y="341"/>
                    <a:pt x="664" y="342"/>
                  </a:cubicBezTo>
                  <a:cubicBezTo>
                    <a:pt x="664" y="341"/>
                    <a:pt x="665" y="341"/>
                    <a:pt x="666" y="341"/>
                  </a:cubicBezTo>
                  <a:moveTo>
                    <a:pt x="668" y="340"/>
                  </a:moveTo>
                  <a:cubicBezTo>
                    <a:pt x="667" y="340"/>
                    <a:pt x="667" y="340"/>
                    <a:pt x="667" y="340"/>
                  </a:cubicBezTo>
                  <a:cubicBezTo>
                    <a:pt x="667" y="340"/>
                    <a:pt x="667" y="340"/>
                    <a:pt x="668" y="340"/>
                  </a:cubicBezTo>
                  <a:moveTo>
                    <a:pt x="670" y="339"/>
                  </a:moveTo>
                  <a:cubicBezTo>
                    <a:pt x="670" y="339"/>
                    <a:pt x="669" y="339"/>
                    <a:pt x="668" y="340"/>
                  </a:cubicBezTo>
                  <a:cubicBezTo>
                    <a:pt x="669" y="339"/>
                    <a:pt x="669" y="339"/>
                    <a:pt x="670" y="339"/>
                  </a:cubicBezTo>
                  <a:moveTo>
                    <a:pt x="672" y="338"/>
                  </a:moveTo>
                  <a:cubicBezTo>
                    <a:pt x="671" y="338"/>
                    <a:pt x="671" y="338"/>
                    <a:pt x="671" y="339"/>
                  </a:cubicBezTo>
                  <a:cubicBezTo>
                    <a:pt x="671" y="338"/>
                    <a:pt x="671" y="338"/>
                    <a:pt x="672" y="338"/>
                  </a:cubicBezTo>
                  <a:moveTo>
                    <a:pt x="673" y="338"/>
                  </a:moveTo>
                  <a:cubicBezTo>
                    <a:pt x="673" y="338"/>
                    <a:pt x="672" y="338"/>
                    <a:pt x="672" y="338"/>
                  </a:cubicBezTo>
                  <a:cubicBezTo>
                    <a:pt x="672" y="338"/>
                    <a:pt x="673" y="338"/>
                    <a:pt x="673" y="338"/>
                  </a:cubicBezTo>
                  <a:moveTo>
                    <a:pt x="674" y="337"/>
                  </a:moveTo>
                  <a:cubicBezTo>
                    <a:pt x="674" y="337"/>
                    <a:pt x="674" y="337"/>
                    <a:pt x="674" y="337"/>
                  </a:cubicBezTo>
                  <a:cubicBezTo>
                    <a:pt x="674" y="337"/>
                    <a:pt x="674" y="337"/>
                    <a:pt x="674" y="337"/>
                  </a:cubicBezTo>
                  <a:moveTo>
                    <a:pt x="686" y="332"/>
                  </a:moveTo>
                  <a:cubicBezTo>
                    <a:pt x="684" y="333"/>
                    <a:pt x="682" y="334"/>
                    <a:pt x="679" y="335"/>
                  </a:cubicBezTo>
                  <a:cubicBezTo>
                    <a:pt x="682" y="334"/>
                    <a:pt x="684" y="333"/>
                    <a:pt x="686" y="332"/>
                  </a:cubicBezTo>
                  <a:moveTo>
                    <a:pt x="687" y="332"/>
                  </a:moveTo>
                  <a:cubicBezTo>
                    <a:pt x="687" y="332"/>
                    <a:pt x="687" y="332"/>
                    <a:pt x="687" y="332"/>
                  </a:cubicBezTo>
                  <a:cubicBezTo>
                    <a:pt x="687" y="332"/>
                    <a:pt x="687" y="332"/>
                    <a:pt x="687" y="332"/>
                  </a:cubicBezTo>
                  <a:moveTo>
                    <a:pt x="692" y="330"/>
                  </a:moveTo>
                  <a:cubicBezTo>
                    <a:pt x="691" y="330"/>
                    <a:pt x="690" y="330"/>
                    <a:pt x="689" y="331"/>
                  </a:cubicBezTo>
                  <a:cubicBezTo>
                    <a:pt x="690" y="330"/>
                    <a:pt x="691" y="330"/>
                    <a:pt x="692" y="330"/>
                  </a:cubicBezTo>
                  <a:moveTo>
                    <a:pt x="701" y="326"/>
                  </a:moveTo>
                  <a:cubicBezTo>
                    <a:pt x="701" y="326"/>
                    <a:pt x="701" y="326"/>
                    <a:pt x="701" y="326"/>
                  </a:cubicBezTo>
                  <a:cubicBezTo>
                    <a:pt x="701" y="326"/>
                    <a:pt x="701" y="326"/>
                    <a:pt x="701" y="326"/>
                  </a:cubicBezTo>
                  <a:moveTo>
                    <a:pt x="703" y="325"/>
                  </a:moveTo>
                  <a:cubicBezTo>
                    <a:pt x="703" y="325"/>
                    <a:pt x="702" y="325"/>
                    <a:pt x="702" y="325"/>
                  </a:cubicBezTo>
                  <a:cubicBezTo>
                    <a:pt x="702" y="325"/>
                    <a:pt x="703" y="325"/>
                    <a:pt x="703" y="325"/>
                  </a:cubicBezTo>
                  <a:moveTo>
                    <a:pt x="708" y="323"/>
                  </a:moveTo>
                  <a:cubicBezTo>
                    <a:pt x="708" y="323"/>
                    <a:pt x="708" y="323"/>
                    <a:pt x="708" y="323"/>
                  </a:cubicBezTo>
                  <a:cubicBezTo>
                    <a:pt x="708" y="323"/>
                    <a:pt x="708" y="323"/>
                    <a:pt x="708" y="323"/>
                  </a:cubicBezTo>
                  <a:moveTo>
                    <a:pt x="713" y="320"/>
                  </a:moveTo>
                  <a:cubicBezTo>
                    <a:pt x="713" y="320"/>
                    <a:pt x="713" y="321"/>
                    <a:pt x="713" y="321"/>
                  </a:cubicBezTo>
                  <a:cubicBezTo>
                    <a:pt x="713" y="321"/>
                    <a:pt x="713" y="320"/>
                    <a:pt x="713" y="320"/>
                  </a:cubicBezTo>
                  <a:moveTo>
                    <a:pt x="719" y="318"/>
                  </a:moveTo>
                  <a:cubicBezTo>
                    <a:pt x="719" y="318"/>
                    <a:pt x="718" y="318"/>
                    <a:pt x="718" y="318"/>
                  </a:cubicBezTo>
                  <a:cubicBezTo>
                    <a:pt x="718" y="318"/>
                    <a:pt x="719" y="318"/>
                    <a:pt x="719" y="318"/>
                  </a:cubicBezTo>
                  <a:moveTo>
                    <a:pt x="723" y="316"/>
                  </a:moveTo>
                  <a:cubicBezTo>
                    <a:pt x="722" y="317"/>
                    <a:pt x="722" y="317"/>
                    <a:pt x="721" y="317"/>
                  </a:cubicBezTo>
                  <a:cubicBezTo>
                    <a:pt x="722" y="317"/>
                    <a:pt x="722" y="317"/>
                    <a:pt x="723" y="316"/>
                  </a:cubicBezTo>
                  <a:moveTo>
                    <a:pt x="731" y="313"/>
                  </a:moveTo>
                  <a:cubicBezTo>
                    <a:pt x="728" y="314"/>
                    <a:pt x="726" y="315"/>
                    <a:pt x="724" y="316"/>
                  </a:cubicBezTo>
                  <a:cubicBezTo>
                    <a:pt x="726" y="315"/>
                    <a:pt x="728" y="314"/>
                    <a:pt x="731" y="313"/>
                  </a:cubicBezTo>
                  <a:moveTo>
                    <a:pt x="733" y="312"/>
                  </a:moveTo>
                  <a:cubicBezTo>
                    <a:pt x="733" y="312"/>
                    <a:pt x="732" y="312"/>
                    <a:pt x="732" y="312"/>
                  </a:cubicBezTo>
                  <a:cubicBezTo>
                    <a:pt x="732" y="312"/>
                    <a:pt x="733" y="312"/>
                    <a:pt x="733" y="312"/>
                  </a:cubicBezTo>
                  <a:moveTo>
                    <a:pt x="747" y="306"/>
                  </a:moveTo>
                  <a:cubicBezTo>
                    <a:pt x="746" y="306"/>
                    <a:pt x="746" y="307"/>
                    <a:pt x="745" y="307"/>
                  </a:cubicBezTo>
                  <a:cubicBezTo>
                    <a:pt x="746" y="307"/>
                    <a:pt x="746" y="306"/>
                    <a:pt x="747" y="306"/>
                  </a:cubicBezTo>
                  <a:moveTo>
                    <a:pt x="750" y="305"/>
                  </a:moveTo>
                  <a:cubicBezTo>
                    <a:pt x="750" y="305"/>
                    <a:pt x="749" y="305"/>
                    <a:pt x="748" y="305"/>
                  </a:cubicBezTo>
                  <a:cubicBezTo>
                    <a:pt x="749" y="305"/>
                    <a:pt x="750" y="305"/>
                    <a:pt x="750" y="305"/>
                  </a:cubicBezTo>
                  <a:moveTo>
                    <a:pt x="755" y="303"/>
                  </a:moveTo>
                  <a:cubicBezTo>
                    <a:pt x="754" y="303"/>
                    <a:pt x="754" y="303"/>
                    <a:pt x="753" y="303"/>
                  </a:cubicBezTo>
                  <a:cubicBezTo>
                    <a:pt x="754" y="303"/>
                    <a:pt x="754" y="303"/>
                    <a:pt x="755" y="303"/>
                  </a:cubicBezTo>
                  <a:moveTo>
                    <a:pt x="758" y="301"/>
                  </a:moveTo>
                  <a:cubicBezTo>
                    <a:pt x="757" y="302"/>
                    <a:pt x="756" y="302"/>
                    <a:pt x="755" y="303"/>
                  </a:cubicBezTo>
                  <a:cubicBezTo>
                    <a:pt x="756" y="302"/>
                    <a:pt x="757" y="302"/>
                    <a:pt x="758" y="301"/>
                  </a:cubicBezTo>
                  <a:moveTo>
                    <a:pt x="761" y="300"/>
                  </a:moveTo>
                  <a:cubicBezTo>
                    <a:pt x="760" y="301"/>
                    <a:pt x="760" y="301"/>
                    <a:pt x="759" y="301"/>
                  </a:cubicBezTo>
                  <a:cubicBezTo>
                    <a:pt x="759" y="301"/>
                    <a:pt x="760" y="301"/>
                    <a:pt x="761" y="300"/>
                  </a:cubicBezTo>
                  <a:moveTo>
                    <a:pt x="762" y="300"/>
                  </a:moveTo>
                  <a:cubicBezTo>
                    <a:pt x="762" y="300"/>
                    <a:pt x="762" y="300"/>
                    <a:pt x="762" y="300"/>
                  </a:cubicBezTo>
                  <a:cubicBezTo>
                    <a:pt x="762" y="300"/>
                    <a:pt x="762" y="300"/>
                    <a:pt x="762" y="300"/>
                  </a:cubicBezTo>
                  <a:moveTo>
                    <a:pt x="764" y="299"/>
                  </a:moveTo>
                  <a:cubicBezTo>
                    <a:pt x="763" y="299"/>
                    <a:pt x="763" y="299"/>
                    <a:pt x="763" y="299"/>
                  </a:cubicBezTo>
                  <a:cubicBezTo>
                    <a:pt x="763" y="299"/>
                    <a:pt x="763" y="299"/>
                    <a:pt x="764" y="299"/>
                  </a:cubicBezTo>
                  <a:moveTo>
                    <a:pt x="765" y="298"/>
                  </a:moveTo>
                  <a:cubicBezTo>
                    <a:pt x="765" y="299"/>
                    <a:pt x="764" y="299"/>
                    <a:pt x="764" y="299"/>
                  </a:cubicBezTo>
                  <a:cubicBezTo>
                    <a:pt x="764" y="299"/>
                    <a:pt x="765" y="299"/>
                    <a:pt x="765" y="298"/>
                  </a:cubicBezTo>
                  <a:moveTo>
                    <a:pt x="768" y="297"/>
                  </a:moveTo>
                  <a:cubicBezTo>
                    <a:pt x="767" y="298"/>
                    <a:pt x="766" y="298"/>
                    <a:pt x="765" y="298"/>
                  </a:cubicBezTo>
                  <a:cubicBezTo>
                    <a:pt x="766" y="298"/>
                    <a:pt x="767" y="298"/>
                    <a:pt x="768" y="297"/>
                  </a:cubicBezTo>
                  <a:moveTo>
                    <a:pt x="772" y="295"/>
                  </a:moveTo>
                  <a:cubicBezTo>
                    <a:pt x="772" y="296"/>
                    <a:pt x="771" y="296"/>
                    <a:pt x="771" y="296"/>
                  </a:cubicBezTo>
                  <a:cubicBezTo>
                    <a:pt x="771" y="296"/>
                    <a:pt x="772" y="296"/>
                    <a:pt x="772" y="295"/>
                  </a:cubicBezTo>
                  <a:moveTo>
                    <a:pt x="778" y="293"/>
                  </a:moveTo>
                  <a:cubicBezTo>
                    <a:pt x="777" y="293"/>
                    <a:pt x="777" y="293"/>
                    <a:pt x="776" y="294"/>
                  </a:cubicBezTo>
                  <a:cubicBezTo>
                    <a:pt x="777" y="293"/>
                    <a:pt x="777" y="293"/>
                    <a:pt x="778" y="293"/>
                  </a:cubicBezTo>
                  <a:moveTo>
                    <a:pt x="779" y="292"/>
                  </a:moveTo>
                  <a:cubicBezTo>
                    <a:pt x="779" y="293"/>
                    <a:pt x="779" y="293"/>
                    <a:pt x="778" y="293"/>
                  </a:cubicBezTo>
                  <a:cubicBezTo>
                    <a:pt x="779" y="293"/>
                    <a:pt x="779" y="293"/>
                    <a:pt x="779" y="292"/>
                  </a:cubicBezTo>
                  <a:moveTo>
                    <a:pt x="784" y="291"/>
                  </a:moveTo>
                  <a:cubicBezTo>
                    <a:pt x="783" y="291"/>
                    <a:pt x="783" y="291"/>
                    <a:pt x="782" y="291"/>
                  </a:cubicBezTo>
                  <a:cubicBezTo>
                    <a:pt x="783" y="291"/>
                    <a:pt x="783" y="291"/>
                    <a:pt x="784" y="291"/>
                  </a:cubicBezTo>
                  <a:moveTo>
                    <a:pt x="786" y="290"/>
                  </a:moveTo>
                  <a:cubicBezTo>
                    <a:pt x="785" y="290"/>
                    <a:pt x="785" y="290"/>
                    <a:pt x="785" y="290"/>
                  </a:cubicBezTo>
                  <a:cubicBezTo>
                    <a:pt x="785" y="290"/>
                    <a:pt x="785" y="290"/>
                    <a:pt x="786" y="290"/>
                  </a:cubicBezTo>
                  <a:moveTo>
                    <a:pt x="788" y="289"/>
                  </a:moveTo>
                  <a:cubicBezTo>
                    <a:pt x="788" y="289"/>
                    <a:pt x="788" y="289"/>
                    <a:pt x="788" y="289"/>
                  </a:cubicBezTo>
                  <a:cubicBezTo>
                    <a:pt x="788" y="289"/>
                    <a:pt x="788" y="289"/>
                    <a:pt x="788" y="289"/>
                  </a:cubicBezTo>
                  <a:moveTo>
                    <a:pt x="811" y="279"/>
                  </a:moveTo>
                  <a:cubicBezTo>
                    <a:pt x="804" y="282"/>
                    <a:pt x="797" y="285"/>
                    <a:pt x="790" y="288"/>
                  </a:cubicBezTo>
                  <a:cubicBezTo>
                    <a:pt x="797" y="285"/>
                    <a:pt x="804" y="282"/>
                    <a:pt x="811" y="279"/>
                  </a:cubicBezTo>
                  <a:moveTo>
                    <a:pt x="814" y="278"/>
                  </a:moveTo>
                  <a:cubicBezTo>
                    <a:pt x="814" y="278"/>
                    <a:pt x="813" y="278"/>
                    <a:pt x="813" y="278"/>
                  </a:cubicBezTo>
                  <a:cubicBezTo>
                    <a:pt x="813" y="278"/>
                    <a:pt x="814" y="278"/>
                    <a:pt x="814" y="278"/>
                  </a:cubicBezTo>
                  <a:moveTo>
                    <a:pt x="816" y="277"/>
                  </a:moveTo>
                  <a:cubicBezTo>
                    <a:pt x="816" y="277"/>
                    <a:pt x="816" y="277"/>
                    <a:pt x="816" y="277"/>
                  </a:cubicBezTo>
                  <a:cubicBezTo>
                    <a:pt x="816" y="277"/>
                    <a:pt x="816" y="277"/>
                    <a:pt x="816" y="277"/>
                  </a:cubicBezTo>
                  <a:moveTo>
                    <a:pt x="830" y="271"/>
                  </a:moveTo>
                  <a:cubicBezTo>
                    <a:pt x="826" y="273"/>
                    <a:pt x="822" y="274"/>
                    <a:pt x="818" y="276"/>
                  </a:cubicBezTo>
                  <a:cubicBezTo>
                    <a:pt x="822" y="274"/>
                    <a:pt x="826" y="273"/>
                    <a:pt x="830" y="271"/>
                  </a:cubicBezTo>
                  <a:moveTo>
                    <a:pt x="831" y="271"/>
                  </a:moveTo>
                  <a:cubicBezTo>
                    <a:pt x="830" y="271"/>
                    <a:pt x="830" y="271"/>
                    <a:pt x="830" y="271"/>
                  </a:cubicBezTo>
                  <a:cubicBezTo>
                    <a:pt x="830" y="271"/>
                    <a:pt x="830" y="271"/>
                    <a:pt x="831" y="271"/>
                  </a:cubicBezTo>
                  <a:moveTo>
                    <a:pt x="839" y="267"/>
                  </a:moveTo>
                  <a:cubicBezTo>
                    <a:pt x="838" y="267"/>
                    <a:pt x="838" y="267"/>
                    <a:pt x="838" y="268"/>
                  </a:cubicBezTo>
                  <a:cubicBezTo>
                    <a:pt x="838" y="267"/>
                    <a:pt x="838" y="267"/>
                    <a:pt x="839" y="267"/>
                  </a:cubicBezTo>
                  <a:moveTo>
                    <a:pt x="841" y="266"/>
                  </a:moveTo>
                  <a:cubicBezTo>
                    <a:pt x="840" y="266"/>
                    <a:pt x="840" y="267"/>
                    <a:pt x="839" y="267"/>
                  </a:cubicBezTo>
                  <a:cubicBezTo>
                    <a:pt x="840" y="267"/>
                    <a:pt x="840" y="266"/>
                    <a:pt x="841" y="266"/>
                  </a:cubicBezTo>
                  <a:moveTo>
                    <a:pt x="845" y="265"/>
                  </a:moveTo>
                  <a:cubicBezTo>
                    <a:pt x="844" y="265"/>
                    <a:pt x="843" y="265"/>
                    <a:pt x="842" y="266"/>
                  </a:cubicBezTo>
                  <a:cubicBezTo>
                    <a:pt x="843" y="265"/>
                    <a:pt x="844" y="265"/>
                    <a:pt x="845" y="265"/>
                  </a:cubicBezTo>
                  <a:moveTo>
                    <a:pt x="850" y="262"/>
                  </a:moveTo>
                  <a:cubicBezTo>
                    <a:pt x="849" y="263"/>
                    <a:pt x="847" y="264"/>
                    <a:pt x="845" y="264"/>
                  </a:cubicBezTo>
                  <a:cubicBezTo>
                    <a:pt x="847" y="264"/>
                    <a:pt x="849" y="263"/>
                    <a:pt x="850" y="262"/>
                  </a:cubicBezTo>
                  <a:moveTo>
                    <a:pt x="853" y="261"/>
                  </a:moveTo>
                  <a:cubicBezTo>
                    <a:pt x="852" y="261"/>
                    <a:pt x="852" y="262"/>
                    <a:pt x="851" y="262"/>
                  </a:cubicBezTo>
                  <a:cubicBezTo>
                    <a:pt x="852" y="262"/>
                    <a:pt x="852" y="261"/>
                    <a:pt x="853" y="261"/>
                  </a:cubicBezTo>
                  <a:moveTo>
                    <a:pt x="855" y="260"/>
                  </a:moveTo>
                  <a:cubicBezTo>
                    <a:pt x="855" y="260"/>
                    <a:pt x="854" y="260"/>
                    <a:pt x="854" y="261"/>
                  </a:cubicBezTo>
                  <a:cubicBezTo>
                    <a:pt x="854" y="261"/>
                    <a:pt x="855" y="260"/>
                    <a:pt x="855" y="260"/>
                  </a:cubicBezTo>
                  <a:moveTo>
                    <a:pt x="856" y="260"/>
                  </a:moveTo>
                  <a:cubicBezTo>
                    <a:pt x="856" y="260"/>
                    <a:pt x="856" y="260"/>
                    <a:pt x="856" y="260"/>
                  </a:cubicBezTo>
                  <a:cubicBezTo>
                    <a:pt x="856" y="260"/>
                    <a:pt x="856" y="260"/>
                    <a:pt x="856" y="260"/>
                  </a:cubicBezTo>
                  <a:moveTo>
                    <a:pt x="861" y="258"/>
                  </a:moveTo>
                  <a:cubicBezTo>
                    <a:pt x="860" y="258"/>
                    <a:pt x="860" y="258"/>
                    <a:pt x="860" y="258"/>
                  </a:cubicBezTo>
                  <a:cubicBezTo>
                    <a:pt x="860" y="258"/>
                    <a:pt x="860" y="258"/>
                    <a:pt x="861" y="258"/>
                  </a:cubicBezTo>
                  <a:moveTo>
                    <a:pt x="867" y="255"/>
                  </a:moveTo>
                  <a:cubicBezTo>
                    <a:pt x="865" y="256"/>
                    <a:pt x="863" y="257"/>
                    <a:pt x="861" y="258"/>
                  </a:cubicBezTo>
                  <a:cubicBezTo>
                    <a:pt x="863" y="257"/>
                    <a:pt x="865" y="256"/>
                    <a:pt x="867" y="255"/>
                  </a:cubicBezTo>
                  <a:moveTo>
                    <a:pt x="868" y="255"/>
                  </a:moveTo>
                  <a:cubicBezTo>
                    <a:pt x="868" y="255"/>
                    <a:pt x="868" y="255"/>
                    <a:pt x="868" y="255"/>
                  </a:cubicBezTo>
                  <a:cubicBezTo>
                    <a:pt x="868" y="255"/>
                    <a:pt x="868" y="255"/>
                    <a:pt x="868" y="255"/>
                  </a:cubicBezTo>
                  <a:moveTo>
                    <a:pt x="872" y="253"/>
                  </a:moveTo>
                  <a:cubicBezTo>
                    <a:pt x="871" y="254"/>
                    <a:pt x="870" y="254"/>
                    <a:pt x="869" y="254"/>
                  </a:cubicBezTo>
                  <a:cubicBezTo>
                    <a:pt x="870" y="254"/>
                    <a:pt x="871" y="254"/>
                    <a:pt x="872" y="253"/>
                  </a:cubicBezTo>
                  <a:moveTo>
                    <a:pt x="877" y="251"/>
                  </a:moveTo>
                  <a:cubicBezTo>
                    <a:pt x="876" y="251"/>
                    <a:pt x="876" y="251"/>
                    <a:pt x="875" y="252"/>
                  </a:cubicBezTo>
                  <a:cubicBezTo>
                    <a:pt x="876" y="251"/>
                    <a:pt x="876" y="251"/>
                    <a:pt x="877" y="251"/>
                  </a:cubicBezTo>
                  <a:moveTo>
                    <a:pt x="879" y="250"/>
                  </a:moveTo>
                  <a:cubicBezTo>
                    <a:pt x="879" y="250"/>
                    <a:pt x="879" y="250"/>
                    <a:pt x="878" y="250"/>
                  </a:cubicBezTo>
                  <a:cubicBezTo>
                    <a:pt x="879" y="250"/>
                    <a:pt x="879" y="250"/>
                    <a:pt x="879" y="250"/>
                  </a:cubicBezTo>
                  <a:moveTo>
                    <a:pt x="881" y="249"/>
                  </a:moveTo>
                  <a:cubicBezTo>
                    <a:pt x="880" y="249"/>
                    <a:pt x="880" y="250"/>
                    <a:pt x="880" y="250"/>
                  </a:cubicBezTo>
                  <a:cubicBezTo>
                    <a:pt x="880" y="250"/>
                    <a:pt x="880" y="249"/>
                    <a:pt x="881" y="249"/>
                  </a:cubicBezTo>
                  <a:moveTo>
                    <a:pt x="891" y="245"/>
                  </a:moveTo>
                  <a:cubicBezTo>
                    <a:pt x="888" y="246"/>
                    <a:pt x="885" y="248"/>
                    <a:pt x="881" y="249"/>
                  </a:cubicBezTo>
                  <a:cubicBezTo>
                    <a:pt x="885" y="248"/>
                    <a:pt x="888" y="246"/>
                    <a:pt x="891" y="245"/>
                  </a:cubicBezTo>
                  <a:moveTo>
                    <a:pt x="897" y="242"/>
                  </a:moveTo>
                  <a:cubicBezTo>
                    <a:pt x="896" y="243"/>
                    <a:pt x="895" y="243"/>
                    <a:pt x="894" y="244"/>
                  </a:cubicBezTo>
                  <a:cubicBezTo>
                    <a:pt x="895" y="243"/>
                    <a:pt x="896" y="243"/>
                    <a:pt x="897" y="242"/>
                  </a:cubicBezTo>
                  <a:moveTo>
                    <a:pt x="902" y="240"/>
                  </a:moveTo>
                  <a:cubicBezTo>
                    <a:pt x="902" y="240"/>
                    <a:pt x="902" y="240"/>
                    <a:pt x="901" y="240"/>
                  </a:cubicBezTo>
                  <a:cubicBezTo>
                    <a:pt x="902" y="240"/>
                    <a:pt x="902" y="240"/>
                    <a:pt x="902" y="240"/>
                  </a:cubicBezTo>
                  <a:moveTo>
                    <a:pt x="903" y="240"/>
                  </a:moveTo>
                  <a:cubicBezTo>
                    <a:pt x="903" y="240"/>
                    <a:pt x="903" y="240"/>
                    <a:pt x="903" y="240"/>
                  </a:cubicBezTo>
                  <a:cubicBezTo>
                    <a:pt x="903" y="240"/>
                    <a:pt x="903" y="240"/>
                    <a:pt x="903" y="240"/>
                  </a:cubicBezTo>
                  <a:moveTo>
                    <a:pt x="910" y="237"/>
                  </a:moveTo>
                  <a:cubicBezTo>
                    <a:pt x="909" y="237"/>
                    <a:pt x="909" y="237"/>
                    <a:pt x="908" y="237"/>
                  </a:cubicBezTo>
                  <a:cubicBezTo>
                    <a:pt x="909" y="237"/>
                    <a:pt x="909" y="237"/>
                    <a:pt x="910" y="237"/>
                  </a:cubicBezTo>
                  <a:moveTo>
                    <a:pt x="911" y="236"/>
                  </a:moveTo>
                  <a:cubicBezTo>
                    <a:pt x="911" y="236"/>
                    <a:pt x="911" y="236"/>
                    <a:pt x="911" y="237"/>
                  </a:cubicBezTo>
                  <a:cubicBezTo>
                    <a:pt x="911" y="236"/>
                    <a:pt x="911" y="236"/>
                    <a:pt x="911" y="236"/>
                  </a:cubicBezTo>
                  <a:moveTo>
                    <a:pt x="913" y="235"/>
                  </a:moveTo>
                  <a:cubicBezTo>
                    <a:pt x="913" y="235"/>
                    <a:pt x="913" y="236"/>
                    <a:pt x="912" y="236"/>
                  </a:cubicBezTo>
                  <a:cubicBezTo>
                    <a:pt x="913" y="236"/>
                    <a:pt x="913" y="235"/>
                    <a:pt x="913" y="235"/>
                  </a:cubicBezTo>
                  <a:moveTo>
                    <a:pt x="914" y="235"/>
                  </a:moveTo>
                  <a:cubicBezTo>
                    <a:pt x="914" y="235"/>
                    <a:pt x="914" y="235"/>
                    <a:pt x="914" y="235"/>
                  </a:cubicBezTo>
                  <a:cubicBezTo>
                    <a:pt x="914" y="235"/>
                    <a:pt x="914" y="235"/>
                    <a:pt x="914" y="235"/>
                  </a:cubicBezTo>
                  <a:moveTo>
                    <a:pt x="918" y="233"/>
                  </a:moveTo>
                  <a:cubicBezTo>
                    <a:pt x="917" y="234"/>
                    <a:pt x="916" y="234"/>
                    <a:pt x="915" y="235"/>
                  </a:cubicBezTo>
                  <a:cubicBezTo>
                    <a:pt x="916" y="234"/>
                    <a:pt x="917" y="234"/>
                    <a:pt x="918" y="233"/>
                  </a:cubicBezTo>
                  <a:moveTo>
                    <a:pt x="919" y="233"/>
                  </a:moveTo>
                  <a:cubicBezTo>
                    <a:pt x="919" y="233"/>
                    <a:pt x="919" y="233"/>
                    <a:pt x="918" y="233"/>
                  </a:cubicBezTo>
                  <a:cubicBezTo>
                    <a:pt x="918" y="233"/>
                    <a:pt x="919" y="233"/>
                    <a:pt x="919" y="233"/>
                  </a:cubicBezTo>
                  <a:moveTo>
                    <a:pt x="936" y="226"/>
                  </a:moveTo>
                  <a:cubicBezTo>
                    <a:pt x="930" y="228"/>
                    <a:pt x="925" y="230"/>
                    <a:pt x="919" y="233"/>
                  </a:cubicBezTo>
                  <a:cubicBezTo>
                    <a:pt x="925" y="230"/>
                    <a:pt x="931" y="228"/>
                    <a:pt x="936" y="226"/>
                  </a:cubicBezTo>
                  <a:moveTo>
                    <a:pt x="939" y="225"/>
                  </a:moveTo>
                  <a:cubicBezTo>
                    <a:pt x="938" y="225"/>
                    <a:pt x="938" y="225"/>
                    <a:pt x="937" y="225"/>
                  </a:cubicBezTo>
                  <a:cubicBezTo>
                    <a:pt x="938" y="225"/>
                    <a:pt x="938" y="225"/>
                    <a:pt x="939" y="225"/>
                  </a:cubicBezTo>
                  <a:moveTo>
                    <a:pt x="940" y="224"/>
                  </a:moveTo>
                  <a:cubicBezTo>
                    <a:pt x="940" y="224"/>
                    <a:pt x="939" y="224"/>
                    <a:pt x="939" y="224"/>
                  </a:cubicBezTo>
                  <a:cubicBezTo>
                    <a:pt x="939" y="224"/>
                    <a:pt x="940" y="224"/>
                    <a:pt x="940" y="224"/>
                  </a:cubicBezTo>
                  <a:moveTo>
                    <a:pt x="942" y="223"/>
                  </a:moveTo>
                  <a:cubicBezTo>
                    <a:pt x="942" y="223"/>
                    <a:pt x="941" y="224"/>
                    <a:pt x="941" y="224"/>
                  </a:cubicBezTo>
                  <a:cubicBezTo>
                    <a:pt x="941" y="224"/>
                    <a:pt x="942" y="223"/>
                    <a:pt x="942" y="223"/>
                  </a:cubicBezTo>
                  <a:moveTo>
                    <a:pt x="943" y="223"/>
                  </a:moveTo>
                  <a:cubicBezTo>
                    <a:pt x="943" y="223"/>
                    <a:pt x="943" y="223"/>
                    <a:pt x="943" y="223"/>
                  </a:cubicBezTo>
                  <a:cubicBezTo>
                    <a:pt x="943" y="223"/>
                    <a:pt x="943" y="223"/>
                    <a:pt x="943" y="223"/>
                  </a:cubicBezTo>
                  <a:moveTo>
                    <a:pt x="946" y="221"/>
                  </a:moveTo>
                  <a:cubicBezTo>
                    <a:pt x="946" y="221"/>
                    <a:pt x="946" y="222"/>
                    <a:pt x="945" y="222"/>
                  </a:cubicBezTo>
                  <a:cubicBezTo>
                    <a:pt x="946" y="222"/>
                    <a:pt x="946" y="221"/>
                    <a:pt x="946" y="221"/>
                  </a:cubicBezTo>
                  <a:moveTo>
                    <a:pt x="949" y="220"/>
                  </a:moveTo>
                  <a:cubicBezTo>
                    <a:pt x="949" y="220"/>
                    <a:pt x="948" y="221"/>
                    <a:pt x="947" y="221"/>
                  </a:cubicBezTo>
                  <a:cubicBezTo>
                    <a:pt x="948" y="221"/>
                    <a:pt x="949" y="220"/>
                    <a:pt x="949" y="220"/>
                  </a:cubicBezTo>
                  <a:moveTo>
                    <a:pt x="954" y="218"/>
                  </a:moveTo>
                  <a:cubicBezTo>
                    <a:pt x="954" y="218"/>
                    <a:pt x="954" y="218"/>
                    <a:pt x="953" y="218"/>
                  </a:cubicBezTo>
                  <a:cubicBezTo>
                    <a:pt x="954" y="218"/>
                    <a:pt x="954" y="218"/>
                    <a:pt x="954" y="218"/>
                  </a:cubicBezTo>
                  <a:moveTo>
                    <a:pt x="957" y="217"/>
                  </a:moveTo>
                  <a:cubicBezTo>
                    <a:pt x="957" y="217"/>
                    <a:pt x="957" y="217"/>
                    <a:pt x="957" y="217"/>
                  </a:cubicBezTo>
                  <a:cubicBezTo>
                    <a:pt x="957" y="217"/>
                    <a:pt x="957" y="217"/>
                    <a:pt x="957" y="217"/>
                  </a:cubicBezTo>
                  <a:moveTo>
                    <a:pt x="959" y="216"/>
                  </a:moveTo>
                  <a:cubicBezTo>
                    <a:pt x="959" y="216"/>
                    <a:pt x="959" y="216"/>
                    <a:pt x="959" y="216"/>
                  </a:cubicBezTo>
                  <a:cubicBezTo>
                    <a:pt x="959" y="216"/>
                    <a:pt x="959" y="216"/>
                    <a:pt x="959" y="216"/>
                  </a:cubicBezTo>
                  <a:moveTo>
                    <a:pt x="961" y="215"/>
                  </a:moveTo>
                  <a:cubicBezTo>
                    <a:pt x="961" y="215"/>
                    <a:pt x="961" y="215"/>
                    <a:pt x="961" y="215"/>
                  </a:cubicBezTo>
                  <a:cubicBezTo>
                    <a:pt x="961" y="215"/>
                    <a:pt x="961" y="215"/>
                    <a:pt x="961" y="215"/>
                  </a:cubicBezTo>
                  <a:moveTo>
                    <a:pt x="966" y="213"/>
                  </a:moveTo>
                  <a:cubicBezTo>
                    <a:pt x="965" y="213"/>
                    <a:pt x="965" y="213"/>
                    <a:pt x="965" y="213"/>
                  </a:cubicBezTo>
                  <a:cubicBezTo>
                    <a:pt x="965" y="213"/>
                    <a:pt x="965" y="213"/>
                    <a:pt x="966" y="213"/>
                  </a:cubicBezTo>
                  <a:moveTo>
                    <a:pt x="967" y="212"/>
                  </a:moveTo>
                  <a:cubicBezTo>
                    <a:pt x="967" y="212"/>
                    <a:pt x="967" y="213"/>
                    <a:pt x="967" y="213"/>
                  </a:cubicBezTo>
                  <a:cubicBezTo>
                    <a:pt x="967" y="213"/>
                    <a:pt x="967" y="212"/>
                    <a:pt x="967" y="212"/>
                  </a:cubicBezTo>
                  <a:moveTo>
                    <a:pt x="972" y="210"/>
                  </a:moveTo>
                  <a:cubicBezTo>
                    <a:pt x="972" y="210"/>
                    <a:pt x="972" y="211"/>
                    <a:pt x="971" y="211"/>
                  </a:cubicBezTo>
                  <a:cubicBezTo>
                    <a:pt x="972" y="211"/>
                    <a:pt x="972" y="210"/>
                    <a:pt x="972" y="210"/>
                  </a:cubicBezTo>
                  <a:moveTo>
                    <a:pt x="974" y="210"/>
                  </a:moveTo>
                  <a:cubicBezTo>
                    <a:pt x="974" y="210"/>
                    <a:pt x="973" y="210"/>
                    <a:pt x="973" y="210"/>
                  </a:cubicBezTo>
                  <a:cubicBezTo>
                    <a:pt x="973" y="210"/>
                    <a:pt x="974" y="210"/>
                    <a:pt x="974" y="210"/>
                  </a:cubicBezTo>
                  <a:moveTo>
                    <a:pt x="979" y="208"/>
                  </a:moveTo>
                  <a:cubicBezTo>
                    <a:pt x="977" y="208"/>
                    <a:pt x="976" y="209"/>
                    <a:pt x="975" y="209"/>
                  </a:cubicBezTo>
                  <a:cubicBezTo>
                    <a:pt x="976" y="209"/>
                    <a:pt x="977" y="208"/>
                    <a:pt x="979" y="208"/>
                  </a:cubicBezTo>
                  <a:moveTo>
                    <a:pt x="980" y="207"/>
                  </a:moveTo>
                  <a:cubicBezTo>
                    <a:pt x="980" y="207"/>
                    <a:pt x="980" y="207"/>
                    <a:pt x="980" y="207"/>
                  </a:cubicBezTo>
                  <a:cubicBezTo>
                    <a:pt x="980" y="207"/>
                    <a:pt x="980" y="207"/>
                    <a:pt x="980" y="207"/>
                  </a:cubicBezTo>
                  <a:moveTo>
                    <a:pt x="987" y="204"/>
                  </a:moveTo>
                  <a:cubicBezTo>
                    <a:pt x="987" y="204"/>
                    <a:pt x="987" y="204"/>
                    <a:pt x="987" y="204"/>
                  </a:cubicBezTo>
                  <a:cubicBezTo>
                    <a:pt x="987" y="204"/>
                    <a:pt x="987" y="204"/>
                    <a:pt x="987" y="204"/>
                  </a:cubicBezTo>
                  <a:moveTo>
                    <a:pt x="989" y="203"/>
                  </a:moveTo>
                  <a:cubicBezTo>
                    <a:pt x="988" y="203"/>
                    <a:pt x="988" y="204"/>
                    <a:pt x="988" y="204"/>
                  </a:cubicBezTo>
                  <a:cubicBezTo>
                    <a:pt x="988" y="204"/>
                    <a:pt x="988" y="203"/>
                    <a:pt x="989" y="203"/>
                  </a:cubicBezTo>
                  <a:moveTo>
                    <a:pt x="1000" y="198"/>
                  </a:moveTo>
                  <a:cubicBezTo>
                    <a:pt x="997" y="200"/>
                    <a:pt x="993" y="202"/>
                    <a:pt x="989" y="203"/>
                  </a:cubicBezTo>
                  <a:cubicBezTo>
                    <a:pt x="993" y="202"/>
                    <a:pt x="997" y="200"/>
                    <a:pt x="1000" y="198"/>
                  </a:cubicBezTo>
                  <a:moveTo>
                    <a:pt x="1005" y="196"/>
                  </a:moveTo>
                  <a:cubicBezTo>
                    <a:pt x="1004" y="197"/>
                    <a:pt x="1003" y="197"/>
                    <a:pt x="1001" y="198"/>
                  </a:cubicBezTo>
                  <a:cubicBezTo>
                    <a:pt x="1003" y="197"/>
                    <a:pt x="1004" y="197"/>
                    <a:pt x="1005" y="196"/>
                  </a:cubicBezTo>
                  <a:moveTo>
                    <a:pt x="1009" y="195"/>
                  </a:moveTo>
                  <a:cubicBezTo>
                    <a:pt x="1008" y="195"/>
                    <a:pt x="1007" y="196"/>
                    <a:pt x="1006" y="196"/>
                  </a:cubicBezTo>
                  <a:cubicBezTo>
                    <a:pt x="1007" y="196"/>
                    <a:pt x="1008" y="195"/>
                    <a:pt x="1009" y="195"/>
                  </a:cubicBezTo>
                  <a:moveTo>
                    <a:pt x="1019" y="190"/>
                  </a:moveTo>
                  <a:cubicBezTo>
                    <a:pt x="1016" y="192"/>
                    <a:pt x="1013" y="193"/>
                    <a:pt x="1010" y="194"/>
                  </a:cubicBezTo>
                  <a:cubicBezTo>
                    <a:pt x="1013" y="193"/>
                    <a:pt x="1016" y="192"/>
                    <a:pt x="1019" y="190"/>
                  </a:cubicBezTo>
                  <a:moveTo>
                    <a:pt x="1022" y="189"/>
                  </a:moveTo>
                  <a:cubicBezTo>
                    <a:pt x="1021" y="189"/>
                    <a:pt x="1020" y="190"/>
                    <a:pt x="1019" y="190"/>
                  </a:cubicBezTo>
                  <a:cubicBezTo>
                    <a:pt x="1020" y="190"/>
                    <a:pt x="1021" y="189"/>
                    <a:pt x="1022" y="189"/>
                  </a:cubicBezTo>
                  <a:moveTo>
                    <a:pt x="1024" y="188"/>
                  </a:moveTo>
                  <a:cubicBezTo>
                    <a:pt x="1024" y="188"/>
                    <a:pt x="1023" y="189"/>
                    <a:pt x="1023" y="189"/>
                  </a:cubicBezTo>
                  <a:cubicBezTo>
                    <a:pt x="1023" y="189"/>
                    <a:pt x="1024" y="188"/>
                    <a:pt x="1024" y="188"/>
                  </a:cubicBezTo>
                  <a:moveTo>
                    <a:pt x="1026" y="187"/>
                  </a:moveTo>
                  <a:cubicBezTo>
                    <a:pt x="1026" y="188"/>
                    <a:pt x="1025" y="188"/>
                    <a:pt x="1024" y="188"/>
                  </a:cubicBezTo>
                  <a:cubicBezTo>
                    <a:pt x="1025" y="188"/>
                    <a:pt x="1026" y="188"/>
                    <a:pt x="1026" y="187"/>
                  </a:cubicBezTo>
                  <a:moveTo>
                    <a:pt x="1029" y="186"/>
                  </a:moveTo>
                  <a:cubicBezTo>
                    <a:pt x="1028" y="187"/>
                    <a:pt x="1028" y="187"/>
                    <a:pt x="1027" y="187"/>
                  </a:cubicBezTo>
                  <a:cubicBezTo>
                    <a:pt x="1028" y="187"/>
                    <a:pt x="1028" y="187"/>
                    <a:pt x="1029" y="186"/>
                  </a:cubicBezTo>
                  <a:moveTo>
                    <a:pt x="1031" y="185"/>
                  </a:moveTo>
                  <a:cubicBezTo>
                    <a:pt x="1030" y="186"/>
                    <a:pt x="1030" y="186"/>
                    <a:pt x="1029" y="186"/>
                  </a:cubicBezTo>
                  <a:cubicBezTo>
                    <a:pt x="1030" y="186"/>
                    <a:pt x="1030" y="186"/>
                    <a:pt x="1031" y="185"/>
                  </a:cubicBezTo>
                  <a:moveTo>
                    <a:pt x="1038" y="183"/>
                  </a:moveTo>
                  <a:cubicBezTo>
                    <a:pt x="1037" y="183"/>
                    <a:pt x="1037" y="183"/>
                    <a:pt x="1036" y="183"/>
                  </a:cubicBezTo>
                  <a:cubicBezTo>
                    <a:pt x="1037" y="183"/>
                    <a:pt x="1037" y="183"/>
                    <a:pt x="1038" y="183"/>
                  </a:cubicBezTo>
                  <a:moveTo>
                    <a:pt x="1039" y="182"/>
                  </a:moveTo>
                  <a:cubicBezTo>
                    <a:pt x="1039" y="182"/>
                    <a:pt x="1039" y="182"/>
                    <a:pt x="1038" y="182"/>
                  </a:cubicBezTo>
                  <a:cubicBezTo>
                    <a:pt x="1039" y="182"/>
                    <a:pt x="1039" y="182"/>
                    <a:pt x="1039" y="182"/>
                  </a:cubicBezTo>
                  <a:moveTo>
                    <a:pt x="1067" y="170"/>
                  </a:moveTo>
                  <a:cubicBezTo>
                    <a:pt x="1059" y="173"/>
                    <a:pt x="1052" y="176"/>
                    <a:pt x="1044" y="180"/>
                  </a:cubicBezTo>
                  <a:cubicBezTo>
                    <a:pt x="1052" y="176"/>
                    <a:pt x="1060" y="173"/>
                    <a:pt x="1067" y="170"/>
                  </a:cubicBezTo>
                  <a:moveTo>
                    <a:pt x="1077" y="166"/>
                  </a:moveTo>
                  <a:cubicBezTo>
                    <a:pt x="1074" y="167"/>
                    <a:pt x="1071" y="168"/>
                    <a:pt x="1068" y="170"/>
                  </a:cubicBezTo>
                  <a:cubicBezTo>
                    <a:pt x="1071" y="168"/>
                    <a:pt x="1074" y="167"/>
                    <a:pt x="1077" y="166"/>
                  </a:cubicBezTo>
                  <a:moveTo>
                    <a:pt x="1090" y="160"/>
                  </a:moveTo>
                  <a:cubicBezTo>
                    <a:pt x="1086" y="162"/>
                    <a:pt x="1081" y="164"/>
                    <a:pt x="1077" y="166"/>
                  </a:cubicBezTo>
                  <a:cubicBezTo>
                    <a:pt x="1081" y="164"/>
                    <a:pt x="1086" y="162"/>
                    <a:pt x="1090" y="160"/>
                  </a:cubicBezTo>
                  <a:moveTo>
                    <a:pt x="1096" y="158"/>
                  </a:moveTo>
                  <a:cubicBezTo>
                    <a:pt x="1095" y="158"/>
                    <a:pt x="1094" y="159"/>
                    <a:pt x="1093" y="159"/>
                  </a:cubicBezTo>
                  <a:cubicBezTo>
                    <a:pt x="1094" y="159"/>
                    <a:pt x="1095" y="158"/>
                    <a:pt x="1096" y="158"/>
                  </a:cubicBezTo>
                  <a:moveTo>
                    <a:pt x="1099" y="156"/>
                  </a:moveTo>
                  <a:cubicBezTo>
                    <a:pt x="1099" y="156"/>
                    <a:pt x="1099" y="156"/>
                    <a:pt x="1099" y="156"/>
                  </a:cubicBezTo>
                  <a:cubicBezTo>
                    <a:pt x="1099" y="156"/>
                    <a:pt x="1099" y="156"/>
                    <a:pt x="1099" y="156"/>
                  </a:cubicBezTo>
                  <a:moveTo>
                    <a:pt x="1100" y="156"/>
                  </a:moveTo>
                  <a:cubicBezTo>
                    <a:pt x="1100" y="156"/>
                    <a:pt x="1100" y="156"/>
                    <a:pt x="1100" y="156"/>
                  </a:cubicBezTo>
                  <a:cubicBezTo>
                    <a:pt x="1100" y="156"/>
                    <a:pt x="1100" y="156"/>
                    <a:pt x="1100" y="156"/>
                  </a:cubicBezTo>
                  <a:moveTo>
                    <a:pt x="1103" y="155"/>
                  </a:moveTo>
                  <a:cubicBezTo>
                    <a:pt x="1102" y="155"/>
                    <a:pt x="1101" y="155"/>
                    <a:pt x="1100" y="156"/>
                  </a:cubicBezTo>
                  <a:cubicBezTo>
                    <a:pt x="1101" y="155"/>
                    <a:pt x="1102" y="155"/>
                    <a:pt x="1103" y="155"/>
                  </a:cubicBezTo>
                  <a:moveTo>
                    <a:pt x="1110" y="152"/>
                  </a:moveTo>
                  <a:cubicBezTo>
                    <a:pt x="1108" y="153"/>
                    <a:pt x="1106" y="153"/>
                    <a:pt x="1104" y="154"/>
                  </a:cubicBezTo>
                  <a:cubicBezTo>
                    <a:pt x="1106" y="153"/>
                    <a:pt x="1108" y="153"/>
                    <a:pt x="1110" y="152"/>
                  </a:cubicBezTo>
                  <a:moveTo>
                    <a:pt x="1113" y="151"/>
                  </a:moveTo>
                  <a:cubicBezTo>
                    <a:pt x="1112" y="151"/>
                    <a:pt x="1111" y="151"/>
                    <a:pt x="1110" y="152"/>
                  </a:cubicBezTo>
                  <a:cubicBezTo>
                    <a:pt x="1111" y="151"/>
                    <a:pt x="1112" y="151"/>
                    <a:pt x="1113" y="151"/>
                  </a:cubicBezTo>
                  <a:moveTo>
                    <a:pt x="1119" y="148"/>
                  </a:moveTo>
                  <a:cubicBezTo>
                    <a:pt x="1117" y="149"/>
                    <a:pt x="1115" y="150"/>
                    <a:pt x="1113" y="150"/>
                  </a:cubicBezTo>
                  <a:cubicBezTo>
                    <a:pt x="1115" y="150"/>
                    <a:pt x="1117" y="149"/>
                    <a:pt x="1119" y="148"/>
                  </a:cubicBezTo>
                  <a:moveTo>
                    <a:pt x="1126" y="145"/>
                  </a:moveTo>
                  <a:cubicBezTo>
                    <a:pt x="1124" y="146"/>
                    <a:pt x="1122" y="147"/>
                    <a:pt x="1120" y="148"/>
                  </a:cubicBezTo>
                  <a:cubicBezTo>
                    <a:pt x="1122" y="147"/>
                    <a:pt x="1124" y="146"/>
                    <a:pt x="1126" y="145"/>
                  </a:cubicBezTo>
                  <a:moveTo>
                    <a:pt x="1130" y="143"/>
                  </a:moveTo>
                  <a:cubicBezTo>
                    <a:pt x="1129" y="144"/>
                    <a:pt x="1128" y="144"/>
                    <a:pt x="1126" y="145"/>
                  </a:cubicBezTo>
                  <a:cubicBezTo>
                    <a:pt x="1128" y="144"/>
                    <a:pt x="1129" y="144"/>
                    <a:pt x="1130" y="143"/>
                  </a:cubicBezTo>
                  <a:moveTo>
                    <a:pt x="1132" y="142"/>
                  </a:moveTo>
                  <a:cubicBezTo>
                    <a:pt x="1132" y="143"/>
                    <a:pt x="1131" y="143"/>
                    <a:pt x="1131" y="143"/>
                  </a:cubicBezTo>
                  <a:cubicBezTo>
                    <a:pt x="1131" y="143"/>
                    <a:pt x="1132" y="143"/>
                    <a:pt x="1132" y="142"/>
                  </a:cubicBezTo>
                  <a:moveTo>
                    <a:pt x="1133" y="142"/>
                  </a:moveTo>
                  <a:cubicBezTo>
                    <a:pt x="1133" y="142"/>
                    <a:pt x="1133" y="142"/>
                    <a:pt x="1132" y="142"/>
                  </a:cubicBezTo>
                  <a:cubicBezTo>
                    <a:pt x="1133" y="142"/>
                    <a:pt x="1133" y="142"/>
                    <a:pt x="1133" y="142"/>
                  </a:cubicBezTo>
                  <a:moveTo>
                    <a:pt x="1135" y="141"/>
                  </a:moveTo>
                  <a:cubicBezTo>
                    <a:pt x="1135" y="141"/>
                    <a:pt x="1135" y="141"/>
                    <a:pt x="1135" y="141"/>
                  </a:cubicBezTo>
                  <a:cubicBezTo>
                    <a:pt x="1135" y="141"/>
                    <a:pt x="1135" y="141"/>
                    <a:pt x="1135" y="141"/>
                  </a:cubicBezTo>
                  <a:moveTo>
                    <a:pt x="1136" y="140"/>
                  </a:moveTo>
                  <a:cubicBezTo>
                    <a:pt x="1136" y="141"/>
                    <a:pt x="1136" y="141"/>
                    <a:pt x="1136" y="141"/>
                  </a:cubicBezTo>
                  <a:cubicBezTo>
                    <a:pt x="1136" y="141"/>
                    <a:pt x="1136" y="141"/>
                    <a:pt x="1136" y="140"/>
                  </a:cubicBezTo>
                  <a:moveTo>
                    <a:pt x="1139" y="140"/>
                  </a:moveTo>
                  <a:cubicBezTo>
                    <a:pt x="1139" y="140"/>
                    <a:pt x="1139" y="140"/>
                    <a:pt x="1139" y="140"/>
                  </a:cubicBezTo>
                  <a:cubicBezTo>
                    <a:pt x="1139" y="140"/>
                    <a:pt x="1139" y="140"/>
                    <a:pt x="1139" y="140"/>
                  </a:cubicBezTo>
                  <a:moveTo>
                    <a:pt x="1147" y="136"/>
                  </a:moveTo>
                  <a:cubicBezTo>
                    <a:pt x="1147" y="136"/>
                    <a:pt x="1146" y="136"/>
                    <a:pt x="1146" y="136"/>
                  </a:cubicBezTo>
                  <a:cubicBezTo>
                    <a:pt x="1147" y="136"/>
                    <a:pt x="1147" y="136"/>
                    <a:pt x="1147" y="136"/>
                  </a:cubicBezTo>
                  <a:moveTo>
                    <a:pt x="1147" y="136"/>
                  </a:moveTo>
                  <a:cubicBezTo>
                    <a:pt x="1147" y="136"/>
                    <a:pt x="1147" y="136"/>
                    <a:pt x="1147" y="136"/>
                  </a:cubicBezTo>
                  <a:cubicBezTo>
                    <a:pt x="1147" y="136"/>
                    <a:pt x="1147" y="136"/>
                    <a:pt x="1147" y="136"/>
                  </a:cubicBezTo>
                  <a:moveTo>
                    <a:pt x="1151" y="134"/>
                  </a:moveTo>
                  <a:cubicBezTo>
                    <a:pt x="1151" y="134"/>
                    <a:pt x="1151" y="134"/>
                    <a:pt x="1151" y="134"/>
                  </a:cubicBezTo>
                  <a:cubicBezTo>
                    <a:pt x="1151" y="134"/>
                    <a:pt x="1151" y="134"/>
                    <a:pt x="1151" y="134"/>
                  </a:cubicBezTo>
                  <a:moveTo>
                    <a:pt x="1155" y="133"/>
                  </a:moveTo>
                  <a:cubicBezTo>
                    <a:pt x="1154" y="133"/>
                    <a:pt x="1154" y="133"/>
                    <a:pt x="1153" y="133"/>
                  </a:cubicBezTo>
                  <a:cubicBezTo>
                    <a:pt x="1154" y="133"/>
                    <a:pt x="1154" y="133"/>
                    <a:pt x="1155" y="133"/>
                  </a:cubicBezTo>
                  <a:moveTo>
                    <a:pt x="1155" y="132"/>
                  </a:moveTo>
                  <a:cubicBezTo>
                    <a:pt x="1155" y="133"/>
                    <a:pt x="1155" y="133"/>
                    <a:pt x="1155" y="133"/>
                  </a:cubicBezTo>
                  <a:cubicBezTo>
                    <a:pt x="1155" y="133"/>
                    <a:pt x="1155" y="133"/>
                    <a:pt x="1155" y="132"/>
                  </a:cubicBezTo>
                  <a:moveTo>
                    <a:pt x="1159" y="131"/>
                  </a:moveTo>
                  <a:cubicBezTo>
                    <a:pt x="1158" y="131"/>
                    <a:pt x="1157" y="132"/>
                    <a:pt x="1156" y="132"/>
                  </a:cubicBezTo>
                  <a:cubicBezTo>
                    <a:pt x="1157" y="132"/>
                    <a:pt x="1158" y="131"/>
                    <a:pt x="1159" y="131"/>
                  </a:cubicBezTo>
                  <a:moveTo>
                    <a:pt x="1160" y="130"/>
                  </a:moveTo>
                  <a:cubicBezTo>
                    <a:pt x="1160" y="130"/>
                    <a:pt x="1160" y="131"/>
                    <a:pt x="1159" y="131"/>
                  </a:cubicBezTo>
                  <a:cubicBezTo>
                    <a:pt x="1160" y="131"/>
                    <a:pt x="1160" y="130"/>
                    <a:pt x="1160" y="130"/>
                  </a:cubicBezTo>
                  <a:moveTo>
                    <a:pt x="1161" y="130"/>
                  </a:moveTo>
                  <a:cubicBezTo>
                    <a:pt x="1161" y="130"/>
                    <a:pt x="1161" y="130"/>
                    <a:pt x="1161" y="130"/>
                  </a:cubicBezTo>
                  <a:cubicBezTo>
                    <a:pt x="1161" y="130"/>
                    <a:pt x="1161" y="130"/>
                    <a:pt x="1161" y="130"/>
                  </a:cubicBezTo>
                  <a:moveTo>
                    <a:pt x="1163" y="129"/>
                  </a:moveTo>
                  <a:cubicBezTo>
                    <a:pt x="1163" y="129"/>
                    <a:pt x="1163" y="129"/>
                    <a:pt x="1162" y="129"/>
                  </a:cubicBezTo>
                  <a:cubicBezTo>
                    <a:pt x="1163" y="129"/>
                    <a:pt x="1163" y="129"/>
                    <a:pt x="1163" y="129"/>
                  </a:cubicBezTo>
                  <a:moveTo>
                    <a:pt x="1164" y="129"/>
                  </a:moveTo>
                  <a:cubicBezTo>
                    <a:pt x="1164" y="129"/>
                    <a:pt x="1164" y="129"/>
                    <a:pt x="1164" y="129"/>
                  </a:cubicBezTo>
                  <a:cubicBezTo>
                    <a:pt x="1164" y="129"/>
                    <a:pt x="1164" y="129"/>
                    <a:pt x="1164" y="129"/>
                  </a:cubicBezTo>
                  <a:moveTo>
                    <a:pt x="1169" y="127"/>
                  </a:moveTo>
                  <a:cubicBezTo>
                    <a:pt x="1169" y="127"/>
                    <a:pt x="1168" y="127"/>
                    <a:pt x="1168" y="127"/>
                  </a:cubicBezTo>
                  <a:cubicBezTo>
                    <a:pt x="1168" y="127"/>
                    <a:pt x="1169" y="127"/>
                    <a:pt x="1169" y="127"/>
                  </a:cubicBezTo>
                  <a:moveTo>
                    <a:pt x="1171" y="126"/>
                  </a:moveTo>
                  <a:cubicBezTo>
                    <a:pt x="1171" y="126"/>
                    <a:pt x="1171" y="126"/>
                    <a:pt x="1171" y="126"/>
                  </a:cubicBezTo>
                  <a:cubicBezTo>
                    <a:pt x="1171" y="126"/>
                    <a:pt x="1171" y="126"/>
                    <a:pt x="1171" y="126"/>
                  </a:cubicBezTo>
                  <a:moveTo>
                    <a:pt x="1172" y="125"/>
                  </a:moveTo>
                  <a:cubicBezTo>
                    <a:pt x="1172" y="126"/>
                    <a:pt x="1172" y="126"/>
                    <a:pt x="1171" y="126"/>
                  </a:cubicBezTo>
                  <a:cubicBezTo>
                    <a:pt x="1172" y="126"/>
                    <a:pt x="1172" y="126"/>
                    <a:pt x="1172" y="125"/>
                  </a:cubicBezTo>
                  <a:moveTo>
                    <a:pt x="1183" y="120"/>
                  </a:moveTo>
                  <a:cubicBezTo>
                    <a:pt x="1183" y="121"/>
                    <a:pt x="1182" y="121"/>
                    <a:pt x="1182" y="121"/>
                  </a:cubicBezTo>
                  <a:cubicBezTo>
                    <a:pt x="1182" y="121"/>
                    <a:pt x="1183" y="121"/>
                    <a:pt x="1183" y="120"/>
                  </a:cubicBezTo>
                  <a:moveTo>
                    <a:pt x="1187" y="119"/>
                  </a:moveTo>
                  <a:cubicBezTo>
                    <a:pt x="1187" y="119"/>
                    <a:pt x="1186" y="119"/>
                    <a:pt x="1186" y="119"/>
                  </a:cubicBezTo>
                  <a:cubicBezTo>
                    <a:pt x="1186" y="119"/>
                    <a:pt x="1187" y="119"/>
                    <a:pt x="1187" y="119"/>
                  </a:cubicBezTo>
                  <a:moveTo>
                    <a:pt x="1188" y="119"/>
                  </a:moveTo>
                  <a:cubicBezTo>
                    <a:pt x="1188" y="119"/>
                    <a:pt x="1187" y="119"/>
                    <a:pt x="1187" y="119"/>
                  </a:cubicBezTo>
                  <a:cubicBezTo>
                    <a:pt x="1187" y="119"/>
                    <a:pt x="1188" y="119"/>
                    <a:pt x="1188" y="119"/>
                  </a:cubicBezTo>
                  <a:moveTo>
                    <a:pt x="1188" y="118"/>
                  </a:moveTo>
                  <a:cubicBezTo>
                    <a:pt x="1188" y="118"/>
                    <a:pt x="1188" y="118"/>
                    <a:pt x="1188" y="119"/>
                  </a:cubicBezTo>
                  <a:cubicBezTo>
                    <a:pt x="1188" y="118"/>
                    <a:pt x="1188" y="118"/>
                    <a:pt x="1188" y="118"/>
                  </a:cubicBezTo>
                  <a:moveTo>
                    <a:pt x="1189" y="118"/>
                  </a:moveTo>
                  <a:cubicBezTo>
                    <a:pt x="1189" y="118"/>
                    <a:pt x="1189" y="118"/>
                    <a:pt x="1189" y="118"/>
                  </a:cubicBezTo>
                  <a:cubicBezTo>
                    <a:pt x="1189" y="118"/>
                    <a:pt x="1189" y="118"/>
                    <a:pt x="1189" y="118"/>
                  </a:cubicBezTo>
                  <a:moveTo>
                    <a:pt x="1206" y="111"/>
                  </a:moveTo>
                  <a:cubicBezTo>
                    <a:pt x="1206" y="111"/>
                    <a:pt x="1206" y="111"/>
                    <a:pt x="1205" y="111"/>
                  </a:cubicBezTo>
                  <a:cubicBezTo>
                    <a:pt x="1206" y="111"/>
                    <a:pt x="1206" y="111"/>
                    <a:pt x="1206" y="111"/>
                  </a:cubicBezTo>
                  <a:moveTo>
                    <a:pt x="1206" y="111"/>
                  </a:moveTo>
                  <a:cubicBezTo>
                    <a:pt x="1206" y="111"/>
                    <a:pt x="1206" y="111"/>
                    <a:pt x="1206" y="111"/>
                  </a:cubicBezTo>
                  <a:cubicBezTo>
                    <a:pt x="1206" y="111"/>
                    <a:pt x="1206" y="111"/>
                    <a:pt x="1206" y="111"/>
                  </a:cubicBezTo>
                  <a:moveTo>
                    <a:pt x="1210" y="109"/>
                  </a:moveTo>
                  <a:cubicBezTo>
                    <a:pt x="1209" y="109"/>
                    <a:pt x="1209" y="109"/>
                    <a:pt x="1209" y="110"/>
                  </a:cubicBezTo>
                  <a:cubicBezTo>
                    <a:pt x="1209" y="109"/>
                    <a:pt x="1209" y="109"/>
                    <a:pt x="1210" y="109"/>
                  </a:cubicBezTo>
                  <a:moveTo>
                    <a:pt x="1211" y="109"/>
                  </a:moveTo>
                  <a:cubicBezTo>
                    <a:pt x="1211" y="109"/>
                    <a:pt x="1211" y="109"/>
                    <a:pt x="1211" y="109"/>
                  </a:cubicBezTo>
                  <a:cubicBezTo>
                    <a:pt x="1211" y="109"/>
                    <a:pt x="1211" y="109"/>
                    <a:pt x="1211" y="109"/>
                  </a:cubicBezTo>
                  <a:moveTo>
                    <a:pt x="1212" y="108"/>
                  </a:moveTo>
                  <a:cubicBezTo>
                    <a:pt x="1212" y="108"/>
                    <a:pt x="1212" y="108"/>
                    <a:pt x="1212" y="109"/>
                  </a:cubicBezTo>
                  <a:cubicBezTo>
                    <a:pt x="1212" y="108"/>
                    <a:pt x="1212" y="108"/>
                    <a:pt x="1212" y="108"/>
                  </a:cubicBezTo>
                  <a:moveTo>
                    <a:pt x="1216" y="107"/>
                  </a:moveTo>
                  <a:cubicBezTo>
                    <a:pt x="1215" y="107"/>
                    <a:pt x="1214" y="107"/>
                    <a:pt x="1213" y="108"/>
                  </a:cubicBezTo>
                  <a:cubicBezTo>
                    <a:pt x="1214" y="107"/>
                    <a:pt x="1215" y="107"/>
                    <a:pt x="1216" y="107"/>
                  </a:cubicBezTo>
                  <a:moveTo>
                    <a:pt x="1216" y="106"/>
                  </a:moveTo>
                  <a:cubicBezTo>
                    <a:pt x="1216" y="106"/>
                    <a:pt x="1216" y="107"/>
                    <a:pt x="1216" y="107"/>
                  </a:cubicBezTo>
                  <a:cubicBezTo>
                    <a:pt x="1216" y="107"/>
                    <a:pt x="1216" y="106"/>
                    <a:pt x="1216" y="106"/>
                  </a:cubicBezTo>
                  <a:moveTo>
                    <a:pt x="1220" y="105"/>
                  </a:moveTo>
                  <a:cubicBezTo>
                    <a:pt x="1219" y="105"/>
                    <a:pt x="1219" y="105"/>
                    <a:pt x="1219" y="106"/>
                  </a:cubicBezTo>
                  <a:cubicBezTo>
                    <a:pt x="1219" y="105"/>
                    <a:pt x="1219" y="105"/>
                    <a:pt x="1220" y="105"/>
                  </a:cubicBezTo>
                  <a:moveTo>
                    <a:pt x="1224" y="103"/>
                  </a:moveTo>
                  <a:cubicBezTo>
                    <a:pt x="1222" y="104"/>
                    <a:pt x="1221" y="104"/>
                    <a:pt x="1220" y="105"/>
                  </a:cubicBezTo>
                  <a:cubicBezTo>
                    <a:pt x="1221" y="104"/>
                    <a:pt x="1222" y="104"/>
                    <a:pt x="1224" y="103"/>
                  </a:cubicBezTo>
                  <a:moveTo>
                    <a:pt x="1224" y="103"/>
                  </a:moveTo>
                  <a:cubicBezTo>
                    <a:pt x="1224" y="103"/>
                    <a:pt x="1224" y="103"/>
                    <a:pt x="1224" y="103"/>
                  </a:cubicBezTo>
                  <a:cubicBezTo>
                    <a:pt x="1224" y="103"/>
                    <a:pt x="1224" y="103"/>
                    <a:pt x="1224" y="103"/>
                  </a:cubicBezTo>
                  <a:moveTo>
                    <a:pt x="1229" y="101"/>
                  </a:moveTo>
                  <a:cubicBezTo>
                    <a:pt x="1228" y="102"/>
                    <a:pt x="1226" y="102"/>
                    <a:pt x="1225" y="103"/>
                  </a:cubicBezTo>
                  <a:cubicBezTo>
                    <a:pt x="1226" y="102"/>
                    <a:pt x="1228" y="102"/>
                    <a:pt x="1229" y="101"/>
                  </a:cubicBezTo>
                  <a:moveTo>
                    <a:pt x="1230" y="101"/>
                  </a:moveTo>
                  <a:cubicBezTo>
                    <a:pt x="1230" y="101"/>
                    <a:pt x="1230" y="101"/>
                    <a:pt x="1229" y="101"/>
                  </a:cubicBezTo>
                  <a:cubicBezTo>
                    <a:pt x="1230" y="101"/>
                    <a:pt x="1230" y="101"/>
                    <a:pt x="1230" y="101"/>
                  </a:cubicBezTo>
                  <a:moveTo>
                    <a:pt x="1230" y="101"/>
                  </a:moveTo>
                  <a:cubicBezTo>
                    <a:pt x="1230" y="101"/>
                    <a:pt x="1230" y="101"/>
                    <a:pt x="1230" y="101"/>
                  </a:cubicBezTo>
                  <a:cubicBezTo>
                    <a:pt x="1230" y="101"/>
                    <a:pt x="1230" y="101"/>
                    <a:pt x="1230" y="101"/>
                  </a:cubicBezTo>
                  <a:moveTo>
                    <a:pt x="1232" y="100"/>
                  </a:moveTo>
                  <a:cubicBezTo>
                    <a:pt x="1232" y="100"/>
                    <a:pt x="1232" y="100"/>
                    <a:pt x="1232" y="100"/>
                  </a:cubicBezTo>
                  <a:cubicBezTo>
                    <a:pt x="1232" y="100"/>
                    <a:pt x="1232" y="100"/>
                    <a:pt x="1232" y="100"/>
                  </a:cubicBezTo>
                  <a:moveTo>
                    <a:pt x="1233" y="99"/>
                  </a:moveTo>
                  <a:cubicBezTo>
                    <a:pt x="1233" y="99"/>
                    <a:pt x="1233" y="99"/>
                    <a:pt x="1233" y="99"/>
                  </a:cubicBezTo>
                  <a:cubicBezTo>
                    <a:pt x="1233" y="99"/>
                    <a:pt x="1233" y="99"/>
                    <a:pt x="1233" y="99"/>
                  </a:cubicBezTo>
                  <a:moveTo>
                    <a:pt x="1237" y="98"/>
                  </a:moveTo>
                  <a:cubicBezTo>
                    <a:pt x="1237" y="98"/>
                    <a:pt x="1237" y="98"/>
                    <a:pt x="1237" y="98"/>
                  </a:cubicBezTo>
                  <a:cubicBezTo>
                    <a:pt x="1237" y="98"/>
                    <a:pt x="1237" y="98"/>
                    <a:pt x="1237" y="98"/>
                  </a:cubicBezTo>
                  <a:moveTo>
                    <a:pt x="1242" y="96"/>
                  </a:moveTo>
                  <a:cubicBezTo>
                    <a:pt x="1242" y="96"/>
                    <a:pt x="1242" y="96"/>
                    <a:pt x="1242" y="96"/>
                  </a:cubicBezTo>
                  <a:cubicBezTo>
                    <a:pt x="1242" y="96"/>
                    <a:pt x="1242" y="96"/>
                    <a:pt x="1242" y="96"/>
                  </a:cubicBezTo>
                  <a:moveTo>
                    <a:pt x="1249" y="93"/>
                  </a:moveTo>
                  <a:cubicBezTo>
                    <a:pt x="1247" y="94"/>
                    <a:pt x="1245" y="94"/>
                    <a:pt x="1243" y="95"/>
                  </a:cubicBezTo>
                  <a:cubicBezTo>
                    <a:pt x="1245" y="94"/>
                    <a:pt x="1247" y="94"/>
                    <a:pt x="1249" y="93"/>
                  </a:cubicBezTo>
                  <a:moveTo>
                    <a:pt x="1252" y="91"/>
                  </a:moveTo>
                  <a:cubicBezTo>
                    <a:pt x="1251" y="92"/>
                    <a:pt x="1250" y="92"/>
                    <a:pt x="1249" y="93"/>
                  </a:cubicBezTo>
                  <a:cubicBezTo>
                    <a:pt x="1250" y="92"/>
                    <a:pt x="1251" y="92"/>
                    <a:pt x="1252" y="91"/>
                  </a:cubicBezTo>
                  <a:moveTo>
                    <a:pt x="1254" y="90"/>
                  </a:moveTo>
                  <a:cubicBezTo>
                    <a:pt x="1254" y="91"/>
                    <a:pt x="1253" y="91"/>
                    <a:pt x="1253" y="91"/>
                  </a:cubicBezTo>
                  <a:cubicBezTo>
                    <a:pt x="1253" y="91"/>
                    <a:pt x="1254" y="91"/>
                    <a:pt x="1254" y="90"/>
                  </a:cubicBezTo>
                  <a:moveTo>
                    <a:pt x="1258" y="89"/>
                  </a:moveTo>
                  <a:cubicBezTo>
                    <a:pt x="1257" y="89"/>
                    <a:pt x="1256" y="90"/>
                    <a:pt x="1255" y="90"/>
                  </a:cubicBezTo>
                  <a:cubicBezTo>
                    <a:pt x="1256" y="90"/>
                    <a:pt x="1257" y="89"/>
                    <a:pt x="1258" y="89"/>
                  </a:cubicBezTo>
                  <a:moveTo>
                    <a:pt x="1259" y="88"/>
                  </a:moveTo>
                  <a:cubicBezTo>
                    <a:pt x="1259" y="88"/>
                    <a:pt x="1259" y="88"/>
                    <a:pt x="1259" y="89"/>
                  </a:cubicBezTo>
                  <a:cubicBezTo>
                    <a:pt x="1259" y="88"/>
                    <a:pt x="1259" y="88"/>
                    <a:pt x="1259" y="88"/>
                  </a:cubicBezTo>
                  <a:moveTo>
                    <a:pt x="1261" y="87"/>
                  </a:moveTo>
                  <a:cubicBezTo>
                    <a:pt x="1261" y="87"/>
                    <a:pt x="1261" y="87"/>
                    <a:pt x="1261" y="88"/>
                  </a:cubicBezTo>
                  <a:cubicBezTo>
                    <a:pt x="1261" y="87"/>
                    <a:pt x="1261" y="87"/>
                    <a:pt x="1261" y="87"/>
                  </a:cubicBezTo>
                  <a:moveTo>
                    <a:pt x="1266" y="86"/>
                  </a:moveTo>
                  <a:cubicBezTo>
                    <a:pt x="1265" y="86"/>
                    <a:pt x="1265" y="86"/>
                    <a:pt x="1264" y="86"/>
                  </a:cubicBezTo>
                  <a:cubicBezTo>
                    <a:pt x="1265" y="86"/>
                    <a:pt x="1265" y="86"/>
                    <a:pt x="1266" y="86"/>
                  </a:cubicBezTo>
                  <a:moveTo>
                    <a:pt x="1267" y="85"/>
                  </a:moveTo>
                  <a:cubicBezTo>
                    <a:pt x="1267" y="85"/>
                    <a:pt x="1267" y="85"/>
                    <a:pt x="1267" y="85"/>
                  </a:cubicBezTo>
                  <a:cubicBezTo>
                    <a:pt x="1267" y="85"/>
                    <a:pt x="1267" y="85"/>
                    <a:pt x="1267" y="85"/>
                  </a:cubicBezTo>
                  <a:moveTo>
                    <a:pt x="1269" y="84"/>
                  </a:moveTo>
                  <a:cubicBezTo>
                    <a:pt x="1269" y="84"/>
                    <a:pt x="1269" y="84"/>
                    <a:pt x="1269" y="84"/>
                  </a:cubicBezTo>
                  <a:cubicBezTo>
                    <a:pt x="1269" y="84"/>
                    <a:pt x="1269" y="84"/>
                    <a:pt x="1269" y="84"/>
                  </a:cubicBezTo>
                  <a:moveTo>
                    <a:pt x="1272" y="83"/>
                  </a:moveTo>
                  <a:cubicBezTo>
                    <a:pt x="1272" y="83"/>
                    <a:pt x="1272" y="83"/>
                    <a:pt x="1272" y="83"/>
                  </a:cubicBezTo>
                  <a:cubicBezTo>
                    <a:pt x="1272" y="83"/>
                    <a:pt x="1272" y="83"/>
                    <a:pt x="1272" y="83"/>
                  </a:cubicBezTo>
                  <a:moveTo>
                    <a:pt x="1276" y="81"/>
                  </a:moveTo>
                  <a:cubicBezTo>
                    <a:pt x="1275" y="81"/>
                    <a:pt x="1275" y="82"/>
                    <a:pt x="1274" y="82"/>
                  </a:cubicBezTo>
                  <a:cubicBezTo>
                    <a:pt x="1275" y="82"/>
                    <a:pt x="1275" y="81"/>
                    <a:pt x="1276" y="81"/>
                  </a:cubicBezTo>
                  <a:moveTo>
                    <a:pt x="1276" y="81"/>
                  </a:moveTo>
                  <a:cubicBezTo>
                    <a:pt x="1276" y="81"/>
                    <a:pt x="1276" y="81"/>
                    <a:pt x="1276" y="81"/>
                  </a:cubicBezTo>
                  <a:cubicBezTo>
                    <a:pt x="1276" y="81"/>
                    <a:pt x="1276" y="81"/>
                    <a:pt x="1276" y="81"/>
                  </a:cubicBezTo>
                  <a:moveTo>
                    <a:pt x="1278" y="80"/>
                  </a:moveTo>
                  <a:cubicBezTo>
                    <a:pt x="1277" y="81"/>
                    <a:pt x="1277" y="81"/>
                    <a:pt x="1277" y="81"/>
                  </a:cubicBezTo>
                  <a:cubicBezTo>
                    <a:pt x="1277" y="81"/>
                    <a:pt x="1277" y="81"/>
                    <a:pt x="1278" y="80"/>
                  </a:cubicBezTo>
                  <a:moveTo>
                    <a:pt x="1286" y="77"/>
                  </a:moveTo>
                  <a:cubicBezTo>
                    <a:pt x="1283" y="78"/>
                    <a:pt x="1280" y="79"/>
                    <a:pt x="1278" y="80"/>
                  </a:cubicBezTo>
                  <a:cubicBezTo>
                    <a:pt x="1281" y="79"/>
                    <a:pt x="1283" y="78"/>
                    <a:pt x="1286" y="77"/>
                  </a:cubicBezTo>
                  <a:moveTo>
                    <a:pt x="1290" y="75"/>
                  </a:moveTo>
                  <a:cubicBezTo>
                    <a:pt x="1289" y="76"/>
                    <a:pt x="1288" y="76"/>
                    <a:pt x="1286" y="77"/>
                  </a:cubicBezTo>
                  <a:cubicBezTo>
                    <a:pt x="1288" y="76"/>
                    <a:pt x="1289" y="76"/>
                    <a:pt x="1290" y="75"/>
                  </a:cubicBezTo>
                  <a:moveTo>
                    <a:pt x="1291" y="75"/>
                  </a:moveTo>
                  <a:cubicBezTo>
                    <a:pt x="1291" y="75"/>
                    <a:pt x="1290" y="75"/>
                    <a:pt x="1290" y="75"/>
                  </a:cubicBezTo>
                  <a:cubicBezTo>
                    <a:pt x="1290" y="75"/>
                    <a:pt x="1291" y="75"/>
                    <a:pt x="1291" y="75"/>
                  </a:cubicBezTo>
                  <a:moveTo>
                    <a:pt x="1291" y="75"/>
                  </a:moveTo>
                  <a:cubicBezTo>
                    <a:pt x="1291" y="75"/>
                    <a:pt x="1291" y="75"/>
                    <a:pt x="1291" y="75"/>
                  </a:cubicBezTo>
                  <a:cubicBezTo>
                    <a:pt x="1291" y="75"/>
                    <a:pt x="1291" y="75"/>
                    <a:pt x="1291" y="75"/>
                  </a:cubicBezTo>
                  <a:moveTo>
                    <a:pt x="1297" y="72"/>
                  </a:moveTo>
                  <a:cubicBezTo>
                    <a:pt x="1295" y="73"/>
                    <a:pt x="1293" y="74"/>
                    <a:pt x="1292" y="75"/>
                  </a:cubicBezTo>
                  <a:cubicBezTo>
                    <a:pt x="1293" y="74"/>
                    <a:pt x="1295" y="73"/>
                    <a:pt x="1297" y="72"/>
                  </a:cubicBezTo>
                  <a:moveTo>
                    <a:pt x="1303" y="69"/>
                  </a:moveTo>
                  <a:cubicBezTo>
                    <a:pt x="1302" y="70"/>
                    <a:pt x="1299" y="71"/>
                    <a:pt x="1298" y="72"/>
                  </a:cubicBezTo>
                  <a:cubicBezTo>
                    <a:pt x="1300" y="71"/>
                    <a:pt x="1302" y="70"/>
                    <a:pt x="1303" y="69"/>
                  </a:cubicBezTo>
                  <a:moveTo>
                    <a:pt x="1305" y="69"/>
                  </a:moveTo>
                  <a:cubicBezTo>
                    <a:pt x="1305" y="69"/>
                    <a:pt x="1304" y="69"/>
                    <a:pt x="1304" y="69"/>
                  </a:cubicBezTo>
                  <a:cubicBezTo>
                    <a:pt x="1304" y="69"/>
                    <a:pt x="1305" y="69"/>
                    <a:pt x="1305" y="69"/>
                  </a:cubicBezTo>
                  <a:moveTo>
                    <a:pt x="1309" y="67"/>
                  </a:moveTo>
                  <a:cubicBezTo>
                    <a:pt x="1308" y="68"/>
                    <a:pt x="1307" y="68"/>
                    <a:pt x="1306" y="68"/>
                  </a:cubicBezTo>
                  <a:cubicBezTo>
                    <a:pt x="1307" y="68"/>
                    <a:pt x="1308" y="68"/>
                    <a:pt x="1309" y="67"/>
                  </a:cubicBezTo>
                  <a:moveTo>
                    <a:pt x="1310" y="67"/>
                  </a:moveTo>
                  <a:cubicBezTo>
                    <a:pt x="1310" y="67"/>
                    <a:pt x="1310" y="67"/>
                    <a:pt x="1310" y="67"/>
                  </a:cubicBezTo>
                  <a:cubicBezTo>
                    <a:pt x="1310" y="67"/>
                    <a:pt x="1310" y="67"/>
                    <a:pt x="1310" y="67"/>
                  </a:cubicBezTo>
                  <a:moveTo>
                    <a:pt x="1314" y="65"/>
                  </a:moveTo>
                  <a:cubicBezTo>
                    <a:pt x="1313" y="65"/>
                    <a:pt x="1312" y="66"/>
                    <a:pt x="1310" y="67"/>
                  </a:cubicBezTo>
                  <a:cubicBezTo>
                    <a:pt x="1312" y="66"/>
                    <a:pt x="1313" y="65"/>
                    <a:pt x="1314" y="65"/>
                  </a:cubicBezTo>
                  <a:moveTo>
                    <a:pt x="1315" y="65"/>
                  </a:moveTo>
                  <a:cubicBezTo>
                    <a:pt x="1315" y="65"/>
                    <a:pt x="1315" y="65"/>
                    <a:pt x="1315" y="65"/>
                  </a:cubicBezTo>
                  <a:cubicBezTo>
                    <a:pt x="1315" y="65"/>
                    <a:pt x="1315" y="65"/>
                    <a:pt x="1315" y="65"/>
                  </a:cubicBezTo>
                  <a:moveTo>
                    <a:pt x="1316" y="64"/>
                  </a:moveTo>
                  <a:cubicBezTo>
                    <a:pt x="1315" y="64"/>
                    <a:pt x="1315" y="64"/>
                    <a:pt x="1315" y="65"/>
                  </a:cubicBezTo>
                  <a:cubicBezTo>
                    <a:pt x="1315" y="64"/>
                    <a:pt x="1315" y="64"/>
                    <a:pt x="1316" y="64"/>
                  </a:cubicBezTo>
                  <a:moveTo>
                    <a:pt x="1316" y="64"/>
                  </a:moveTo>
                  <a:cubicBezTo>
                    <a:pt x="1316" y="64"/>
                    <a:pt x="1316" y="64"/>
                    <a:pt x="1316" y="64"/>
                  </a:cubicBezTo>
                  <a:cubicBezTo>
                    <a:pt x="1316" y="64"/>
                    <a:pt x="1316" y="64"/>
                    <a:pt x="1316" y="64"/>
                  </a:cubicBezTo>
                  <a:moveTo>
                    <a:pt x="1319" y="63"/>
                  </a:moveTo>
                  <a:cubicBezTo>
                    <a:pt x="1319" y="63"/>
                    <a:pt x="1319" y="63"/>
                    <a:pt x="1319" y="63"/>
                  </a:cubicBezTo>
                  <a:cubicBezTo>
                    <a:pt x="1319" y="63"/>
                    <a:pt x="1319" y="63"/>
                    <a:pt x="1319" y="63"/>
                  </a:cubicBezTo>
                  <a:moveTo>
                    <a:pt x="1321" y="62"/>
                  </a:moveTo>
                  <a:cubicBezTo>
                    <a:pt x="1321" y="62"/>
                    <a:pt x="1321" y="62"/>
                    <a:pt x="1321" y="62"/>
                  </a:cubicBezTo>
                  <a:cubicBezTo>
                    <a:pt x="1321" y="62"/>
                    <a:pt x="1321" y="62"/>
                    <a:pt x="1321" y="62"/>
                  </a:cubicBezTo>
                  <a:moveTo>
                    <a:pt x="1322" y="62"/>
                  </a:moveTo>
                  <a:cubicBezTo>
                    <a:pt x="1322" y="62"/>
                    <a:pt x="1322" y="62"/>
                    <a:pt x="1322" y="62"/>
                  </a:cubicBezTo>
                  <a:cubicBezTo>
                    <a:pt x="1322" y="62"/>
                    <a:pt x="1322" y="62"/>
                    <a:pt x="1322" y="62"/>
                  </a:cubicBezTo>
                  <a:moveTo>
                    <a:pt x="1323" y="61"/>
                  </a:moveTo>
                  <a:cubicBezTo>
                    <a:pt x="1323" y="61"/>
                    <a:pt x="1322" y="61"/>
                    <a:pt x="1322" y="62"/>
                  </a:cubicBezTo>
                  <a:cubicBezTo>
                    <a:pt x="1322" y="61"/>
                    <a:pt x="1323" y="61"/>
                    <a:pt x="1323" y="61"/>
                  </a:cubicBezTo>
                  <a:moveTo>
                    <a:pt x="1324" y="61"/>
                  </a:moveTo>
                  <a:cubicBezTo>
                    <a:pt x="1324" y="61"/>
                    <a:pt x="1323" y="61"/>
                    <a:pt x="1323" y="61"/>
                  </a:cubicBezTo>
                  <a:cubicBezTo>
                    <a:pt x="1323" y="61"/>
                    <a:pt x="1324" y="61"/>
                    <a:pt x="1324" y="61"/>
                  </a:cubicBezTo>
                  <a:moveTo>
                    <a:pt x="1324" y="61"/>
                  </a:moveTo>
                  <a:cubicBezTo>
                    <a:pt x="1324" y="61"/>
                    <a:pt x="1324" y="61"/>
                    <a:pt x="1324" y="61"/>
                  </a:cubicBezTo>
                  <a:cubicBezTo>
                    <a:pt x="1324" y="61"/>
                    <a:pt x="1324" y="61"/>
                    <a:pt x="1324" y="61"/>
                  </a:cubicBezTo>
                  <a:moveTo>
                    <a:pt x="1327" y="59"/>
                  </a:moveTo>
                  <a:cubicBezTo>
                    <a:pt x="1327" y="60"/>
                    <a:pt x="1327" y="60"/>
                    <a:pt x="1326" y="60"/>
                  </a:cubicBezTo>
                  <a:cubicBezTo>
                    <a:pt x="1327" y="60"/>
                    <a:pt x="1327" y="60"/>
                    <a:pt x="1327" y="59"/>
                  </a:cubicBezTo>
                  <a:moveTo>
                    <a:pt x="1328" y="59"/>
                  </a:moveTo>
                  <a:cubicBezTo>
                    <a:pt x="1328" y="59"/>
                    <a:pt x="1328" y="59"/>
                    <a:pt x="1328" y="59"/>
                  </a:cubicBezTo>
                  <a:cubicBezTo>
                    <a:pt x="1328" y="59"/>
                    <a:pt x="1328" y="59"/>
                    <a:pt x="1328" y="59"/>
                  </a:cubicBezTo>
                  <a:moveTo>
                    <a:pt x="1328" y="59"/>
                  </a:moveTo>
                  <a:cubicBezTo>
                    <a:pt x="1328" y="59"/>
                    <a:pt x="1328" y="59"/>
                    <a:pt x="1328" y="59"/>
                  </a:cubicBezTo>
                  <a:cubicBezTo>
                    <a:pt x="1328" y="59"/>
                    <a:pt x="1328" y="59"/>
                    <a:pt x="1328" y="59"/>
                  </a:cubicBezTo>
                  <a:moveTo>
                    <a:pt x="1331" y="58"/>
                  </a:moveTo>
                  <a:cubicBezTo>
                    <a:pt x="1330" y="58"/>
                    <a:pt x="1330" y="58"/>
                    <a:pt x="1330" y="58"/>
                  </a:cubicBezTo>
                  <a:cubicBezTo>
                    <a:pt x="1330" y="58"/>
                    <a:pt x="1330" y="58"/>
                    <a:pt x="1331" y="58"/>
                  </a:cubicBezTo>
                  <a:moveTo>
                    <a:pt x="1333" y="57"/>
                  </a:moveTo>
                  <a:cubicBezTo>
                    <a:pt x="1332" y="57"/>
                    <a:pt x="1332" y="57"/>
                    <a:pt x="1332" y="57"/>
                  </a:cubicBezTo>
                  <a:cubicBezTo>
                    <a:pt x="1332" y="57"/>
                    <a:pt x="1332" y="57"/>
                    <a:pt x="1333" y="57"/>
                  </a:cubicBezTo>
                  <a:moveTo>
                    <a:pt x="1334" y="57"/>
                  </a:moveTo>
                  <a:cubicBezTo>
                    <a:pt x="1334" y="57"/>
                    <a:pt x="1334" y="57"/>
                    <a:pt x="1334" y="57"/>
                  </a:cubicBezTo>
                  <a:cubicBezTo>
                    <a:pt x="1334" y="57"/>
                    <a:pt x="1334" y="57"/>
                    <a:pt x="1334" y="57"/>
                  </a:cubicBezTo>
                  <a:moveTo>
                    <a:pt x="1336" y="56"/>
                  </a:moveTo>
                  <a:cubicBezTo>
                    <a:pt x="1335" y="56"/>
                    <a:pt x="1335" y="56"/>
                    <a:pt x="1334" y="56"/>
                  </a:cubicBezTo>
                  <a:cubicBezTo>
                    <a:pt x="1335" y="56"/>
                    <a:pt x="1335" y="56"/>
                    <a:pt x="1336" y="56"/>
                  </a:cubicBezTo>
                  <a:moveTo>
                    <a:pt x="1337" y="55"/>
                  </a:moveTo>
                  <a:cubicBezTo>
                    <a:pt x="1337" y="55"/>
                    <a:pt x="1337" y="55"/>
                    <a:pt x="1337" y="55"/>
                  </a:cubicBezTo>
                  <a:cubicBezTo>
                    <a:pt x="1337" y="55"/>
                    <a:pt x="1337" y="55"/>
                    <a:pt x="1337" y="55"/>
                  </a:cubicBezTo>
                  <a:moveTo>
                    <a:pt x="1341" y="54"/>
                  </a:moveTo>
                  <a:cubicBezTo>
                    <a:pt x="1341" y="54"/>
                    <a:pt x="1340" y="54"/>
                    <a:pt x="1340" y="54"/>
                  </a:cubicBezTo>
                  <a:cubicBezTo>
                    <a:pt x="1340" y="54"/>
                    <a:pt x="1341" y="54"/>
                    <a:pt x="1341" y="54"/>
                  </a:cubicBezTo>
                  <a:moveTo>
                    <a:pt x="1346" y="51"/>
                  </a:moveTo>
                  <a:cubicBezTo>
                    <a:pt x="1344" y="52"/>
                    <a:pt x="1343" y="52"/>
                    <a:pt x="1342" y="53"/>
                  </a:cubicBezTo>
                  <a:cubicBezTo>
                    <a:pt x="1343" y="52"/>
                    <a:pt x="1344" y="52"/>
                    <a:pt x="1346" y="51"/>
                  </a:cubicBezTo>
                  <a:moveTo>
                    <a:pt x="1347" y="51"/>
                  </a:moveTo>
                  <a:cubicBezTo>
                    <a:pt x="1347" y="51"/>
                    <a:pt x="1346" y="51"/>
                    <a:pt x="1346" y="51"/>
                  </a:cubicBezTo>
                  <a:cubicBezTo>
                    <a:pt x="1346" y="51"/>
                    <a:pt x="1347" y="51"/>
                    <a:pt x="1347" y="51"/>
                  </a:cubicBezTo>
                  <a:moveTo>
                    <a:pt x="1349" y="50"/>
                  </a:moveTo>
                  <a:cubicBezTo>
                    <a:pt x="1349" y="50"/>
                    <a:pt x="1348" y="50"/>
                    <a:pt x="1348" y="51"/>
                  </a:cubicBezTo>
                  <a:cubicBezTo>
                    <a:pt x="1348" y="50"/>
                    <a:pt x="1349" y="50"/>
                    <a:pt x="1349" y="50"/>
                  </a:cubicBezTo>
                  <a:moveTo>
                    <a:pt x="1350" y="50"/>
                  </a:moveTo>
                  <a:cubicBezTo>
                    <a:pt x="1349" y="50"/>
                    <a:pt x="1349" y="50"/>
                    <a:pt x="1349" y="50"/>
                  </a:cubicBezTo>
                  <a:cubicBezTo>
                    <a:pt x="1349" y="50"/>
                    <a:pt x="1349" y="50"/>
                    <a:pt x="1350" y="50"/>
                  </a:cubicBezTo>
                  <a:moveTo>
                    <a:pt x="1355" y="48"/>
                  </a:moveTo>
                  <a:cubicBezTo>
                    <a:pt x="1353" y="48"/>
                    <a:pt x="1351" y="49"/>
                    <a:pt x="1350" y="50"/>
                  </a:cubicBezTo>
                  <a:cubicBezTo>
                    <a:pt x="1351" y="49"/>
                    <a:pt x="1353" y="48"/>
                    <a:pt x="1355" y="48"/>
                  </a:cubicBezTo>
                  <a:moveTo>
                    <a:pt x="1357" y="47"/>
                  </a:moveTo>
                  <a:cubicBezTo>
                    <a:pt x="1356" y="47"/>
                    <a:pt x="1355" y="47"/>
                    <a:pt x="1355" y="48"/>
                  </a:cubicBezTo>
                  <a:cubicBezTo>
                    <a:pt x="1355" y="47"/>
                    <a:pt x="1356" y="47"/>
                    <a:pt x="1357" y="47"/>
                  </a:cubicBezTo>
                  <a:moveTo>
                    <a:pt x="1357" y="47"/>
                  </a:moveTo>
                  <a:cubicBezTo>
                    <a:pt x="1357" y="47"/>
                    <a:pt x="1357" y="47"/>
                    <a:pt x="1357" y="47"/>
                  </a:cubicBezTo>
                  <a:cubicBezTo>
                    <a:pt x="1357" y="47"/>
                    <a:pt x="1357" y="47"/>
                    <a:pt x="1357" y="47"/>
                  </a:cubicBezTo>
                  <a:moveTo>
                    <a:pt x="1360" y="45"/>
                  </a:moveTo>
                  <a:cubicBezTo>
                    <a:pt x="1360" y="45"/>
                    <a:pt x="1359" y="46"/>
                    <a:pt x="1359" y="46"/>
                  </a:cubicBezTo>
                  <a:cubicBezTo>
                    <a:pt x="1359" y="46"/>
                    <a:pt x="1360" y="46"/>
                    <a:pt x="1360" y="45"/>
                  </a:cubicBezTo>
                  <a:moveTo>
                    <a:pt x="1361" y="45"/>
                  </a:moveTo>
                  <a:cubicBezTo>
                    <a:pt x="1360" y="45"/>
                    <a:pt x="1360" y="45"/>
                    <a:pt x="1360" y="45"/>
                  </a:cubicBezTo>
                  <a:cubicBezTo>
                    <a:pt x="1360" y="45"/>
                    <a:pt x="1360" y="45"/>
                    <a:pt x="1361" y="45"/>
                  </a:cubicBezTo>
                  <a:moveTo>
                    <a:pt x="1361" y="45"/>
                  </a:moveTo>
                  <a:cubicBezTo>
                    <a:pt x="1361" y="45"/>
                    <a:pt x="1361" y="45"/>
                    <a:pt x="1361" y="45"/>
                  </a:cubicBezTo>
                  <a:cubicBezTo>
                    <a:pt x="1361" y="45"/>
                    <a:pt x="1361" y="45"/>
                    <a:pt x="1361" y="45"/>
                  </a:cubicBezTo>
                  <a:moveTo>
                    <a:pt x="1363" y="44"/>
                  </a:moveTo>
                  <a:cubicBezTo>
                    <a:pt x="1363" y="44"/>
                    <a:pt x="1363" y="44"/>
                    <a:pt x="1363" y="44"/>
                  </a:cubicBezTo>
                  <a:cubicBezTo>
                    <a:pt x="1363" y="44"/>
                    <a:pt x="1363" y="44"/>
                    <a:pt x="1363" y="44"/>
                  </a:cubicBezTo>
                  <a:moveTo>
                    <a:pt x="1366" y="43"/>
                  </a:moveTo>
                  <a:cubicBezTo>
                    <a:pt x="1366" y="43"/>
                    <a:pt x="1366" y="43"/>
                    <a:pt x="1366" y="43"/>
                  </a:cubicBezTo>
                  <a:cubicBezTo>
                    <a:pt x="1366" y="43"/>
                    <a:pt x="1366" y="43"/>
                    <a:pt x="1366" y="43"/>
                  </a:cubicBezTo>
                  <a:moveTo>
                    <a:pt x="1367" y="42"/>
                  </a:moveTo>
                  <a:cubicBezTo>
                    <a:pt x="1367" y="42"/>
                    <a:pt x="1367" y="42"/>
                    <a:pt x="1367" y="42"/>
                  </a:cubicBezTo>
                  <a:cubicBezTo>
                    <a:pt x="1367" y="42"/>
                    <a:pt x="1367" y="42"/>
                    <a:pt x="1367" y="42"/>
                  </a:cubicBezTo>
                  <a:moveTo>
                    <a:pt x="1368" y="42"/>
                  </a:moveTo>
                  <a:cubicBezTo>
                    <a:pt x="1368" y="42"/>
                    <a:pt x="1368" y="42"/>
                    <a:pt x="1367" y="42"/>
                  </a:cubicBezTo>
                  <a:cubicBezTo>
                    <a:pt x="1368" y="42"/>
                    <a:pt x="1368" y="42"/>
                    <a:pt x="1368" y="42"/>
                  </a:cubicBezTo>
                  <a:moveTo>
                    <a:pt x="1368" y="42"/>
                  </a:moveTo>
                  <a:cubicBezTo>
                    <a:pt x="1368" y="42"/>
                    <a:pt x="1368" y="42"/>
                    <a:pt x="1368" y="42"/>
                  </a:cubicBezTo>
                  <a:cubicBezTo>
                    <a:pt x="1368" y="42"/>
                    <a:pt x="1368" y="42"/>
                    <a:pt x="1368" y="42"/>
                  </a:cubicBezTo>
                  <a:moveTo>
                    <a:pt x="1368" y="42"/>
                  </a:moveTo>
                  <a:cubicBezTo>
                    <a:pt x="1368" y="42"/>
                    <a:pt x="1368" y="42"/>
                    <a:pt x="1368" y="42"/>
                  </a:cubicBezTo>
                  <a:cubicBezTo>
                    <a:pt x="1368" y="42"/>
                    <a:pt x="1368" y="42"/>
                    <a:pt x="1368" y="42"/>
                  </a:cubicBezTo>
                  <a:moveTo>
                    <a:pt x="1369" y="42"/>
                  </a:moveTo>
                  <a:cubicBezTo>
                    <a:pt x="1369" y="42"/>
                    <a:pt x="1369" y="42"/>
                    <a:pt x="1369" y="42"/>
                  </a:cubicBezTo>
                  <a:cubicBezTo>
                    <a:pt x="1369" y="42"/>
                    <a:pt x="1369" y="42"/>
                    <a:pt x="1369" y="42"/>
                  </a:cubicBezTo>
                  <a:moveTo>
                    <a:pt x="1372" y="40"/>
                  </a:moveTo>
                  <a:cubicBezTo>
                    <a:pt x="1371" y="41"/>
                    <a:pt x="1370" y="41"/>
                    <a:pt x="1369" y="42"/>
                  </a:cubicBezTo>
                  <a:cubicBezTo>
                    <a:pt x="1370" y="41"/>
                    <a:pt x="1371" y="41"/>
                    <a:pt x="1372" y="40"/>
                  </a:cubicBezTo>
                  <a:moveTo>
                    <a:pt x="1372" y="40"/>
                  </a:moveTo>
                  <a:cubicBezTo>
                    <a:pt x="1372" y="40"/>
                    <a:pt x="1372" y="40"/>
                    <a:pt x="1372" y="40"/>
                  </a:cubicBezTo>
                  <a:cubicBezTo>
                    <a:pt x="1372" y="40"/>
                    <a:pt x="1372" y="40"/>
                    <a:pt x="1372" y="40"/>
                  </a:cubicBezTo>
                  <a:moveTo>
                    <a:pt x="1372" y="40"/>
                  </a:moveTo>
                  <a:cubicBezTo>
                    <a:pt x="1372" y="40"/>
                    <a:pt x="1372" y="40"/>
                    <a:pt x="1372" y="40"/>
                  </a:cubicBezTo>
                  <a:cubicBezTo>
                    <a:pt x="1372" y="40"/>
                    <a:pt x="1372" y="40"/>
                    <a:pt x="1372" y="40"/>
                  </a:cubicBezTo>
                  <a:moveTo>
                    <a:pt x="1373" y="40"/>
                  </a:moveTo>
                  <a:cubicBezTo>
                    <a:pt x="1372" y="40"/>
                    <a:pt x="1372" y="40"/>
                    <a:pt x="1372" y="40"/>
                  </a:cubicBezTo>
                  <a:cubicBezTo>
                    <a:pt x="1372" y="40"/>
                    <a:pt x="1373" y="40"/>
                    <a:pt x="1373" y="40"/>
                  </a:cubicBezTo>
                  <a:moveTo>
                    <a:pt x="1375" y="39"/>
                  </a:moveTo>
                  <a:cubicBezTo>
                    <a:pt x="1374" y="39"/>
                    <a:pt x="1374" y="40"/>
                    <a:pt x="1373" y="40"/>
                  </a:cubicBezTo>
                  <a:cubicBezTo>
                    <a:pt x="1374" y="40"/>
                    <a:pt x="1374" y="39"/>
                    <a:pt x="1375" y="39"/>
                  </a:cubicBezTo>
                  <a:moveTo>
                    <a:pt x="1375" y="39"/>
                  </a:moveTo>
                  <a:cubicBezTo>
                    <a:pt x="1375" y="39"/>
                    <a:pt x="1375" y="39"/>
                    <a:pt x="1375" y="39"/>
                  </a:cubicBezTo>
                  <a:cubicBezTo>
                    <a:pt x="1375" y="39"/>
                    <a:pt x="1375" y="39"/>
                    <a:pt x="1375" y="39"/>
                  </a:cubicBezTo>
                  <a:moveTo>
                    <a:pt x="1376" y="39"/>
                  </a:moveTo>
                  <a:cubicBezTo>
                    <a:pt x="1376" y="39"/>
                    <a:pt x="1376" y="39"/>
                    <a:pt x="1376" y="39"/>
                  </a:cubicBezTo>
                  <a:cubicBezTo>
                    <a:pt x="1376" y="39"/>
                    <a:pt x="1376" y="39"/>
                    <a:pt x="1376" y="39"/>
                  </a:cubicBezTo>
                  <a:moveTo>
                    <a:pt x="1377" y="38"/>
                  </a:moveTo>
                  <a:cubicBezTo>
                    <a:pt x="1377" y="38"/>
                    <a:pt x="1376" y="38"/>
                    <a:pt x="1376" y="39"/>
                  </a:cubicBezTo>
                  <a:cubicBezTo>
                    <a:pt x="1376" y="38"/>
                    <a:pt x="1377" y="38"/>
                    <a:pt x="1377" y="38"/>
                  </a:cubicBezTo>
                  <a:moveTo>
                    <a:pt x="1381" y="36"/>
                  </a:moveTo>
                  <a:cubicBezTo>
                    <a:pt x="1380" y="37"/>
                    <a:pt x="1378" y="38"/>
                    <a:pt x="1377" y="38"/>
                  </a:cubicBezTo>
                  <a:cubicBezTo>
                    <a:pt x="1378" y="38"/>
                    <a:pt x="1380" y="37"/>
                    <a:pt x="1381" y="36"/>
                  </a:cubicBezTo>
                  <a:moveTo>
                    <a:pt x="1385" y="35"/>
                  </a:moveTo>
                  <a:cubicBezTo>
                    <a:pt x="1383" y="35"/>
                    <a:pt x="1382" y="36"/>
                    <a:pt x="1381" y="36"/>
                  </a:cubicBezTo>
                  <a:cubicBezTo>
                    <a:pt x="1382" y="36"/>
                    <a:pt x="1383" y="35"/>
                    <a:pt x="1385" y="35"/>
                  </a:cubicBezTo>
                  <a:moveTo>
                    <a:pt x="1386" y="34"/>
                  </a:moveTo>
                  <a:cubicBezTo>
                    <a:pt x="1386" y="34"/>
                    <a:pt x="1385" y="35"/>
                    <a:pt x="1385" y="35"/>
                  </a:cubicBezTo>
                  <a:cubicBezTo>
                    <a:pt x="1385" y="35"/>
                    <a:pt x="1386" y="34"/>
                    <a:pt x="1386" y="34"/>
                  </a:cubicBezTo>
                  <a:moveTo>
                    <a:pt x="1386" y="34"/>
                  </a:moveTo>
                  <a:cubicBezTo>
                    <a:pt x="1386" y="34"/>
                    <a:pt x="1386" y="34"/>
                    <a:pt x="1386" y="34"/>
                  </a:cubicBezTo>
                  <a:cubicBezTo>
                    <a:pt x="1386" y="34"/>
                    <a:pt x="1386" y="34"/>
                    <a:pt x="1386" y="34"/>
                  </a:cubicBezTo>
                  <a:moveTo>
                    <a:pt x="1387" y="34"/>
                  </a:moveTo>
                  <a:cubicBezTo>
                    <a:pt x="1386" y="34"/>
                    <a:pt x="1386" y="34"/>
                    <a:pt x="1386" y="34"/>
                  </a:cubicBezTo>
                  <a:cubicBezTo>
                    <a:pt x="1387" y="34"/>
                    <a:pt x="1387" y="34"/>
                    <a:pt x="1387" y="34"/>
                  </a:cubicBezTo>
                  <a:moveTo>
                    <a:pt x="1387" y="34"/>
                  </a:moveTo>
                  <a:cubicBezTo>
                    <a:pt x="1387" y="34"/>
                    <a:pt x="1387" y="34"/>
                    <a:pt x="1387" y="34"/>
                  </a:cubicBezTo>
                  <a:cubicBezTo>
                    <a:pt x="1387" y="34"/>
                    <a:pt x="1387" y="34"/>
                    <a:pt x="1387" y="34"/>
                  </a:cubicBezTo>
                  <a:moveTo>
                    <a:pt x="1388" y="34"/>
                  </a:moveTo>
                  <a:cubicBezTo>
                    <a:pt x="1388" y="34"/>
                    <a:pt x="1388" y="34"/>
                    <a:pt x="1387" y="34"/>
                  </a:cubicBezTo>
                  <a:cubicBezTo>
                    <a:pt x="1388" y="34"/>
                    <a:pt x="1388" y="34"/>
                    <a:pt x="1388" y="34"/>
                  </a:cubicBezTo>
                  <a:moveTo>
                    <a:pt x="1388" y="33"/>
                  </a:moveTo>
                  <a:cubicBezTo>
                    <a:pt x="1388" y="33"/>
                    <a:pt x="1388" y="33"/>
                    <a:pt x="1388" y="33"/>
                  </a:cubicBezTo>
                  <a:cubicBezTo>
                    <a:pt x="1388" y="33"/>
                    <a:pt x="1388" y="33"/>
                    <a:pt x="1388" y="33"/>
                  </a:cubicBezTo>
                  <a:moveTo>
                    <a:pt x="1390" y="33"/>
                  </a:moveTo>
                  <a:cubicBezTo>
                    <a:pt x="1389" y="33"/>
                    <a:pt x="1389" y="33"/>
                    <a:pt x="1389" y="33"/>
                  </a:cubicBezTo>
                  <a:cubicBezTo>
                    <a:pt x="1389" y="33"/>
                    <a:pt x="1389" y="33"/>
                    <a:pt x="1390" y="33"/>
                  </a:cubicBezTo>
                  <a:moveTo>
                    <a:pt x="1390" y="33"/>
                  </a:moveTo>
                  <a:cubicBezTo>
                    <a:pt x="1390" y="33"/>
                    <a:pt x="1390" y="33"/>
                    <a:pt x="1390" y="33"/>
                  </a:cubicBezTo>
                  <a:cubicBezTo>
                    <a:pt x="1390" y="33"/>
                    <a:pt x="1390" y="33"/>
                    <a:pt x="1390" y="33"/>
                  </a:cubicBezTo>
                  <a:moveTo>
                    <a:pt x="1390" y="33"/>
                  </a:moveTo>
                  <a:cubicBezTo>
                    <a:pt x="1390" y="33"/>
                    <a:pt x="1390" y="33"/>
                    <a:pt x="1390" y="33"/>
                  </a:cubicBezTo>
                  <a:cubicBezTo>
                    <a:pt x="1390" y="33"/>
                    <a:pt x="1390" y="33"/>
                    <a:pt x="1390" y="33"/>
                  </a:cubicBezTo>
                  <a:moveTo>
                    <a:pt x="1391" y="32"/>
                  </a:moveTo>
                  <a:cubicBezTo>
                    <a:pt x="1391" y="32"/>
                    <a:pt x="1391" y="32"/>
                    <a:pt x="1391" y="32"/>
                  </a:cubicBezTo>
                  <a:cubicBezTo>
                    <a:pt x="1391" y="32"/>
                    <a:pt x="1391" y="32"/>
                    <a:pt x="1391" y="32"/>
                  </a:cubicBezTo>
                  <a:moveTo>
                    <a:pt x="1391" y="32"/>
                  </a:moveTo>
                  <a:cubicBezTo>
                    <a:pt x="1391" y="32"/>
                    <a:pt x="1391" y="32"/>
                    <a:pt x="1391" y="32"/>
                  </a:cubicBezTo>
                  <a:cubicBezTo>
                    <a:pt x="1391" y="32"/>
                    <a:pt x="1391" y="32"/>
                    <a:pt x="1391" y="32"/>
                  </a:cubicBezTo>
                  <a:moveTo>
                    <a:pt x="1391" y="32"/>
                  </a:moveTo>
                  <a:cubicBezTo>
                    <a:pt x="1391" y="32"/>
                    <a:pt x="1391" y="32"/>
                    <a:pt x="1391" y="32"/>
                  </a:cubicBezTo>
                  <a:cubicBezTo>
                    <a:pt x="1391" y="32"/>
                    <a:pt x="1391" y="32"/>
                    <a:pt x="1391" y="32"/>
                  </a:cubicBezTo>
                  <a:moveTo>
                    <a:pt x="1392" y="32"/>
                  </a:moveTo>
                  <a:cubicBezTo>
                    <a:pt x="1392" y="32"/>
                    <a:pt x="1392" y="32"/>
                    <a:pt x="1392" y="32"/>
                  </a:cubicBezTo>
                  <a:cubicBezTo>
                    <a:pt x="1392" y="32"/>
                    <a:pt x="1392" y="32"/>
                    <a:pt x="1392" y="32"/>
                  </a:cubicBezTo>
                  <a:moveTo>
                    <a:pt x="1393" y="31"/>
                  </a:moveTo>
                  <a:cubicBezTo>
                    <a:pt x="1393" y="31"/>
                    <a:pt x="1393" y="31"/>
                    <a:pt x="1393" y="31"/>
                  </a:cubicBezTo>
                  <a:cubicBezTo>
                    <a:pt x="1393" y="31"/>
                    <a:pt x="1393" y="31"/>
                    <a:pt x="1393" y="31"/>
                  </a:cubicBezTo>
                  <a:moveTo>
                    <a:pt x="1398" y="29"/>
                  </a:moveTo>
                  <a:cubicBezTo>
                    <a:pt x="1398" y="29"/>
                    <a:pt x="1398" y="29"/>
                    <a:pt x="1398" y="29"/>
                  </a:cubicBezTo>
                  <a:cubicBezTo>
                    <a:pt x="1398" y="29"/>
                    <a:pt x="1398" y="29"/>
                    <a:pt x="1398" y="29"/>
                  </a:cubicBezTo>
                  <a:moveTo>
                    <a:pt x="1399" y="29"/>
                  </a:moveTo>
                  <a:cubicBezTo>
                    <a:pt x="1399" y="29"/>
                    <a:pt x="1399" y="29"/>
                    <a:pt x="1399" y="29"/>
                  </a:cubicBezTo>
                  <a:cubicBezTo>
                    <a:pt x="1399" y="29"/>
                    <a:pt x="1399" y="29"/>
                    <a:pt x="1399" y="29"/>
                  </a:cubicBezTo>
                  <a:moveTo>
                    <a:pt x="1404" y="27"/>
                  </a:moveTo>
                  <a:cubicBezTo>
                    <a:pt x="1404" y="27"/>
                    <a:pt x="1404" y="27"/>
                    <a:pt x="1404" y="27"/>
                  </a:cubicBezTo>
                  <a:cubicBezTo>
                    <a:pt x="1404" y="27"/>
                    <a:pt x="1404" y="27"/>
                    <a:pt x="1404" y="27"/>
                  </a:cubicBezTo>
                  <a:moveTo>
                    <a:pt x="1405" y="26"/>
                  </a:moveTo>
                  <a:cubicBezTo>
                    <a:pt x="1405" y="26"/>
                    <a:pt x="1405" y="26"/>
                    <a:pt x="1405" y="26"/>
                  </a:cubicBezTo>
                  <a:cubicBezTo>
                    <a:pt x="1405" y="26"/>
                    <a:pt x="1405" y="26"/>
                    <a:pt x="1405" y="26"/>
                  </a:cubicBezTo>
                  <a:moveTo>
                    <a:pt x="1407" y="25"/>
                  </a:moveTo>
                  <a:cubicBezTo>
                    <a:pt x="1407" y="25"/>
                    <a:pt x="1407" y="25"/>
                    <a:pt x="1406" y="26"/>
                  </a:cubicBezTo>
                  <a:cubicBezTo>
                    <a:pt x="1407" y="25"/>
                    <a:pt x="1407" y="25"/>
                    <a:pt x="1407" y="25"/>
                  </a:cubicBezTo>
                  <a:moveTo>
                    <a:pt x="1408" y="25"/>
                  </a:moveTo>
                  <a:cubicBezTo>
                    <a:pt x="1407" y="25"/>
                    <a:pt x="1407" y="25"/>
                    <a:pt x="1407" y="25"/>
                  </a:cubicBezTo>
                  <a:cubicBezTo>
                    <a:pt x="1408" y="25"/>
                    <a:pt x="1408" y="25"/>
                    <a:pt x="1408" y="25"/>
                  </a:cubicBezTo>
                  <a:moveTo>
                    <a:pt x="1408" y="25"/>
                  </a:moveTo>
                  <a:cubicBezTo>
                    <a:pt x="1408" y="25"/>
                    <a:pt x="1408" y="25"/>
                    <a:pt x="1408" y="25"/>
                  </a:cubicBezTo>
                  <a:cubicBezTo>
                    <a:pt x="1408" y="25"/>
                    <a:pt x="1408" y="25"/>
                    <a:pt x="1408" y="25"/>
                  </a:cubicBezTo>
                  <a:moveTo>
                    <a:pt x="1409" y="24"/>
                  </a:moveTo>
                  <a:cubicBezTo>
                    <a:pt x="1409" y="25"/>
                    <a:pt x="1409" y="25"/>
                    <a:pt x="1408" y="25"/>
                  </a:cubicBezTo>
                  <a:cubicBezTo>
                    <a:pt x="1409" y="25"/>
                    <a:pt x="1409" y="25"/>
                    <a:pt x="1409" y="24"/>
                  </a:cubicBezTo>
                  <a:moveTo>
                    <a:pt x="1410" y="24"/>
                  </a:moveTo>
                  <a:cubicBezTo>
                    <a:pt x="1410" y="24"/>
                    <a:pt x="1410" y="24"/>
                    <a:pt x="1410" y="24"/>
                  </a:cubicBezTo>
                  <a:cubicBezTo>
                    <a:pt x="1410" y="24"/>
                    <a:pt x="1410" y="24"/>
                    <a:pt x="1410" y="24"/>
                  </a:cubicBezTo>
                  <a:moveTo>
                    <a:pt x="1411" y="24"/>
                  </a:moveTo>
                  <a:cubicBezTo>
                    <a:pt x="1411" y="24"/>
                    <a:pt x="1411" y="24"/>
                    <a:pt x="1411" y="24"/>
                  </a:cubicBezTo>
                  <a:cubicBezTo>
                    <a:pt x="1411" y="24"/>
                    <a:pt x="1411" y="24"/>
                    <a:pt x="1411" y="24"/>
                  </a:cubicBezTo>
                  <a:moveTo>
                    <a:pt x="1411" y="23"/>
                  </a:moveTo>
                  <a:cubicBezTo>
                    <a:pt x="1411" y="24"/>
                    <a:pt x="1411" y="23"/>
                    <a:pt x="1411" y="24"/>
                  </a:cubicBezTo>
                  <a:cubicBezTo>
                    <a:pt x="1411" y="24"/>
                    <a:pt x="1411" y="24"/>
                    <a:pt x="1411" y="23"/>
                  </a:cubicBezTo>
                  <a:moveTo>
                    <a:pt x="1415" y="22"/>
                  </a:moveTo>
                  <a:cubicBezTo>
                    <a:pt x="1415" y="22"/>
                    <a:pt x="1415" y="22"/>
                    <a:pt x="1415" y="22"/>
                  </a:cubicBezTo>
                  <a:cubicBezTo>
                    <a:pt x="1415" y="22"/>
                    <a:pt x="1415" y="22"/>
                    <a:pt x="1415" y="22"/>
                  </a:cubicBezTo>
                  <a:moveTo>
                    <a:pt x="1418" y="21"/>
                  </a:moveTo>
                  <a:cubicBezTo>
                    <a:pt x="1418" y="21"/>
                    <a:pt x="1418" y="21"/>
                    <a:pt x="1418" y="21"/>
                  </a:cubicBezTo>
                  <a:cubicBezTo>
                    <a:pt x="1418" y="21"/>
                    <a:pt x="1418" y="21"/>
                    <a:pt x="1418" y="21"/>
                  </a:cubicBezTo>
                  <a:moveTo>
                    <a:pt x="1419" y="20"/>
                  </a:moveTo>
                  <a:cubicBezTo>
                    <a:pt x="1419" y="20"/>
                    <a:pt x="1419" y="20"/>
                    <a:pt x="1418" y="21"/>
                  </a:cubicBezTo>
                  <a:cubicBezTo>
                    <a:pt x="1419" y="20"/>
                    <a:pt x="1419" y="20"/>
                    <a:pt x="1419" y="20"/>
                  </a:cubicBezTo>
                  <a:moveTo>
                    <a:pt x="1420" y="20"/>
                  </a:moveTo>
                  <a:cubicBezTo>
                    <a:pt x="1420" y="20"/>
                    <a:pt x="1420" y="20"/>
                    <a:pt x="1420" y="20"/>
                  </a:cubicBezTo>
                  <a:cubicBezTo>
                    <a:pt x="1420" y="20"/>
                    <a:pt x="1420" y="20"/>
                    <a:pt x="1420" y="20"/>
                  </a:cubicBezTo>
                  <a:moveTo>
                    <a:pt x="1421" y="20"/>
                  </a:moveTo>
                  <a:cubicBezTo>
                    <a:pt x="1421" y="20"/>
                    <a:pt x="1421" y="20"/>
                    <a:pt x="1421" y="20"/>
                  </a:cubicBezTo>
                  <a:cubicBezTo>
                    <a:pt x="1421" y="20"/>
                    <a:pt x="1421" y="20"/>
                    <a:pt x="1421" y="20"/>
                  </a:cubicBezTo>
                  <a:moveTo>
                    <a:pt x="1423" y="19"/>
                  </a:moveTo>
                  <a:cubicBezTo>
                    <a:pt x="1422" y="19"/>
                    <a:pt x="1421" y="19"/>
                    <a:pt x="1421" y="20"/>
                  </a:cubicBezTo>
                  <a:cubicBezTo>
                    <a:pt x="1422" y="19"/>
                    <a:pt x="1422" y="19"/>
                    <a:pt x="1423" y="19"/>
                  </a:cubicBezTo>
                  <a:moveTo>
                    <a:pt x="1423" y="19"/>
                  </a:moveTo>
                  <a:cubicBezTo>
                    <a:pt x="1423" y="19"/>
                    <a:pt x="1423" y="19"/>
                    <a:pt x="1423" y="19"/>
                  </a:cubicBezTo>
                  <a:cubicBezTo>
                    <a:pt x="1423" y="19"/>
                    <a:pt x="1423" y="19"/>
                    <a:pt x="1423" y="19"/>
                  </a:cubicBezTo>
                  <a:moveTo>
                    <a:pt x="1424" y="18"/>
                  </a:moveTo>
                  <a:cubicBezTo>
                    <a:pt x="1423" y="18"/>
                    <a:pt x="1424" y="18"/>
                    <a:pt x="1423" y="18"/>
                  </a:cubicBezTo>
                  <a:cubicBezTo>
                    <a:pt x="1423" y="18"/>
                    <a:pt x="1424" y="18"/>
                    <a:pt x="1424" y="18"/>
                  </a:cubicBezTo>
                  <a:moveTo>
                    <a:pt x="1425" y="18"/>
                  </a:moveTo>
                  <a:cubicBezTo>
                    <a:pt x="1425" y="18"/>
                    <a:pt x="1425" y="18"/>
                    <a:pt x="1425" y="18"/>
                  </a:cubicBezTo>
                  <a:cubicBezTo>
                    <a:pt x="1425" y="18"/>
                    <a:pt x="1425" y="18"/>
                    <a:pt x="1425" y="18"/>
                  </a:cubicBezTo>
                  <a:moveTo>
                    <a:pt x="1426" y="17"/>
                  </a:moveTo>
                  <a:cubicBezTo>
                    <a:pt x="1426" y="17"/>
                    <a:pt x="1426" y="17"/>
                    <a:pt x="1426" y="17"/>
                  </a:cubicBezTo>
                  <a:cubicBezTo>
                    <a:pt x="1426" y="17"/>
                    <a:pt x="1426" y="17"/>
                    <a:pt x="1426" y="17"/>
                  </a:cubicBezTo>
                  <a:moveTo>
                    <a:pt x="1426" y="17"/>
                  </a:moveTo>
                  <a:cubicBezTo>
                    <a:pt x="1426" y="17"/>
                    <a:pt x="1426" y="17"/>
                    <a:pt x="1426" y="17"/>
                  </a:cubicBezTo>
                  <a:cubicBezTo>
                    <a:pt x="1426" y="17"/>
                    <a:pt x="1426" y="17"/>
                    <a:pt x="1426" y="17"/>
                  </a:cubicBezTo>
                  <a:moveTo>
                    <a:pt x="1427" y="17"/>
                  </a:moveTo>
                  <a:cubicBezTo>
                    <a:pt x="1427" y="17"/>
                    <a:pt x="1427" y="17"/>
                    <a:pt x="1426" y="17"/>
                  </a:cubicBezTo>
                  <a:cubicBezTo>
                    <a:pt x="1427" y="17"/>
                    <a:pt x="1427" y="17"/>
                    <a:pt x="1427" y="17"/>
                  </a:cubicBezTo>
                  <a:moveTo>
                    <a:pt x="1428" y="17"/>
                  </a:moveTo>
                  <a:cubicBezTo>
                    <a:pt x="1427" y="17"/>
                    <a:pt x="1427" y="17"/>
                    <a:pt x="1427" y="17"/>
                  </a:cubicBezTo>
                  <a:cubicBezTo>
                    <a:pt x="1428" y="17"/>
                    <a:pt x="1428" y="17"/>
                    <a:pt x="1428" y="17"/>
                  </a:cubicBezTo>
                  <a:moveTo>
                    <a:pt x="1428" y="16"/>
                  </a:moveTo>
                  <a:cubicBezTo>
                    <a:pt x="1428" y="16"/>
                    <a:pt x="1428" y="16"/>
                    <a:pt x="1428" y="16"/>
                  </a:cubicBezTo>
                  <a:cubicBezTo>
                    <a:pt x="1428" y="16"/>
                    <a:pt x="1428" y="16"/>
                    <a:pt x="1428" y="16"/>
                  </a:cubicBezTo>
                  <a:moveTo>
                    <a:pt x="1429" y="16"/>
                  </a:moveTo>
                  <a:cubicBezTo>
                    <a:pt x="1429" y="16"/>
                    <a:pt x="1429" y="16"/>
                    <a:pt x="1429" y="16"/>
                  </a:cubicBezTo>
                  <a:cubicBezTo>
                    <a:pt x="1429" y="16"/>
                    <a:pt x="1429" y="16"/>
                    <a:pt x="1429" y="16"/>
                  </a:cubicBezTo>
                  <a:moveTo>
                    <a:pt x="1429" y="16"/>
                  </a:moveTo>
                  <a:cubicBezTo>
                    <a:pt x="1429" y="16"/>
                    <a:pt x="1429" y="16"/>
                    <a:pt x="1429" y="16"/>
                  </a:cubicBezTo>
                  <a:cubicBezTo>
                    <a:pt x="1429" y="16"/>
                    <a:pt x="1429" y="16"/>
                    <a:pt x="1429" y="16"/>
                  </a:cubicBezTo>
                  <a:moveTo>
                    <a:pt x="1430" y="16"/>
                  </a:moveTo>
                  <a:cubicBezTo>
                    <a:pt x="1430" y="16"/>
                    <a:pt x="1430" y="16"/>
                    <a:pt x="1430" y="16"/>
                  </a:cubicBezTo>
                  <a:cubicBezTo>
                    <a:pt x="1430" y="16"/>
                    <a:pt x="1430" y="16"/>
                    <a:pt x="1430" y="16"/>
                  </a:cubicBezTo>
                  <a:moveTo>
                    <a:pt x="1431" y="15"/>
                  </a:moveTo>
                  <a:cubicBezTo>
                    <a:pt x="1431" y="15"/>
                    <a:pt x="1431" y="15"/>
                    <a:pt x="1431" y="15"/>
                  </a:cubicBezTo>
                  <a:cubicBezTo>
                    <a:pt x="1431" y="15"/>
                    <a:pt x="1431" y="15"/>
                    <a:pt x="1431" y="15"/>
                  </a:cubicBezTo>
                  <a:moveTo>
                    <a:pt x="1431" y="15"/>
                  </a:moveTo>
                  <a:cubicBezTo>
                    <a:pt x="1431" y="15"/>
                    <a:pt x="1431" y="15"/>
                    <a:pt x="1431" y="15"/>
                  </a:cubicBezTo>
                  <a:cubicBezTo>
                    <a:pt x="1431" y="15"/>
                    <a:pt x="1431" y="15"/>
                    <a:pt x="1431" y="15"/>
                  </a:cubicBezTo>
                  <a:moveTo>
                    <a:pt x="1434" y="14"/>
                  </a:moveTo>
                  <a:cubicBezTo>
                    <a:pt x="1434" y="14"/>
                    <a:pt x="1434" y="14"/>
                    <a:pt x="1434" y="14"/>
                  </a:cubicBezTo>
                  <a:cubicBezTo>
                    <a:pt x="1434" y="14"/>
                    <a:pt x="1434" y="14"/>
                    <a:pt x="1434" y="14"/>
                  </a:cubicBezTo>
                  <a:moveTo>
                    <a:pt x="1434" y="14"/>
                  </a:moveTo>
                  <a:cubicBezTo>
                    <a:pt x="1434" y="14"/>
                    <a:pt x="1434" y="14"/>
                    <a:pt x="1434" y="14"/>
                  </a:cubicBezTo>
                  <a:cubicBezTo>
                    <a:pt x="1434" y="14"/>
                    <a:pt x="1434" y="14"/>
                    <a:pt x="1434" y="14"/>
                  </a:cubicBezTo>
                  <a:moveTo>
                    <a:pt x="1434" y="14"/>
                  </a:moveTo>
                  <a:cubicBezTo>
                    <a:pt x="1434" y="14"/>
                    <a:pt x="1434" y="14"/>
                    <a:pt x="1434" y="14"/>
                  </a:cubicBezTo>
                  <a:cubicBezTo>
                    <a:pt x="1434" y="14"/>
                    <a:pt x="1434" y="14"/>
                    <a:pt x="1434" y="14"/>
                  </a:cubicBezTo>
                  <a:moveTo>
                    <a:pt x="1435" y="14"/>
                  </a:moveTo>
                  <a:cubicBezTo>
                    <a:pt x="1435" y="14"/>
                    <a:pt x="1435" y="14"/>
                    <a:pt x="1435" y="14"/>
                  </a:cubicBezTo>
                  <a:cubicBezTo>
                    <a:pt x="1435" y="14"/>
                    <a:pt x="1435" y="14"/>
                    <a:pt x="1435" y="14"/>
                  </a:cubicBezTo>
                  <a:moveTo>
                    <a:pt x="1435" y="13"/>
                  </a:moveTo>
                  <a:cubicBezTo>
                    <a:pt x="1435" y="13"/>
                    <a:pt x="1435" y="13"/>
                    <a:pt x="1435" y="13"/>
                  </a:cubicBezTo>
                  <a:cubicBezTo>
                    <a:pt x="1435" y="13"/>
                    <a:pt x="1435" y="13"/>
                    <a:pt x="1435" y="13"/>
                  </a:cubicBezTo>
                  <a:moveTo>
                    <a:pt x="1439" y="12"/>
                  </a:moveTo>
                  <a:cubicBezTo>
                    <a:pt x="1439" y="12"/>
                    <a:pt x="1439" y="12"/>
                    <a:pt x="1439" y="12"/>
                  </a:cubicBezTo>
                  <a:cubicBezTo>
                    <a:pt x="1439" y="12"/>
                    <a:pt x="1439" y="12"/>
                    <a:pt x="1439" y="12"/>
                  </a:cubicBezTo>
                  <a:moveTo>
                    <a:pt x="1439" y="12"/>
                  </a:moveTo>
                  <a:cubicBezTo>
                    <a:pt x="1439" y="12"/>
                    <a:pt x="1439" y="12"/>
                    <a:pt x="1439" y="12"/>
                  </a:cubicBezTo>
                  <a:cubicBezTo>
                    <a:pt x="1439" y="12"/>
                    <a:pt x="1439" y="12"/>
                    <a:pt x="1439" y="12"/>
                  </a:cubicBezTo>
                  <a:moveTo>
                    <a:pt x="1440" y="11"/>
                  </a:moveTo>
                  <a:cubicBezTo>
                    <a:pt x="1440" y="12"/>
                    <a:pt x="1440" y="12"/>
                    <a:pt x="1440" y="12"/>
                  </a:cubicBezTo>
                  <a:cubicBezTo>
                    <a:pt x="1440" y="12"/>
                    <a:pt x="1440" y="11"/>
                    <a:pt x="1440" y="11"/>
                  </a:cubicBezTo>
                  <a:moveTo>
                    <a:pt x="1440" y="11"/>
                  </a:moveTo>
                  <a:cubicBezTo>
                    <a:pt x="1440" y="11"/>
                    <a:pt x="1440" y="11"/>
                    <a:pt x="1440" y="11"/>
                  </a:cubicBezTo>
                  <a:cubicBezTo>
                    <a:pt x="1440" y="11"/>
                    <a:pt x="1440" y="11"/>
                    <a:pt x="1440" y="11"/>
                  </a:cubicBezTo>
                  <a:moveTo>
                    <a:pt x="1441" y="11"/>
                  </a:moveTo>
                  <a:cubicBezTo>
                    <a:pt x="1440" y="11"/>
                    <a:pt x="1440" y="11"/>
                    <a:pt x="1440" y="11"/>
                  </a:cubicBezTo>
                  <a:cubicBezTo>
                    <a:pt x="1440" y="11"/>
                    <a:pt x="1440" y="11"/>
                    <a:pt x="1441" y="11"/>
                  </a:cubicBezTo>
                  <a:moveTo>
                    <a:pt x="1442" y="11"/>
                  </a:moveTo>
                  <a:cubicBezTo>
                    <a:pt x="1441" y="11"/>
                    <a:pt x="1441" y="11"/>
                    <a:pt x="1441" y="11"/>
                  </a:cubicBezTo>
                  <a:cubicBezTo>
                    <a:pt x="1442" y="11"/>
                    <a:pt x="1442" y="11"/>
                    <a:pt x="1442" y="11"/>
                  </a:cubicBezTo>
                  <a:moveTo>
                    <a:pt x="1442" y="10"/>
                  </a:moveTo>
                  <a:cubicBezTo>
                    <a:pt x="1442" y="10"/>
                    <a:pt x="1442" y="10"/>
                    <a:pt x="1442" y="10"/>
                  </a:cubicBezTo>
                  <a:cubicBezTo>
                    <a:pt x="1442" y="10"/>
                    <a:pt x="1442" y="10"/>
                    <a:pt x="1442" y="10"/>
                  </a:cubicBezTo>
                  <a:moveTo>
                    <a:pt x="1443" y="10"/>
                  </a:moveTo>
                  <a:cubicBezTo>
                    <a:pt x="1443" y="10"/>
                    <a:pt x="1443" y="10"/>
                    <a:pt x="1443" y="10"/>
                  </a:cubicBezTo>
                  <a:cubicBezTo>
                    <a:pt x="1443" y="10"/>
                    <a:pt x="1443" y="10"/>
                    <a:pt x="1443" y="10"/>
                  </a:cubicBezTo>
                  <a:moveTo>
                    <a:pt x="1443" y="10"/>
                  </a:moveTo>
                  <a:cubicBezTo>
                    <a:pt x="1443" y="10"/>
                    <a:pt x="1443" y="10"/>
                    <a:pt x="1443" y="10"/>
                  </a:cubicBezTo>
                  <a:cubicBezTo>
                    <a:pt x="1443" y="10"/>
                    <a:pt x="1443" y="10"/>
                    <a:pt x="1443" y="10"/>
                  </a:cubicBezTo>
                  <a:moveTo>
                    <a:pt x="1443" y="10"/>
                  </a:moveTo>
                  <a:cubicBezTo>
                    <a:pt x="1443" y="10"/>
                    <a:pt x="1443" y="10"/>
                    <a:pt x="1443" y="10"/>
                  </a:cubicBezTo>
                  <a:cubicBezTo>
                    <a:pt x="1443" y="10"/>
                    <a:pt x="1443" y="10"/>
                    <a:pt x="1443" y="10"/>
                  </a:cubicBezTo>
                  <a:moveTo>
                    <a:pt x="1443" y="10"/>
                  </a:moveTo>
                  <a:cubicBezTo>
                    <a:pt x="1443" y="10"/>
                    <a:pt x="1443" y="10"/>
                    <a:pt x="1443" y="10"/>
                  </a:cubicBezTo>
                  <a:cubicBezTo>
                    <a:pt x="1443" y="10"/>
                    <a:pt x="1443" y="10"/>
                    <a:pt x="1443" y="10"/>
                  </a:cubicBezTo>
                  <a:moveTo>
                    <a:pt x="1444" y="10"/>
                  </a:moveTo>
                  <a:cubicBezTo>
                    <a:pt x="1444" y="10"/>
                    <a:pt x="1444" y="10"/>
                    <a:pt x="1443" y="10"/>
                  </a:cubicBezTo>
                  <a:cubicBezTo>
                    <a:pt x="1444" y="10"/>
                    <a:pt x="1444" y="10"/>
                    <a:pt x="1444" y="10"/>
                  </a:cubicBezTo>
                  <a:moveTo>
                    <a:pt x="1445" y="9"/>
                  </a:moveTo>
                  <a:cubicBezTo>
                    <a:pt x="1444" y="9"/>
                    <a:pt x="1444" y="9"/>
                    <a:pt x="1444" y="9"/>
                  </a:cubicBezTo>
                  <a:cubicBezTo>
                    <a:pt x="1444" y="9"/>
                    <a:pt x="1445" y="9"/>
                    <a:pt x="1445" y="9"/>
                  </a:cubicBezTo>
                  <a:moveTo>
                    <a:pt x="1445" y="9"/>
                  </a:moveTo>
                  <a:cubicBezTo>
                    <a:pt x="1445" y="9"/>
                    <a:pt x="1445" y="9"/>
                    <a:pt x="1445" y="9"/>
                  </a:cubicBezTo>
                  <a:cubicBezTo>
                    <a:pt x="1445" y="9"/>
                    <a:pt x="1445" y="9"/>
                    <a:pt x="1445" y="9"/>
                  </a:cubicBezTo>
                  <a:moveTo>
                    <a:pt x="1445" y="9"/>
                  </a:moveTo>
                  <a:cubicBezTo>
                    <a:pt x="1445" y="9"/>
                    <a:pt x="1445" y="9"/>
                    <a:pt x="1445" y="9"/>
                  </a:cubicBezTo>
                  <a:cubicBezTo>
                    <a:pt x="1445" y="9"/>
                    <a:pt x="1445" y="9"/>
                    <a:pt x="1445" y="9"/>
                  </a:cubicBezTo>
                  <a:moveTo>
                    <a:pt x="1446" y="9"/>
                  </a:moveTo>
                  <a:cubicBezTo>
                    <a:pt x="1446" y="9"/>
                    <a:pt x="1446" y="9"/>
                    <a:pt x="1446" y="9"/>
                  </a:cubicBezTo>
                  <a:cubicBezTo>
                    <a:pt x="1446" y="9"/>
                    <a:pt x="1446" y="9"/>
                    <a:pt x="1446" y="9"/>
                  </a:cubicBezTo>
                  <a:moveTo>
                    <a:pt x="1446" y="9"/>
                  </a:moveTo>
                  <a:cubicBezTo>
                    <a:pt x="1446" y="9"/>
                    <a:pt x="1446" y="9"/>
                    <a:pt x="1446" y="9"/>
                  </a:cubicBezTo>
                  <a:cubicBezTo>
                    <a:pt x="1446" y="9"/>
                    <a:pt x="1446" y="9"/>
                    <a:pt x="1446" y="9"/>
                  </a:cubicBezTo>
                  <a:moveTo>
                    <a:pt x="1446" y="9"/>
                  </a:moveTo>
                  <a:cubicBezTo>
                    <a:pt x="1446" y="9"/>
                    <a:pt x="1446" y="9"/>
                    <a:pt x="1446" y="9"/>
                  </a:cubicBezTo>
                  <a:cubicBezTo>
                    <a:pt x="1446" y="9"/>
                    <a:pt x="1446" y="9"/>
                    <a:pt x="1446" y="9"/>
                  </a:cubicBezTo>
                  <a:moveTo>
                    <a:pt x="1446" y="9"/>
                  </a:moveTo>
                  <a:cubicBezTo>
                    <a:pt x="1446" y="9"/>
                    <a:pt x="1446" y="9"/>
                    <a:pt x="1446" y="9"/>
                  </a:cubicBezTo>
                  <a:cubicBezTo>
                    <a:pt x="1446" y="9"/>
                    <a:pt x="1446" y="9"/>
                    <a:pt x="1446" y="9"/>
                  </a:cubicBezTo>
                  <a:moveTo>
                    <a:pt x="1447" y="8"/>
                  </a:moveTo>
                  <a:cubicBezTo>
                    <a:pt x="1447" y="8"/>
                    <a:pt x="1447" y="8"/>
                    <a:pt x="1447" y="8"/>
                  </a:cubicBezTo>
                  <a:cubicBezTo>
                    <a:pt x="1447" y="8"/>
                    <a:pt x="1447" y="8"/>
                    <a:pt x="1447" y="8"/>
                  </a:cubicBezTo>
                  <a:moveTo>
                    <a:pt x="1448" y="8"/>
                  </a:moveTo>
                  <a:cubicBezTo>
                    <a:pt x="1448" y="8"/>
                    <a:pt x="1448" y="8"/>
                    <a:pt x="1447" y="8"/>
                  </a:cubicBezTo>
                  <a:cubicBezTo>
                    <a:pt x="1448" y="8"/>
                    <a:pt x="1448" y="8"/>
                    <a:pt x="1448" y="8"/>
                  </a:cubicBezTo>
                  <a:moveTo>
                    <a:pt x="1449" y="8"/>
                  </a:moveTo>
                  <a:cubicBezTo>
                    <a:pt x="1448" y="8"/>
                    <a:pt x="1448" y="8"/>
                    <a:pt x="1448" y="8"/>
                  </a:cubicBezTo>
                  <a:cubicBezTo>
                    <a:pt x="1448" y="8"/>
                    <a:pt x="1448" y="8"/>
                    <a:pt x="1449" y="8"/>
                  </a:cubicBezTo>
                  <a:moveTo>
                    <a:pt x="1449" y="8"/>
                  </a:moveTo>
                  <a:cubicBezTo>
                    <a:pt x="1449" y="8"/>
                    <a:pt x="1449" y="8"/>
                    <a:pt x="1449" y="8"/>
                  </a:cubicBezTo>
                  <a:cubicBezTo>
                    <a:pt x="1449" y="8"/>
                    <a:pt x="1449" y="8"/>
                    <a:pt x="1449" y="8"/>
                  </a:cubicBezTo>
                  <a:moveTo>
                    <a:pt x="1449" y="8"/>
                  </a:moveTo>
                  <a:cubicBezTo>
                    <a:pt x="1449" y="8"/>
                    <a:pt x="1449" y="8"/>
                    <a:pt x="1449" y="8"/>
                  </a:cubicBezTo>
                  <a:cubicBezTo>
                    <a:pt x="1449" y="8"/>
                    <a:pt x="1449" y="8"/>
                    <a:pt x="1449" y="8"/>
                  </a:cubicBezTo>
                  <a:moveTo>
                    <a:pt x="1450" y="7"/>
                  </a:moveTo>
                  <a:cubicBezTo>
                    <a:pt x="1450" y="7"/>
                    <a:pt x="1450" y="7"/>
                    <a:pt x="1450" y="7"/>
                  </a:cubicBezTo>
                  <a:cubicBezTo>
                    <a:pt x="1450" y="7"/>
                    <a:pt x="1450" y="7"/>
                    <a:pt x="1450" y="7"/>
                  </a:cubicBezTo>
                  <a:moveTo>
                    <a:pt x="1451" y="7"/>
                  </a:moveTo>
                  <a:cubicBezTo>
                    <a:pt x="1450" y="7"/>
                    <a:pt x="1451" y="7"/>
                    <a:pt x="1450" y="7"/>
                  </a:cubicBezTo>
                  <a:cubicBezTo>
                    <a:pt x="1450" y="7"/>
                    <a:pt x="1451" y="7"/>
                    <a:pt x="1451" y="7"/>
                  </a:cubicBezTo>
                  <a:moveTo>
                    <a:pt x="1451" y="7"/>
                  </a:moveTo>
                  <a:cubicBezTo>
                    <a:pt x="1451" y="7"/>
                    <a:pt x="1451" y="7"/>
                    <a:pt x="1451" y="7"/>
                  </a:cubicBezTo>
                  <a:cubicBezTo>
                    <a:pt x="1451" y="7"/>
                    <a:pt x="1451" y="7"/>
                    <a:pt x="1451" y="7"/>
                  </a:cubicBezTo>
                  <a:moveTo>
                    <a:pt x="1451" y="7"/>
                  </a:moveTo>
                  <a:cubicBezTo>
                    <a:pt x="1451" y="7"/>
                    <a:pt x="1451" y="7"/>
                    <a:pt x="1451" y="7"/>
                  </a:cubicBezTo>
                  <a:cubicBezTo>
                    <a:pt x="1451" y="7"/>
                    <a:pt x="1451" y="7"/>
                    <a:pt x="1451" y="7"/>
                  </a:cubicBezTo>
                  <a:moveTo>
                    <a:pt x="1451" y="6"/>
                  </a:moveTo>
                  <a:cubicBezTo>
                    <a:pt x="1451" y="7"/>
                    <a:pt x="1451" y="7"/>
                    <a:pt x="1451" y="7"/>
                  </a:cubicBezTo>
                  <a:cubicBezTo>
                    <a:pt x="1451" y="7"/>
                    <a:pt x="1451" y="7"/>
                    <a:pt x="1451" y="6"/>
                  </a:cubicBezTo>
                  <a:moveTo>
                    <a:pt x="1452" y="6"/>
                  </a:moveTo>
                  <a:cubicBezTo>
                    <a:pt x="1452" y="6"/>
                    <a:pt x="1452" y="6"/>
                    <a:pt x="1452" y="6"/>
                  </a:cubicBezTo>
                  <a:cubicBezTo>
                    <a:pt x="1452" y="6"/>
                    <a:pt x="1452" y="6"/>
                    <a:pt x="1452" y="6"/>
                  </a:cubicBezTo>
                  <a:moveTo>
                    <a:pt x="1452" y="6"/>
                  </a:moveTo>
                  <a:cubicBezTo>
                    <a:pt x="1452" y="6"/>
                    <a:pt x="1452" y="6"/>
                    <a:pt x="1452" y="6"/>
                  </a:cubicBezTo>
                  <a:cubicBezTo>
                    <a:pt x="1452" y="6"/>
                    <a:pt x="1452" y="6"/>
                    <a:pt x="1452" y="6"/>
                  </a:cubicBezTo>
                  <a:moveTo>
                    <a:pt x="1453" y="6"/>
                  </a:moveTo>
                  <a:cubicBezTo>
                    <a:pt x="1453" y="6"/>
                    <a:pt x="1453" y="6"/>
                    <a:pt x="1452" y="6"/>
                  </a:cubicBezTo>
                  <a:cubicBezTo>
                    <a:pt x="1453" y="6"/>
                    <a:pt x="1453" y="6"/>
                    <a:pt x="1453" y="6"/>
                  </a:cubicBezTo>
                  <a:moveTo>
                    <a:pt x="1453" y="6"/>
                  </a:moveTo>
                  <a:cubicBezTo>
                    <a:pt x="1453" y="6"/>
                    <a:pt x="1453" y="6"/>
                    <a:pt x="1453" y="6"/>
                  </a:cubicBezTo>
                  <a:cubicBezTo>
                    <a:pt x="1453" y="6"/>
                    <a:pt x="1453" y="6"/>
                    <a:pt x="1453" y="6"/>
                  </a:cubicBezTo>
                  <a:moveTo>
                    <a:pt x="1453" y="6"/>
                  </a:moveTo>
                  <a:cubicBezTo>
                    <a:pt x="1453" y="6"/>
                    <a:pt x="1453" y="6"/>
                    <a:pt x="1453" y="6"/>
                  </a:cubicBezTo>
                  <a:cubicBezTo>
                    <a:pt x="1453" y="6"/>
                    <a:pt x="1453" y="6"/>
                    <a:pt x="1453" y="6"/>
                  </a:cubicBezTo>
                  <a:moveTo>
                    <a:pt x="1453" y="6"/>
                  </a:moveTo>
                  <a:cubicBezTo>
                    <a:pt x="1453" y="6"/>
                    <a:pt x="1453" y="6"/>
                    <a:pt x="1453" y="6"/>
                  </a:cubicBezTo>
                  <a:cubicBezTo>
                    <a:pt x="1453" y="6"/>
                    <a:pt x="1453" y="6"/>
                    <a:pt x="1453" y="6"/>
                  </a:cubicBezTo>
                  <a:moveTo>
                    <a:pt x="1454" y="6"/>
                  </a:moveTo>
                  <a:cubicBezTo>
                    <a:pt x="1454" y="6"/>
                    <a:pt x="1454" y="6"/>
                    <a:pt x="1454" y="6"/>
                  </a:cubicBezTo>
                  <a:cubicBezTo>
                    <a:pt x="1454" y="6"/>
                    <a:pt x="1454" y="6"/>
                    <a:pt x="1454" y="6"/>
                  </a:cubicBezTo>
                  <a:moveTo>
                    <a:pt x="1454" y="5"/>
                  </a:moveTo>
                  <a:cubicBezTo>
                    <a:pt x="1454" y="5"/>
                    <a:pt x="1454" y="5"/>
                    <a:pt x="1454" y="5"/>
                  </a:cubicBezTo>
                  <a:cubicBezTo>
                    <a:pt x="1454" y="5"/>
                    <a:pt x="1454" y="5"/>
                    <a:pt x="1454" y="5"/>
                  </a:cubicBezTo>
                  <a:moveTo>
                    <a:pt x="1454" y="5"/>
                  </a:moveTo>
                  <a:cubicBezTo>
                    <a:pt x="1454" y="5"/>
                    <a:pt x="1454" y="5"/>
                    <a:pt x="1454" y="5"/>
                  </a:cubicBezTo>
                  <a:cubicBezTo>
                    <a:pt x="1454" y="5"/>
                    <a:pt x="1454" y="5"/>
                    <a:pt x="1454" y="5"/>
                  </a:cubicBezTo>
                  <a:moveTo>
                    <a:pt x="1454" y="5"/>
                  </a:moveTo>
                  <a:cubicBezTo>
                    <a:pt x="1454" y="5"/>
                    <a:pt x="1454" y="5"/>
                    <a:pt x="1454" y="5"/>
                  </a:cubicBezTo>
                  <a:cubicBezTo>
                    <a:pt x="1454" y="5"/>
                    <a:pt x="1454" y="5"/>
                    <a:pt x="1454" y="5"/>
                  </a:cubicBezTo>
                  <a:moveTo>
                    <a:pt x="1455" y="5"/>
                  </a:moveTo>
                  <a:cubicBezTo>
                    <a:pt x="1455" y="5"/>
                    <a:pt x="1455" y="5"/>
                    <a:pt x="1455" y="5"/>
                  </a:cubicBezTo>
                  <a:cubicBezTo>
                    <a:pt x="1455" y="5"/>
                    <a:pt x="1455" y="5"/>
                    <a:pt x="1455" y="5"/>
                  </a:cubicBezTo>
                  <a:moveTo>
                    <a:pt x="1455" y="5"/>
                  </a:moveTo>
                  <a:cubicBezTo>
                    <a:pt x="1455" y="5"/>
                    <a:pt x="1455" y="5"/>
                    <a:pt x="1455" y="5"/>
                  </a:cubicBezTo>
                  <a:cubicBezTo>
                    <a:pt x="1455" y="5"/>
                    <a:pt x="1455" y="5"/>
                    <a:pt x="1455" y="5"/>
                  </a:cubicBezTo>
                  <a:moveTo>
                    <a:pt x="1455" y="5"/>
                  </a:moveTo>
                  <a:cubicBezTo>
                    <a:pt x="1455" y="5"/>
                    <a:pt x="1455" y="5"/>
                    <a:pt x="1455" y="5"/>
                  </a:cubicBezTo>
                  <a:cubicBezTo>
                    <a:pt x="1455" y="5"/>
                    <a:pt x="1455" y="5"/>
                    <a:pt x="1455" y="5"/>
                  </a:cubicBezTo>
                  <a:moveTo>
                    <a:pt x="1456" y="5"/>
                  </a:moveTo>
                  <a:cubicBezTo>
                    <a:pt x="1455" y="5"/>
                    <a:pt x="1456" y="5"/>
                    <a:pt x="1455" y="5"/>
                  </a:cubicBezTo>
                  <a:cubicBezTo>
                    <a:pt x="1456" y="5"/>
                    <a:pt x="1456" y="5"/>
                    <a:pt x="1456" y="5"/>
                  </a:cubicBezTo>
                  <a:moveTo>
                    <a:pt x="1456" y="5"/>
                  </a:moveTo>
                  <a:cubicBezTo>
                    <a:pt x="1456" y="5"/>
                    <a:pt x="1456" y="5"/>
                    <a:pt x="1456" y="5"/>
                  </a:cubicBezTo>
                  <a:cubicBezTo>
                    <a:pt x="1456" y="5"/>
                    <a:pt x="1456" y="5"/>
                    <a:pt x="1456" y="5"/>
                  </a:cubicBezTo>
                  <a:moveTo>
                    <a:pt x="1456" y="4"/>
                  </a:moveTo>
                  <a:cubicBezTo>
                    <a:pt x="1456" y="4"/>
                    <a:pt x="1456" y="4"/>
                    <a:pt x="1456" y="4"/>
                  </a:cubicBezTo>
                  <a:cubicBezTo>
                    <a:pt x="1456" y="4"/>
                    <a:pt x="1456" y="4"/>
                    <a:pt x="1456" y="4"/>
                  </a:cubicBezTo>
                  <a:moveTo>
                    <a:pt x="1457" y="4"/>
                  </a:moveTo>
                  <a:cubicBezTo>
                    <a:pt x="1457" y="4"/>
                    <a:pt x="1457" y="4"/>
                    <a:pt x="1457" y="4"/>
                  </a:cubicBezTo>
                  <a:cubicBezTo>
                    <a:pt x="1457" y="4"/>
                    <a:pt x="1457" y="4"/>
                    <a:pt x="1457" y="4"/>
                  </a:cubicBezTo>
                  <a:moveTo>
                    <a:pt x="1457" y="4"/>
                  </a:moveTo>
                  <a:cubicBezTo>
                    <a:pt x="1457" y="4"/>
                    <a:pt x="1457" y="4"/>
                    <a:pt x="1457" y="4"/>
                  </a:cubicBezTo>
                  <a:cubicBezTo>
                    <a:pt x="1457" y="4"/>
                    <a:pt x="1457" y="4"/>
                    <a:pt x="1457" y="4"/>
                  </a:cubicBezTo>
                  <a:moveTo>
                    <a:pt x="1457" y="4"/>
                  </a:moveTo>
                  <a:cubicBezTo>
                    <a:pt x="1457" y="4"/>
                    <a:pt x="1457" y="4"/>
                    <a:pt x="1457" y="4"/>
                  </a:cubicBezTo>
                  <a:cubicBezTo>
                    <a:pt x="1457" y="4"/>
                    <a:pt x="1457" y="4"/>
                    <a:pt x="1457" y="4"/>
                  </a:cubicBezTo>
                  <a:moveTo>
                    <a:pt x="1457" y="4"/>
                  </a:moveTo>
                  <a:cubicBezTo>
                    <a:pt x="1457" y="4"/>
                    <a:pt x="1457" y="4"/>
                    <a:pt x="1457" y="4"/>
                  </a:cubicBezTo>
                  <a:cubicBezTo>
                    <a:pt x="1457" y="4"/>
                    <a:pt x="1457" y="4"/>
                    <a:pt x="1457" y="4"/>
                  </a:cubicBezTo>
                  <a:moveTo>
                    <a:pt x="1460" y="3"/>
                  </a:moveTo>
                  <a:cubicBezTo>
                    <a:pt x="1460" y="3"/>
                    <a:pt x="1460" y="3"/>
                    <a:pt x="1460" y="3"/>
                  </a:cubicBezTo>
                  <a:cubicBezTo>
                    <a:pt x="1460" y="3"/>
                    <a:pt x="1460" y="3"/>
                    <a:pt x="1460" y="3"/>
                  </a:cubicBezTo>
                  <a:moveTo>
                    <a:pt x="1461" y="2"/>
                  </a:moveTo>
                  <a:cubicBezTo>
                    <a:pt x="1461" y="2"/>
                    <a:pt x="1461" y="2"/>
                    <a:pt x="1461" y="2"/>
                  </a:cubicBezTo>
                  <a:cubicBezTo>
                    <a:pt x="1461" y="2"/>
                    <a:pt x="1461" y="2"/>
                    <a:pt x="1461" y="2"/>
                  </a:cubicBezTo>
                  <a:moveTo>
                    <a:pt x="1463" y="1"/>
                  </a:moveTo>
                  <a:cubicBezTo>
                    <a:pt x="1463" y="1"/>
                    <a:pt x="1463" y="1"/>
                    <a:pt x="1463" y="1"/>
                  </a:cubicBezTo>
                  <a:cubicBezTo>
                    <a:pt x="1463" y="1"/>
                    <a:pt x="1463" y="1"/>
                    <a:pt x="1463" y="1"/>
                  </a:cubicBezTo>
                  <a:moveTo>
                    <a:pt x="1463" y="1"/>
                  </a:moveTo>
                  <a:cubicBezTo>
                    <a:pt x="1463" y="1"/>
                    <a:pt x="1463" y="1"/>
                    <a:pt x="1463" y="1"/>
                  </a:cubicBezTo>
                  <a:cubicBezTo>
                    <a:pt x="1463" y="1"/>
                    <a:pt x="1463" y="1"/>
                    <a:pt x="1463" y="1"/>
                  </a:cubicBezTo>
                  <a:moveTo>
                    <a:pt x="1463" y="1"/>
                  </a:moveTo>
                  <a:cubicBezTo>
                    <a:pt x="1463" y="1"/>
                    <a:pt x="1463" y="1"/>
                    <a:pt x="1463" y="1"/>
                  </a:cubicBezTo>
                  <a:cubicBezTo>
                    <a:pt x="1463" y="1"/>
                    <a:pt x="1463" y="1"/>
                    <a:pt x="1463" y="1"/>
                  </a:cubicBezTo>
                  <a:moveTo>
                    <a:pt x="1463" y="1"/>
                  </a:moveTo>
                  <a:cubicBezTo>
                    <a:pt x="1463" y="1"/>
                    <a:pt x="1463" y="1"/>
                    <a:pt x="1463" y="1"/>
                  </a:cubicBezTo>
                  <a:cubicBezTo>
                    <a:pt x="1463" y="1"/>
                    <a:pt x="1463" y="1"/>
                    <a:pt x="1463" y="1"/>
                  </a:cubicBezTo>
                  <a:moveTo>
                    <a:pt x="1464" y="1"/>
                  </a:moveTo>
                  <a:cubicBezTo>
                    <a:pt x="1464" y="1"/>
                    <a:pt x="1464" y="1"/>
                    <a:pt x="1464" y="1"/>
                  </a:cubicBezTo>
                  <a:cubicBezTo>
                    <a:pt x="1464" y="1"/>
                    <a:pt x="1464" y="1"/>
                    <a:pt x="1464" y="1"/>
                  </a:cubicBezTo>
                  <a:moveTo>
                    <a:pt x="1464" y="1"/>
                  </a:moveTo>
                  <a:cubicBezTo>
                    <a:pt x="1464" y="1"/>
                    <a:pt x="1464" y="1"/>
                    <a:pt x="1464" y="1"/>
                  </a:cubicBezTo>
                  <a:cubicBezTo>
                    <a:pt x="1464" y="1"/>
                    <a:pt x="1464" y="1"/>
                    <a:pt x="1464" y="1"/>
                  </a:cubicBezTo>
                  <a:moveTo>
                    <a:pt x="1464" y="1"/>
                  </a:moveTo>
                  <a:cubicBezTo>
                    <a:pt x="1464" y="1"/>
                    <a:pt x="1464" y="1"/>
                    <a:pt x="1464" y="1"/>
                  </a:cubicBezTo>
                  <a:cubicBezTo>
                    <a:pt x="1464" y="1"/>
                    <a:pt x="1464" y="1"/>
                    <a:pt x="1464" y="1"/>
                  </a:cubicBezTo>
                  <a:moveTo>
                    <a:pt x="1466" y="0"/>
                  </a:moveTo>
                  <a:cubicBezTo>
                    <a:pt x="1466" y="0"/>
                    <a:pt x="1466" y="0"/>
                    <a:pt x="1466" y="0"/>
                  </a:cubicBezTo>
                  <a:cubicBezTo>
                    <a:pt x="1466" y="0"/>
                    <a:pt x="1466" y="0"/>
                    <a:pt x="1466" y="0"/>
                  </a:cubicBezTo>
                  <a:moveTo>
                    <a:pt x="1466" y="0"/>
                  </a:moveTo>
                  <a:cubicBezTo>
                    <a:pt x="1466" y="0"/>
                    <a:pt x="1466" y="0"/>
                    <a:pt x="1466" y="0"/>
                  </a:cubicBezTo>
                  <a:cubicBezTo>
                    <a:pt x="1466" y="0"/>
                    <a:pt x="1466" y="0"/>
                    <a:pt x="1466" y="0"/>
                  </a:cubicBezTo>
                  <a:moveTo>
                    <a:pt x="1467" y="0"/>
                  </a:moveTo>
                  <a:cubicBezTo>
                    <a:pt x="1467" y="0"/>
                    <a:pt x="1467" y="0"/>
                    <a:pt x="1467" y="0"/>
                  </a:cubicBezTo>
                  <a:cubicBezTo>
                    <a:pt x="1467" y="0"/>
                    <a:pt x="1467" y="0"/>
                    <a:pt x="1467" y="0"/>
                  </a:cubicBezTo>
                  <a:moveTo>
                    <a:pt x="1467" y="0"/>
                  </a:moveTo>
                  <a:cubicBezTo>
                    <a:pt x="1467" y="0"/>
                    <a:pt x="1467" y="0"/>
                    <a:pt x="1467" y="0"/>
                  </a:cubicBezTo>
                  <a:cubicBezTo>
                    <a:pt x="1467" y="0"/>
                    <a:pt x="1467" y="0"/>
                    <a:pt x="1467" y="0"/>
                  </a:cubicBezTo>
                  <a:moveTo>
                    <a:pt x="1467" y="0"/>
                  </a:moveTo>
                  <a:cubicBezTo>
                    <a:pt x="1467" y="0"/>
                    <a:pt x="1467" y="0"/>
                    <a:pt x="1467" y="0"/>
                  </a:cubicBezTo>
                  <a:cubicBezTo>
                    <a:pt x="1467" y="0"/>
                    <a:pt x="1467" y="0"/>
                    <a:pt x="1467" y="0"/>
                  </a:cubicBezTo>
                </a:path>
              </a:pathLst>
            </a:custGeom>
            <a:solidFill>
              <a:srgbClr val="3BCA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0" name="Rectangle 49">
            <a:extLst>
              <a:ext uri="{FF2B5EF4-FFF2-40B4-BE49-F238E27FC236}">
                <a16:creationId xmlns:a16="http://schemas.microsoft.com/office/drawing/2014/main" id="{743B52B0-0AF5-4AD2-A22E-B7A2877008AE}"/>
              </a:ext>
            </a:extLst>
          </p:cNvPr>
          <p:cNvSpPr/>
          <p:nvPr/>
        </p:nvSpPr>
        <p:spPr>
          <a:xfrm>
            <a:off x="330604" y="6169966"/>
            <a:ext cx="4167038" cy="461665"/>
          </a:xfrm>
          <a:prstGeom prst="rect">
            <a:avLst/>
          </a:prstGeom>
        </p:spPr>
        <p:txBody>
          <a:bodyPr wrap="none">
            <a:spAutoFit/>
          </a:bodyPr>
          <a:lstStyle/>
          <a:p>
            <a:r>
              <a:rPr lang="en-US" sz="2400" spc="-50" dirty="0">
                <a:ln w="3175">
                  <a:noFill/>
                </a:ln>
                <a:solidFill>
                  <a:schemeClr val="accent1"/>
                </a:solidFill>
                <a:latin typeface="+mj-lt"/>
                <a:cs typeface="Segoe UI" pitchFamily="34" charset="0"/>
              </a:rPr>
              <a:t>aka.ms/azuresqlfundamentals</a:t>
            </a:r>
            <a:endParaRPr lang="en-US" sz="2400" dirty="0">
              <a:solidFill>
                <a:schemeClr val="accent1"/>
              </a:solidFill>
              <a:latin typeface="+mj-lt"/>
            </a:endParaRPr>
          </a:p>
        </p:txBody>
      </p:sp>
      <p:sp>
        <p:nvSpPr>
          <p:cNvPr id="3" name="Rectangle 2">
            <a:extLst>
              <a:ext uri="{FF2B5EF4-FFF2-40B4-BE49-F238E27FC236}">
                <a16:creationId xmlns:a16="http://schemas.microsoft.com/office/drawing/2014/main" id="{D4BA167A-B117-8D22-3A03-777F03A5A98E}"/>
              </a:ext>
            </a:extLst>
          </p:cNvPr>
          <p:cNvSpPr/>
          <p:nvPr/>
        </p:nvSpPr>
        <p:spPr>
          <a:xfrm>
            <a:off x="330604" y="5621327"/>
            <a:ext cx="3833935" cy="461665"/>
          </a:xfrm>
          <a:prstGeom prst="rect">
            <a:avLst/>
          </a:prstGeom>
        </p:spPr>
        <p:txBody>
          <a:bodyPr wrap="none">
            <a:spAutoFit/>
          </a:bodyPr>
          <a:lstStyle/>
          <a:p>
            <a:r>
              <a:rPr lang="en-US" sz="2400" spc="-50" dirty="0">
                <a:ln w="3175">
                  <a:noFill/>
                </a:ln>
                <a:solidFill>
                  <a:schemeClr val="accent1"/>
                </a:solidFill>
                <a:latin typeface="+mj-lt"/>
                <a:cs typeface="Segoe UI" pitchFamily="34" charset="0"/>
              </a:rPr>
              <a:t>aka.ms/azuresql4beginners</a:t>
            </a:r>
            <a:endParaRPr lang="en-US" sz="2400" dirty="0">
              <a:solidFill>
                <a:schemeClr val="accent1"/>
              </a:solidFill>
              <a:latin typeface="+mj-lt"/>
            </a:endParaRPr>
          </a:p>
        </p:txBody>
      </p:sp>
      <p:pic>
        <p:nvPicPr>
          <p:cNvPr id="56" name="Picture 55">
            <a:extLst>
              <a:ext uri="{FF2B5EF4-FFF2-40B4-BE49-F238E27FC236}">
                <a16:creationId xmlns:a16="http://schemas.microsoft.com/office/drawing/2014/main" id="{840000B7-9829-7C2F-CE56-CD6DB10D00F0}"/>
              </a:ext>
            </a:extLst>
          </p:cNvPr>
          <p:cNvPicPr>
            <a:picLocks noChangeAspect="1"/>
          </p:cNvPicPr>
          <p:nvPr/>
        </p:nvPicPr>
        <p:blipFill>
          <a:blip r:embed="rId5"/>
          <a:stretch>
            <a:fillRect/>
          </a:stretch>
        </p:blipFill>
        <p:spPr>
          <a:xfrm>
            <a:off x="564237" y="2804692"/>
            <a:ext cx="1974951" cy="1092256"/>
          </a:xfrm>
          <a:prstGeom prst="rect">
            <a:avLst/>
          </a:prstGeom>
        </p:spPr>
      </p:pic>
    </p:spTree>
    <p:extLst>
      <p:ext uri="{BB962C8B-B14F-4D97-AF65-F5344CB8AC3E}">
        <p14:creationId xmlns:p14="http://schemas.microsoft.com/office/powerpoint/2010/main" val="41853182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4B4B7-426B-C7E5-AA80-79A14F39B0F4}"/>
              </a:ext>
            </a:extLst>
          </p:cNvPr>
          <p:cNvSpPr>
            <a:spLocks noGrp="1"/>
          </p:cNvSpPr>
          <p:nvPr>
            <p:ph type="title"/>
          </p:nvPr>
        </p:nvSpPr>
        <p:spPr>
          <a:xfrm>
            <a:off x="588263" y="457200"/>
            <a:ext cx="11018520" cy="984885"/>
          </a:xfrm>
        </p:spPr>
        <p:txBody>
          <a:bodyPr/>
          <a:lstStyle/>
          <a:p>
            <a:r>
              <a:rPr lang="en-US" dirty="0"/>
              <a:t>Azure SQL for Beginners </a:t>
            </a:r>
            <a:r>
              <a:rPr lang="en-US" dirty="0">
                <a:solidFill>
                  <a:schemeClr val="accent1"/>
                </a:solidFill>
              </a:rPr>
              <a:t>Special Edition</a:t>
            </a:r>
            <a:br>
              <a:rPr lang="en-US" dirty="0"/>
            </a:br>
            <a:r>
              <a:rPr lang="en-US" sz="2800" dirty="0">
                <a:solidFill>
                  <a:schemeClr val="accent1"/>
                </a:solidFill>
              </a:rPr>
              <a:t>Performance Troubleshooting</a:t>
            </a:r>
          </a:p>
        </p:txBody>
      </p:sp>
      <p:sp>
        <p:nvSpPr>
          <p:cNvPr id="3" name="TextBox 2">
            <a:extLst>
              <a:ext uri="{FF2B5EF4-FFF2-40B4-BE49-F238E27FC236}">
                <a16:creationId xmlns:a16="http://schemas.microsoft.com/office/drawing/2014/main" id="{3DAA68A6-8C2A-C9B1-7C5A-098ABFF5C7E8}"/>
              </a:ext>
            </a:extLst>
          </p:cNvPr>
          <p:cNvSpPr txBox="1"/>
          <p:nvPr/>
        </p:nvSpPr>
        <p:spPr>
          <a:xfrm>
            <a:off x="1402179" y="2236078"/>
            <a:ext cx="10106549" cy="4062651"/>
          </a:xfrm>
          <a:prstGeom prst="rect">
            <a:avLst/>
          </a:prstGeom>
          <a:noFill/>
        </p:spPr>
        <p:txBody>
          <a:bodyPr wrap="none" lIns="0" tIns="0" rIns="0" bIns="0" rtlCol="0">
            <a:spAutoFit/>
          </a:bodyPr>
          <a:lstStyle/>
          <a:p>
            <a:pPr algn="l"/>
            <a:r>
              <a:rPr lang="en-US" sz="3200" dirty="0">
                <a:solidFill>
                  <a:schemeClr val="accent1"/>
                </a:solidFill>
                <a:latin typeface="+mj-lt"/>
              </a:rPr>
              <a:t>Why Special Edition on Performance Troubleshooting?</a:t>
            </a:r>
          </a:p>
          <a:p>
            <a:pPr algn="l"/>
            <a:endParaRPr lang="en-US" sz="3200" dirty="0">
              <a:solidFill>
                <a:schemeClr val="accent1"/>
              </a:solidFill>
              <a:latin typeface="+mj-lt"/>
            </a:endParaRPr>
          </a:p>
          <a:p>
            <a:pPr algn="l"/>
            <a:endParaRPr lang="en-US" sz="3200" dirty="0">
              <a:solidFill>
                <a:schemeClr val="accent1"/>
              </a:solidFill>
              <a:latin typeface="+mj-lt"/>
            </a:endParaRPr>
          </a:p>
          <a:p>
            <a:pPr algn="l"/>
            <a:r>
              <a:rPr lang="en-US" sz="3200" dirty="0">
                <a:solidFill>
                  <a:schemeClr val="accent1"/>
                </a:solidFill>
                <a:latin typeface="+mj-lt"/>
              </a:rPr>
              <a:t>Focus is on Azure SQL Database</a:t>
            </a:r>
          </a:p>
          <a:p>
            <a:pPr algn="l"/>
            <a:endParaRPr lang="en-US" sz="3200" dirty="0">
              <a:solidFill>
                <a:schemeClr val="accent1"/>
              </a:solidFill>
              <a:latin typeface="+mj-lt"/>
            </a:endParaRPr>
          </a:p>
          <a:p>
            <a:pPr algn="l"/>
            <a:endParaRPr lang="en-US" sz="3200" dirty="0">
              <a:solidFill>
                <a:schemeClr val="accent1"/>
              </a:solidFill>
              <a:latin typeface="+mj-lt"/>
            </a:endParaRPr>
          </a:p>
          <a:p>
            <a:pPr algn="l"/>
            <a:r>
              <a:rPr lang="en-US" sz="3200" dirty="0">
                <a:solidFill>
                  <a:schemeClr val="accent1"/>
                </a:solidFill>
                <a:latin typeface="+mj-lt"/>
              </a:rPr>
              <a:t>Try it yourself at </a:t>
            </a:r>
            <a:r>
              <a:rPr lang="en-US" sz="3200" dirty="0">
                <a:latin typeface="+mj-lt"/>
              </a:rPr>
              <a:t>aka.ms/azuresqlworkshop</a:t>
            </a:r>
          </a:p>
          <a:p>
            <a:pPr algn="l"/>
            <a:endParaRPr lang="en-US" sz="2000" dirty="0"/>
          </a:p>
          <a:p>
            <a:pPr algn="l"/>
            <a:endParaRPr lang="en-US" sz="2000" dirty="0"/>
          </a:p>
        </p:txBody>
      </p:sp>
      <p:pic>
        <p:nvPicPr>
          <p:cNvPr id="5" name="Graphic 4" descr="Checkmark with solid fill">
            <a:extLst>
              <a:ext uri="{FF2B5EF4-FFF2-40B4-BE49-F238E27FC236}">
                <a16:creationId xmlns:a16="http://schemas.microsoft.com/office/drawing/2014/main" id="{C1FAA0E3-3470-BB5E-44DB-8B35F79C89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7828" y="2111976"/>
            <a:ext cx="669456" cy="669456"/>
          </a:xfrm>
          <a:prstGeom prst="rect">
            <a:avLst/>
          </a:prstGeom>
        </p:spPr>
      </p:pic>
      <p:pic>
        <p:nvPicPr>
          <p:cNvPr id="8" name="Graphic 7" descr="Checkmark with solid fill">
            <a:extLst>
              <a:ext uri="{FF2B5EF4-FFF2-40B4-BE49-F238E27FC236}">
                <a16:creationId xmlns:a16="http://schemas.microsoft.com/office/drawing/2014/main" id="{B32464CD-619E-4059-23E1-D0AC8A09325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7828" y="3597947"/>
            <a:ext cx="669456" cy="669456"/>
          </a:xfrm>
          <a:prstGeom prst="rect">
            <a:avLst/>
          </a:prstGeom>
        </p:spPr>
      </p:pic>
      <p:pic>
        <p:nvPicPr>
          <p:cNvPr id="9" name="Graphic 8" descr="Checkmark with solid fill">
            <a:extLst>
              <a:ext uri="{FF2B5EF4-FFF2-40B4-BE49-F238E27FC236}">
                <a16:creationId xmlns:a16="http://schemas.microsoft.com/office/drawing/2014/main" id="{CCE5C27F-8726-C3D8-652E-C77FE11802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7828" y="5158301"/>
            <a:ext cx="669456" cy="669456"/>
          </a:xfrm>
          <a:prstGeom prst="rect">
            <a:avLst/>
          </a:prstGeom>
        </p:spPr>
      </p:pic>
    </p:spTree>
    <p:extLst>
      <p:ext uri="{BB962C8B-B14F-4D97-AF65-F5344CB8AC3E}">
        <p14:creationId xmlns:p14="http://schemas.microsoft.com/office/powerpoint/2010/main" val="41793252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100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 calcmode="lin" valueType="num">
                                      <p:cBhvr additive="base">
                                        <p:cTn id="16"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18" fill="hold">
                            <p:stCondLst>
                              <p:cond delay="500"/>
                            </p:stCondLst>
                            <p:childTnLst>
                              <p:par>
                                <p:cTn id="19" presetID="1" presetClass="entr" presetSubtype="0" fill="hold" nodeType="afterEffect">
                                  <p:stCondLst>
                                    <p:cond delay="100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1" presetClass="entr" presetSubtype="0" fill="hold" nodeType="afterEffect">
                                  <p:stCondLst>
                                    <p:cond delay="100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583D990-C7BC-CD8A-F4D9-E9DAA2B56B31}"/>
              </a:ext>
            </a:extLst>
          </p:cNvPr>
          <p:cNvSpPr/>
          <p:nvPr/>
        </p:nvSpPr>
        <p:spPr bwMode="auto">
          <a:xfrm>
            <a:off x="7267037" y="1463040"/>
            <a:ext cx="3794308" cy="4149969"/>
          </a:xfrm>
          <a:prstGeom prst="rect">
            <a:avLst/>
          </a:prstGeom>
          <a:solidFill>
            <a:schemeClr val="bg1">
              <a:lumMod val="75000"/>
            </a:schemeClr>
          </a:solidFill>
          <a:ln>
            <a:no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0" name="Rectangle 9">
            <a:extLst>
              <a:ext uri="{FF2B5EF4-FFF2-40B4-BE49-F238E27FC236}">
                <a16:creationId xmlns:a16="http://schemas.microsoft.com/office/drawing/2014/main" id="{240ED967-A3D0-226E-FEE4-648846D0C596}"/>
              </a:ext>
            </a:extLst>
          </p:cNvPr>
          <p:cNvSpPr/>
          <p:nvPr/>
        </p:nvSpPr>
        <p:spPr bwMode="auto">
          <a:xfrm>
            <a:off x="928468" y="1463040"/>
            <a:ext cx="3794308" cy="4149969"/>
          </a:xfrm>
          <a:prstGeom prst="rect">
            <a:avLst/>
          </a:prstGeom>
          <a:solidFill>
            <a:schemeClr val="bg1">
              <a:lumMod val="75000"/>
            </a:schemeClr>
          </a:solidFill>
          <a:ln>
            <a:no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3CF54D1-8B56-6437-7D2F-CFC56BA9C63D}"/>
              </a:ext>
            </a:extLst>
          </p:cNvPr>
          <p:cNvSpPr>
            <a:spLocks noGrp="1"/>
          </p:cNvSpPr>
          <p:nvPr>
            <p:ph type="title"/>
          </p:nvPr>
        </p:nvSpPr>
        <p:spPr>
          <a:xfrm>
            <a:off x="588263" y="457200"/>
            <a:ext cx="11018520" cy="553998"/>
          </a:xfrm>
        </p:spPr>
        <p:txBody>
          <a:bodyPr wrap="square" anchor="t">
            <a:normAutofit/>
          </a:bodyPr>
          <a:lstStyle/>
          <a:p>
            <a:r>
              <a:rPr lang="en-US" dirty="0"/>
              <a:t>Performance is “slow” = Running vs Waiting</a:t>
            </a:r>
          </a:p>
        </p:txBody>
      </p:sp>
      <p:pic>
        <p:nvPicPr>
          <p:cNvPr id="4" name="Graphic 3" descr="Run with solid fill">
            <a:extLst>
              <a:ext uri="{FF2B5EF4-FFF2-40B4-BE49-F238E27FC236}">
                <a16:creationId xmlns:a16="http://schemas.microsoft.com/office/drawing/2014/main" id="{BA99BCBB-C52D-B63D-3F3D-A0A7B5E4A0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24550" y="1764597"/>
            <a:ext cx="2541013" cy="2541013"/>
          </a:xfrm>
          <a:prstGeom prst="rect">
            <a:avLst/>
          </a:prstGeom>
        </p:spPr>
      </p:pic>
      <p:pic>
        <p:nvPicPr>
          <p:cNvPr id="6" name="Graphic 5" descr="Stopwatch with solid fill">
            <a:extLst>
              <a:ext uri="{FF2B5EF4-FFF2-40B4-BE49-F238E27FC236}">
                <a16:creationId xmlns:a16="http://schemas.microsoft.com/office/drawing/2014/main" id="{40463866-6E16-756A-2C1A-307C3DA81D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93684" y="1570068"/>
            <a:ext cx="2541013" cy="2541013"/>
          </a:xfrm>
          <a:prstGeom prst="rect">
            <a:avLst/>
          </a:prstGeom>
        </p:spPr>
      </p:pic>
      <p:sp>
        <p:nvSpPr>
          <p:cNvPr id="7" name="TextBox 6">
            <a:extLst>
              <a:ext uri="{FF2B5EF4-FFF2-40B4-BE49-F238E27FC236}">
                <a16:creationId xmlns:a16="http://schemas.microsoft.com/office/drawing/2014/main" id="{B086AF14-40A0-F860-8CFB-EACDB5F71E39}"/>
              </a:ext>
            </a:extLst>
          </p:cNvPr>
          <p:cNvSpPr txBox="1"/>
          <p:nvPr/>
        </p:nvSpPr>
        <p:spPr>
          <a:xfrm>
            <a:off x="1524550" y="4701027"/>
            <a:ext cx="2465419" cy="677108"/>
          </a:xfrm>
          <a:prstGeom prst="rect">
            <a:avLst/>
          </a:prstGeom>
          <a:noFill/>
        </p:spPr>
        <p:txBody>
          <a:bodyPr wrap="none" lIns="0" tIns="0" rIns="0" bIns="0" rtlCol="0">
            <a:spAutoFit/>
          </a:bodyPr>
          <a:lstStyle/>
          <a:p>
            <a:pPr algn="l"/>
            <a:r>
              <a:rPr lang="en-US" sz="4400" dirty="0">
                <a:latin typeface="+mj-lt"/>
              </a:rPr>
              <a:t>High CPU</a:t>
            </a:r>
          </a:p>
        </p:txBody>
      </p:sp>
      <p:sp>
        <p:nvSpPr>
          <p:cNvPr id="8" name="TextBox 7">
            <a:extLst>
              <a:ext uri="{FF2B5EF4-FFF2-40B4-BE49-F238E27FC236}">
                <a16:creationId xmlns:a16="http://schemas.microsoft.com/office/drawing/2014/main" id="{70725BFA-CEA4-AD60-64AD-C5C2280213C7}"/>
              </a:ext>
            </a:extLst>
          </p:cNvPr>
          <p:cNvSpPr txBox="1"/>
          <p:nvPr/>
        </p:nvSpPr>
        <p:spPr>
          <a:xfrm>
            <a:off x="8214410" y="4027233"/>
            <a:ext cx="1899559" cy="1354217"/>
          </a:xfrm>
          <a:prstGeom prst="rect">
            <a:avLst/>
          </a:prstGeom>
          <a:noFill/>
        </p:spPr>
        <p:txBody>
          <a:bodyPr wrap="none" lIns="0" tIns="0" rIns="0" bIns="0" rtlCol="0">
            <a:spAutoFit/>
          </a:bodyPr>
          <a:lstStyle/>
          <a:p>
            <a:pPr algn="l"/>
            <a:r>
              <a:rPr lang="en-US" sz="4400" dirty="0">
                <a:latin typeface="+mj-lt"/>
              </a:rPr>
              <a:t>Low or </a:t>
            </a:r>
          </a:p>
          <a:p>
            <a:pPr algn="l"/>
            <a:r>
              <a:rPr lang="en-US" sz="4400" dirty="0">
                <a:latin typeface="+mj-lt"/>
              </a:rPr>
              <a:t>no CPU</a:t>
            </a:r>
          </a:p>
        </p:txBody>
      </p:sp>
      <p:sp>
        <p:nvSpPr>
          <p:cNvPr id="9" name="TextBox 8">
            <a:extLst>
              <a:ext uri="{FF2B5EF4-FFF2-40B4-BE49-F238E27FC236}">
                <a16:creationId xmlns:a16="http://schemas.microsoft.com/office/drawing/2014/main" id="{558D032D-CA35-246E-92A1-C758AB85465E}"/>
              </a:ext>
            </a:extLst>
          </p:cNvPr>
          <p:cNvSpPr txBox="1"/>
          <p:nvPr/>
        </p:nvSpPr>
        <p:spPr>
          <a:xfrm>
            <a:off x="1280451" y="6088177"/>
            <a:ext cx="9631098" cy="369332"/>
          </a:xfrm>
          <a:prstGeom prst="rect">
            <a:avLst/>
          </a:prstGeom>
          <a:noFill/>
        </p:spPr>
        <p:txBody>
          <a:bodyPr wrap="none" lIns="0" tIns="0" rIns="0" bIns="0" rtlCol="0">
            <a:spAutoFit/>
          </a:bodyPr>
          <a:lstStyle/>
          <a:p>
            <a:pPr algn="l"/>
            <a:r>
              <a:rPr lang="en-US" sz="2400" dirty="0">
                <a:solidFill>
                  <a:schemeClr val="accent1"/>
                </a:solidFill>
                <a:latin typeface="+mj-lt"/>
              </a:rPr>
              <a:t>What queries are the top resource consuming queries or are waiting?</a:t>
            </a:r>
          </a:p>
        </p:txBody>
      </p:sp>
    </p:spTree>
    <p:extLst>
      <p:ext uri="{BB962C8B-B14F-4D97-AF65-F5344CB8AC3E}">
        <p14:creationId xmlns:p14="http://schemas.microsoft.com/office/powerpoint/2010/main" val="263209680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54D1-8B56-6437-7D2F-CFC56BA9C63D}"/>
              </a:ext>
            </a:extLst>
          </p:cNvPr>
          <p:cNvSpPr>
            <a:spLocks noGrp="1"/>
          </p:cNvSpPr>
          <p:nvPr>
            <p:ph type="title"/>
          </p:nvPr>
        </p:nvSpPr>
        <p:spPr>
          <a:xfrm>
            <a:off x="588263" y="457200"/>
            <a:ext cx="11018520" cy="553998"/>
          </a:xfrm>
        </p:spPr>
        <p:txBody>
          <a:bodyPr wrap="square" anchor="t">
            <a:normAutofit/>
          </a:bodyPr>
          <a:lstStyle/>
          <a:p>
            <a:r>
              <a:rPr lang="en-US" dirty="0"/>
              <a:t>Where do you start?</a:t>
            </a:r>
          </a:p>
        </p:txBody>
      </p:sp>
      <p:sp>
        <p:nvSpPr>
          <p:cNvPr id="20" name="Text Placeholder 2">
            <a:extLst>
              <a:ext uri="{FF2B5EF4-FFF2-40B4-BE49-F238E27FC236}">
                <a16:creationId xmlns:a16="http://schemas.microsoft.com/office/drawing/2014/main" id="{10E1BC0C-CD73-1AD6-BFBC-0DA4853BFFF0}"/>
              </a:ext>
            </a:extLst>
          </p:cNvPr>
          <p:cNvSpPr>
            <a:spLocks noGrp="1"/>
          </p:cNvSpPr>
          <p:nvPr>
            <p:ph type="body" sz="quarter" idx="16"/>
          </p:nvPr>
        </p:nvSpPr>
        <p:spPr>
          <a:xfrm>
            <a:off x="584200" y="1436688"/>
            <a:ext cx="5219700" cy="430887"/>
          </a:xfrm>
        </p:spPr>
        <p:txBody>
          <a:bodyPr wrap="square" anchor="t">
            <a:noAutofit/>
          </a:bodyPr>
          <a:lstStyle/>
          <a:p>
            <a:pPr algn="ctr">
              <a:spcAft>
                <a:spcPts val="600"/>
              </a:spcAft>
            </a:pPr>
            <a:r>
              <a:rPr lang="en-US" sz="2400" dirty="0">
                <a:solidFill>
                  <a:schemeClr val="accent1"/>
                </a:solidFill>
              </a:rPr>
              <a:t>Azure Portal </a:t>
            </a:r>
          </a:p>
          <a:p>
            <a:pPr algn="ctr">
              <a:spcAft>
                <a:spcPts val="600"/>
              </a:spcAft>
            </a:pPr>
            <a:r>
              <a:rPr lang="en-US" sz="2400" dirty="0">
                <a:solidFill>
                  <a:schemeClr val="accent1"/>
                </a:solidFill>
              </a:rPr>
              <a:t>Compute Utilization</a:t>
            </a:r>
          </a:p>
        </p:txBody>
      </p:sp>
      <p:pic>
        <p:nvPicPr>
          <p:cNvPr id="13" name="Picture 12" descr="Graphical user interface, application&#10;&#10;Description automatically generated">
            <a:extLst>
              <a:ext uri="{FF2B5EF4-FFF2-40B4-BE49-F238E27FC236}">
                <a16:creationId xmlns:a16="http://schemas.microsoft.com/office/drawing/2014/main" id="{642B6985-695E-A381-A81E-FACA0F38A722}"/>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brightnessContrast contrast="-40000"/>
                    </a14:imgEffect>
                  </a14:imgLayer>
                </a14:imgProps>
              </a:ext>
            </a:extLst>
          </a:blip>
          <a:stretch>
            <a:fillRect/>
          </a:stretch>
        </p:blipFill>
        <p:spPr>
          <a:xfrm>
            <a:off x="406085" y="2874124"/>
            <a:ext cx="5724021" cy="2752952"/>
          </a:xfrm>
          <a:prstGeom prst="rect">
            <a:avLst/>
          </a:prstGeom>
          <a:ln w="88900" cap="sq" cmpd="thickThin">
            <a:solidFill>
              <a:srgbClr val="000000"/>
            </a:solidFill>
            <a:prstDash val="solid"/>
            <a:miter lim="800000"/>
          </a:ln>
          <a:effectLst>
            <a:innerShdw blurRad="76200">
              <a:srgbClr val="000000"/>
            </a:innerShdw>
          </a:effectLst>
        </p:spPr>
      </p:pic>
      <p:sp>
        <p:nvSpPr>
          <p:cNvPr id="25" name="Text Placeholder 4">
            <a:extLst>
              <a:ext uri="{FF2B5EF4-FFF2-40B4-BE49-F238E27FC236}">
                <a16:creationId xmlns:a16="http://schemas.microsoft.com/office/drawing/2014/main" id="{9ACCB56D-67BD-D4A3-0AA2-4DD650C621B9}"/>
              </a:ext>
            </a:extLst>
          </p:cNvPr>
          <p:cNvSpPr>
            <a:spLocks noGrp="1"/>
          </p:cNvSpPr>
          <p:nvPr>
            <p:ph type="body" sz="quarter" idx="17"/>
          </p:nvPr>
        </p:nvSpPr>
        <p:spPr>
          <a:xfrm>
            <a:off x="6566215" y="1436688"/>
            <a:ext cx="5219700" cy="369332"/>
          </a:xfrm>
        </p:spPr>
        <p:txBody>
          <a:bodyPr/>
          <a:lstStyle/>
          <a:p>
            <a:pPr algn="ctr"/>
            <a:r>
              <a:rPr lang="en-US" sz="2400" dirty="0">
                <a:solidFill>
                  <a:schemeClr val="accent1"/>
                </a:solidFill>
              </a:rPr>
              <a:t>Query Store</a:t>
            </a:r>
          </a:p>
        </p:txBody>
      </p:sp>
      <p:pic>
        <p:nvPicPr>
          <p:cNvPr id="15" name="Picture 14">
            <a:extLst>
              <a:ext uri="{FF2B5EF4-FFF2-40B4-BE49-F238E27FC236}">
                <a16:creationId xmlns:a16="http://schemas.microsoft.com/office/drawing/2014/main" id="{872ED259-61AB-585D-9EEB-A2E6E298E851}"/>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25000"/>
                    </a14:imgEffect>
                  </a14:imgLayer>
                </a14:imgProps>
              </a:ext>
            </a:extLst>
          </a:blip>
          <a:stretch>
            <a:fillRect/>
          </a:stretch>
        </p:blipFill>
        <p:spPr>
          <a:xfrm>
            <a:off x="6736615" y="2874123"/>
            <a:ext cx="5182511" cy="275295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83822857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FF32D-5589-5FAD-17D0-101F352E9570}"/>
              </a:ext>
            </a:extLst>
          </p:cNvPr>
          <p:cNvSpPr>
            <a:spLocks noGrp="1"/>
          </p:cNvSpPr>
          <p:nvPr>
            <p:ph type="title"/>
          </p:nvPr>
        </p:nvSpPr>
        <p:spPr>
          <a:xfrm>
            <a:off x="588263" y="457200"/>
            <a:ext cx="11018520" cy="553998"/>
          </a:xfrm>
        </p:spPr>
        <p:txBody>
          <a:bodyPr wrap="square" anchor="t">
            <a:normAutofit/>
          </a:bodyPr>
          <a:lstStyle/>
          <a:p>
            <a:r>
              <a:rPr lang="en-US" dirty="0"/>
              <a:t>Running vs Waiting Scenarios</a:t>
            </a:r>
          </a:p>
        </p:txBody>
      </p:sp>
      <p:sp>
        <p:nvSpPr>
          <p:cNvPr id="3" name="Text Placeholder 2">
            <a:extLst>
              <a:ext uri="{FF2B5EF4-FFF2-40B4-BE49-F238E27FC236}">
                <a16:creationId xmlns:a16="http://schemas.microsoft.com/office/drawing/2014/main" id="{1DEBF7DD-CDC9-3102-CCD4-D1F5CDD0D332}"/>
              </a:ext>
            </a:extLst>
          </p:cNvPr>
          <p:cNvSpPr>
            <a:spLocks noGrp="1"/>
          </p:cNvSpPr>
          <p:nvPr>
            <p:ph type="body" sz="quarter" idx="16"/>
          </p:nvPr>
        </p:nvSpPr>
        <p:spPr>
          <a:xfrm>
            <a:off x="584200" y="1254992"/>
            <a:ext cx="5219700" cy="430887"/>
          </a:xfrm>
        </p:spPr>
        <p:txBody>
          <a:bodyPr wrap="square" anchor="t">
            <a:normAutofit/>
          </a:bodyPr>
          <a:lstStyle/>
          <a:p>
            <a:pPr algn="ctr">
              <a:spcAft>
                <a:spcPts val="600"/>
              </a:spcAft>
            </a:pPr>
            <a:r>
              <a:rPr lang="en-US" dirty="0">
                <a:solidFill>
                  <a:schemeClr val="accent1"/>
                </a:solidFill>
              </a:rPr>
              <a:t>High CPU</a:t>
            </a:r>
          </a:p>
        </p:txBody>
      </p:sp>
      <p:sp>
        <p:nvSpPr>
          <p:cNvPr id="5" name="Text Placeholder 4">
            <a:extLst>
              <a:ext uri="{FF2B5EF4-FFF2-40B4-BE49-F238E27FC236}">
                <a16:creationId xmlns:a16="http://schemas.microsoft.com/office/drawing/2014/main" id="{0DEC8D3E-9D2B-A016-E187-B11A3E342B1C}"/>
              </a:ext>
            </a:extLst>
          </p:cNvPr>
          <p:cNvSpPr>
            <a:spLocks noGrp="1"/>
          </p:cNvSpPr>
          <p:nvPr>
            <p:ph type="body" sz="quarter" idx="17"/>
          </p:nvPr>
        </p:nvSpPr>
        <p:spPr>
          <a:xfrm>
            <a:off x="6388102" y="1268478"/>
            <a:ext cx="5219700" cy="430887"/>
          </a:xfrm>
        </p:spPr>
        <p:txBody>
          <a:bodyPr wrap="square" anchor="t">
            <a:normAutofit/>
          </a:bodyPr>
          <a:lstStyle/>
          <a:p>
            <a:pPr algn="ctr">
              <a:spcAft>
                <a:spcPts val="600"/>
              </a:spcAft>
            </a:pPr>
            <a:r>
              <a:rPr lang="en-US" dirty="0">
                <a:solidFill>
                  <a:schemeClr val="accent1"/>
                </a:solidFill>
              </a:rPr>
              <a:t>Waiting</a:t>
            </a:r>
          </a:p>
        </p:txBody>
      </p:sp>
      <p:grpSp>
        <p:nvGrpSpPr>
          <p:cNvPr id="137" name="Group 136">
            <a:extLst>
              <a:ext uri="{FF2B5EF4-FFF2-40B4-BE49-F238E27FC236}">
                <a16:creationId xmlns:a16="http://schemas.microsoft.com/office/drawing/2014/main" id="{80EC4655-767A-AAEA-42B9-DE53F075E0B0}"/>
              </a:ext>
            </a:extLst>
          </p:cNvPr>
          <p:cNvGrpSpPr/>
          <p:nvPr/>
        </p:nvGrpSpPr>
        <p:grpSpPr>
          <a:xfrm>
            <a:off x="695667" y="3708820"/>
            <a:ext cx="5108233" cy="1210628"/>
            <a:chOff x="695667" y="3708820"/>
            <a:chExt cx="5108233" cy="1210628"/>
          </a:xfrm>
        </p:grpSpPr>
        <p:sp>
          <p:nvSpPr>
            <p:cNvPr id="25" name="Rectangle: Rounded Corners 24">
              <a:extLst>
                <a:ext uri="{FF2B5EF4-FFF2-40B4-BE49-F238E27FC236}">
                  <a16:creationId xmlns:a16="http://schemas.microsoft.com/office/drawing/2014/main" id="{DA64FC72-6C54-7433-66BE-5F327019D2CD}"/>
                </a:ext>
              </a:extLst>
            </p:cNvPr>
            <p:cNvSpPr/>
            <p:nvPr/>
          </p:nvSpPr>
          <p:spPr bwMode="auto">
            <a:xfrm>
              <a:off x="695667" y="3708820"/>
              <a:ext cx="5108233" cy="1210628"/>
            </a:xfrm>
            <a:prstGeom prst="round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6" name="TextBox 25">
              <a:extLst>
                <a:ext uri="{FF2B5EF4-FFF2-40B4-BE49-F238E27FC236}">
                  <a16:creationId xmlns:a16="http://schemas.microsoft.com/office/drawing/2014/main" id="{A2CD5111-4F63-CBBF-1DBE-68F87F59A68B}"/>
                </a:ext>
              </a:extLst>
            </p:cNvPr>
            <p:cNvSpPr txBox="1"/>
            <p:nvPr/>
          </p:nvSpPr>
          <p:spPr>
            <a:xfrm>
              <a:off x="2283172" y="4129468"/>
              <a:ext cx="2823915" cy="369332"/>
            </a:xfrm>
            <a:prstGeom prst="rect">
              <a:avLst/>
            </a:prstGeom>
            <a:noFill/>
          </p:spPr>
          <p:txBody>
            <a:bodyPr wrap="none" lIns="0" tIns="0" rIns="0" bIns="0" rtlCol="0">
              <a:spAutoFit/>
            </a:bodyPr>
            <a:lstStyle/>
            <a:p>
              <a:pPr algn="l"/>
              <a:r>
                <a:rPr lang="en-US" sz="2400" dirty="0">
                  <a:latin typeface="+mj-lt"/>
                </a:rPr>
                <a:t>Anti-pattern queries</a:t>
              </a:r>
            </a:p>
          </p:txBody>
        </p:sp>
        <p:grpSp>
          <p:nvGrpSpPr>
            <p:cNvPr id="48" name="Group 47">
              <a:extLst>
                <a:ext uri="{FF2B5EF4-FFF2-40B4-BE49-F238E27FC236}">
                  <a16:creationId xmlns:a16="http://schemas.microsoft.com/office/drawing/2014/main" id="{6639A72C-6853-E372-37C6-761C2C55F701}"/>
                </a:ext>
              </a:extLst>
            </p:cNvPr>
            <p:cNvGrpSpPr>
              <a:grpSpLocks noChangeAspect="1"/>
            </p:cNvGrpSpPr>
            <p:nvPr/>
          </p:nvGrpSpPr>
          <p:grpSpPr>
            <a:xfrm>
              <a:off x="1019823" y="3973694"/>
              <a:ext cx="762626" cy="571970"/>
              <a:chOff x="11134725" y="2487613"/>
              <a:chExt cx="495300" cy="371475"/>
            </a:xfrm>
          </p:grpSpPr>
          <p:sp>
            <p:nvSpPr>
              <p:cNvPr id="49" name="Rectangle 225">
                <a:extLst>
                  <a:ext uri="{FF2B5EF4-FFF2-40B4-BE49-F238E27FC236}">
                    <a16:creationId xmlns:a16="http://schemas.microsoft.com/office/drawing/2014/main" id="{D6A3CFC4-9580-2016-C3EA-D1B08117F962}"/>
                  </a:ext>
                </a:extLst>
              </p:cNvPr>
              <p:cNvSpPr>
                <a:spLocks noChangeArrowheads="1"/>
              </p:cNvSpPr>
              <p:nvPr/>
            </p:nvSpPr>
            <p:spPr bwMode="auto">
              <a:xfrm>
                <a:off x="11134725" y="2487613"/>
                <a:ext cx="495300" cy="371475"/>
              </a:xfrm>
              <a:prstGeom prst="rect">
                <a:avLst/>
              </a:prstGeom>
              <a:solidFill>
                <a:srgbClr val="0078D4"/>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0" name="Rectangle 226">
                <a:extLst>
                  <a:ext uri="{FF2B5EF4-FFF2-40B4-BE49-F238E27FC236}">
                    <a16:creationId xmlns:a16="http://schemas.microsoft.com/office/drawing/2014/main" id="{A5DE6EC2-64B3-233B-BC60-F2A7E5F2EA24}"/>
                  </a:ext>
                </a:extLst>
              </p:cNvPr>
              <p:cNvSpPr>
                <a:spLocks noChangeArrowheads="1"/>
              </p:cNvSpPr>
              <p:nvPr/>
            </p:nvSpPr>
            <p:spPr bwMode="auto">
              <a:xfrm>
                <a:off x="11134725" y="2487613"/>
                <a:ext cx="495300" cy="46038"/>
              </a:xfrm>
              <a:prstGeom prst="rect">
                <a:avLst/>
              </a:prstGeom>
              <a:solidFill>
                <a:srgbClr val="50E6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1" name="Oval 227">
                <a:extLst>
                  <a:ext uri="{FF2B5EF4-FFF2-40B4-BE49-F238E27FC236}">
                    <a16:creationId xmlns:a16="http://schemas.microsoft.com/office/drawing/2014/main" id="{3E32C51B-F6F3-E170-A489-7177B9B4D39E}"/>
                  </a:ext>
                </a:extLst>
              </p:cNvPr>
              <p:cNvSpPr>
                <a:spLocks noChangeArrowheads="1"/>
              </p:cNvSpPr>
              <p:nvPr/>
            </p:nvSpPr>
            <p:spPr bwMode="auto">
              <a:xfrm>
                <a:off x="11152188" y="2503488"/>
                <a:ext cx="14288" cy="15875"/>
              </a:xfrm>
              <a:prstGeom prst="ellipse">
                <a:avLst/>
              </a:prstGeom>
              <a:solidFill>
                <a:srgbClr val="0078D4"/>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2" name="Oval 228">
                <a:extLst>
                  <a:ext uri="{FF2B5EF4-FFF2-40B4-BE49-F238E27FC236}">
                    <a16:creationId xmlns:a16="http://schemas.microsoft.com/office/drawing/2014/main" id="{5F18C01C-72FD-A96E-E863-0CCA8D0E9F4F}"/>
                  </a:ext>
                </a:extLst>
              </p:cNvPr>
              <p:cNvSpPr>
                <a:spLocks noChangeArrowheads="1"/>
              </p:cNvSpPr>
              <p:nvPr/>
            </p:nvSpPr>
            <p:spPr bwMode="auto">
              <a:xfrm>
                <a:off x="11174413" y="2503488"/>
                <a:ext cx="15875" cy="15875"/>
              </a:xfrm>
              <a:prstGeom prst="ellipse">
                <a:avLst/>
              </a:prstGeom>
              <a:solidFill>
                <a:srgbClr val="0078D4"/>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3" name="Oval 229">
                <a:extLst>
                  <a:ext uri="{FF2B5EF4-FFF2-40B4-BE49-F238E27FC236}">
                    <a16:creationId xmlns:a16="http://schemas.microsoft.com/office/drawing/2014/main" id="{56CCDDB5-F116-B1E5-5B27-F29ACAAE55EA}"/>
                  </a:ext>
                </a:extLst>
              </p:cNvPr>
              <p:cNvSpPr>
                <a:spLocks noChangeArrowheads="1"/>
              </p:cNvSpPr>
              <p:nvPr/>
            </p:nvSpPr>
            <p:spPr bwMode="auto">
              <a:xfrm>
                <a:off x="11198225" y="2503488"/>
                <a:ext cx="15875" cy="15875"/>
              </a:xfrm>
              <a:prstGeom prst="ellipse">
                <a:avLst/>
              </a:prstGeom>
              <a:solidFill>
                <a:srgbClr val="0078D4"/>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4" name="Rectangle 230">
                <a:extLst>
                  <a:ext uri="{FF2B5EF4-FFF2-40B4-BE49-F238E27FC236}">
                    <a16:creationId xmlns:a16="http://schemas.microsoft.com/office/drawing/2014/main" id="{35EF8A4F-D8B1-C595-A947-66EE2508C9F1}"/>
                  </a:ext>
                </a:extLst>
              </p:cNvPr>
              <p:cNvSpPr>
                <a:spLocks noChangeArrowheads="1"/>
              </p:cNvSpPr>
              <p:nvPr/>
            </p:nvSpPr>
            <p:spPr bwMode="auto">
              <a:xfrm>
                <a:off x="11228388" y="2595563"/>
                <a:ext cx="76200" cy="77788"/>
              </a:xfrm>
              <a:prstGeom prst="rect">
                <a:avLst/>
              </a:prstGeom>
              <a:solidFill>
                <a:srgbClr val="50E6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5" name="Rectangle 231">
                <a:extLst>
                  <a:ext uri="{FF2B5EF4-FFF2-40B4-BE49-F238E27FC236}">
                    <a16:creationId xmlns:a16="http://schemas.microsoft.com/office/drawing/2014/main" id="{8495ADC0-CEF4-406A-05C3-8808205D9196}"/>
                  </a:ext>
                </a:extLst>
              </p:cNvPr>
              <p:cNvSpPr>
                <a:spLocks noChangeArrowheads="1"/>
              </p:cNvSpPr>
              <p:nvPr/>
            </p:nvSpPr>
            <p:spPr bwMode="auto">
              <a:xfrm>
                <a:off x="11344275" y="2595563"/>
                <a:ext cx="77788" cy="77788"/>
              </a:xfrm>
              <a:prstGeom prst="rect">
                <a:avLst/>
              </a:prstGeom>
              <a:solidFill>
                <a:sysClr val="windowText" lastClr="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6" name="Rectangle 232">
                <a:extLst>
                  <a:ext uri="{FF2B5EF4-FFF2-40B4-BE49-F238E27FC236}">
                    <a16:creationId xmlns:a16="http://schemas.microsoft.com/office/drawing/2014/main" id="{FA31C35E-57FF-FCBA-6918-4ABC9271C288}"/>
                  </a:ext>
                </a:extLst>
              </p:cNvPr>
              <p:cNvSpPr>
                <a:spLocks noChangeArrowheads="1"/>
              </p:cNvSpPr>
              <p:nvPr/>
            </p:nvSpPr>
            <p:spPr bwMode="auto">
              <a:xfrm>
                <a:off x="11460163" y="2595563"/>
                <a:ext cx="77788" cy="77788"/>
              </a:xfrm>
              <a:prstGeom prst="rect">
                <a:avLst/>
              </a:prstGeom>
              <a:solidFill>
                <a:srgbClr val="50E6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7" name="Rectangle 233">
                <a:extLst>
                  <a:ext uri="{FF2B5EF4-FFF2-40B4-BE49-F238E27FC236}">
                    <a16:creationId xmlns:a16="http://schemas.microsoft.com/office/drawing/2014/main" id="{001CF0DC-4E6C-F745-41E4-3E897E730AEA}"/>
                  </a:ext>
                </a:extLst>
              </p:cNvPr>
              <p:cNvSpPr>
                <a:spLocks noChangeArrowheads="1"/>
              </p:cNvSpPr>
              <p:nvPr/>
            </p:nvSpPr>
            <p:spPr bwMode="auto">
              <a:xfrm>
                <a:off x="11228388" y="2719388"/>
                <a:ext cx="76200" cy="77788"/>
              </a:xfrm>
              <a:prstGeom prst="rect">
                <a:avLst/>
              </a:prstGeom>
              <a:solidFill>
                <a:sysClr val="windowText" lastClr="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8" name="Rectangle 234">
                <a:extLst>
                  <a:ext uri="{FF2B5EF4-FFF2-40B4-BE49-F238E27FC236}">
                    <a16:creationId xmlns:a16="http://schemas.microsoft.com/office/drawing/2014/main" id="{924B973C-4E26-EFA2-D25C-F8C3AF1451A2}"/>
                  </a:ext>
                </a:extLst>
              </p:cNvPr>
              <p:cNvSpPr>
                <a:spLocks noChangeArrowheads="1"/>
              </p:cNvSpPr>
              <p:nvPr/>
            </p:nvSpPr>
            <p:spPr bwMode="auto">
              <a:xfrm>
                <a:off x="11344275" y="2719388"/>
                <a:ext cx="77788" cy="77788"/>
              </a:xfrm>
              <a:prstGeom prst="rect">
                <a:avLst/>
              </a:prstGeom>
              <a:solidFill>
                <a:srgbClr val="50E6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9" name="Rectangle 235">
                <a:extLst>
                  <a:ext uri="{FF2B5EF4-FFF2-40B4-BE49-F238E27FC236}">
                    <a16:creationId xmlns:a16="http://schemas.microsoft.com/office/drawing/2014/main" id="{61088CAF-AD94-CF78-1AFC-6D109893AD77}"/>
                  </a:ext>
                </a:extLst>
              </p:cNvPr>
              <p:cNvSpPr>
                <a:spLocks noChangeArrowheads="1"/>
              </p:cNvSpPr>
              <p:nvPr/>
            </p:nvSpPr>
            <p:spPr bwMode="auto">
              <a:xfrm>
                <a:off x="11460163" y="2719388"/>
                <a:ext cx="77788" cy="77788"/>
              </a:xfrm>
              <a:prstGeom prst="rect">
                <a:avLst/>
              </a:prstGeom>
              <a:solidFill>
                <a:sysClr val="windowText" lastClr="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grpSp>
      </p:grpSp>
      <p:grpSp>
        <p:nvGrpSpPr>
          <p:cNvPr id="4" name="Group 3">
            <a:extLst>
              <a:ext uri="{FF2B5EF4-FFF2-40B4-BE49-F238E27FC236}">
                <a16:creationId xmlns:a16="http://schemas.microsoft.com/office/drawing/2014/main" id="{32125C18-ECE4-E4A7-5963-9005D1340F29}"/>
              </a:ext>
            </a:extLst>
          </p:cNvPr>
          <p:cNvGrpSpPr/>
          <p:nvPr/>
        </p:nvGrpSpPr>
        <p:grpSpPr>
          <a:xfrm>
            <a:off x="695667" y="5314438"/>
            <a:ext cx="5108233" cy="1210628"/>
            <a:chOff x="695667" y="5314438"/>
            <a:chExt cx="5108233" cy="1210628"/>
          </a:xfrm>
        </p:grpSpPr>
        <p:sp>
          <p:nvSpPr>
            <p:cNvPr id="60" name="Rectangle: Rounded Corners 59">
              <a:extLst>
                <a:ext uri="{FF2B5EF4-FFF2-40B4-BE49-F238E27FC236}">
                  <a16:creationId xmlns:a16="http://schemas.microsoft.com/office/drawing/2014/main" id="{9778271A-C561-FB49-9D1E-EA78EC03E478}"/>
                </a:ext>
              </a:extLst>
            </p:cNvPr>
            <p:cNvSpPr/>
            <p:nvPr/>
          </p:nvSpPr>
          <p:spPr bwMode="auto">
            <a:xfrm>
              <a:off x="695667" y="5314438"/>
              <a:ext cx="5108233" cy="1210628"/>
            </a:xfrm>
            <a:prstGeom prst="round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61" name="TextBox 60">
              <a:extLst>
                <a:ext uri="{FF2B5EF4-FFF2-40B4-BE49-F238E27FC236}">
                  <a16:creationId xmlns:a16="http://schemas.microsoft.com/office/drawing/2014/main" id="{635BFF9D-D9EC-F9D7-33F0-00BCE52F640D}"/>
                </a:ext>
              </a:extLst>
            </p:cNvPr>
            <p:cNvSpPr txBox="1"/>
            <p:nvPr/>
          </p:nvSpPr>
          <p:spPr>
            <a:xfrm>
              <a:off x="2283172" y="5735086"/>
              <a:ext cx="2395592" cy="369332"/>
            </a:xfrm>
            <a:prstGeom prst="rect">
              <a:avLst/>
            </a:prstGeom>
            <a:noFill/>
          </p:spPr>
          <p:txBody>
            <a:bodyPr wrap="none" lIns="0" tIns="0" rIns="0" bIns="0" rtlCol="0">
              <a:spAutoFit/>
            </a:bodyPr>
            <a:lstStyle/>
            <a:p>
              <a:pPr algn="l"/>
              <a:r>
                <a:rPr lang="en-US" sz="2400" dirty="0">
                  <a:latin typeface="+mj-lt"/>
                </a:rPr>
                <a:t>Lack of resources</a:t>
              </a:r>
            </a:p>
          </p:txBody>
        </p:sp>
        <p:grpSp>
          <p:nvGrpSpPr>
            <p:cNvPr id="74" name="Group 135">
              <a:extLst>
                <a:ext uri="{FF2B5EF4-FFF2-40B4-BE49-F238E27FC236}">
                  <a16:creationId xmlns:a16="http://schemas.microsoft.com/office/drawing/2014/main" id="{861D8E6F-696F-2126-2DAA-113AD6857D8C}"/>
                </a:ext>
              </a:extLst>
            </p:cNvPr>
            <p:cNvGrpSpPr>
              <a:grpSpLocks noChangeAspect="1"/>
            </p:cNvGrpSpPr>
            <p:nvPr/>
          </p:nvGrpSpPr>
          <p:grpSpPr bwMode="auto">
            <a:xfrm>
              <a:off x="1094082" y="5672473"/>
              <a:ext cx="595759" cy="494557"/>
              <a:chOff x="2204" y="1026"/>
              <a:chExt cx="312" cy="259"/>
            </a:xfrm>
          </p:grpSpPr>
          <p:sp>
            <p:nvSpPr>
              <p:cNvPr id="75" name="Freeform 136">
                <a:extLst>
                  <a:ext uri="{FF2B5EF4-FFF2-40B4-BE49-F238E27FC236}">
                    <a16:creationId xmlns:a16="http://schemas.microsoft.com/office/drawing/2014/main" id="{05670202-42B6-A1DE-2A0E-A77EFC547649}"/>
                  </a:ext>
                </a:extLst>
              </p:cNvPr>
              <p:cNvSpPr>
                <a:spLocks/>
              </p:cNvSpPr>
              <p:nvPr/>
            </p:nvSpPr>
            <p:spPr bwMode="auto">
              <a:xfrm>
                <a:off x="2516" y="118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76" name="Freeform 137">
                <a:extLst>
                  <a:ext uri="{FF2B5EF4-FFF2-40B4-BE49-F238E27FC236}">
                    <a16:creationId xmlns:a16="http://schemas.microsoft.com/office/drawing/2014/main" id="{23A3AD87-A74C-46BA-281C-A5AF88E4C01F}"/>
                  </a:ext>
                </a:extLst>
              </p:cNvPr>
              <p:cNvSpPr>
                <a:spLocks/>
              </p:cNvSpPr>
              <p:nvPr/>
            </p:nvSpPr>
            <p:spPr bwMode="auto">
              <a:xfrm>
                <a:off x="2457" y="1192"/>
                <a:ext cx="59" cy="93"/>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77" name="Freeform 138">
                <a:extLst>
                  <a:ext uri="{FF2B5EF4-FFF2-40B4-BE49-F238E27FC236}">
                    <a16:creationId xmlns:a16="http://schemas.microsoft.com/office/drawing/2014/main" id="{62D17920-88A7-BCAE-CB00-CC6F3AFD44C5}"/>
                  </a:ext>
                </a:extLst>
              </p:cNvPr>
              <p:cNvSpPr>
                <a:spLocks/>
              </p:cNvSpPr>
              <p:nvPr/>
            </p:nvSpPr>
            <p:spPr bwMode="auto">
              <a:xfrm>
                <a:off x="2457" y="1079"/>
                <a:ext cx="59" cy="93"/>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78" name="Freeform 139">
                <a:extLst>
                  <a:ext uri="{FF2B5EF4-FFF2-40B4-BE49-F238E27FC236}">
                    <a16:creationId xmlns:a16="http://schemas.microsoft.com/office/drawing/2014/main" id="{1A9EC1A9-BC7C-4011-33E5-22A28B78F9E8}"/>
                  </a:ext>
                </a:extLst>
              </p:cNvPr>
              <p:cNvSpPr>
                <a:spLocks/>
              </p:cNvSpPr>
              <p:nvPr/>
            </p:nvSpPr>
            <p:spPr bwMode="auto">
              <a:xfrm>
                <a:off x="2370" y="1026"/>
                <a:ext cx="93" cy="60"/>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79" name="Freeform 140">
                <a:extLst>
                  <a:ext uri="{FF2B5EF4-FFF2-40B4-BE49-F238E27FC236}">
                    <a16:creationId xmlns:a16="http://schemas.microsoft.com/office/drawing/2014/main" id="{7A013B9B-F67C-0A97-A01B-B64DF8124F03}"/>
                  </a:ext>
                </a:extLst>
              </p:cNvPr>
              <p:cNvSpPr>
                <a:spLocks/>
              </p:cNvSpPr>
              <p:nvPr/>
            </p:nvSpPr>
            <p:spPr bwMode="auto">
              <a:xfrm>
                <a:off x="2257" y="1026"/>
                <a:ext cx="93" cy="60"/>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80" name="Freeform 141">
                <a:extLst>
                  <a:ext uri="{FF2B5EF4-FFF2-40B4-BE49-F238E27FC236}">
                    <a16:creationId xmlns:a16="http://schemas.microsoft.com/office/drawing/2014/main" id="{1E737A65-A100-30DA-43CC-E3F0CEC70B17}"/>
                  </a:ext>
                </a:extLst>
              </p:cNvPr>
              <p:cNvSpPr>
                <a:spLocks/>
              </p:cNvSpPr>
              <p:nvPr/>
            </p:nvSpPr>
            <p:spPr bwMode="auto">
              <a:xfrm>
                <a:off x="2204" y="1079"/>
                <a:ext cx="59" cy="93"/>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81" name="Oval 142">
                <a:extLst>
                  <a:ext uri="{FF2B5EF4-FFF2-40B4-BE49-F238E27FC236}">
                    <a16:creationId xmlns:a16="http://schemas.microsoft.com/office/drawing/2014/main" id="{A79229FF-FC5D-3D42-B05D-F87AD619DB59}"/>
                  </a:ext>
                </a:extLst>
              </p:cNvPr>
              <p:cNvSpPr>
                <a:spLocks noChangeArrowheads="1"/>
              </p:cNvSpPr>
              <p:nvPr/>
            </p:nvSpPr>
            <p:spPr bwMode="auto">
              <a:xfrm>
                <a:off x="2331" y="1153"/>
                <a:ext cx="58" cy="58"/>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82" name="Freeform 143">
                <a:extLst>
                  <a:ext uri="{FF2B5EF4-FFF2-40B4-BE49-F238E27FC236}">
                    <a16:creationId xmlns:a16="http://schemas.microsoft.com/office/drawing/2014/main" id="{3EB5D89F-C890-8738-201A-8F9E08BEE2F3}"/>
                  </a:ext>
                </a:extLst>
              </p:cNvPr>
              <p:cNvSpPr>
                <a:spLocks/>
              </p:cNvSpPr>
              <p:nvPr/>
            </p:nvSpPr>
            <p:spPr bwMode="auto">
              <a:xfrm>
                <a:off x="2345" y="1108"/>
                <a:ext cx="89" cy="88"/>
              </a:xfrm>
              <a:custGeom>
                <a:avLst/>
                <a:gdLst>
                  <a:gd name="T0" fmla="*/ 21 w 89"/>
                  <a:gd name="T1" fmla="*/ 88 h 88"/>
                  <a:gd name="T2" fmla="*/ 0 w 89"/>
                  <a:gd name="T3" fmla="*/ 68 h 88"/>
                  <a:gd name="T4" fmla="*/ 68 w 89"/>
                  <a:gd name="T5" fmla="*/ 0 h 88"/>
                  <a:gd name="T6" fmla="*/ 89 w 89"/>
                  <a:gd name="T7" fmla="*/ 21 h 88"/>
                  <a:gd name="T8" fmla="*/ 21 w 89"/>
                  <a:gd name="T9" fmla="*/ 88 h 88"/>
                </a:gdLst>
                <a:ahLst/>
                <a:cxnLst>
                  <a:cxn ang="0">
                    <a:pos x="T0" y="T1"/>
                  </a:cxn>
                  <a:cxn ang="0">
                    <a:pos x="T2" y="T3"/>
                  </a:cxn>
                  <a:cxn ang="0">
                    <a:pos x="T4" y="T5"/>
                  </a:cxn>
                  <a:cxn ang="0">
                    <a:pos x="T6" y="T7"/>
                  </a:cxn>
                  <a:cxn ang="0">
                    <a:pos x="T8" y="T9"/>
                  </a:cxn>
                </a:cxnLst>
                <a:rect l="0" t="0" r="r" b="b"/>
                <a:pathLst>
                  <a:path w="89" h="88">
                    <a:moveTo>
                      <a:pt x="21" y="88"/>
                    </a:moveTo>
                    <a:lnTo>
                      <a:pt x="0" y="68"/>
                    </a:lnTo>
                    <a:lnTo>
                      <a:pt x="68" y="0"/>
                    </a:lnTo>
                    <a:lnTo>
                      <a:pt x="89" y="21"/>
                    </a:lnTo>
                    <a:lnTo>
                      <a:pt x="21" y="8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grpSp>
      </p:grpSp>
      <p:grpSp>
        <p:nvGrpSpPr>
          <p:cNvPr id="136" name="Group 135">
            <a:extLst>
              <a:ext uri="{FF2B5EF4-FFF2-40B4-BE49-F238E27FC236}">
                <a16:creationId xmlns:a16="http://schemas.microsoft.com/office/drawing/2014/main" id="{BBCC0CDF-F874-1C8B-7674-1223F138A54C}"/>
              </a:ext>
            </a:extLst>
          </p:cNvPr>
          <p:cNvGrpSpPr/>
          <p:nvPr/>
        </p:nvGrpSpPr>
        <p:grpSpPr>
          <a:xfrm>
            <a:off x="689317" y="2081213"/>
            <a:ext cx="5108233" cy="1210628"/>
            <a:chOff x="689317" y="2081213"/>
            <a:chExt cx="5108233" cy="1210628"/>
          </a:xfrm>
        </p:grpSpPr>
        <p:sp>
          <p:nvSpPr>
            <p:cNvPr id="13" name="Rectangle: Rounded Corners 12">
              <a:extLst>
                <a:ext uri="{FF2B5EF4-FFF2-40B4-BE49-F238E27FC236}">
                  <a16:creationId xmlns:a16="http://schemas.microsoft.com/office/drawing/2014/main" id="{92C90DC1-1EFB-439B-6833-E8677BA8BCF6}"/>
                </a:ext>
              </a:extLst>
            </p:cNvPr>
            <p:cNvSpPr/>
            <p:nvPr/>
          </p:nvSpPr>
          <p:spPr bwMode="auto">
            <a:xfrm>
              <a:off x="689317" y="2081213"/>
              <a:ext cx="5108233" cy="1210628"/>
            </a:xfrm>
            <a:prstGeom prst="round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4" name="TextBox 13">
              <a:extLst>
                <a:ext uri="{FF2B5EF4-FFF2-40B4-BE49-F238E27FC236}">
                  <a16:creationId xmlns:a16="http://schemas.microsoft.com/office/drawing/2014/main" id="{832DE6C5-3958-2EAC-AD21-1D438A7ABFD7}"/>
                </a:ext>
              </a:extLst>
            </p:cNvPr>
            <p:cNvSpPr txBox="1"/>
            <p:nvPr/>
          </p:nvSpPr>
          <p:spPr>
            <a:xfrm>
              <a:off x="2276822" y="2501861"/>
              <a:ext cx="1933222" cy="369332"/>
            </a:xfrm>
            <a:prstGeom prst="rect">
              <a:avLst/>
            </a:prstGeom>
            <a:noFill/>
          </p:spPr>
          <p:txBody>
            <a:bodyPr wrap="none" lIns="0" tIns="0" rIns="0" bIns="0" rtlCol="0">
              <a:spAutoFit/>
            </a:bodyPr>
            <a:lstStyle/>
            <a:p>
              <a:pPr algn="l"/>
              <a:r>
                <a:rPr lang="en-US" sz="2400" dirty="0">
                  <a:latin typeface="+mj-lt"/>
                </a:rPr>
                <a:t>Missing Index</a:t>
              </a:r>
            </a:p>
          </p:txBody>
        </p:sp>
        <p:sp>
          <p:nvSpPr>
            <p:cNvPr id="86" name="Freeform 182">
              <a:extLst>
                <a:ext uri="{FF2B5EF4-FFF2-40B4-BE49-F238E27FC236}">
                  <a16:creationId xmlns:a16="http://schemas.microsoft.com/office/drawing/2014/main" id="{433EBC04-6948-2892-4E24-EC565D3B14C3}"/>
                </a:ext>
              </a:extLst>
            </p:cNvPr>
            <p:cNvSpPr/>
            <p:nvPr/>
          </p:nvSpPr>
          <p:spPr bwMode="auto">
            <a:xfrm>
              <a:off x="1127053" y="2304332"/>
              <a:ext cx="506613" cy="713078"/>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96" name="Graphic 95" descr="Question Mark with solid fill">
              <a:extLst>
                <a:ext uri="{FF2B5EF4-FFF2-40B4-BE49-F238E27FC236}">
                  <a16:creationId xmlns:a16="http://schemas.microsoft.com/office/drawing/2014/main" id="{BEB46BA9-F603-14EE-BE13-33B8F47744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66974" y="2501861"/>
              <a:ext cx="426769" cy="426769"/>
            </a:xfrm>
            <a:prstGeom prst="rect">
              <a:avLst/>
            </a:prstGeom>
          </p:spPr>
        </p:pic>
      </p:grpSp>
      <p:grpSp>
        <p:nvGrpSpPr>
          <p:cNvPr id="139" name="Group 138">
            <a:extLst>
              <a:ext uri="{FF2B5EF4-FFF2-40B4-BE49-F238E27FC236}">
                <a16:creationId xmlns:a16="http://schemas.microsoft.com/office/drawing/2014/main" id="{94F61E87-1F59-CE57-3345-D812C8F01D0B}"/>
              </a:ext>
            </a:extLst>
          </p:cNvPr>
          <p:cNvGrpSpPr/>
          <p:nvPr/>
        </p:nvGrpSpPr>
        <p:grpSpPr>
          <a:xfrm>
            <a:off x="6492084" y="2092511"/>
            <a:ext cx="5108233" cy="1210628"/>
            <a:chOff x="6492084" y="2092511"/>
            <a:chExt cx="5108233" cy="1210628"/>
          </a:xfrm>
        </p:grpSpPr>
        <p:sp>
          <p:nvSpPr>
            <p:cNvPr id="99" name="Rectangle: Rounded Corners 98">
              <a:extLst>
                <a:ext uri="{FF2B5EF4-FFF2-40B4-BE49-F238E27FC236}">
                  <a16:creationId xmlns:a16="http://schemas.microsoft.com/office/drawing/2014/main" id="{2E7E3465-CA6F-A5F7-56E3-4D33FDC9C8F2}"/>
                </a:ext>
              </a:extLst>
            </p:cNvPr>
            <p:cNvSpPr/>
            <p:nvPr/>
          </p:nvSpPr>
          <p:spPr bwMode="auto">
            <a:xfrm>
              <a:off x="6492084" y="2092511"/>
              <a:ext cx="5108233" cy="1210628"/>
            </a:xfrm>
            <a:prstGeom prst="round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00" name="TextBox 99">
              <a:extLst>
                <a:ext uri="{FF2B5EF4-FFF2-40B4-BE49-F238E27FC236}">
                  <a16:creationId xmlns:a16="http://schemas.microsoft.com/office/drawing/2014/main" id="{E247F84B-8939-7194-E2D4-D78ACE060DE3}"/>
                </a:ext>
              </a:extLst>
            </p:cNvPr>
            <p:cNvSpPr txBox="1"/>
            <p:nvPr/>
          </p:nvSpPr>
          <p:spPr>
            <a:xfrm>
              <a:off x="8085939" y="2513159"/>
              <a:ext cx="1202252" cy="369332"/>
            </a:xfrm>
            <a:prstGeom prst="rect">
              <a:avLst/>
            </a:prstGeom>
            <a:noFill/>
          </p:spPr>
          <p:txBody>
            <a:bodyPr wrap="none" lIns="0" tIns="0" rIns="0" bIns="0" rtlCol="0">
              <a:spAutoFit/>
            </a:bodyPr>
            <a:lstStyle/>
            <a:p>
              <a:pPr algn="l"/>
              <a:r>
                <a:rPr lang="en-US" sz="2400" dirty="0">
                  <a:latin typeface="+mj-lt"/>
                </a:rPr>
                <a:t>Blocking</a:t>
              </a:r>
            </a:p>
          </p:txBody>
        </p:sp>
        <p:pic>
          <p:nvPicPr>
            <p:cNvPr id="129" name="Graphic 128" descr="No sign with solid fill">
              <a:extLst>
                <a:ext uri="{FF2B5EF4-FFF2-40B4-BE49-F238E27FC236}">
                  <a16:creationId xmlns:a16="http://schemas.microsoft.com/office/drawing/2014/main" id="{9CE3F95A-1B7E-C5DB-CFFB-BDDEE0CB6F5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56623" y="2213978"/>
              <a:ext cx="914400" cy="914400"/>
            </a:xfrm>
            <a:prstGeom prst="rect">
              <a:avLst/>
            </a:prstGeom>
          </p:spPr>
        </p:pic>
      </p:grpSp>
      <p:grpSp>
        <p:nvGrpSpPr>
          <p:cNvPr id="140" name="Group 139">
            <a:extLst>
              <a:ext uri="{FF2B5EF4-FFF2-40B4-BE49-F238E27FC236}">
                <a16:creationId xmlns:a16="http://schemas.microsoft.com/office/drawing/2014/main" id="{0C71DC89-A0F7-4EC0-B5FE-357735A2F332}"/>
              </a:ext>
            </a:extLst>
          </p:cNvPr>
          <p:cNvGrpSpPr/>
          <p:nvPr/>
        </p:nvGrpSpPr>
        <p:grpSpPr>
          <a:xfrm>
            <a:off x="6498434" y="3720118"/>
            <a:ext cx="5108233" cy="1210628"/>
            <a:chOff x="6498434" y="3720118"/>
            <a:chExt cx="5108233" cy="1210628"/>
          </a:xfrm>
        </p:grpSpPr>
        <p:sp>
          <p:nvSpPr>
            <p:cNvPr id="101" name="Rectangle: Rounded Corners 100">
              <a:extLst>
                <a:ext uri="{FF2B5EF4-FFF2-40B4-BE49-F238E27FC236}">
                  <a16:creationId xmlns:a16="http://schemas.microsoft.com/office/drawing/2014/main" id="{C637956E-7589-DD00-E045-B62E7097CE7C}"/>
                </a:ext>
              </a:extLst>
            </p:cNvPr>
            <p:cNvSpPr/>
            <p:nvPr/>
          </p:nvSpPr>
          <p:spPr bwMode="auto">
            <a:xfrm>
              <a:off x="6498434" y="3720118"/>
              <a:ext cx="5108233" cy="1210628"/>
            </a:xfrm>
            <a:prstGeom prst="round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02" name="TextBox 101">
              <a:extLst>
                <a:ext uri="{FF2B5EF4-FFF2-40B4-BE49-F238E27FC236}">
                  <a16:creationId xmlns:a16="http://schemas.microsoft.com/office/drawing/2014/main" id="{A8CC691C-823C-A0CA-C31C-BA323F56AD2A}"/>
                </a:ext>
              </a:extLst>
            </p:cNvPr>
            <p:cNvSpPr txBox="1"/>
            <p:nvPr/>
          </p:nvSpPr>
          <p:spPr>
            <a:xfrm>
              <a:off x="8085939" y="4140766"/>
              <a:ext cx="1434688" cy="369332"/>
            </a:xfrm>
            <a:prstGeom prst="rect">
              <a:avLst/>
            </a:prstGeom>
            <a:noFill/>
          </p:spPr>
          <p:txBody>
            <a:bodyPr wrap="none" lIns="0" tIns="0" rIns="0" bIns="0" rtlCol="0">
              <a:spAutoFit/>
            </a:bodyPr>
            <a:lstStyle/>
            <a:p>
              <a:pPr algn="l"/>
              <a:r>
                <a:rPr lang="en-US" sz="2400" dirty="0">
                  <a:latin typeface="+mj-lt"/>
                </a:rPr>
                <a:t>Deadlocks</a:t>
              </a:r>
            </a:p>
          </p:txBody>
        </p:sp>
        <p:pic>
          <p:nvPicPr>
            <p:cNvPr id="131" name="Graphic 130" descr="Lock with solid fill">
              <a:extLst>
                <a:ext uri="{FF2B5EF4-FFF2-40B4-BE49-F238E27FC236}">
                  <a16:creationId xmlns:a16="http://schemas.microsoft.com/office/drawing/2014/main" id="{87F7E6A5-82F3-A25E-4F33-C815A631EEE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756623" y="3830494"/>
              <a:ext cx="914400" cy="914400"/>
            </a:xfrm>
            <a:prstGeom prst="rect">
              <a:avLst/>
            </a:prstGeom>
          </p:spPr>
        </p:pic>
      </p:grpSp>
      <p:grpSp>
        <p:nvGrpSpPr>
          <p:cNvPr id="141" name="Group 140">
            <a:extLst>
              <a:ext uri="{FF2B5EF4-FFF2-40B4-BE49-F238E27FC236}">
                <a16:creationId xmlns:a16="http://schemas.microsoft.com/office/drawing/2014/main" id="{A6106D19-2593-A815-8429-77EF0F1B19C5}"/>
              </a:ext>
            </a:extLst>
          </p:cNvPr>
          <p:cNvGrpSpPr/>
          <p:nvPr/>
        </p:nvGrpSpPr>
        <p:grpSpPr>
          <a:xfrm>
            <a:off x="6498434" y="5325736"/>
            <a:ext cx="5108233" cy="1210628"/>
            <a:chOff x="6498434" y="5325736"/>
            <a:chExt cx="5108233" cy="1210628"/>
          </a:xfrm>
        </p:grpSpPr>
        <p:sp>
          <p:nvSpPr>
            <p:cNvPr id="115" name="Rectangle: Rounded Corners 114">
              <a:extLst>
                <a:ext uri="{FF2B5EF4-FFF2-40B4-BE49-F238E27FC236}">
                  <a16:creationId xmlns:a16="http://schemas.microsoft.com/office/drawing/2014/main" id="{E48C8061-B156-869B-0941-E57335D758C9}"/>
                </a:ext>
              </a:extLst>
            </p:cNvPr>
            <p:cNvSpPr/>
            <p:nvPr/>
          </p:nvSpPr>
          <p:spPr bwMode="auto">
            <a:xfrm>
              <a:off x="6498434" y="5325736"/>
              <a:ext cx="5108233" cy="1210628"/>
            </a:xfrm>
            <a:prstGeom prst="round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16" name="TextBox 115">
              <a:extLst>
                <a:ext uri="{FF2B5EF4-FFF2-40B4-BE49-F238E27FC236}">
                  <a16:creationId xmlns:a16="http://schemas.microsoft.com/office/drawing/2014/main" id="{1CFF8A90-4CC3-3ADB-B951-B5CCFB8D2B2F}"/>
                </a:ext>
              </a:extLst>
            </p:cNvPr>
            <p:cNvSpPr txBox="1"/>
            <p:nvPr/>
          </p:nvSpPr>
          <p:spPr>
            <a:xfrm>
              <a:off x="8085939" y="5746384"/>
              <a:ext cx="2184381" cy="369332"/>
            </a:xfrm>
            <a:prstGeom prst="rect">
              <a:avLst/>
            </a:prstGeom>
            <a:noFill/>
          </p:spPr>
          <p:txBody>
            <a:bodyPr wrap="none" lIns="0" tIns="0" rIns="0" bIns="0" rtlCol="0">
              <a:spAutoFit/>
            </a:bodyPr>
            <a:lstStyle/>
            <a:p>
              <a:pPr algn="l"/>
              <a:r>
                <a:rPr lang="en-US" sz="2400" dirty="0">
                  <a:latin typeface="+mj-lt"/>
                </a:rPr>
                <a:t>Memory Grants</a:t>
              </a:r>
            </a:p>
          </p:txBody>
        </p:sp>
        <p:grpSp>
          <p:nvGrpSpPr>
            <p:cNvPr id="132" name="Group 162">
              <a:extLst>
                <a:ext uri="{FF2B5EF4-FFF2-40B4-BE49-F238E27FC236}">
                  <a16:creationId xmlns:a16="http://schemas.microsoft.com/office/drawing/2014/main" id="{F4241A34-6122-1689-A57F-6AE9DAF55FC8}"/>
                </a:ext>
              </a:extLst>
            </p:cNvPr>
            <p:cNvGrpSpPr>
              <a:grpSpLocks noChangeAspect="1"/>
            </p:cNvGrpSpPr>
            <p:nvPr/>
          </p:nvGrpSpPr>
          <p:grpSpPr bwMode="auto">
            <a:xfrm>
              <a:off x="6865033" y="5574833"/>
              <a:ext cx="680291" cy="680289"/>
              <a:chOff x="5194" y="2529"/>
              <a:chExt cx="359" cy="359"/>
            </a:xfrm>
          </p:grpSpPr>
          <p:sp>
            <p:nvSpPr>
              <p:cNvPr id="133" name="AutoShape 161">
                <a:extLst>
                  <a:ext uri="{FF2B5EF4-FFF2-40B4-BE49-F238E27FC236}">
                    <a16:creationId xmlns:a16="http://schemas.microsoft.com/office/drawing/2014/main" id="{AB16C5AE-D232-08DE-0BD5-3D52EC49AC2F}"/>
                  </a:ext>
                </a:extLst>
              </p:cNvPr>
              <p:cNvSpPr>
                <a:spLocks noChangeAspect="1" noChangeArrowheads="1" noTextEdit="1"/>
              </p:cNvSpPr>
              <p:nvPr/>
            </p:nvSpPr>
            <p:spPr bwMode="auto">
              <a:xfrm>
                <a:off x="5194" y="2529"/>
                <a:ext cx="359"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163">
                <a:extLst>
                  <a:ext uri="{FF2B5EF4-FFF2-40B4-BE49-F238E27FC236}">
                    <a16:creationId xmlns:a16="http://schemas.microsoft.com/office/drawing/2014/main" id="{5625E942-17E8-E2BE-B99B-05509F26599E}"/>
                  </a:ext>
                </a:extLst>
              </p:cNvPr>
              <p:cNvSpPr>
                <a:spLocks/>
              </p:cNvSpPr>
              <p:nvPr/>
            </p:nvSpPr>
            <p:spPr bwMode="auto">
              <a:xfrm>
                <a:off x="5194" y="2718"/>
                <a:ext cx="170" cy="170"/>
              </a:xfrm>
              <a:custGeom>
                <a:avLst/>
                <a:gdLst>
                  <a:gd name="T0" fmla="*/ 170 w 170"/>
                  <a:gd name="T1" fmla="*/ 170 h 170"/>
                  <a:gd name="T2" fmla="*/ 0 w 170"/>
                  <a:gd name="T3" fmla="*/ 170 h 170"/>
                  <a:gd name="T4" fmla="*/ 0 w 170"/>
                  <a:gd name="T5" fmla="*/ 0 h 170"/>
                  <a:gd name="T6" fmla="*/ 170 w 170"/>
                  <a:gd name="T7" fmla="*/ 0 h 170"/>
                  <a:gd name="T8" fmla="*/ 170 w 170"/>
                  <a:gd name="T9" fmla="*/ 170 h 170"/>
                  <a:gd name="T10" fmla="*/ 170 w 170"/>
                  <a:gd name="T11" fmla="*/ 170 h 170"/>
                </a:gdLst>
                <a:ahLst/>
                <a:cxnLst>
                  <a:cxn ang="0">
                    <a:pos x="T0" y="T1"/>
                  </a:cxn>
                  <a:cxn ang="0">
                    <a:pos x="T2" y="T3"/>
                  </a:cxn>
                  <a:cxn ang="0">
                    <a:pos x="T4" y="T5"/>
                  </a:cxn>
                  <a:cxn ang="0">
                    <a:pos x="T6" y="T7"/>
                  </a:cxn>
                  <a:cxn ang="0">
                    <a:pos x="T8" y="T9"/>
                  </a:cxn>
                  <a:cxn ang="0">
                    <a:pos x="T10" y="T11"/>
                  </a:cxn>
                </a:cxnLst>
                <a:rect l="0" t="0" r="r" b="b"/>
                <a:pathLst>
                  <a:path w="170" h="170">
                    <a:moveTo>
                      <a:pt x="170" y="170"/>
                    </a:moveTo>
                    <a:lnTo>
                      <a:pt x="0" y="170"/>
                    </a:lnTo>
                    <a:lnTo>
                      <a:pt x="0" y="0"/>
                    </a:lnTo>
                    <a:lnTo>
                      <a:pt x="170" y="0"/>
                    </a:lnTo>
                    <a:lnTo>
                      <a:pt x="170" y="170"/>
                    </a:lnTo>
                    <a:lnTo>
                      <a:pt x="170" y="17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164">
                <a:extLst>
                  <a:ext uri="{FF2B5EF4-FFF2-40B4-BE49-F238E27FC236}">
                    <a16:creationId xmlns:a16="http://schemas.microsoft.com/office/drawing/2014/main" id="{B315C94E-2BB9-6A49-AEBC-51C3442B9C8F}"/>
                  </a:ext>
                </a:extLst>
              </p:cNvPr>
              <p:cNvSpPr>
                <a:spLocks/>
              </p:cNvSpPr>
              <p:nvPr/>
            </p:nvSpPr>
            <p:spPr bwMode="auto">
              <a:xfrm>
                <a:off x="5194" y="2529"/>
                <a:ext cx="359" cy="359"/>
              </a:xfrm>
              <a:custGeom>
                <a:avLst/>
                <a:gdLst>
                  <a:gd name="T0" fmla="*/ 359 w 359"/>
                  <a:gd name="T1" fmla="*/ 0 h 359"/>
                  <a:gd name="T2" fmla="*/ 359 w 359"/>
                  <a:gd name="T3" fmla="*/ 0 h 359"/>
                  <a:gd name="T4" fmla="*/ 359 w 359"/>
                  <a:gd name="T5" fmla="*/ 0 h 359"/>
                  <a:gd name="T6" fmla="*/ 189 w 359"/>
                  <a:gd name="T7" fmla="*/ 0 h 359"/>
                  <a:gd name="T8" fmla="*/ 189 w 359"/>
                  <a:gd name="T9" fmla="*/ 0 h 359"/>
                  <a:gd name="T10" fmla="*/ 0 w 359"/>
                  <a:gd name="T11" fmla="*/ 0 h 359"/>
                  <a:gd name="T12" fmla="*/ 0 w 359"/>
                  <a:gd name="T13" fmla="*/ 170 h 359"/>
                  <a:gd name="T14" fmla="*/ 189 w 359"/>
                  <a:gd name="T15" fmla="*/ 170 h 359"/>
                  <a:gd name="T16" fmla="*/ 189 w 359"/>
                  <a:gd name="T17" fmla="*/ 359 h 359"/>
                  <a:gd name="T18" fmla="*/ 359 w 359"/>
                  <a:gd name="T19" fmla="*/ 359 h 359"/>
                  <a:gd name="T20" fmla="*/ 359 w 359"/>
                  <a:gd name="T21" fmla="*/ 170 h 359"/>
                  <a:gd name="T22" fmla="*/ 359 w 359"/>
                  <a:gd name="T23" fmla="*/ 170 h 359"/>
                  <a:gd name="T24" fmla="*/ 359 w 359"/>
                  <a:gd name="T25" fmla="*/ 0 h 359"/>
                  <a:gd name="T26" fmla="*/ 359 w 359"/>
                  <a:gd name="T2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359">
                    <a:moveTo>
                      <a:pt x="359" y="0"/>
                    </a:moveTo>
                    <a:lnTo>
                      <a:pt x="359" y="0"/>
                    </a:lnTo>
                    <a:lnTo>
                      <a:pt x="359" y="0"/>
                    </a:lnTo>
                    <a:lnTo>
                      <a:pt x="189" y="0"/>
                    </a:lnTo>
                    <a:lnTo>
                      <a:pt x="189" y="0"/>
                    </a:lnTo>
                    <a:lnTo>
                      <a:pt x="0" y="0"/>
                    </a:lnTo>
                    <a:lnTo>
                      <a:pt x="0" y="170"/>
                    </a:lnTo>
                    <a:lnTo>
                      <a:pt x="189" y="170"/>
                    </a:lnTo>
                    <a:lnTo>
                      <a:pt x="189" y="359"/>
                    </a:lnTo>
                    <a:lnTo>
                      <a:pt x="359" y="359"/>
                    </a:lnTo>
                    <a:lnTo>
                      <a:pt x="359" y="170"/>
                    </a:lnTo>
                    <a:lnTo>
                      <a:pt x="359" y="170"/>
                    </a:lnTo>
                    <a:lnTo>
                      <a:pt x="359" y="0"/>
                    </a:lnTo>
                    <a:lnTo>
                      <a:pt x="359"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30634906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1000"/>
                                  </p:stCondLst>
                                  <p:childTnLst>
                                    <p:set>
                                      <p:cBhvr>
                                        <p:cTn id="9" dur="1" fill="hold">
                                          <p:stCondLst>
                                            <p:cond delay="0"/>
                                          </p:stCondLst>
                                        </p:cTn>
                                        <p:tgtEl>
                                          <p:spTgt spid="136"/>
                                        </p:tgtEl>
                                        <p:attrNameLst>
                                          <p:attrName>style.visibility</p:attrName>
                                        </p:attrNameLst>
                                      </p:cBhvr>
                                      <p:to>
                                        <p:strVal val="visible"/>
                                      </p:to>
                                    </p:set>
                                    <p:animEffect transition="in" filter="fade">
                                      <p:cBhvr>
                                        <p:cTn id="10" dur="500"/>
                                        <p:tgtEl>
                                          <p:spTgt spid="136"/>
                                        </p:tgtEl>
                                      </p:cBhvr>
                                    </p:animEffect>
                                  </p:childTnLst>
                                </p:cTn>
                              </p:par>
                            </p:childTnLst>
                          </p:cTn>
                        </p:par>
                        <p:par>
                          <p:cTn id="11" fill="hold">
                            <p:stCondLst>
                              <p:cond delay="1500"/>
                            </p:stCondLst>
                            <p:childTnLst>
                              <p:par>
                                <p:cTn id="12" presetID="10" presetClass="entr" presetSubtype="0" fill="hold" nodeType="afterEffect">
                                  <p:stCondLst>
                                    <p:cond delay="0"/>
                                  </p:stCondLst>
                                  <p:childTnLst>
                                    <p:set>
                                      <p:cBhvr>
                                        <p:cTn id="13" dur="1" fill="hold">
                                          <p:stCondLst>
                                            <p:cond delay="0"/>
                                          </p:stCondLst>
                                        </p:cTn>
                                        <p:tgtEl>
                                          <p:spTgt spid="137"/>
                                        </p:tgtEl>
                                        <p:attrNameLst>
                                          <p:attrName>style.visibility</p:attrName>
                                        </p:attrNameLst>
                                      </p:cBhvr>
                                      <p:to>
                                        <p:strVal val="visible"/>
                                      </p:to>
                                    </p:set>
                                    <p:animEffect transition="in" filter="fade">
                                      <p:cBhvr>
                                        <p:cTn id="14" dur="500"/>
                                        <p:tgtEl>
                                          <p:spTgt spid="137"/>
                                        </p:tgtEl>
                                      </p:cBhvr>
                                    </p:animEffect>
                                  </p:childTnLst>
                                </p:cTn>
                              </p:par>
                            </p:childTnLst>
                          </p:cTn>
                        </p:par>
                        <p:par>
                          <p:cTn id="15" fill="hold">
                            <p:stCondLst>
                              <p:cond delay="2000"/>
                            </p:stCondLst>
                            <p:childTnLst>
                              <p:par>
                                <p:cTn id="16" presetID="10"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par>
                          <p:cTn id="23" fill="hold">
                            <p:stCondLst>
                              <p:cond delay="0"/>
                            </p:stCondLst>
                            <p:childTnLst>
                              <p:par>
                                <p:cTn id="24" presetID="10" presetClass="entr" presetSubtype="0" fill="hold" nodeType="afterEffect">
                                  <p:stCondLst>
                                    <p:cond delay="1000"/>
                                  </p:stCondLst>
                                  <p:childTnLst>
                                    <p:set>
                                      <p:cBhvr>
                                        <p:cTn id="25" dur="1" fill="hold">
                                          <p:stCondLst>
                                            <p:cond delay="0"/>
                                          </p:stCondLst>
                                        </p:cTn>
                                        <p:tgtEl>
                                          <p:spTgt spid="139"/>
                                        </p:tgtEl>
                                        <p:attrNameLst>
                                          <p:attrName>style.visibility</p:attrName>
                                        </p:attrNameLst>
                                      </p:cBhvr>
                                      <p:to>
                                        <p:strVal val="visible"/>
                                      </p:to>
                                    </p:set>
                                    <p:animEffect transition="in" filter="fade">
                                      <p:cBhvr>
                                        <p:cTn id="26" dur="500"/>
                                        <p:tgtEl>
                                          <p:spTgt spid="139"/>
                                        </p:tgtEl>
                                      </p:cBhvr>
                                    </p:animEffect>
                                  </p:childTnLst>
                                </p:cTn>
                              </p:par>
                            </p:childTnLst>
                          </p:cTn>
                        </p:par>
                        <p:par>
                          <p:cTn id="27" fill="hold">
                            <p:stCondLst>
                              <p:cond delay="1500"/>
                            </p:stCondLst>
                            <p:childTnLst>
                              <p:par>
                                <p:cTn id="28" presetID="10" presetClass="entr" presetSubtype="0" fill="hold" nodeType="afterEffect">
                                  <p:stCondLst>
                                    <p:cond delay="0"/>
                                  </p:stCondLst>
                                  <p:childTnLst>
                                    <p:set>
                                      <p:cBhvr>
                                        <p:cTn id="29" dur="1" fill="hold">
                                          <p:stCondLst>
                                            <p:cond delay="0"/>
                                          </p:stCondLst>
                                        </p:cTn>
                                        <p:tgtEl>
                                          <p:spTgt spid="140"/>
                                        </p:tgtEl>
                                        <p:attrNameLst>
                                          <p:attrName>style.visibility</p:attrName>
                                        </p:attrNameLst>
                                      </p:cBhvr>
                                      <p:to>
                                        <p:strVal val="visible"/>
                                      </p:to>
                                    </p:set>
                                    <p:animEffect transition="in" filter="fade">
                                      <p:cBhvr>
                                        <p:cTn id="30" dur="500"/>
                                        <p:tgtEl>
                                          <p:spTgt spid="140"/>
                                        </p:tgtEl>
                                      </p:cBhvr>
                                    </p:animEffect>
                                  </p:childTnLst>
                                </p:cTn>
                              </p:par>
                            </p:childTnLst>
                          </p:cTn>
                        </p:par>
                        <p:par>
                          <p:cTn id="31" fill="hold">
                            <p:stCondLst>
                              <p:cond delay="2000"/>
                            </p:stCondLst>
                            <p:childTnLst>
                              <p:par>
                                <p:cTn id="32" presetID="10" presetClass="entr" presetSubtype="0" fill="hold" nodeType="afterEffect">
                                  <p:stCondLst>
                                    <p:cond delay="0"/>
                                  </p:stCondLst>
                                  <p:childTnLst>
                                    <p:set>
                                      <p:cBhvr>
                                        <p:cTn id="33" dur="1" fill="hold">
                                          <p:stCondLst>
                                            <p:cond delay="0"/>
                                          </p:stCondLst>
                                        </p:cTn>
                                        <p:tgtEl>
                                          <p:spTgt spid="141"/>
                                        </p:tgtEl>
                                        <p:attrNameLst>
                                          <p:attrName>style.visibility</p:attrName>
                                        </p:attrNameLst>
                                      </p:cBhvr>
                                      <p:to>
                                        <p:strVal val="visible"/>
                                      </p:to>
                                    </p:set>
                                    <p:animEffect transition="in" filter="fade">
                                      <p:cBhvr>
                                        <p:cTn id="34"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4B4B7-426B-C7E5-AA80-79A14F39B0F4}"/>
              </a:ext>
            </a:extLst>
          </p:cNvPr>
          <p:cNvSpPr>
            <a:spLocks noGrp="1"/>
          </p:cNvSpPr>
          <p:nvPr>
            <p:ph type="title"/>
          </p:nvPr>
        </p:nvSpPr>
        <p:spPr>
          <a:xfrm>
            <a:off x="1317133" y="553049"/>
            <a:ext cx="11018520" cy="553998"/>
          </a:xfrm>
        </p:spPr>
        <p:txBody>
          <a:bodyPr/>
          <a:lstStyle/>
          <a:p>
            <a:r>
              <a:rPr lang="en-US" dirty="0"/>
              <a:t>Tools you will use</a:t>
            </a:r>
            <a:endParaRPr lang="en-US" sz="2800" dirty="0">
              <a:solidFill>
                <a:schemeClr val="accent1"/>
              </a:solidFill>
            </a:endParaRPr>
          </a:p>
        </p:txBody>
      </p:sp>
      <p:sp>
        <p:nvSpPr>
          <p:cNvPr id="3" name="TextBox 2">
            <a:extLst>
              <a:ext uri="{FF2B5EF4-FFF2-40B4-BE49-F238E27FC236}">
                <a16:creationId xmlns:a16="http://schemas.microsoft.com/office/drawing/2014/main" id="{3DAA68A6-8C2A-C9B1-7C5A-098ABFF5C7E8}"/>
              </a:ext>
            </a:extLst>
          </p:cNvPr>
          <p:cNvSpPr txBox="1"/>
          <p:nvPr/>
        </p:nvSpPr>
        <p:spPr>
          <a:xfrm>
            <a:off x="588263" y="1576673"/>
            <a:ext cx="8776442" cy="4739759"/>
          </a:xfrm>
          <a:prstGeom prst="rect">
            <a:avLst/>
          </a:prstGeom>
          <a:noFill/>
        </p:spPr>
        <p:txBody>
          <a:bodyPr wrap="none" lIns="0" tIns="0" rIns="0" bIns="0" rtlCol="0">
            <a:spAutoFit/>
          </a:bodyPr>
          <a:lstStyle/>
          <a:p>
            <a:pPr algn="l"/>
            <a:r>
              <a:rPr lang="en-US" sz="3200" dirty="0">
                <a:solidFill>
                  <a:schemeClr val="accent1"/>
                </a:solidFill>
                <a:latin typeface="+mj-lt"/>
              </a:rPr>
              <a:t>Azure Portal</a:t>
            </a:r>
          </a:p>
          <a:p>
            <a:pPr algn="l"/>
            <a:endParaRPr lang="en-US" sz="3200" dirty="0">
              <a:solidFill>
                <a:schemeClr val="accent1"/>
              </a:solidFill>
              <a:latin typeface="+mj-lt"/>
            </a:endParaRPr>
          </a:p>
          <a:p>
            <a:r>
              <a:rPr lang="en-US" sz="3200" dirty="0">
                <a:solidFill>
                  <a:schemeClr val="accent1"/>
                </a:solidFill>
                <a:latin typeface="+mj-lt"/>
              </a:rPr>
              <a:t>Azure Metrics and Diagnostics</a:t>
            </a:r>
          </a:p>
          <a:p>
            <a:pPr algn="l"/>
            <a:endParaRPr lang="en-US" sz="3200" dirty="0">
              <a:solidFill>
                <a:schemeClr val="accent1"/>
              </a:solidFill>
              <a:latin typeface="+mj-lt"/>
            </a:endParaRPr>
          </a:p>
          <a:p>
            <a:pPr algn="l"/>
            <a:r>
              <a:rPr lang="en-US" sz="3200" dirty="0">
                <a:solidFill>
                  <a:schemeClr val="accent1"/>
                </a:solidFill>
                <a:latin typeface="+mj-lt"/>
              </a:rPr>
              <a:t>SQL Server Management Studio (SSMS)</a:t>
            </a:r>
          </a:p>
          <a:p>
            <a:pPr algn="l"/>
            <a:endParaRPr lang="en-US" sz="3200" dirty="0">
              <a:solidFill>
                <a:schemeClr val="accent1"/>
              </a:solidFill>
              <a:latin typeface="+mj-lt"/>
            </a:endParaRPr>
          </a:p>
          <a:p>
            <a:pPr algn="l"/>
            <a:r>
              <a:rPr lang="en-US" sz="3200" dirty="0">
                <a:solidFill>
                  <a:schemeClr val="accent1"/>
                </a:solidFill>
                <a:latin typeface="+mj-lt"/>
              </a:rPr>
              <a:t>Query Store</a:t>
            </a:r>
          </a:p>
          <a:p>
            <a:pPr algn="l"/>
            <a:endParaRPr lang="en-US" sz="3200" dirty="0">
              <a:solidFill>
                <a:schemeClr val="accent1"/>
              </a:solidFill>
              <a:latin typeface="+mj-lt"/>
            </a:endParaRPr>
          </a:p>
          <a:p>
            <a:pPr algn="l"/>
            <a:r>
              <a:rPr lang="en-US" sz="3200" dirty="0">
                <a:solidFill>
                  <a:schemeClr val="accent1"/>
                </a:solidFill>
                <a:latin typeface="+mj-lt"/>
              </a:rPr>
              <a:t>T-SQL and Dynamic Management Views (DMV)</a:t>
            </a:r>
          </a:p>
          <a:p>
            <a:pPr algn="l"/>
            <a:endParaRPr lang="en-US" sz="2000" dirty="0"/>
          </a:p>
        </p:txBody>
      </p:sp>
      <p:grpSp>
        <p:nvGrpSpPr>
          <p:cNvPr id="7" name="Graphic 291" descr="gear, wrench, engineer">
            <a:extLst>
              <a:ext uri="{FF2B5EF4-FFF2-40B4-BE49-F238E27FC236}">
                <a16:creationId xmlns:a16="http://schemas.microsoft.com/office/drawing/2014/main" id="{18185BB5-BCA7-C1CE-11B7-883F5070F01A}"/>
              </a:ext>
            </a:extLst>
          </p:cNvPr>
          <p:cNvGrpSpPr/>
          <p:nvPr/>
        </p:nvGrpSpPr>
        <p:grpSpPr>
          <a:xfrm>
            <a:off x="588263" y="612791"/>
            <a:ext cx="469145" cy="463993"/>
            <a:chOff x="3513079" y="2994448"/>
            <a:chExt cx="498751" cy="498751"/>
          </a:xfrm>
        </p:grpSpPr>
        <p:sp>
          <p:nvSpPr>
            <p:cNvPr id="8" name="Freeform: Shape 82">
              <a:extLst>
                <a:ext uri="{FF2B5EF4-FFF2-40B4-BE49-F238E27FC236}">
                  <a16:creationId xmlns:a16="http://schemas.microsoft.com/office/drawing/2014/main" id="{275CD99D-6A82-F426-A542-9F144C39B928}"/>
                </a:ext>
              </a:extLst>
            </p:cNvPr>
            <p:cNvSpPr/>
            <p:nvPr/>
          </p:nvSpPr>
          <p:spPr>
            <a:xfrm>
              <a:off x="3510968" y="2992337"/>
              <a:ext cx="498751" cy="498751"/>
            </a:xfrm>
            <a:custGeom>
              <a:avLst/>
              <a:gdLst>
                <a:gd name="connsiteX0" fmla="*/ 499635 w 498751"/>
                <a:gd name="connsiteY0" fmla="*/ 277035 h 498751"/>
                <a:gd name="connsiteX1" fmla="*/ 499635 w 498751"/>
                <a:gd name="connsiteY1" fmla="*/ 224623 h 498751"/>
                <a:gd name="connsiteX2" fmla="*/ 445560 w 498751"/>
                <a:gd name="connsiteY2" fmla="*/ 224623 h 498751"/>
                <a:gd name="connsiteX3" fmla="*/ 407060 w 498751"/>
                <a:gd name="connsiteY3" fmla="*/ 131698 h 498751"/>
                <a:gd name="connsiteX4" fmla="*/ 445298 w 498751"/>
                <a:gd name="connsiteY4" fmla="*/ 93460 h 498751"/>
                <a:gd name="connsiteX5" fmla="*/ 408285 w 498751"/>
                <a:gd name="connsiteY5" fmla="*/ 56448 h 498751"/>
                <a:gd name="connsiteX6" fmla="*/ 370048 w 498751"/>
                <a:gd name="connsiteY6" fmla="*/ 94686 h 498751"/>
                <a:gd name="connsiteX7" fmla="*/ 277123 w 498751"/>
                <a:gd name="connsiteY7" fmla="*/ 56186 h 498751"/>
                <a:gd name="connsiteX8" fmla="*/ 277123 w 498751"/>
                <a:gd name="connsiteY8" fmla="*/ 2111 h 498751"/>
                <a:gd name="connsiteX9" fmla="*/ 224710 w 498751"/>
                <a:gd name="connsiteY9" fmla="*/ 2111 h 498751"/>
                <a:gd name="connsiteX10" fmla="*/ 224710 w 498751"/>
                <a:gd name="connsiteY10" fmla="*/ 56186 h 498751"/>
                <a:gd name="connsiteX11" fmla="*/ 131785 w 498751"/>
                <a:gd name="connsiteY11" fmla="*/ 94686 h 498751"/>
                <a:gd name="connsiteX12" fmla="*/ 93548 w 498751"/>
                <a:gd name="connsiteY12" fmla="*/ 56448 h 498751"/>
                <a:gd name="connsiteX13" fmla="*/ 56536 w 498751"/>
                <a:gd name="connsiteY13" fmla="*/ 93460 h 498751"/>
                <a:gd name="connsiteX14" fmla="*/ 94773 w 498751"/>
                <a:gd name="connsiteY14" fmla="*/ 131698 h 498751"/>
                <a:gd name="connsiteX15" fmla="*/ 56273 w 498751"/>
                <a:gd name="connsiteY15" fmla="*/ 224623 h 498751"/>
                <a:gd name="connsiteX16" fmla="*/ 2111 w 498751"/>
                <a:gd name="connsiteY16" fmla="*/ 224623 h 498751"/>
                <a:gd name="connsiteX17" fmla="*/ 2111 w 498751"/>
                <a:gd name="connsiteY17" fmla="*/ 277035 h 498751"/>
                <a:gd name="connsiteX18" fmla="*/ 56186 w 498751"/>
                <a:gd name="connsiteY18" fmla="*/ 277035 h 498751"/>
                <a:gd name="connsiteX19" fmla="*/ 112010 w 498751"/>
                <a:gd name="connsiteY19" fmla="*/ 389735 h 498751"/>
                <a:gd name="connsiteX20" fmla="*/ 224710 w 498751"/>
                <a:gd name="connsiteY20" fmla="*/ 445560 h 498751"/>
                <a:gd name="connsiteX21" fmla="*/ 224710 w 498751"/>
                <a:gd name="connsiteY21" fmla="*/ 499635 h 498751"/>
                <a:gd name="connsiteX22" fmla="*/ 277123 w 498751"/>
                <a:gd name="connsiteY22" fmla="*/ 499635 h 498751"/>
                <a:gd name="connsiteX23" fmla="*/ 277123 w 498751"/>
                <a:gd name="connsiteY23" fmla="*/ 445560 h 498751"/>
                <a:gd name="connsiteX24" fmla="*/ 370048 w 498751"/>
                <a:gd name="connsiteY24" fmla="*/ 407060 h 498751"/>
                <a:gd name="connsiteX25" fmla="*/ 408285 w 498751"/>
                <a:gd name="connsiteY25" fmla="*/ 445298 h 498751"/>
                <a:gd name="connsiteX26" fmla="*/ 445298 w 498751"/>
                <a:gd name="connsiteY26" fmla="*/ 408285 h 498751"/>
                <a:gd name="connsiteX27" fmla="*/ 407060 w 498751"/>
                <a:gd name="connsiteY27" fmla="*/ 370048 h 498751"/>
                <a:gd name="connsiteX28" fmla="*/ 445560 w 498751"/>
                <a:gd name="connsiteY28" fmla="*/ 277123 h 498751"/>
                <a:gd name="connsiteX29" fmla="*/ 499635 w 498751"/>
                <a:gd name="connsiteY29" fmla="*/ 277123 h 498751"/>
                <a:gd name="connsiteX30" fmla="*/ 499635 w 498751"/>
                <a:gd name="connsiteY30" fmla="*/ 277035 h 498751"/>
                <a:gd name="connsiteX31" fmla="*/ 106848 w 498751"/>
                <a:gd name="connsiteY31" fmla="*/ 250873 h 498751"/>
                <a:gd name="connsiteX32" fmla="*/ 139573 w 498751"/>
                <a:gd name="connsiteY32" fmla="*/ 159523 h 498751"/>
                <a:gd name="connsiteX33" fmla="*/ 222786 w 498751"/>
                <a:gd name="connsiteY33" fmla="*/ 109648 h 498751"/>
                <a:gd name="connsiteX34" fmla="*/ 318773 w 498751"/>
                <a:gd name="connsiteY34" fmla="*/ 123910 h 498751"/>
                <a:gd name="connsiteX35" fmla="*/ 383960 w 498751"/>
                <a:gd name="connsiteY35" fmla="*/ 195835 h 498751"/>
                <a:gd name="connsiteX36" fmla="*/ 388685 w 498751"/>
                <a:gd name="connsiteY36" fmla="*/ 292785 h 498751"/>
                <a:gd name="connsiteX37" fmla="*/ 330848 w 498751"/>
                <a:gd name="connsiteY37" fmla="*/ 370748 h 498751"/>
                <a:gd name="connsiteX38" fmla="*/ 236698 w 498751"/>
                <a:gd name="connsiteY38" fmla="*/ 394285 h 498751"/>
                <a:gd name="connsiteX39" fmla="*/ 148936 w 498751"/>
                <a:gd name="connsiteY39" fmla="*/ 352810 h 498751"/>
                <a:gd name="connsiteX40" fmla="*/ 117610 w 498751"/>
                <a:gd name="connsiteY40" fmla="*/ 306085 h 498751"/>
                <a:gd name="connsiteX41" fmla="*/ 106848 w 498751"/>
                <a:gd name="connsiteY41" fmla="*/ 250873 h 49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98751" h="498751">
                  <a:moveTo>
                    <a:pt x="499635" y="277035"/>
                  </a:moveTo>
                  <a:lnTo>
                    <a:pt x="499635" y="224623"/>
                  </a:lnTo>
                  <a:lnTo>
                    <a:pt x="445560" y="224623"/>
                  </a:lnTo>
                  <a:cubicBezTo>
                    <a:pt x="441098" y="190848"/>
                    <a:pt x="427798" y="158823"/>
                    <a:pt x="407060" y="131698"/>
                  </a:cubicBezTo>
                  <a:lnTo>
                    <a:pt x="445298" y="93460"/>
                  </a:lnTo>
                  <a:lnTo>
                    <a:pt x="408285" y="56448"/>
                  </a:lnTo>
                  <a:lnTo>
                    <a:pt x="370048" y="94686"/>
                  </a:lnTo>
                  <a:cubicBezTo>
                    <a:pt x="342923" y="73948"/>
                    <a:pt x="310898" y="60648"/>
                    <a:pt x="277123" y="56186"/>
                  </a:cubicBezTo>
                  <a:lnTo>
                    <a:pt x="277123" y="2111"/>
                  </a:lnTo>
                  <a:lnTo>
                    <a:pt x="224710" y="2111"/>
                  </a:lnTo>
                  <a:lnTo>
                    <a:pt x="224710" y="56186"/>
                  </a:lnTo>
                  <a:cubicBezTo>
                    <a:pt x="190935" y="60648"/>
                    <a:pt x="158911" y="73948"/>
                    <a:pt x="131785" y="94686"/>
                  </a:cubicBezTo>
                  <a:lnTo>
                    <a:pt x="93548" y="56448"/>
                  </a:lnTo>
                  <a:lnTo>
                    <a:pt x="56536" y="93460"/>
                  </a:lnTo>
                  <a:lnTo>
                    <a:pt x="94773" y="131698"/>
                  </a:lnTo>
                  <a:cubicBezTo>
                    <a:pt x="74036" y="158823"/>
                    <a:pt x="60736" y="190848"/>
                    <a:pt x="56273" y="224623"/>
                  </a:cubicBezTo>
                  <a:lnTo>
                    <a:pt x="2111" y="224623"/>
                  </a:lnTo>
                  <a:lnTo>
                    <a:pt x="2111" y="277035"/>
                  </a:lnTo>
                  <a:lnTo>
                    <a:pt x="56186" y="277035"/>
                  </a:lnTo>
                  <a:cubicBezTo>
                    <a:pt x="61961" y="319648"/>
                    <a:pt x="81561" y="359285"/>
                    <a:pt x="112010" y="389735"/>
                  </a:cubicBezTo>
                  <a:cubicBezTo>
                    <a:pt x="142461" y="420185"/>
                    <a:pt x="182011" y="439785"/>
                    <a:pt x="224710" y="445560"/>
                  </a:cubicBezTo>
                  <a:lnTo>
                    <a:pt x="224710" y="499635"/>
                  </a:lnTo>
                  <a:lnTo>
                    <a:pt x="277123" y="499635"/>
                  </a:lnTo>
                  <a:lnTo>
                    <a:pt x="277123" y="445560"/>
                  </a:lnTo>
                  <a:cubicBezTo>
                    <a:pt x="310898" y="441098"/>
                    <a:pt x="342923" y="427798"/>
                    <a:pt x="370048" y="407060"/>
                  </a:cubicBezTo>
                  <a:lnTo>
                    <a:pt x="408285" y="445298"/>
                  </a:lnTo>
                  <a:lnTo>
                    <a:pt x="445298" y="408285"/>
                  </a:lnTo>
                  <a:lnTo>
                    <a:pt x="407060" y="370048"/>
                  </a:lnTo>
                  <a:cubicBezTo>
                    <a:pt x="427798" y="342923"/>
                    <a:pt x="441098" y="310898"/>
                    <a:pt x="445560" y="277123"/>
                  </a:cubicBezTo>
                  <a:lnTo>
                    <a:pt x="499635" y="277123"/>
                  </a:lnTo>
                  <a:lnTo>
                    <a:pt x="499635" y="277035"/>
                  </a:lnTo>
                  <a:close/>
                  <a:moveTo>
                    <a:pt x="106848" y="250873"/>
                  </a:moveTo>
                  <a:cubicBezTo>
                    <a:pt x="106848" y="217535"/>
                    <a:pt x="118398" y="185248"/>
                    <a:pt x="139573" y="159523"/>
                  </a:cubicBezTo>
                  <a:cubicBezTo>
                    <a:pt x="160748" y="133798"/>
                    <a:pt x="190148" y="116123"/>
                    <a:pt x="222786" y="109648"/>
                  </a:cubicBezTo>
                  <a:cubicBezTo>
                    <a:pt x="255423" y="103173"/>
                    <a:pt x="289373" y="108161"/>
                    <a:pt x="318773" y="123910"/>
                  </a:cubicBezTo>
                  <a:cubicBezTo>
                    <a:pt x="348173" y="139573"/>
                    <a:pt x="371185" y="165035"/>
                    <a:pt x="383960" y="195835"/>
                  </a:cubicBezTo>
                  <a:cubicBezTo>
                    <a:pt x="396735" y="226635"/>
                    <a:pt x="398397" y="260848"/>
                    <a:pt x="388685" y="292785"/>
                  </a:cubicBezTo>
                  <a:cubicBezTo>
                    <a:pt x="378973" y="324635"/>
                    <a:pt x="358585" y="352197"/>
                    <a:pt x="330848" y="370748"/>
                  </a:cubicBezTo>
                  <a:cubicBezTo>
                    <a:pt x="303110" y="389298"/>
                    <a:pt x="269860" y="397610"/>
                    <a:pt x="236698" y="394285"/>
                  </a:cubicBezTo>
                  <a:cubicBezTo>
                    <a:pt x="203535" y="391048"/>
                    <a:pt x="172560" y="376347"/>
                    <a:pt x="148936" y="352810"/>
                  </a:cubicBezTo>
                  <a:cubicBezTo>
                    <a:pt x="135548" y="339510"/>
                    <a:pt x="124873" y="323585"/>
                    <a:pt x="117610" y="306085"/>
                  </a:cubicBezTo>
                  <a:cubicBezTo>
                    <a:pt x="110523" y="288498"/>
                    <a:pt x="106761" y="269773"/>
                    <a:pt x="106848" y="250873"/>
                  </a:cubicBezTo>
                  <a:close/>
                </a:path>
              </a:pathLst>
            </a:custGeom>
            <a:solidFill>
              <a:schemeClr val="tx1"/>
            </a:solidFill>
            <a:ln w="515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C3C41"/>
                </a:solidFill>
                <a:effectLst/>
                <a:uLnTx/>
                <a:uFillTx/>
                <a:latin typeface="Segoe UI"/>
                <a:ea typeface="+mn-ea"/>
                <a:cs typeface="+mn-cs"/>
              </a:endParaRPr>
            </a:p>
          </p:txBody>
        </p:sp>
        <p:sp>
          <p:nvSpPr>
            <p:cNvPr id="9" name="Freeform: Shape 83">
              <a:extLst>
                <a:ext uri="{FF2B5EF4-FFF2-40B4-BE49-F238E27FC236}">
                  <a16:creationId xmlns:a16="http://schemas.microsoft.com/office/drawing/2014/main" id="{CB5FCB3C-5F36-AD2E-E2F6-58112A2717DD}"/>
                </a:ext>
              </a:extLst>
            </p:cNvPr>
            <p:cNvSpPr/>
            <p:nvPr/>
          </p:nvSpPr>
          <p:spPr>
            <a:xfrm>
              <a:off x="3525494" y="3127375"/>
              <a:ext cx="348087" cy="348087"/>
            </a:xfrm>
            <a:custGeom>
              <a:avLst/>
              <a:gdLst>
                <a:gd name="connsiteX0" fmla="*/ 286398 w 348086"/>
                <a:gd name="connsiteY0" fmla="*/ 124333 h 348086"/>
                <a:gd name="connsiteX1" fmla="*/ 226548 w 348086"/>
                <a:gd name="connsiteY1" fmla="*/ 64483 h 348086"/>
                <a:gd name="connsiteX2" fmla="*/ 280448 w 348086"/>
                <a:gd name="connsiteY2" fmla="*/ 10583 h 348086"/>
                <a:gd name="connsiteX3" fmla="*/ 216923 w 348086"/>
                <a:gd name="connsiteY3" fmla="*/ 4108 h 348086"/>
                <a:gd name="connsiteX4" fmla="*/ 160310 w 348086"/>
                <a:gd name="connsiteY4" fmla="*/ 33683 h 348086"/>
                <a:gd name="connsiteX5" fmla="*/ 129335 w 348086"/>
                <a:gd name="connsiteY5" fmla="*/ 89508 h 348086"/>
                <a:gd name="connsiteX6" fmla="*/ 134235 w 348086"/>
                <a:gd name="connsiteY6" fmla="*/ 153121 h 348086"/>
                <a:gd name="connsiteX7" fmla="*/ 15236 w 348086"/>
                <a:gd name="connsiteY7" fmla="*/ 272121 h 348086"/>
                <a:gd name="connsiteX8" fmla="*/ 2111 w 348086"/>
                <a:gd name="connsiteY8" fmla="*/ 303883 h 348086"/>
                <a:gd name="connsiteX9" fmla="*/ 15236 w 348086"/>
                <a:gd name="connsiteY9" fmla="*/ 335645 h 348086"/>
                <a:gd name="connsiteX10" fmla="*/ 46998 w 348086"/>
                <a:gd name="connsiteY10" fmla="*/ 348770 h 348086"/>
                <a:gd name="connsiteX11" fmla="*/ 78760 w 348086"/>
                <a:gd name="connsiteY11" fmla="*/ 335645 h 348086"/>
                <a:gd name="connsiteX12" fmla="*/ 197760 w 348086"/>
                <a:gd name="connsiteY12" fmla="*/ 216645 h 348086"/>
                <a:gd name="connsiteX13" fmla="*/ 261373 w 348086"/>
                <a:gd name="connsiteY13" fmla="*/ 221546 h 348086"/>
                <a:gd name="connsiteX14" fmla="*/ 317198 w 348086"/>
                <a:gd name="connsiteY14" fmla="*/ 190571 h 348086"/>
                <a:gd name="connsiteX15" fmla="*/ 346773 w 348086"/>
                <a:gd name="connsiteY15" fmla="*/ 134045 h 348086"/>
                <a:gd name="connsiteX16" fmla="*/ 340298 w 348086"/>
                <a:gd name="connsiteY16" fmla="*/ 70521 h 348086"/>
                <a:gd name="connsiteX17" fmla="*/ 286398 w 348086"/>
                <a:gd name="connsiteY17" fmla="*/ 124333 h 348086"/>
                <a:gd name="connsiteX18" fmla="*/ 63011 w 348086"/>
                <a:gd name="connsiteY18" fmla="*/ 319633 h 348086"/>
                <a:gd name="connsiteX19" fmla="*/ 51548 w 348086"/>
                <a:gd name="connsiteY19" fmla="*/ 325758 h 348086"/>
                <a:gd name="connsiteX20" fmla="*/ 38598 w 348086"/>
                <a:gd name="connsiteY20" fmla="*/ 324445 h 348086"/>
                <a:gd name="connsiteX21" fmla="*/ 28536 w 348086"/>
                <a:gd name="connsiteY21" fmla="*/ 316220 h 348086"/>
                <a:gd name="connsiteX22" fmla="*/ 24773 w 348086"/>
                <a:gd name="connsiteY22" fmla="*/ 303795 h 348086"/>
                <a:gd name="connsiteX23" fmla="*/ 28536 w 348086"/>
                <a:gd name="connsiteY23" fmla="*/ 291371 h 348086"/>
                <a:gd name="connsiteX24" fmla="*/ 38598 w 348086"/>
                <a:gd name="connsiteY24" fmla="*/ 283146 h 348086"/>
                <a:gd name="connsiteX25" fmla="*/ 51548 w 348086"/>
                <a:gd name="connsiteY25" fmla="*/ 281833 h 348086"/>
                <a:gd name="connsiteX26" fmla="*/ 63011 w 348086"/>
                <a:gd name="connsiteY26" fmla="*/ 287958 h 348086"/>
                <a:gd name="connsiteX27" fmla="*/ 69573 w 348086"/>
                <a:gd name="connsiteY27" fmla="*/ 303795 h 348086"/>
                <a:gd name="connsiteX28" fmla="*/ 63011 w 348086"/>
                <a:gd name="connsiteY28" fmla="*/ 319633 h 34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48086" h="348086">
                  <a:moveTo>
                    <a:pt x="286398" y="124333"/>
                  </a:moveTo>
                  <a:lnTo>
                    <a:pt x="226548" y="64483"/>
                  </a:lnTo>
                  <a:lnTo>
                    <a:pt x="280448" y="10583"/>
                  </a:lnTo>
                  <a:cubicBezTo>
                    <a:pt x="260410" y="2271"/>
                    <a:pt x="238273" y="-4"/>
                    <a:pt x="216923" y="4108"/>
                  </a:cubicBezTo>
                  <a:cubicBezTo>
                    <a:pt x="195573" y="8221"/>
                    <a:pt x="175885" y="18458"/>
                    <a:pt x="160310" y="33683"/>
                  </a:cubicBezTo>
                  <a:cubicBezTo>
                    <a:pt x="144735" y="48821"/>
                    <a:pt x="133973" y="68246"/>
                    <a:pt x="129335" y="89508"/>
                  </a:cubicBezTo>
                  <a:cubicBezTo>
                    <a:pt x="124698" y="110771"/>
                    <a:pt x="126448" y="132908"/>
                    <a:pt x="134235" y="153121"/>
                  </a:cubicBezTo>
                  <a:lnTo>
                    <a:pt x="15236" y="272121"/>
                  </a:lnTo>
                  <a:cubicBezTo>
                    <a:pt x="6836" y="280520"/>
                    <a:pt x="2111" y="291983"/>
                    <a:pt x="2111" y="303883"/>
                  </a:cubicBezTo>
                  <a:cubicBezTo>
                    <a:pt x="2111" y="315783"/>
                    <a:pt x="6836" y="327158"/>
                    <a:pt x="15236" y="335645"/>
                  </a:cubicBezTo>
                  <a:cubicBezTo>
                    <a:pt x="23636" y="344046"/>
                    <a:pt x="35098" y="348770"/>
                    <a:pt x="46998" y="348770"/>
                  </a:cubicBezTo>
                  <a:cubicBezTo>
                    <a:pt x="58898" y="348770"/>
                    <a:pt x="70273" y="344046"/>
                    <a:pt x="78760" y="335645"/>
                  </a:cubicBezTo>
                  <a:lnTo>
                    <a:pt x="197760" y="216645"/>
                  </a:lnTo>
                  <a:cubicBezTo>
                    <a:pt x="218060" y="224520"/>
                    <a:pt x="240110" y="226183"/>
                    <a:pt x="261373" y="221546"/>
                  </a:cubicBezTo>
                  <a:cubicBezTo>
                    <a:pt x="282635" y="216908"/>
                    <a:pt x="301973" y="206146"/>
                    <a:pt x="317198" y="190571"/>
                  </a:cubicBezTo>
                  <a:cubicBezTo>
                    <a:pt x="332335" y="174996"/>
                    <a:pt x="342660" y="155308"/>
                    <a:pt x="346773" y="134045"/>
                  </a:cubicBezTo>
                  <a:cubicBezTo>
                    <a:pt x="350885" y="112696"/>
                    <a:pt x="348610" y="90646"/>
                    <a:pt x="340298" y="70521"/>
                  </a:cubicBezTo>
                  <a:lnTo>
                    <a:pt x="286398" y="124333"/>
                  </a:lnTo>
                  <a:close/>
                  <a:moveTo>
                    <a:pt x="63011" y="319633"/>
                  </a:moveTo>
                  <a:cubicBezTo>
                    <a:pt x="59861" y="322783"/>
                    <a:pt x="55835" y="324883"/>
                    <a:pt x="51548" y="325758"/>
                  </a:cubicBezTo>
                  <a:cubicBezTo>
                    <a:pt x="47173" y="326633"/>
                    <a:pt x="42710" y="326196"/>
                    <a:pt x="38598" y="324445"/>
                  </a:cubicBezTo>
                  <a:cubicBezTo>
                    <a:pt x="34486" y="322783"/>
                    <a:pt x="30986" y="319896"/>
                    <a:pt x="28536" y="316220"/>
                  </a:cubicBezTo>
                  <a:cubicBezTo>
                    <a:pt x="26086" y="312545"/>
                    <a:pt x="24773" y="308170"/>
                    <a:pt x="24773" y="303795"/>
                  </a:cubicBezTo>
                  <a:cubicBezTo>
                    <a:pt x="24773" y="299333"/>
                    <a:pt x="26086" y="295045"/>
                    <a:pt x="28536" y="291371"/>
                  </a:cubicBezTo>
                  <a:cubicBezTo>
                    <a:pt x="30986" y="287696"/>
                    <a:pt x="34486" y="284808"/>
                    <a:pt x="38598" y="283146"/>
                  </a:cubicBezTo>
                  <a:cubicBezTo>
                    <a:pt x="42710" y="281483"/>
                    <a:pt x="47173" y="281046"/>
                    <a:pt x="51548" y="281833"/>
                  </a:cubicBezTo>
                  <a:cubicBezTo>
                    <a:pt x="55923" y="282708"/>
                    <a:pt x="59861" y="284808"/>
                    <a:pt x="63011" y="287958"/>
                  </a:cubicBezTo>
                  <a:cubicBezTo>
                    <a:pt x="67211" y="292158"/>
                    <a:pt x="69573" y="297846"/>
                    <a:pt x="69573" y="303795"/>
                  </a:cubicBezTo>
                  <a:cubicBezTo>
                    <a:pt x="69573" y="309746"/>
                    <a:pt x="67211" y="315433"/>
                    <a:pt x="63011" y="319633"/>
                  </a:cubicBezTo>
                  <a:close/>
                </a:path>
              </a:pathLst>
            </a:custGeom>
            <a:solidFill>
              <a:schemeClr val="accent1"/>
            </a:solidFill>
            <a:ln w="515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C3C41"/>
                </a:solidFill>
                <a:effectLst/>
                <a:uLnTx/>
                <a:uFillTx/>
                <a:latin typeface="Segoe UI"/>
                <a:ea typeface="+mn-ea"/>
                <a:cs typeface="+mn-cs"/>
              </a:endParaRPr>
            </a:p>
          </p:txBody>
        </p:sp>
      </p:grpSp>
    </p:spTree>
    <p:extLst>
      <p:ext uri="{BB962C8B-B14F-4D97-AF65-F5344CB8AC3E}">
        <p14:creationId xmlns:p14="http://schemas.microsoft.com/office/powerpoint/2010/main" val="293893668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C7322A9-6C76-B43E-DBCF-C372B6CC7179}"/>
              </a:ext>
              <a:ext uri="{C183D7F6-B498-43B3-948B-1728B52AA6E4}">
                <adec:decorative xmlns:adec="http://schemas.microsoft.com/office/drawing/2017/decorative" val="1"/>
              </a:ext>
            </a:extLst>
          </p:cNvPr>
          <p:cNvSpPr/>
          <p:nvPr/>
        </p:nvSpPr>
        <p:spPr bwMode="auto">
          <a:xfrm>
            <a:off x="293689" y="292101"/>
            <a:ext cx="3771900" cy="6272212"/>
          </a:xfrm>
          <a:prstGeom prst="roundRect">
            <a:avLst>
              <a:gd name="adj" fmla="val 1575"/>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4201709F-8395-406C-9A41-79A7ABED5961}"/>
              </a:ext>
            </a:extLst>
          </p:cNvPr>
          <p:cNvSpPr>
            <a:spLocks noGrp="1"/>
          </p:cNvSpPr>
          <p:nvPr>
            <p:ph type="title"/>
          </p:nvPr>
        </p:nvSpPr>
        <p:spPr/>
        <p:txBody>
          <a:bodyPr/>
          <a:lstStyle/>
          <a:p>
            <a:r>
              <a:rPr lang="en-US" dirty="0"/>
              <a:t>Summary</a:t>
            </a:r>
          </a:p>
        </p:txBody>
      </p:sp>
      <p:sp>
        <p:nvSpPr>
          <p:cNvPr id="3" name="TextBox 2">
            <a:extLst>
              <a:ext uri="{FF2B5EF4-FFF2-40B4-BE49-F238E27FC236}">
                <a16:creationId xmlns:a16="http://schemas.microsoft.com/office/drawing/2014/main" id="{E9AE23EC-62A6-0F44-976B-447F233FC001}"/>
              </a:ext>
            </a:extLst>
          </p:cNvPr>
          <p:cNvSpPr txBox="1"/>
          <p:nvPr/>
        </p:nvSpPr>
        <p:spPr>
          <a:xfrm>
            <a:off x="4724401" y="1427660"/>
            <a:ext cx="6879335" cy="4001095"/>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2400"/>
              </a:spcAft>
              <a:buClrTx/>
              <a:buSzTx/>
              <a:buFontTx/>
              <a:buNone/>
              <a:tabLst/>
              <a:defRPr/>
            </a:pPr>
            <a:r>
              <a:rPr lang="en-US" sz="2000" dirty="0">
                <a:solidFill>
                  <a:srgbClr val="000000"/>
                </a:solidFill>
                <a:latin typeface="Segoe UI"/>
              </a:rPr>
              <a:t>SQL performance problems are either </a:t>
            </a:r>
            <a:r>
              <a:rPr lang="en-US" sz="2000" b="1" dirty="0">
                <a:solidFill>
                  <a:srgbClr val="000000"/>
                </a:solidFill>
                <a:latin typeface="Segoe UI"/>
              </a:rPr>
              <a:t>running</a:t>
            </a:r>
            <a:r>
              <a:rPr lang="en-US" sz="2000" dirty="0">
                <a:solidFill>
                  <a:srgbClr val="000000"/>
                </a:solidFill>
                <a:latin typeface="Segoe UI"/>
              </a:rPr>
              <a:t> or </a:t>
            </a:r>
            <a:r>
              <a:rPr lang="en-US" sz="2000" b="1" dirty="0">
                <a:solidFill>
                  <a:srgbClr val="000000"/>
                </a:solidFill>
                <a:latin typeface="Segoe UI"/>
              </a:rPr>
              <a:t>waiting</a:t>
            </a:r>
            <a:r>
              <a:rPr lang="en-US" sz="2000" dirty="0">
                <a:solidFill>
                  <a:srgbClr val="000000"/>
                </a:solidFill>
                <a:latin typeface="Segoe UI"/>
              </a:rPr>
              <a:t>.</a:t>
            </a:r>
            <a:endParaRPr kumimoji="0" lang="en-US" sz="2000" b="0" i="0" u="none" strike="noStrike" kern="1200" cap="none" spc="0" normalizeH="0" baseline="0" noProof="0" dirty="0">
              <a:ln>
                <a:noFill/>
              </a:ln>
              <a:solidFill>
                <a:srgbClr val="000000"/>
              </a:solidFill>
              <a:effectLst/>
              <a:uLnTx/>
              <a:uFillTx/>
              <a:latin typeface="Segoe UI"/>
              <a:ea typeface="+mn-ea"/>
              <a:cs typeface="+mn-cs"/>
            </a:endParaRPr>
          </a:p>
          <a:p>
            <a:pPr marL="0" marR="0" lvl="0" indent="0" algn="l" defTabSz="914367" rtl="0" eaLnBrk="1" fontAlgn="auto" latinLnBrk="0" hangingPunct="1">
              <a:lnSpc>
                <a:spcPct val="100000"/>
              </a:lnSpc>
              <a:spcBef>
                <a:spcPts val="0"/>
              </a:spcBef>
              <a:spcAft>
                <a:spcPts val="2400"/>
              </a:spcAft>
              <a:buClrTx/>
              <a:buSzTx/>
              <a:buFontTx/>
              <a:buNone/>
              <a:tabLst/>
              <a:defRPr/>
            </a:pPr>
            <a:r>
              <a:rPr kumimoji="0" lang="en-US" sz="2000" i="0" u="none" strike="noStrike" kern="1200" cap="none" spc="0" normalizeH="0" baseline="0" noProof="0" dirty="0">
                <a:ln>
                  <a:noFill/>
                </a:ln>
                <a:solidFill>
                  <a:srgbClr val="000000"/>
                </a:solidFill>
                <a:effectLst/>
                <a:uLnTx/>
                <a:uFillTx/>
                <a:latin typeface="Segoe UI"/>
                <a:ea typeface="+mn-ea"/>
                <a:cs typeface="+mn-cs"/>
              </a:rPr>
              <a:t>SQL performance problems typically involve finding out </a:t>
            </a:r>
            <a:r>
              <a:rPr kumimoji="0" lang="en-US" sz="2000" b="1" i="0" u="none" strike="noStrike" kern="1200" cap="none" spc="0" normalizeH="0" baseline="0" noProof="0" dirty="0">
                <a:ln>
                  <a:noFill/>
                </a:ln>
                <a:solidFill>
                  <a:srgbClr val="000000"/>
                </a:solidFill>
                <a:effectLst/>
                <a:uLnTx/>
                <a:uFillTx/>
                <a:latin typeface="Segoe UI"/>
                <a:ea typeface="+mn-ea"/>
                <a:cs typeface="+mn-cs"/>
              </a:rPr>
              <a:t>what queries are involved.</a:t>
            </a:r>
            <a:endParaRPr kumimoji="0" lang="en-US" sz="2000" b="0" i="0" u="none" strike="noStrike" kern="1200" cap="none" spc="0" normalizeH="0" baseline="0" noProof="0" dirty="0">
              <a:ln>
                <a:noFill/>
              </a:ln>
              <a:solidFill>
                <a:srgbClr val="000000"/>
              </a:solidFill>
              <a:effectLst/>
              <a:uLnTx/>
              <a:uFillTx/>
              <a:latin typeface="Segoe UI"/>
              <a:ea typeface="+mn-ea"/>
              <a:cs typeface="+mn-cs"/>
            </a:endParaRPr>
          </a:p>
          <a:p>
            <a:pPr marL="0" marR="0" lvl="0" indent="0" algn="l" defTabSz="914367" rtl="0" eaLnBrk="1" fontAlgn="auto" latinLnBrk="0" hangingPunct="1">
              <a:lnSpc>
                <a:spcPct val="100000"/>
              </a:lnSpc>
              <a:spcBef>
                <a:spcPts val="0"/>
              </a:spcBef>
              <a:spcAft>
                <a:spcPts val="240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Azure SQL Database performance problems start with the </a:t>
            </a:r>
            <a:r>
              <a:rPr kumimoji="0" lang="en-US" sz="2000" b="1" i="0" u="none" strike="noStrike" kern="1200" cap="none" spc="0" normalizeH="0" baseline="0" noProof="0" dirty="0">
                <a:ln>
                  <a:noFill/>
                </a:ln>
                <a:solidFill>
                  <a:srgbClr val="000000"/>
                </a:solidFill>
                <a:effectLst/>
                <a:uLnTx/>
                <a:uFillTx/>
                <a:latin typeface="Segoe UI"/>
                <a:ea typeface="+mn-ea"/>
                <a:cs typeface="+mn-cs"/>
              </a:rPr>
              <a:t>Azure portal metrics </a:t>
            </a:r>
            <a:r>
              <a:rPr kumimoji="0" lang="en-US" sz="2000" b="0" i="0" u="none" strike="noStrike" kern="1200" cap="none" spc="0" normalizeH="0" baseline="0" noProof="0" dirty="0">
                <a:ln>
                  <a:noFill/>
                </a:ln>
                <a:solidFill>
                  <a:srgbClr val="000000"/>
                </a:solidFill>
                <a:effectLst/>
                <a:uLnTx/>
                <a:uFillTx/>
                <a:latin typeface="Segoe UI"/>
                <a:ea typeface="+mn-ea"/>
                <a:cs typeface="+mn-cs"/>
              </a:rPr>
              <a:t>and the </a:t>
            </a:r>
            <a:r>
              <a:rPr kumimoji="0" lang="en-US" sz="2000" b="1" i="0" u="none" strike="noStrike" kern="1200" cap="none" spc="0" normalizeH="0" baseline="0" noProof="0" dirty="0">
                <a:ln>
                  <a:noFill/>
                </a:ln>
                <a:solidFill>
                  <a:srgbClr val="000000"/>
                </a:solidFill>
                <a:effectLst/>
                <a:uLnTx/>
                <a:uFillTx/>
                <a:latin typeface="Segoe UI"/>
                <a:ea typeface="+mn-ea"/>
                <a:cs typeface="+mn-cs"/>
              </a:rPr>
              <a:t>Query Store</a:t>
            </a:r>
            <a:r>
              <a:rPr kumimoji="0" lang="en-US" sz="2000" b="0" i="0" u="none" strike="noStrike" kern="1200" cap="none" spc="0" normalizeH="0" baseline="0" noProof="0" dirty="0">
                <a:ln>
                  <a:noFill/>
                </a:ln>
                <a:solidFill>
                  <a:srgbClr val="000000"/>
                </a:solidFill>
                <a:effectLst/>
                <a:uLnTx/>
                <a:uFillTx/>
                <a:latin typeface="Segoe UI"/>
                <a:ea typeface="+mn-ea"/>
                <a:cs typeface="+mn-cs"/>
              </a:rPr>
              <a:t>.</a:t>
            </a:r>
            <a:endParaRPr kumimoji="0" lang="en-US" sz="2000" b="1" i="0" u="none" strike="noStrike" kern="1200" cap="none" spc="0" normalizeH="0" baseline="0" noProof="0" dirty="0">
              <a:ln>
                <a:noFill/>
              </a:ln>
              <a:solidFill>
                <a:srgbClr val="000000"/>
              </a:solidFill>
              <a:effectLst/>
              <a:uLnTx/>
              <a:uFillTx/>
              <a:latin typeface="Segoe UI"/>
              <a:ea typeface="+mn-ea"/>
              <a:cs typeface="+mn-cs"/>
            </a:endParaRPr>
          </a:p>
          <a:p>
            <a:pPr marL="0" marR="0" lvl="0" indent="0" algn="l" defTabSz="914367" rtl="0" eaLnBrk="1" fontAlgn="auto" latinLnBrk="0" hangingPunct="1">
              <a:lnSpc>
                <a:spcPct val="100000"/>
              </a:lnSpc>
              <a:spcBef>
                <a:spcPts val="0"/>
              </a:spcBef>
              <a:spcAft>
                <a:spcPts val="2400"/>
              </a:spcAft>
              <a:buClrTx/>
              <a:buSzTx/>
              <a:buFontTx/>
              <a:buNone/>
              <a:tabLst/>
              <a:defRPr/>
            </a:pPr>
            <a:r>
              <a:rPr kumimoji="0" lang="en-US" sz="2000" i="0" u="none" strike="noStrike" kern="1200" cap="none" spc="0" normalizeH="0" baseline="0" noProof="0" dirty="0">
                <a:ln>
                  <a:noFill/>
                </a:ln>
                <a:solidFill>
                  <a:srgbClr val="000000"/>
                </a:solidFill>
                <a:effectLst/>
                <a:uLnTx/>
                <a:uFillTx/>
                <a:latin typeface="Segoe UI"/>
                <a:ea typeface="+mn-ea"/>
                <a:cs typeface="+mn-cs"/>
              </a:rPr>
              <a:t>Running or waiting problems involve </a:t>
            </a:r>
            <a:r>
              <a:rPr kumimoji="0" lang="en-US" sz="2000" b="1" i="0" u="none" strike="noStrike" kern="1200" cap="none" spc="0" normalizeH="0" baseline="0" noProof="0" dirty="0">
                <a:ln>
                  <a:noFill/>
                </a:ln>
                <a:solidFill>
                  <a:srgbClr val="000000"/>
                </a:solidFill>
                <a:effectLst/>
                <a:uLnTx/>
                <a:uFillTx/>
                <a:latin typeface="Segoe UI"/>
                <a:ea typeface="+mn-ea"/>
                <a:cs typeface="+mn-cs"/>
              </a:rPr>
              <a:t>high CPU </a:t>
            </a:r>
            <a:r>
              <a:rPr kumimoji="0" lang="en-US" sz="2000" i="0" u="none" strike="noStrike" kern="1200" cap="none" spc="0" normalizeH="0" baseline="0" noProof="0" dirty="0">
                <a:ln>
                  <a:noFill/>
                </a:ln>
                <a:solidFill>
                  <a:srgbClr val="000000"/>
                </a:solidFill>
                <a:effectLst/>
                <a:uLnTx/>
                <a:uFillTx/>
                <a:latin typeface="Segoe UI"/>
                <a:ea typeface="+mn-ea"/>
                <a:cs typeface="+mn-cs"/>
              </a:rPr>
              <a:t>or</a:t>
            </a:r>
            <a:r>
              <a:rPr kumimoji="0" lang="en-US" sz="2000" b="1" i="0" u="none" strike="noStrike" kern="1200" cap="none" spc="0" normalizeH="0" baseline="0" noProof="0" dirty="0">
                <a:ln>
                  <a:noFill/>
                </a:ln>
                <a:solidFill>
                  <a:srgbClr val="000000"/>
                </a:solidFill>
                <a:effectLst/>
                <a:uLnTx/>
                <a:uFillTx/>
                <a:latin typeface="Segoe UI"/>
                <a:ea typeface="+mn-ea"/>
                <a:cs typeface="+mn-cs"/>
              </a:rPr>
              <a:t> blocking scenarios.</a:t>
            </a:r>
            <a:endParaRPr kumimoji="0" lang="en-US" sz="2000" b="0" i="0" u="none" strike="noStrike" kern="1200" cap="none" spc="0" normalizeH="0" baseline="0" noProof="0" dirty="0">
              <a:ln>
                <a:noFill/>
              </a:ln>
              <a:solidFill>
                <a:srgbClr val="000000"/>
              </a:solidFill>
              <a:effectLst/>
              <a:uLnTx/>
              <a:uFillTx/>
              <a:latin typeface="Segoe UI"/>
              <a:ea typeface="+mn-ea"/>
              <a:cs typeface="+mn-cs"/>
            </a:endParaRPr>
          </a:p>
          <a:p>
            <a:pPr marL="0" marR="0" lvl="0" indent="0" algn="l" defTabSz="914367" rtl="0" eaLnBrk="1" fontAlgn="auto" latinLnBrk="0" hangingPunct="1">
              <a:lnSpc>
                <a:spcPct val="100000"/>
              </a:lnSpc>
              <a:spcBef>
                <a:spcPts val="0"/>
              </a:spcBef>
              <a:spcAft>
                <a:spcPts val="2400"/>
              </a:spcAft>
              <a:buClrTx/>
              <a:buSzTx/>
              <a:buFontTx/>
              <a:buNone/>
              <a:tabLst/>
              <a:defRPr/>
            </a:pPr>
            <a:r>
              <a:rPr kumimoji="0" lang="en-US" sz="2000" i="0" u="none" strike="noStrike" kern="1200" cap="none" spc="0" normalizeH="0" baseline="0" noProof="0" dirty="0">
                <a:ln>
                  <a:noFill/>
                </a:ln>
                <a:solidFill>
                  <a:srgbClr val="000000"/>
                </a:solidFill>
                <a:effectLst/>
                <a:uLnTx/>
                <a:uFillTx/>
                <a:latin typeface="Segoe UI"/>
                <a:ea typeface="+mn-ea"/>
                <a:cs typeface="+mn-cs"/>
              </a:rPr>
              <a:t>You have </a:t>
            </a:r>
            <a:r>
              <a:rPr kumimoji="0" lang="en-US" sz="2000" b="1" i="0" u="none" strike="noStrike" kern="1200" cap="none" spc="0" normalizeH="0" baseline="0" noProof="0" dirty="0">
                <a:ln>
                  <a:noFill/>
                </a:ln>
                <a:solidFill>
                  <a:srgbClr val="000000"/>
                </a:solidFill>
                <a:effectLst/>
                <a:uLnTx/>
                <a:uFillTx/>
                <a:latin typeface="Segoe UI"/>
                <a:ea typeface="+mn-ea"/>
                <a:cs typeface="+mn-cs"/>
              </a:rPr>
              <a:t>various tools </a:t>
            </a:r>
            <a:r>
              <a:rPr kumimoji="0" lang="en-US" sz="2000" i="0" u="none" strike="noStrike" kern="1200" cap="none" spc="0" normalizeH="0" baseline="0" noProof="0" dirty="0">
                <a:ln>
                  <a:noFill/>
                </a:ln>
                <a:solidFill>
                  <a:srgbClr val="000000"/>
                </a:solidFill>
                <a:effectLst/>
                <a:uLnTx/>
                <a:uFillTx/>
                <a:latin typeface="Segoe UI"/>
                <a:ea typeface="+mn-ea"/>
                <a:cs typeface="+mn-cs"/>
              </a:rPr>
              <a:t>to help you diagnose and solve Azure SQL Database performance problems.</a:t>
            </a:r>
          </a:p>
        </p:txBody>
      </p:sp>
    </p:spTree>
    <p:extLst>
      <p:ext uri="{BB962C8B-B14F-4D97-AF65-F5344CB8AC3E}">
        <p14:creationId xmlns:p14="http://schemas.microsoft.com/office/powerpoint/2010/main" val="56150823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Rounded Corners 40">
            <a:extLst>
              <a:ext uri="{FF2B5EF4-FFF2-40B4-BE49-F238E27FC236}">
                <a16:creationId xmlns:a16="http://schemas.microsoft.com/office/drawing/2014/main" id="{8ABE5E6A-C149-7FBA-00D2-5A64D832A862}"/>
              </a:ext>
            </a:extLst>
          </p:cNvPr>
          <p:cNvSpPr/>
          <p:nvPr/>
        </p:nvSpPr>
        <p:spPr bwMode="auto">
          <a:xfrm>
            <a:off x="4121131" y="2542318"/>
            <a:ext cx="3788886" cy="764813"/>
          </a:xfrm>
          <a:prstGeom prst="round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Rectangle: Rounded Corners 18">
            <a:extLst>
              <a:ext uri="{FF2B5EF4-FFF2-40B4-BE49-F238E27FC236}">
                <a16:creationId xmlns:a16="http://schemas.microsoft.com/office/drawing/2014/main" id="{6FB7B0F1-0EA7-7CF8-EA65-35851A356AEB}"/>
              </a:ext>
            </a:extLst>
          </p:cNvPr>
          <p:cNvSpPr/>
          <p:nvPr/>
        </p:nvSpPr>
        <p:spPr bwMode="auto">
          <a:xfrm>
            <a:off x="485982" y="5182869"/>
            <a:ext cx="648400" cy="648400"/>
          </a:xfrm>
          <a:prstGeom prst="roundRect">
            <a:avLst>
              <a:gd name="adj" fmla="val 9812"/>
            </a:avLst>
          </a:prstGeom>
          <a:solidFill>
            <a:schemeClr val="bg1"/>
          </a:solidFill>
          <a:ln>
            <a:noFill/>
            <a:headEnd type="none" w="med" len="med"/>
            <a:tailEnd type="none" w="med" len="med"/>
          </a:ln>
          <a:effectLst>
            <a:outerShdw blurRad="88900" dist="38100" dir="2700000" sx="101000" sy="101000" algn="ctr" rotWithShape="0">
              <a:srgbClr val="000000">
                <a:alpha val="15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a:ea typeface="+mn-ea"/>
              <a:cs typeface="Segoe UI" pitchFamily="34" charset="0"/>
            </a:endParaRPr>
          </a:p>
        </p:txBody>
      </p:sp>
      <p:sp>
        <p:nvSpPr>
          <p:cNvPr id="3" name="Title 2">
            <a:extLst>
              <a:ext uri="{FF2B5EF4-FFF2-40B4-BE49-F238E27FC236}">
                <a16:creationId xmlns:a16="http://schemas.microsoft.com/office/drawing/2014/main" id="{037314CC-2574-B744-A4AA-404B806704E9}"/>
              </a:ext>
            </a:extLst>
          </p:cNvPr>
          <p:cNvSpPr>
            <a:spLocks noGrp="1"/>
          </p:cNvSpPr>
          <p:nvPr>
            <p:ph type="title"/>
          </p:nvPr>
        </p:nvSpPr>
        <p:spPr>
          <a:xfrm>
            <a:off x="359624" y="85123"/>
            <a:ext cx="11018520" cy="553998"/>
          </a:xfrm>
        </p:spPr>
        <p:txBody>
          <a:bodyPr/>
          <a:lstStyle/>
          <a:p>
            <a:r>
              <a:rPr lang="en-US" sz="3200" dirty="0">
                <a:gradFill>
                  <a:gsLst>
                    <a:gs pos="1250">
                      <a:srgbClr val="1A1A1A"/>
                    </a:gs>
                    <a:gs pos="100000">
                      <a:srgbClr val="1A1A1A"/>
                    </a:gs>
                  </a:gsLst>
                  <a:lin ang="5400000" scaled="0"/>
                </a:gradFill>
              </a:rPr>
              <a:t>Learn more</a:t>
            </a:r>
            <a:endParaRPr lang="en-US" sz="2000" dirty="0">
              <a:solidFill>
                <a:schemeClr val="accent1"/>
              </a:solidFill>
              <a:latin typeface="Segoe UI Semibold"/>
            </a:endParaRPr>
          </a:p>
        </p:txBody>
      </p:sp>
      <p:sp>
        <p:nvSpPr>
          <p:cNvPr id="18" name="TextBox 17">
            <a:extLst>
              <a:ext uri="{FF2B5EF4-FFF2-40B4-BE49-F238E27FC236}">
                <a16:creationId xmlns:a16="http://schemas.microsoft.com/office/drawing/2014/main" id="{46F2CDD0-F08B-0606-B1CD-86C517F2AB7A}"/>
              </a:ext>
            </a:extLst>
          </p:cNvPr>
          <p:cNvSpPr txBox="1"/>
          <p:nvPr/>
        </p:nvSpPr>
        <p:spPr>
          <a:xfrm>
            <a:off x="1144137" y="1792614"/>
            <a:ext cx="3105658" cy="523220"/>
          </a:xfrm>
          <a:prstGeom prst="rect">
            <a:avLst/>
          </a:prstGeom>
          <a:noFill/>
        </p:spPr>
        <p:txBody>
          <a:bodyPr wrap="none" lIns="274320" tIns="0" rIns="0" bIns="0" rtlCol="0">
            <a:spAutoFit/>
          </a:bodyPr>
          <a:lstStyle/>
          <a:p>
            <a:pPr marL="0" marR="0" lvl="0" indent="0" algn="l" defTabSz="89635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j-lt"/>
                <a:ea typeface="+mn-ea"/>
                <a:cs typeface="Segoe UI" panose="020B0502040204020203" pitchFamily="34" charset="0"/>
              </a:rPr>
              <a:t>Azure SQL for Beginners</a:t>
            </a:r>
          </a:p>
          <a:p>
            <a:pPr marL="0" marR="0" lvl="0" indent="0" algn="l" defTabSz="89635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78D4"/>
                </a:solidFill>
                <a:effectLst/>
                <a:uLnTx/>
                <a:uFillTx/>
                <a:latin typeface="Segoe UI"/>
                <a:ea typeface="+mn-ea"/>
                <a:cs typeface="+mn-cs"/>
              </a:rPr>
              <a:t>aka.ms/azuresql4beginners</a:t>
            </a:r>
          </a:p>
        </p:txBody>
      </p:sp>
      <p:sp>
        <p:nvSpPr>
          <p:cNvPr id="9" name="Rectangle: Rounded Corners 8">
            <a:extLst>
              <a:ext uri="{FF2B5EF4-FFF2-40B4-BE49-F238E27FC236}">
                <a16:creationId xmlns:a16="http://schemas.microsoft.com/office/drawing/2014/main" id="{B48BC50B-EF73-C8F7-C599-913420EE057F}"/>
              </a:ext>
              <a:ext uri="{C183D7F6-B498-43B3-948B-1728B52AA6E4}">
                <adec:decorative xmlns:adec="http://schemas.microsoft.com/office/drawing/2017/decorative" val="1"/>
              </a:ext>
            </a:extLst>
          </p:cNvPr>
          <p:cNvSpPr/>
          <p:nvPr/>
        </p:nvSpPr>
        <p:spPr bwMode="auto">
          <a:xfrm>
            <a:off x="495737" y="1683857"/>
            <a:ext cx="648400" cy="648400"/>
          </a:xfrm>
          <a:prstGeom prst="roundRect">
            <a:avLst>
              <a:gd name="adj" fmla="val 9812"/>
            </a:avLst>
          </a:prstGeom>
          <a:solidFill>
            <a:schemeClr val="bg1"/>
          </a:solidFill>
          <a:ln>
            <a:noFill/>
            <a:headEnd type="none" w="med" len="med"/>
            <a:tailEnd type="none" w="med" len="med"/>
          </a:ln>
          <a:effectLst>
            <a:outerShdw blurRad="88900" dist="38100" dir="2700000" sx="101000" sy="101000" algn="ctr" rotWithShape="0">
              <a:srgbClr val="000000">
                <a:alpha val="15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a:ea typeface="+mn-ea"/>
              <a:cs typeface="Segoe UI" pitchFamily="34" charset="0"/>
            </a:endParaRPr>
          </a:p>
        </p:txBody>
      </p:sp>
      <p:sp>
        <p:nvSpPr>
          <p:cNvPr id="31" name="TextBox 30">
            <a:extLst>
              <a:ext uri="{FF2B5EF4-FFF2-40B4-BE49-F238E27FC236}">
                <a16:creationId xmlns:a16="http://schemas.microsoft.com/office/drawing/2014/main" id="{7E8D6E67-0642-B05B-B263-354507F88F63}"/>
              </a:ext>
            </a:extLst>
          </p:cNvPr>
          <p:cNvSpPr txBox="1"/>
          <p:nvPr/>
        </p:nvSpPr>
        <p:spPr>
          <a:xfrm>
            <a:off x="1144137" y="2630052"/>
            <a:ext cx="2736839" cy="523220"/>
          </a:xfrm>
          <a:prstGeom prst="rect">
            <a:avLst/>
          </a:prstGeom>
          <a:noFill/>
        </p:spPr>
        <p:txBody>
          <a:bodyPr wrap="none" lIns="274320" tIns="0" rIns="0" bIns="0" rtlCol="0">
            <a:spAutoFit/>
          </a:bodyPr>
          <a:lstStyle/>
          <a:p>
            <a:pPr marL="0" marR="0" lvl="0" indent="0" algn="l" defTabSz="89635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j-lt"/>
                <a:ea typeface="+mn-ea"/>
                <a:cs typeface="Segoe UI" panose="020B0502040204020203" pitchFamily="34" charset="0"/>
              </a:rPr>
              <a:t>Azure SQL Workshop</a:t>
            </a:r>
          </a:p>
          <a:p>
            <a:pPr marL="0" marR="0" lvl="0" indent="0" algn="l" defTabSz="896350" rtl="0" eaLnBrk="1" fontAlgn="auto" latinLnBrk="0" hangingPunct="1">
              <a:lnSpc>
                <a:spcPct val="100000"/>
              </a:lnSpc>
              <a:spcBef>
                <a:spcPts val="0"/>
              </a:spcBef>
              <a:spcAft>
                <a:spcPts val="0"/>
              </a:spcAft>
              <a:buClrTx/>
              <a:buSzTx/>
              <a:buFontTx/>
              <a:buNone/>
              <a:tabLst/>
              <a:defRPr/>
            </a:pPr>
            <a:r>
              <a:rPr lang="en-US" sz="1400" dirty="0">
                <a:solidFill>
                  <a:srgbClr val="0078D4"/>
                </a:solidFill>
                <a:latin typeface="Segoe UI"/>
              </a:rPr>
              <a:t>aka.ms/azuresqlworkshop</a:t>
            </a:r>
            <a:endParaRPr kumimoji="0" lang="en-US" sz="1400" b="0" i="0" u="none" strike="noStrike" kern="1200" cap="none" spc="0" normalizeH="0" baseline="0" noProof="0" dirty="0">
              <a:ln>
                <a:noFill/>
              </a:ln>
              <a:solidFill>
                <a:srgbClr val="0078D4"/>
              </a:solidFill>
              <a:effectLst/>
              <a:uLnTx/>
              <a:uFillTx/>
              <a:latin typeface="Segoe UI"/>
              <a:ea typeface="+mn-ea"/>
              <a:cs typeface="+mn-cs"/>
            </a:endParaRPr>
          </a:p>
        </p:txBody>
      </p:sp>
      <p:sp>
        <p:nvSpPr>
          <p:cNvPr id="30" name="Rectangle: Rounded Corners 29">
            <a:extLst>
              <a:ext uri="{FF2B5EF4-FFF2-40B4-BE49-F238E27FC236}">
                <a16:creationId xmlns:a16="http://schemas.microsoft.com/office/drawing/2014/main" id="{994BC6ED-CE41-4574-69ED-F97BF9C4066F}"/>
              </a:ext>
            </a:extLst>
          </p:cNvPr>
          <p:cNvSpPr/>
          <p:nvPr/>
        </p:nvSpPr>
        <p:spPr bwMode="auto">
          <a:xfrm>
            <a:off x="495737" y="2552073"/>
            <a:ext cx="648400" cy="648400"/>
          </a:xfrm>
          <a:prstGeom prst="roundRect">
            <a:avLst>
              <a:gd name="adj" fmla="val 9812"/>
            </a:avLst>
          </a:prstGeom>
          <a:solidFill>
            <a:schemeClr val="bg1"/>
          </a:solidFill>
          <a:ln>
            <a:noFill/>
            <a:headEnd type="none" w="med" len="med"/>
            <a:tailEnd type="none" w="med" len="med"/>
          </a:ln>
          <a:effectLst>
            <a:outerShdw blurRad="88900" dist="38100" dir="2700000" sx="101000" sy="101000" algn="ctr" rotWithShape="0">
              <a:srgbClr val="000000">
                <a:alpha val="15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a:ea typeface="+mn-ea"/>
              <a:cs typeface="Segoe UI" pitchFamily="34" charset="0"/>
            </a:endParaRPr>
          </a:p>
        </p:txBody>
      </p:sp>
      <p:grpSp>
        <p:nvGrpSpPr>
          <p:cNvPr id="5" name="Group 4">
            <a:extLst>
              <a:ext uri="{FF2B5EF4-FFF2-40B4-BE49-F238E27FC236}">
                <a16:creationId xmlns:a16="http://schemas.microsoft.com/office/drawing/2014/main" id="{13337071-3189-6F32-F1F9-8666167A5CBE}"/>
              </a:ext>
              <a:ext uri="{C183D7F6-B498-43B3-948B-1728B52AA6E4}">
                <adec:decorative xmlns:adec="http://schemas.microsoft.com/office/drawing/2017/decorative" val="1"/>
              </a:ext>
            </a:extLst>
          </p:cNvPr>
          <p:cNvGrpSpPr/>
          <p:nvPr/>
        </p:nvGrpSpPr>
        <p:grpSpPr>
          <a:xfrm>
            <a:off x="495737" y="3420289"/>
            <a:ext cx="648400" cy="648400"/>
            <a:chOff x="588263" y="3045425"/>
            <a:chExt cx="648400" cy="648400"/>
          </a:xfrm>
        </p:grpSpPr>
        <p:sp>
          <p:nvSpPr>
            <p:cNvPr id="60" name="Rectangle: Rounded Corners 59">
              <a:extLst>
                <a:ext uri="{FF2B5EF4-FFF2-40B4-BE49-F238E27FC236}">
                  <a16:creationId xmlns:a16="http://schemas.microsoft.com/office/drawing/2014/main" id="{A1EB36E5-64D2-CCF0-328D-36FE2BA88BB9}"/>
                </a:ext>
              </a:extLst>
            </p:cNvPr>
            <p:cNvSpPr/>
            <p:nvPr/>
          </p:nvSpPr>
          <p:spPr bwMode="auto">
            <a:xfrm>
              <a:off x="588263" y="3045425"/>
              <a:ext cx="648400" cy="648400"/>
            </a:xfrm>
            <a:prstGeom prst="roundRect">
              <a:avLst>
                <a:gd name="adj" fmla="val 9812"/>
              </a:avLst>
            </a:prstGeom>
            <a:solidFill>
              <a:schemeClr val="bg1"/>
            </a:solidFill>
            <a:ln>
              <a:noFill/>
              <a:headEnd type="none" w="med" len="med"/>
              <a:tailEnd type="none" w="med" len="med"/>
            </a:ln>
            <a:effectLst>
              <a:outerShdw blurRad="88900" dist="38100" dir="2700000" sx="101000" sy="101000" algn="ctr" rotWithShape="0">
                <a:srgbClr val="000000">
                  <a:alpha val="15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a:ea typeface="+mn-ea"/>
                <a:cs typeface="Segoe UI" pitchFamily="34" charset="0"/>
              </a:endParaRPr>
            </a:p>
          </p:txBody>
        </p:sp>
        <p:sp>
          <p:nvSpPr>
            <p:cNvPr id="1024" name="Graphic 61">
              <a:extLst>
                <a:ext uri="{FF2B5EF4-FFF2-40B4-BE49-F238E27FC236}">
                  <a16:creationId xmlns:a16="http://schemas.microsoft.com/office/drawing/2014/main" id="{26078B98-F4F0-DCEC-3D9C-967BCC23A5CD}"/>
                </a:ext>
              </a:extLst>
            </p:cNvPr>
            <p:cNvSpPr/>
            <p:nvPr/>
          </p:nvSpPr>
          <p:spPr>
            <a:xfrm>
              <a:off x="762605" y="3238501"/>
              <a:ext cx="299716" cy="262250"/>
            </a:xfrm>
            <a:custGeom>
              <a:avLst/>
              <a:gdLst>
                <a:gd name="connsiteX0" fmla="*/ 0 w 190500"/>
                <a:gd name="connsiteY0" fmla="*/ 45244 h 166687"/>
                <a:gd name="connsiteX1" fmla="*/ 45244 w 190500"/>
                <a:gd name="connsiteY1" fmla="*/ 0 h 166687"/>
                <a:gd name="connsiteX2" fmla="*/ 140494 w 190500"/>
                <a:gd name="connsiteY2" fmla="*/ 0 h 166687"/>
                <a:gd name="connsiteX3" fmla="*/ 161925 w 190500"/>
                <a:gd name="connsiteY3" fmla="*/ 21431 h 166687"/>
                <a:gd name="connsiteX4" fmla="*/ 161925 w 190500"/>
                <a:gd name="connsiteY4" fmla="*/ 23813 h 166687"/>
                <a:gd name="connsiteX5" fmla="*/ 54769 w 190500"/>
                <a:gd name="connsiteY5" fmla="*/ 23813 h 166687"/>
                <a:gd name="connsiteX6" fmla="*/ 23813 w 190500"/>
                <a:gd name="connsiteY6" fmla="*/ 54769 h 166687"/>
                <a:gd name="connsiteX7" fmla="*/ 23813 w 190500"/>
                <a:gd name="connsiteY7" fmla="*/ 133350 h 166687"/>
                <a:gd name="connsiteX8" fmla="*/ 21431 w 190500"/>
                <a:gd name="connsiteY8" fmla="*/ 133350 h 166687"/>
                <a:gd name="connsiteX9" fmla="*/ 0 w 190500"/>
                <a:gd name="connsiteY9" fmla="*/ 111919 h 166687"/>
                <a:gd name="connsiteX10" fmla="*/ 0 w 190500"/>
                <a:gd name="connsiteY10" fmla="*/ 45244 h 166687"/>
                <a:gd name="connsiteX11" fmla="*/ 54769 w 190500"/>
                <a:gd name="connsiteY11" fmla="*/ 33338 h 166687"/>
                <a:gd name="connsiteX12" fmla="*/ 33338 w 190500"/>
                <a:gd name="connsiteY12" fmla="*/ 54769 h 166687"/>
                <a:gd name="connsiteX13" fmla="*/ 33338 w 190500"/>
                <a:gd name="connsiteY13" fmla="*/ 145256 h 166687"/>
                <a:gd name="connsiteX14" fmla="*/ 54769 w 190500"/>
                <a:gd name="connsiteY14" fmla="*/ 166688 h 166687"/>
                <a:gd name="connsiteX15" fmla="*/ 169069 w 190500"/>
                <a:gd name="connsiteY15" fmla="*/ 166688 h 166687"/>
                <a:gd name="connsiteX16" fmla="*/ 190500 w 190500"/>
                <a:gd name="connsiteY16" fmla="*/ 145256 h 166687"/>
                <a:gd name="connsiteX17" fmla="*/ 190500 w 190500"/>
                <a:gd name="connsiteY17" fmla="*/ 54769 h 166687"/>
                <a:gd name="connsiteX18" fmla="*/ 169069 w 190500"/>
                <a:gd name="connsiteY18" fmla="*/ 33338 h 166687"/>
                <a:gd name="connsiteX19" fmla="*/ 54769 w 190500"/>
                <a:gd name="connsiteY19" fmla="*/ 33338 h 166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0500" h="166687">
                  <a:moveTo>
                    <a:pt x="0" y="45244"/>
                  </a:moveTo>
                  <a:cubicBezTo>
                    <a:pt x="0" y="20256"/>
                    <a:pt x="20256" y="0"/>
                    <a:pt x="45244" y="0"/>
                  </a:cubicBezTo>
                  <a:lnTo>
                    <a:pt x="140494" y="0"/>
                  </a:lnTo>
                  <a:cubicBezTo>
                    <a:pt x="152330" y="0"/>
                    <a:pt x="161925" y="9595"/>
                    <a:pt x="161925" y="21431"/>
                  </a:cubicBezTo>
                  <a:lnTo>
                    <a:pt x="161925" y="23813"/>
                  </a:lnTo>
                  <a:lnTo>
                    <a:pt x="54769" y="23813"/>
                  </a:lnTo>
                  <a:cubicBezTo>
                    <a:pt x="37672" y="23813"/>
                    <a:pt x="23813" y="37672"/>
                    <a:pt x="23813" y="54769"/>
                  </a:cubicBezTo>
                  <a:lnTo>
                    <a:pt x="23813" y="133350"/>
                  </a:lnTo>
                  <a:lnTo>
                    <a:pt x="21431" y="133350"/>
                  </a:lnTo>
                  <a:cubicBezTo>
                    <a:pt x="9595" y="133350"/>
                    <a:pt x="0" y="123755"/>
                    <a:pt x="0" y="111919"/>
                  </a:cubicBezTo>
                  <a:lnTo>
                    <a:pt x="0" y="45244"/>
                  </a:lnTo>
                  <a:close/>
                  <a:moveTo>
                    <a:pt x="54769" y="33338"/>
                  </a:moveTo>
                  <a:cubicBezTo>
                    <a:pt x="42933" y="33338"/>
                    <a:pt x="33338" y="42933"/>
                    <a:pt x="33338" y="54769"/>
                  </a:cubicBezTo>
                  <a:lnTo>
                    <a:pt x="33338" y="145256"/>
                  </a:lnTo>
                  <a:cubicBezTo>
                    <a:pt x="33338" y="157092"/>
                    <a:pt x="42933" y="166688"/>
                    <a:pt x="54769" y="166688"/>
                  </a:cubicBezTo>
                  <a:lnTo>
                    <a:pt x="169069" y="166688"/>
                  </a:lnTo>
                  <a:cubicBezTo>
                    <a:pt x="180905" y="166688"/>
                    <a:pt x="190500" y="157092"/>
                    <a:pt x="190500" y="145256"/>
                  </a:cubicBezTo>
                  <a:lnTo>
                    <a:pt x="190500" y="54769"/>
                  </a:lnTo>
                  <a:cubicBezTo>
                    <a:pt x="190500" y="42933"/>
                    <a:pt x="180905" y="33338"/>
                    <a:pt x="169069" y="33338"/>
                  </a:cubicBezTo>
                  <a:lnTo>
                    <a:pt x="54769" y="33338"/>
                  </a:lnTo>
                  <a:close/>
                </a:path>
              </a:pathLst>
            </a:custGeom>
            <a:gradFill>
              <a:gsLst>
                <a:gs pos="0">
                  <a:schemeClr val="accent1"/>
                </a:gs>
                <a:gs pos="100000">
                  <a:schemeClr val="accent2"/>
                </a:gs>
              </a:gsLst>
              <a:lin ang="54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ea typeface="+mn-ea"/>
                <a:cs typeface="+mn-cs"/>
              </a:endParaRPr>
            </a:p>
          </p:txBody>
        </p:sp>
      </p:grpSp>
      <p:sp>
        <p:nvSpPr>
          <p:cNvPr id="1025" name="TextBox 1024">
            <a:extLst>
              <a:ext uri="{FF2B5EF4-FFF2-40B4-BE49-F238E27FC236}">
                <a16:creationId xmlns:a16="http://schemas.microsoft.com/office/drawing/2014/main" id="{F0B6030F-7D7E-1BD4-A721-AFEED232B2FB}"/>
              </a:ext>
            </a:extLst>
          </p:cNvPr>
          <p:cNvSpPr txBox="1"/>
          <p:nvPr/>
        </p:nvSpPr>
        <p:spPr>
          <a:xfrm>
            <a:off x="1144137" y="3498267"/>
            <a:ext cx="3177793" cy="523220"/>
          </a:xfrm>
          <a:prstGeom prst="rect">
            <a:avLst/>
          </a:prstGeom>
          <a:noFill/>
        </p:spPr>
        <p:txBody>
          <a:bodyPr wrap="none" lIns="274320" tIns="0" rIns="0" bIns="0" rtlCol="0">
            <a:spAutoFit/>
          </a:bodyPr>
          <a:lstStyle/>
          <a:p>
            <a:pPr marL="0" marR="0" lvl="0" indent="0" algn="l" defTabSz="89635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j-lt"/>
                <a:ea typeface="+mn-ea"/>
                <a:cs typeface="Segoe UI" panose="020B0502040204020203" pitchFamily="34" charset="0"/>
              </a:rPr>
              <a:t>Azure SQL Fundamentals</a:t>
            </a:r>
          </a:p>
          <a:p>
            <a:pPr marL="0" marR="0" lvl="0" indent="0" algn="l" defTabSz="896350" rtl="0" eaLnBrk="1" fontAlgn="auto" latinLnBrk="0" hangingPunct="1">
              <a:lnSpc>
                <a:spcPct val="100000"/>
              </a:lnSpc>
              <a:spcBef>
                <a:spcPts val="0"/>
              </a:spcBef>
              <a:spcAft>
                <a:spcPts val="0"/>
              </a:spcAft>
              <a:buClrTx/>
              <a:buSzTx/>
              <a:buFontTx/>
              <a:buNone/>
              <a:tabLst/>
              <a:defRPr/>
            </a:pPr>
            <a:r>
              <a:rPr lang="en-US" sz="1400" dirty="0">
                <a:solidFill>
                  <a:srgbClr val="0078D4"/>
                </a:solidFill>
                <a:latin typeface="Segoe UI"/>
              </a:rPr>
              <a:t>aka.ms/azuresqlfundamentals</a:t>
            </a:r>
            <a:endParaRPr kumimoji="0" lang="en-US" sz="1400" b="0" i="0" u="none" strike="noStrike" kern="1200" cap="none" spc="0" normalizeH="0" baseline="0" noProof="0" dirty="0">
              <a:ln>
                <a:noFill/>
              </a:ln>
              <a:solidFill>
                <a:srgbClr val="0078D4"/>
              </a:solidFill>
              <a:effectLst/>
              <a:uLnTx/>
              <a:uFillTx/>
              <a:latin typeface="Segoe UI"/>
              <a:ea typeface="+mn-ea"/>
              <a:cs typeface="+mn-cs"/>
            </a:endParaRPr>
          </a:p>
        </p:txBody>
      </p:sp>
      <p:sp>
        <p:nvSpPr>
          <p:cNvPr id="1029" name="TextBox 1028">
            <a:extLst>
              <a:ext uri="{FF2B5EF4-FFF2-40B4-BE49-F238E27FC236}">
                <a16:creationId xmlns:a16="http://schemas.microsoft.com/office/drawing/2014/main" id="{207EF5CC-9A9B-FFCC-E384-E35D313738A1}"/>
              </a:ext>
            </a:extLst>
          </p:cNvPr>
          <p:cNvSpPr txBox="1"/>
          <p:nvPr/>
        </p:nvSpPr>
        <p:spPr>
          <a:xfrm>
            <a:off x="1144137" y="4366482"/>
            <a:ext cx="2667782" cy="523220"/>
          </a:xfrm>
          <a:prstGeom prst="rect">
            <a:avLst/>
          </a:prstGeom>
          <a:noFill/>
        </p:spPr>
        <p:txBody>
          <a:bodyPr wrap="none" lIns="274320" tIns="0" rIns="0" bIns="0" rtlCol="0">
            <a:spAutoFit/>
          </a:bodyPr>
          <a:lstStyle/>
          <a:p>
            <a:pPr marL="0" marR="0" lvl="0" indent="0" algn="l" defTabSz="896350" rtl="0" eaLnBrk="1" fontAlgn="auto" latinLnBrk="0" hangingPunct="1">
              <a:lnSpc>
                <a:spcPct val="100000"/>
              </a:lnSpc>
              <a:spcBef>
                <a:spcPts val="0"/>
              </a:spcBef>
              <a:spcAft>
                <a:spcPts val="0"/>
              </a:spcAft>
              <a:buClrTx/>
              <a:buSzTx/>
              <a:buFontTx/>
              <a:buNone/>
              <a:tabLst/>
              <a:defRPr/>
            </a:pPr>
            <a:r>
              <a:rPr lang="en-US" sz="2000" dirty="0">
                <a:solidFill>
                  <a:srgbClr val="000000"/>
                </a:solidFill>
                <a:latin typeface="+mj-lt"/>
                <a:cs typeface="Segoe UI" panose="020B0502040204020203" pitchFamily="34" charset="0"/>
              </a:rPr>
              <a:t>Watch Data Exposed</a:t>
            </a:r>
            <a:endParaRPr kumimoji="0" lang="en-US" sz="2000" b="0" i="0" u="none" strike="noStrike" kern="1200" cap="none" spc="0" normalizeH="0" baseline="0" noProof="0" dirty="0">
              <a:ln>
                <a:noFill/>
              </a:ln>
              <a:solidFill>
                <a:srgbClr val="000000"/>
              </a:solidFill>
              <a:effectLst/>
              <a:uLnTx/>
              <a:uFillTx/>
              <a:latin typeface="+mj-lt"/>
              <a:ea typeface="+mn-ea"/>
              <a:cs typeface="Segoe UI" panose="020B0502040204020203" pitchFamily="34" charset="0"/>
            </a:endParaRPr>
          </a:p>
          <a:p>
            <a:pPr marL="0" marR="0" lvl="0" indent="0" algn="l" defTabSz="896350" rtl="0" eaLnBrk="1" fontAlgn="auto" latinLnBrk="0" hangingPunct="1">
              <a:lnSpc>
                <a:spcPct val="100000"/>
              </a:lnSpc>
              <a:spcBef>
                <a:spcPts val="0"/>
              </a:spcBef>
              <a:spcAft>
                <a:spcPts val="0"/>
              </a:spcAft>
              <a:buClrTx/>
              <a:buSzTx/>
              <a:buFontTx/>
              <a:buNone/>
              <a:tabLst/>
              <a:defRPr/>
            </a:pPr>
            <a:r>
              <a:rPr lang="en-US" sz="1400" dirty="0">
                <a:solidFill>
                  <a:srgbClr val="0078D4"/>
                </a:solidFill>
                <a:latin typeface="Segoe UI"/>
              </a:rPr>
              <a:t>aka.ms/dataexposed</a:t>
            </a:r>
            <a:endParaRPr kumimoji="0" lang="en-US" sz="1400" b="0" i="0" u="none" strike="noStrike" kern="1200" cap="none" spc="0" normalizeH="0" baseline="0" noProof="0" dirty="0">
              <a:ln>
                <a:noFill/>
              </a:ln>
              <a:solidFill>
                <a:srgbClr val="0078D4"/>
              </a:solidFill>
              <a:effectLst/>
              <a:uLnTx/>
              <a:uFillTx/>
              <a:latin typeface="Segoe UI"/>
              <a:ea typeface="+mn-ea"/>
              <a:cs typeface="+mn-cs"/>
            </a:endParaRPr>
          </a:p>
        </p:txBody>
      </p:sp>
      <p:sp>
        <p:nvSpPr>
          <p:cNvPr id="1028" name="Rectangle: Rounded Corners 1027">
            <a:extLst>
              <a:ext uri="{FF2B5EF4-FFF2-40B4-BE49-F238E27FC236}">
                <a16:creationId xmlns:a16="http://schemas.microsoft.com/office/drawing/2014/main" id="{225FFE2A-7B34-B8A3-1AF1-EAB9C136C26A}"/>
              </a:ext>
            </a:extLst>
          </p:cNvPr>
          <p:cNvSpPr/>
          <p:nvPr/>
        </p:nvSpPr>
        <p:spPr bwMode="auto">
          <a:xfrm>
            <a:off x="495737" y="4288504"/>
            <a:ext cx="648400" cy="648400"/>
          </a:xfrm>
          <a:prstGeom prst="roundRect">
            <a:avLst>
              <a:gd name="adj" fmla="val 9812"/>
            </a:avLst>
          </a:prstGeom>
          <a:solidFill>
            <a:schemeClr val="bg1"/>
          </a:solidFill>
          <a:ln>
            <a:noFill/>
            <a:headEnd type="none" w="med" len="med"/>
            <a:tailEnd type="none" w="med" len="med"/>
          </a:ln>
          <a:effectLst>
            <a:outerShdw blurRad="88900" dist="38100" dir="2700000" sx="101000" sy="101000" algn="ctr" rotWithShape="0">
              <a:srgbClr val="000000">
                <a:alpha val="15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a:ea typeface="+mn-ea"/>
              <a:cs typeface="Segoe UI" pitchFamily="34" charset="0"/>
            </a:endParaRPr>
          </a:p>
        </p:txBody>
      </p:sp>
      <p:pic>
        <p:nvPicPr>
          <p:cNvPr id="1026" name="Picture 2">
            <a:extLst>
              <a:ext uri="{FF2B5EF4-FFF2-40B4-BE49-F238E27FC236}">
                <a16:creationId xmlns:a16="http://schemas.microsoft.com/office/drawing/2014/main" id="{F579DE3E-70DE-4B49-BB47-034BB07BA9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876" y="4461709"/>
            <a:ext cx="507220" cy="28473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8E5DD4BE-44B6-55F9-4C40-CDAB1BA603F6}"/>
              </a:ext>
            </a:extLst>
          </p:cNvPr>
          <p:cNvSpPr txBox="1"/>
          <p:nvPr/>
        </p:nvSpPr>
        <p:spPr>
          <a:xfrm>
            <a:off x="1134382" y="5260847"/>
            <a:ext cx="3953133" cy="707886"/>
          </a:xfrm>
          <a:prstGeom prst="rect">
            <a:avLst/>
          </a:prstGeom>
          <a:noFill/>
        </p:spPr>
        <p:txBody>
          <a:bodyPr wrap="none" lIns="274320" tIns="0" rIns="0" bIns="0" rtlCol="0">
            <a:spAutoFit/>
          </a:bodyPr>
          <a:lstStyle/>
          <a:p>
            <a:pPr marL="0" marR="0" lvl="0" indent="0" algn="l" defTabSz="89635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j-lt"/>
                <a:ea typeface="+mn-ea"/>
                <a:cs typeface="Segoe UI" panose="020B0502040204020203" pitchFamily="34" charset="0"/>
              </a:rPr>
              <a:t>See more videos from our team</a:t>
            </a:r>
          </a:p>
          <a:p>
            <a:pPr marL="0" marR="0" lvl="0" indent="0" algn="l" defTabSz="896350" rtl="0" eaLnBrk="1" fontAlgn="auto" latinLnBrk="0" hangingPunct="1">
              <a:lnSpc>
                <a:spcPct val="100000"/>
              </a:lnSpc>
              <a:spcBef>
                <a:spcPts val="0"/>
              </a:spcBef>
              <a:spcAft>
                <a:spcPts val="0"/>
              </a:spcAft>
              <a:buClrTx/>
              <a:buSzTx/>
              <a:buFontTx/>
              <a:buNone/>
              <a:tabLst/>
              <a:defRPr/>
            </a:pPr>
            <a:r>
              <a:rPr lang="en-US" sz="1400" dirty="0">
                <a:solidFill>
                  <a:srgbClr val="0078D4"/>
                </a:solidFill>
                <a:latin typeface="Segoe UI"/>
              </a:rPr>
              <a:t>aka.ms/azuresqlyt</a:t>
            </a:r>
          </a:p>
          <a:p>
            <a:pPr marL="0" marR="0" lvl="0" indent="0" algn="l" defTabSz="89635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78D4"/>
              </a:solidFill>
              <a:effectLst/>
              <a:uLnTx/>
              <a:uFillTx/>
              <a:latin typeface="Segoe UI"/>
              <a:ea typeface="+mn-ea"/>
              <a:cs typeface="+mn-cs"/>
            </a:endParaRPr>
          </a:p>
        </p:txBody>
      </p:sp>
      <p:sp>
        <p:nvSpPr>
          <p:cNvPr id="13" name="Rectangle: Rounded Corners 12">
            <a:extLst>
              <a:ext uri="{FF2B5EF4-FFF2-40B4-BE49-F238E27FC236}">
                <a16:creationId xmlns:a16="http://schemas.microsoft.com/office/drawing/2014/main" id="{B665BBF8-0D4B-5FBC-DF49-934CC9B3BFBF}"/>
              </a:ext>
            </a:extLst>
          </p:cNvPr>
          <p:cNvSpPr/>
          <p:nvPr/>
        </p:nvSpPr>
        <p:spPr bwMode="auto">
          <a:xfrm>
            <a:off x="495737" y="6072136"/>
            <a:ext cx="648400" cy="648400"/>
          </a:xfrm>
          <a:prstGeom prst="roundRect">
            <a:avLst>
              <a:gd name="adj" fmla="val 9812"/>
            </a:avLst>
          </a:prstGeom>
          <a:solidFill>
            <a:schemeClr val="bg1"/>
          </a:solidFill>
          <a:ln>
            <a:noFill/>
            <a:headEnd type="none" w="med" len="med"/>
            <a:tailEnd type="none" w="med" len="med"/>
          </a:ln>
          <a:effectLst>
            <a:outerShdw blurRad="88900" dist="38100" dir="2700000" sx="101000" sy="101000" algn="ctr" rotWithShape="0">
              <a:srgbClr val="000000">
                <a:alpha val="15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a:ea typeface="+mn-ea"/>
              <a:cs typeface="Segoe UI" pitchFamily="34" charset="0"/>
            </a:endParaRPr>
          </a:p>
        </p:txBody>
      </p:sp>
      <p:sp>
        <p:nvSpPr>
          <p:cNvPr id="15" name="TextBox 14">
            <a:extLst>
              <a:ext uri="{FF2B5EF4-FFF2-40B4-BE49-F238E27FC236}">
                <a16:creationId xmlns:a16="http://schemas.microsoft.com/office/drawing/2014/main" id="{F1062210-B309-A340-A0D7-BF1A8A8875F8}"/>
              </a:ext>
            </a:extLst>
          </p:cNvPr>
          <p:cNvSpPr txBox="1"/>
          <p:nvPr/>
        </p:nvSpPr>
        <p:spPr>
          <a:xfrm>
            <a:off x="1144137" y="6150114"/>
            <a:ext cx="3260188" cy="707886"/>
          </a:xfrm>
          <a:prstGeom prst="rect">
            <a:avLst/>
          </a:prstGeom>
          <a:noFill/>
        </p:spPr>
        <p:txBody>
          <a:bodyPr wrap="none" lIns="274320" tIns="0" rIns="0" bIns="0" rtlCol="0">
            <a:spAutoFit/>
          </a:bodyPr>
          <a:lstStyle/>
          <a:p>
            <a:pPr marL="0" marR="0" lvl="0" indent="0" algn="l" defTabSz="89635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j-lt"/>
                <a:ea typeface="+mn-ea"/>
                <a:cs typeface="Segoe UI" panose="020B0502040204020203" pitchFamily="34" charset="0"/>
              </a:rPr>
              <a:t>Follow us on social media</a:t>
            </a:r>
          </a:p>
          <a:p>
            <a:pPr marL="0" marR="0" lvl="0" indent="0" algn="l" defTabSz="896350" rtl="0" eaLnBrk="1" fontAlgn="auto" latinLnBrk="0" hangingPunct="1">
              <a:lnSpc>
                <a:spcPct val="100000"/>
              </a:lnSpc>
              <a:spcBef>
                <a:spcPts val="0"/>
              </a:spcBef>
              <a:spcAft>
                <a:spcPts val="0"/>
              </a:spcAft>
              <a:buClrTx/>
              <a:buSzTx/>
              <a:buFontTx/>
              <a:buNone/>
              <a:tabLst/>
              <a:defRPr/>
            </a:pPr>
            <a:r>
              <a:rPr lang="en-US" sz="1400" dirty="0">
                <a:solidFill>
                  <a:srgbClr val="0078D4"/>
                </a:solidFill>
                <a:latin typeface="Segoe UI"/>
              </a:rPr>
              <a:t>aka.ms/azuresqltwitter</a:t>
            </a:r>
          </a:p>
          <a:p>
            <a:pPr marL="0" marR="0" lvl="0" indent="0" algn="l" defTabSz="89635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78D4"/>
              </a:solidFill>
              <a:effectLst/>
              <a:uLnTx/>
              <a:uFillTx/>
              <a:latin typeface="Segoe UI"/>
              <a:ea typeface="+mn-ea"/>
              <a:cs typeface="+mn-cs"/>
            </a:endParaRPr>
          </a:p>
        </p:txBody>
      </p:sp>
      <p:sp>
        <p:nvSpPr>
          <p:cNvPr id="17" name="Graphic 1044">
            <a:extLst>
              <a:ext uri="{FF2B5EF4-FFF2-40B4-BE49-F238E27FC236}">
                <a16:creationId xmlns:a16="http://schemas.microsoft.com/office/drawing/2014/main" id="{BE90B9BB-A15E-3AD7-7536-112B0949A03B}"/>
              </a:ext>
            </a:extLst>
          </p:cNvPr>
          <p:cNvSpPr/>
          <p:nvPr/>
        </p:nvSpPr>
        <p:spPr>
          <a:xfrm>
            <a:off x="651355" y="1865197"/>
            <a:ext cx="307698" cy="285720"/>
          </a:xfrm>
          <a:custGeom>
            <a:avLst/>
            <a:gdLst>
              <a:gd name="connsiteX0" fmla="*/ 0 w 266700"/>
              <a:gd name="connsiteY0" fmla="*/ 30956 h 247650"/>
              <a:gd name="connsiteX1" fmla="*/ 30956 w 266700"/>
              <a:gd name="connsiteY1" fmla="*/ 0 h 247650"/>
              <a:gd name="connsiteX2" fmla="*/ 235744 w 266700"/>
              <a:gd name="connsiteY2" fmla="*/ 0 h 247650"/>
              <a:gd name="connsiteX3" fmla="*/ 266700 w 266700"/>
              <a:gd name="connsiteY3" fmla="*/ 30956 h 247650"/>
              <a:gd name="connsiteX4" fmla="*/ 266700 w 266700"/>
              <a:gd name="connsiteY4" fmla="*/ 178594 h 247650"/>
              <a:gd name="connsiteX5" fmla="*/ 235744 w 266700"/>
              <a:gd name="connsiteY5" fmla="*/ 209550 h 247650"/>
              <a:gd name="connsiteX6" fmla="*/ 171506 w 266700"/>
              <a:gd name="connsiteY6" fmla="*/ 209550 h 247650"/>
              <a:gd name="connsiteX7" fmla="*/ 171506 w 266700"/>
              <a:gd name="connsiteY7" fmla="*/ 228611 h 247650"/>
              <a:gd name="connsiteX8" fmla="*/ 200065 w 266700"/>
              <a:gd name="connsiteY8" fmla="*/ 228611 h 247650"/>
              <a:gd name="connsiteX9" fmla="*/ 209590 w 266700"/>
              <a:gd name="connsiteY9" fmla="*/ 238130 h 247650"/>
              <a:gd name="connsiteX10" fmla="*/ 200066 w 266700"/>
              <a:gd name="connsiteY10" fmla="*/ 247649 h 247650"/>
              <a:gd name="connsiteX11" fmla="*/ 66789 w 266700"/>
              <a:gd name="connsiteY11" fmla="*/ 247650 h 247650"/>
              <a:gd name="connsiteX12" fmla="*/ 57264 w 266700"/>
              <a:gd name="connsiteY12" fmla="*/ 238132 h 247650"/>
              <a:gd name="connsiteX13" fmla="*/ 66789 w 266700"/>
              <a:gd name="connsiteY13" fmla="*/ 228612 h 247650"/>
              <a:gd name="connsiteX14" fmla="*/ 95345 w 266700"/>
              <a:gd name="connsiteY14" fmla="*/ 228612 h 247650"/>
              <a:gd name="connsiteX15" fmla="*/ 95345 w 266700"/>
              <a:gd name="connsiteY15" fmla="*/ 209550 h 247650"/>
              <a:gd name="connsiteX16" fmla="*/ 30956 w 266700"/>
              <a:gd name="connsiteY16" fmla="*/ 209550 h 247650"/>
              <a:gd name="connsiteX17" fmla="*/ 0 w 266700"/>
              <a:gd name="connsiteY17" fmla="*/ 178594 h 247650"/>
              <a:gd name="connsiteX18" fmla="*/ 0 w 266700"/>
              <a:gd name="connsiteY18" fmla="*/ 30956 h 247650"/>
              <a:gd name="connsiteX19" fmla="*/ 114395 w 266700"/>
              <a:gd name="connsiteY19" fmla="*/ 209550 h 247650"/>
              <a:gd name="connsiteX20" fmla="*/ 114395 w 266700"/>
              <a:gd name="connsiteY20" fmla="*/ 228612 h 247650"/>
              <a:gd name="connsiteX21" fmla="*/ 152456 w 266700"/>
              <a:gd name="connsiteY21" fmla="*/ 228612 h 247650"/>
              <a:gd name="connsiteX22" fmla="*/ 152456 w 266700"/>
              <a:gd name="connsiteY22" fmla="*/ 209550 h 247650"/>
              <a:gd name="connsiteX23" fmla="*/ 114395 w 266700"/>
              <a:gd name="connsiteY23" fmla="*/ 20955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66700" h="247650">
                <a:moveTo>
                  <a:pt x="0" y="30956"/>
                </a:moveTo>
                <a:cubicBezTo>
                  <a:pt x="0" y="13860"/>
                  <a:pt x="13860" y="0"/>
                  <a:pt x="30956" y="0"/>
                </a:cubicBezTo>
                <a:lnTo>
                  <a:pt x="235744" y="0"/>
                </a:lnTo>
                <a:cubicBezTo>
                  <a:pt x="252840" y="0"/>
                  <a:pt x="266700" y="13860"/>
                  <a:pt x="266700" y="30956"/>
                </a:cubicBezTo>
                <a:lnTo>
                  <a:pt x="266700" y="178594"/>
                </a:lnTo>
                <a:cubicBezTo>
                  <a:pt x="266700" y="195690"/>
                  <a:pt x="252840" y="209550"/>
                  <a:pt x="235744" y="209550"/>
                </a:cubicBezTo>
                <a:lnTo>
                  <a:pt x="171506" y="209550"/>
                </a:lnTo>
                <a:lnTo>
                  <a:pt x="171506" y="228611"/>
                </a:lnTo>
                <a:lnTo>
                  <a:pt x="200065" y="228611"/>
                </a:lnTo>
                <a:cubicBezTo>
                  <a:pt x="205326" y="228611"/>
                  <a:pt x="209590" y="232873"/>
                  <a:pt x="209590" y="238130"/>
                </a:cubicBezTo>
                <a:cubicBezTo>
                  <a:pt x="209590" y="243388"/>
                  <a:pt x="205326" y="247649"/>
                  <a:pt x="200066" y="247649"/>
                </a:cubicBezTo>
                <a:lnTo>
                  <a:pt x="66789" y="247650"/>
                </a:lnTo>
                <a:cubicBezTo>
                  <a:pt x="61529" y="247650"/>
                  <a:pt x="57264" y="243389"/>
                  <a:pt x="57264" y="238132"/>
                </a:cubicBezTo>
                <a:cubicBezTo>
                  <a:pt x="57264" y="232875"/>
                  <a:pt x="61528" y="228612"/>
                  <a:pt x="66789" y="228612"/>
                </a:cubicBezTo>
                <a:lnTo>
                  <a:pt x="95345" y="228612"/>
                </a:lnTo>
                <a:lnTo>
                  <a:pt x="95345" y="209550"/>
                </a:lnTo>
                <a:lnTo>
                  <a:pt x="30956" y="209550"/>
                </a:lnTo>
                <a:cubicBezTo>
                  <a:pt x="13860" y="209550"/>
                  <a:pt x="0" y="195690"/>
                  <a:pt x="0" y="178594"/>
                </a:cubicBezTo>
                <a:lnTo>
                  <a:pt x="0" y="30956"/>
                </a:lnTo>
                <a:close/>
                <a:moveTo>
                  <a:pt x="114395" y="209550"/>
                </a:moveTo>
                <a:lnTo>
                  <a:pt x="114395" y="228612"/>
                </a:lnTo>
                <a:lnTo>
                  <a:pt x="152456" y="228612"/>
                </a:lnTo>
                <a:lnTo>
                  <a:pt x="152456" y="209550"/>
                </a:lnTo>
                <a:lnTo>
                  <a:pt x="114395" y="209550"/>
                </a:lnTo>
                <a:close/>
              </a:path>
            </a:pathLst>
          </a:custGeom>
          <a:gradFill>
            <a:gsLst>
              <a:gs pos="0">
                <a:schemeClr val="accent1"/>
              </a:gs>
              <a:gs pos="100000">
                <a:schemeClr val="accent2"/>
              </a:gs>
            </a:gsLst>
            <a:lin ang="5400000" scaled="1"/>
          </a:gra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ea typeface="+mn-ea"/>
              <a:cs typeface="+mn-cs"/>
            </a:endParaRPr>
          </a:p>
        </p:txBody>
      </p:sp>
      <p:pic>
        <p:nvPicPr>
          <p:cNvPr id="20" name="Graphic 19" descr="Classroom with solid fill">
            <a:extLst>
              <a:ext uri="{FF2B5EF4-FFF2-40B4-BE49-F238E27FC236}">
                <a16:creationId xmlns:a16="http://schemas.microsoft.com/office/drawing/2014/main" id="{99073F66-2149-8463-D7E1-04B9051D534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6042" y="2599303"/>
            <a:ext cx="527790" cy="527790"/>
          </a:xfrm>
          <a:prstGeom prst="rect">
            <a:avLst/>
          </a:prstGeom>
        </p:spPr>
      </p:pic>
      <p:grpSp>
        <p:nvGrpSpPr>
          <p:cNvPr id="22" name="Group 11">
            <a:extLst>
              <a:ext uri="{FF2B5EF4-FFF2-40B4-BE49-F238E27FC236}">
                <a16:creationId xmlns:a16="http://schemas.microsoft.com/office/drawing/2014/main" id="{ED2D2A50-6C97-B3D3-24AE-9EBD62F97BC8}"/>
              </a:ext>
            </a:extLst>
          </p:cNvPr>
          <p:cNvGrpSpPr>
            <a:grpSpLocks noChangeAspect="1"/>
          </p:cNvGrpSpPr>
          <p:nvPr/>
        </p:nvGrpSpPr>
        <p:grpSpPr bwMode="auto">
          <a:xfrm>
            <a:off x="651354" y="5325888"/>
            <a:ext cx="350397" cy="350397"/>
            <a:chOff x="1013" y="999"/>
            <a:chExt cx="312" cy="312"/>
          </a:xfrm>
        </p:grpSpPr>
        <p:sp>
          <p:nvSpPr>
            <p:cNvPr id="23" name="AutoShape 10">
              <a:extLst>
                <a:ext uri="{FF2B5EF4-FFF2-40B4-BE49-F238E27FC236}">
                  <a16:creationId xmlns:a16="http://schemas.microsoft.com/office/drawing/2014/main" id="{8192B100-CBC7-5FB5-7AE1-6FB1B234DCD3}"/>
                </a:ext>
              </a:extLst>
            </p:cNvPr>
            <p:cNvSpPr>
              <a:spLocks noChangeAspect="1" noChangeArrowheads="1" noTextEdit="1"/>
            </p:cNvSpPr>
            <p:nvPr/>
          </p:nvSpPr>
          <p:spPr bwMode="auto">
            <a:xfrm>
              <a:off x="1013" y="999"/>
              <a:ext cx="31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Rectangle 12">
              <a:extLst>
                <a:ext uri="{FF2B5EF4-FFF2-40B4-BE49-F238E27FC236}">
                  <a16:creationId xmlns:a16="http://schemas.microsoft.com/office/drawing/2014/main" id="{C716C4E5-0877-5815-9B93-CE5E5F4ACE14}"/>
                </a:ext>
              </a:extLst>
            </p:cNvPr>
            <p:cNvSpPr>
              <a:spLocks noChangeArrowheads="1"/>
            </p:cNvSpPr>
            <p:nvPr/>
          </p:nvSpPr>
          <p:spPr bwMode="auto">
            <a:xfrm>
              <a:off x="1013" y="999"/>
              <a:ext cx="312" cy="3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3">
              <a:extLst>
                <a:ext uri="{FF2B5EF4-FFF2-40B4-BE49-F238E27FC236}">
                  <a16:creationId xmlns:a16="http://schemas.microsoft.com/office/drawing/2014/main" id="{B6A9C9FB-C46C-C32C-EDA4-2AE3B3173DC7}"/>
                </a:ext>
              </a:extLst>
            </p:cNvPr>
            <p:cNvSpPr>
              <a:spLocks/>
            </p:cNvSpPr>
            <p:nvPr/>
          </p:nvSpPr>
          <p:spPr bwMode="auto">
            <a:xfrm>
              <a:off x="1120" y="1096"/>
              <a:ext cx="98" cy="117"/>
            </a:xfrm>
            <a:custGeom>
              <a:avLst/>
              <a:gdLst>
                <a:gd name="T0" fmla="*/ 98 w 98"/>
                <a:gd name="T1" fmla="*/ 59 h 117"/>
                <a:gd name="T2" fmla="*/ 0 w 98"/>
                <a:gd name="T3" fmla="*/ 117 h 117"/>
                <a:gd name="T4" fmla="*/ 0 w 98"/>
                <a:gd name="T5" fmla="*/ 0 h 117"/>
                <a:gd name="T6" fmla="*/ 98 w 98"/>
                <a:gd name="T7" fmla="*/ 59 h 117"/>
              </a:gdLst>
              <a:ahLst/>
              <a:cxnLst>
                <a:cxn ang="0">
                  <a:pos x="T0" y="T1"/>
                </a:cxn>
                <a:cxn ang="0">
                  <a:pos x="T2" y="T3"/>
                </a:cxn>
                <a:cxn ang="0">
                  <a:pos x="T4" y="T5"/>
                </a:cxn>
                <a:cxn ang="0">
                  <a:pos x="T6" y="T7"/>
                </a:cxn>
              </a:cxnLst>
              <a:rect l="0" t="0" r="r" b="b"/>
              <a:pathLst>
                <a:path w="98" h="117">
                  <a:moveTo>
                    <a:pt x="98" y="59"/>
                  </a:moveTo>
                  <a:lnTo>
                    <a:pt x="0" y="117"/>
                  </a:lnTo>
                  <a:lnTo>
                    <a:pt x="0" y="0"/>
                  </a:lnTo>
                  <a:lnTo>
                    <a:pt x="98" y="5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27" name="Graphic 26" descr="Connections with solid fill">
            <a:extLst>
              <a:ext uri="{FF2B5EF4-FFF2-40B4-BE49-F238E27FC236}">
                <a16:creationId xmlns:a16="http://schemas.microsoft.com/office/drawing/2014/main" id="{F7FD2A5F-6497-2EED-5E0A-B1986AF540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2265" y="6158663"/>
            <a:ext cx="475345" cy="475345"/>
          </a:xfrm>
          <a:prstGeom prst="rect">
            <a:avLst/>
          </a:prstGeom>
        </p:spPr>
      </p:pic>
      <p:pic>
        <p:nvPicPr>
          <p:cNvPr id="28" name="Picture 27">
            <a:extLst>
              <a:ext uri="{FF2B5EF4-FFF2-40B4-BE49-F238E27FC236}">
                <a16:creationId xmlns:a16="http://schemas.microsoft.com/office/drawing/2014/main" id="{9B1FD5F3-1AB6-7C2B-F616-B57A56BE684B}"/>
              </a:ext>
            </a:extLst>
          </p:cNvPr>
          <p:cNvPicPr>
            <a:picLocks noChangeAspect="1"/>
          </p:cNvPicPr>
          <p:nvPr/>
        </p:nvPicPr>
        <p:blipFill>
          <a:blip r:embed="rId8"/>
          <a:stretch>
            <a:fillRect/>
          </a:stretch>
        </p:blipFill>
        <p:spPr>
          <a:xfrm>
            <a:off x="8824025" y="562479"/>
            <a:ext cx="1672300" cy="2386111"/>
          </a:xfrm>
          <a:prstGeom prst="rect">
            <a:avLst/>
          </a:prstGeom>
        </p:spPr>
      </p:pic>
      <p:sp>
        <p:nvSpPr>
          <p:cNvPr id="29" name="TextBox 28">
            <a:extLst>
              <a:ext uri="{FF2B5EF4-FFF2-40B4-BE49-F238E27FC236}">
                <a16:creationId xmlns:a16="http://schemas.microsoft.com/office/drawing/2014/main" id="{5C3F1887-4E9E-05A6-B9B7-F746C0978AE7}"/>
              </a:ext>
            </a:extLst>
          </p:cNvPr>
          <p:cNvSpPr txBox="1"/>
          <p:nvPr/>
        </p:nvSpPr>
        <p:spPr>
          <a:xfrm>
            <a:off x="8459259" y="3059668"/>
            <a:ext cx="2622523" cy="369332"/>
          </a:xfrm>
          <a:prstGeom prst="rect">
            <a:avLst/>
          </a:prstGeom>
          <a:noFill/>
        </p:spPr>
        <p:txBody>
          <a:bodyPr wrap="square">
            <a:spAutoFit/>
          </a:bodyPr>
          <a:lstStyle/>
          <a:p>
            <a:pPr marL="0" indent="0">
              <a:buNone/>
            </a:pPr>
            <a:r>
              <a:rPr lang="en-US" sz="1800" b="1" dirty="0">
                <a:solidFill>
                  <a:schemeClr val="accent1"/>
                </a:solidFill>
                <a:latin typeface="+mn-lt"/>
                <a:hlinkClick r:id="rId9"/>
              </a:rPr>
              <a:t>aka.ms/azuresqlbook</a:t>
            </a:r>
            <a:endParaRPr lang="en-US" sz="1800" b="1" dirty="0">
              <a:solidFill>
                <a:schemeClr val="accent1"/>
              </a:solidFill>
              <a:latin typeface="+mn-lt"/>
            </a:endParaRPr>
          </a:p>
        </p:txBody>
      </p:sp>
      <p:pic>
        <p:nvPicPr>
          <p:cNvPr id="32" name="Picture 31" descr="A picture containing text&#10;&#10;Description automatically generated">
            <a:extLst>
              <a:ext uri="{FF2B5EF4-FFF2-40B4-BE49-F238E27FC236}">
                <a16:creationId xmlns:a16="http://schemas.microsoft.com/office/drawing/2014/main" id="{070372E8-F5E1-5E1E-FA78-1999BDE4D597}"/>
              </a:ext>
            </a:extLst>
          </p:cNvPr>
          <p:cNvPicPr>
            <a:picLocks noChangeAspect="1"/>
          </p:cNvPicPr>
          <p:nvPr/>
        </p:nvPicPr>
        <p:blipFill>
          <a:blip r:embed="rId10"/>
          <a:stretch>
            <a:fillRect/>
          </a:stretch>
        </p:blipFill>
        <p:spPr>
          <a:xfrm>
            <a:off x="8824025" y="3672147"/>
            <a:ext cx="1672300" cy="2386111"/>
          </a:xfrm>
          <a:prstGeom prst="rect">
            <a:avLst/>
          </a:prstGeom>
        </p:spPr>
      </p:pic>
      <p:sp>
        <p:nvSpPr>
          <p:cNvPr id="33" name="TextBox 32">
            <a:extLst>
              <a:ext uri="{FF2B5EF4-FFF2-40B4-BE49-F238E27FC236}">
                <a16:creationId xmlns:a16="http://schemas.microsoft.com/office/drawing/2014/main" id="{F9DE69BE-0CBF-3888-02A2-41A7295C3EE3}"/>
              </a:ext>
            </a:extLst>
          </p:cNvPr>
          <p:cNvSpPr txBox="1"/>
          <p:nvPr/>
        </p:nvSpPr>
        <p:spPr>
          <a:xfrm>
            <a:off x="7942206" y="6150070"/>
            <a:ext cx="3435938" cy="373930"/>
          </a:xfrm>
          <a:prstGeom prst="rect">
            <a:avLst/>
          </a:prstGeom>
          <a:noFill/>
        </p:spPr>
        <p:txBody>
          <a:bodyPr wrap="square">
            <a:spAutoFit/>
          </a:bodyPr>
          <a:lstStyle/>
          <a:p>
            <a:pPr marL="0" indent="0">
              <a:buNone/>
            </a:pPr>
            <a:r>
              <a:rPr lang="en-US" sz="1800" b="1" dirty="0">
                <a:solidFill>
                  <a:schemeClr val="accent1"/>
                </a:solidFill>
                <a:latin typeface="+mn-lt"/>
                <a:hlinkClick r:id="rId11"/>
              </a:rPr>
              <a:t>aka.ms/azuresqlfordevelopers</a:t>
            </a:r>
            <a:endParaRPr lang="en-US" sz="1800" b="1" dirty="0">
              <a:solidFill>
                <a:schemeClr val="accent1"/>
              </a:solidFill>
              <a:latin typeface="+mn-lt"/>
            </a:endParaRPr>
          </a:p>
        </p:txBody>
      </p:sp>
      <p:sp>
        <p:nvSpPr>
          <p:cNvPr id="2" name="TextBox 1">
            <a:extLst>
              <a:ext uri="{FF2B5EF4-FFF2-40B4-BE49-F238E27FC236}">
                <a16:creationId xmlns:a16="http://schemas.microsoft.com/office/drawing/2014/main" id="{D01CC37A-4B40-F185-05AE-35F678DA4FBF}"/>
              </a:ext>
            </a:extLst>
          </p:cNvPr>
          <p:cNvSpPr txBox="1"/>
          <p:nvPr/>
        </p:nvSpPr>
        <p:spPr>
          <a:xfrm>
            <a:off x="1144137" y="914889"/>
            <a:ext cx="4631076" cy="523220"/>
          </a:xfrm>
          <a:prstGeom prst="rect">
            <a:avLst/>
          </a:prstGeom>
          <a:noFill/>
        </p:spPr>
        <p:txBody>
          <a:bodyPr wrap="none" lIns="274320" tIns="0" rIns="0" bIns="0" rtlCol="0">
            <a:spAutoFit/>
          </a:bodyPr>
          <a:lstStyle/>
          <a:p>
            <a:pPr marL="0" marR="0" lvl="0" indent="0" algn="l" defTabSz="89635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j-lt"/>
                <a:ea typeface="+mn-ea"/>
                <a:cs typeface="Segoe UI" panose="020B0502040204020203" pitchFamily="34" charset="0"/>
              </a:rPr>
              <a:t>Troubleshoot Azure SQL Performance</a:t>
            </a:r>
          </a:p>
          <a:p>
            <a:pPr marL="0" marR="0" lvl="0" indent="0" algn="l" defTabSz="89635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78D4"/>
                </a:solidFill>
                <a:effectLst/>
                <a:uLnTx/>
                <a:uFillTx/>
                <a:latin typeface="Segoe UI"/>
                <a:ea typeface="+mn-ea"/>
                <a:cs typeface="+mn-cs"/>
              </a:rPr>
              <a:t>aka.ms/fi</a:t>
            </a:r>
            <a:r>
              <a:rPr lang="en-US" sz="1400" dirty="0" err="1">
                <a:solidFill>
                  <a:srgbClr val="0078D4"/>
                </a:solidFill>
                <a:latin typeface="Segoe UI"/>
              </a:rPr>
              <a:t>xazuresqlperf</a:t>
            </a:r>
            <a:endParaRPr kumimoji="0" lang="en-US" sz="1400" b="0" i="0" u="none" strike="noStrike" kern="1200" cap="none" spc="0" normalizeH="0" baseline="0" noProof="0" dirty="0">
              <a:ln>
                <a:noFill/>
              </a:ln>
              <a:solidFill>
                <a:srgbClr val="0078D4"/>
              </a:solidFill>
              <a:effectLst/>
              <a:uLnTx/>
              <a:uFillTx/>
              <a:latin typeface="Segoe UI"/>
              <a:ea typeface="+mn-ea"/>
              <a:cs typeface="+mn-cs"/>
            </a:endParaRPr>
          </a:p>
        </p:txBody>
      </p:sp>
      <p:sp>
        <p:nvSpPr>
          <p:cNvPr id="4" name="Rectangle: Rounded Corners 3">
            <a:extLst>
              <a:ext uri="{FF2B5EF4-FFF2-40B4-BE49-F238E27FC236}">
                <a16:creationId xmlns:a16="http://schemas.microsoft.com/office/drawing/2014/main" id="{1137C309-B6DD-3721-C744-45F7B142AE35}"/>
              </a:ext>
              <a:ext uri="{C183D7F6-B498-43B3-948B-1728B52AA6E4}">
                <adec:decorative xmlns:adec="http://schemas.microsoft.com/office/drawing/2017/decorative" val="1"/>
              </a:ext>
            </a:extLst>
          </p:cNvPr>
          <p:cNvSpPr/>
          <p:nvPr/>
        </p:nvSpPr>
        <p:spPr bwMode="auto">
          <a:xfrm>
            <a:off x="485982" y="846672"/>
            <a:ext cx="648400" cy="648400"/>
          </a:xfrm>
          <a:prstGeom prst="roundRect">
            <a:avLst>
              <a:gd name="adj" fmla="val 9812"/>
            </a:avLst>
          </a:prstGeom>
          <a:solidFill>
            <a:schemeClr val="bg1"/>
          </a:solidFill>
          <a:ln>
            <a:noFill/>
            <a:headEnd type="none" w="med" len="med"/>
            <a:tailEnd type="none" w="med" len="med"/>
          </a:ln>
          <a:effectLst>
            <a:outerShdw blurRad="88900" dist="38100" dir="2700000" sx="101000" sy="101000" algn="ctr" rotWithShape="0">
              <a:srgbClr val="000000">
                <a:alpha val="15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a:ea typeface="+mn-ea"/>
              <a:cs typeface="Segoe UI" pitchFamily="34" charset="0"/>
            </a:endParaRPr>
          </a:p>
        </p:txBody>
      </p:sp>
      <p:grpSp>
        <p:nvGrpSpPr>
          <p:cNvPr id="7" name="Group 121">
            <a:extLst>
              <a:ext uri="{FF2B5EF4-FFF2-40B4-BE49-F238E27FC236}">
                <a16:creationId xmlns:a16="http://schemas.microsoft.com/office/drawing/2014/main" id="{F3E8A1A9-14EE-3EC5-55E6-904BA355AF4F}"/>
              </a:ext>
            </a:extLst>
          </p:cNvPr>
          <p:cNvGrpSpPr>
            <a:grpSpLocks noChangeAspect="1"/>
          </p:cNvGrpSpPr>
          <p:nvPr/>
        </p:nvGrpSpPr>
        <p:grpSpPr bwMode="auto">
          <a:xfrm>
            <a:off x="662703" y="926342"/>
            <a:ext cx="281284" cy="450055"/>
            <a:chOff x="6473" y="999"/>
            <a:chExt cx="195" cy="312"/>
          </a:xfrm>
        </p:grpSpPr>
        <p:sp>
          <p:nvSpPr>
            <p:cNvPr id="8" name="Rectangle 122">
              <a:extLst>
                <a:ext uri="{FF2B5EF4-FFF2-40B4-BE49-F238E27FC236}">
                  <a16:creationId xmlns:a16="http://schemas.microsoft.com/office/drawing/2014/main" id="{D0882C11-0AA8-CE7A-20F4-51F698948FCB}"/>
                </a:ext>
              </a:extLst>
            </p:cNvPr>
            <p:cNvSpPr>
              <a:spLocks noChangeArrowheads="1"/>
            </p:cNvSpPr>
            <p:nvPr/>
          </p:nvSpPr>
          <p:spPr bwMode="auto">
            <a:xfrm>
              <a:off x="6629" y="1058"/>
              <a:ext cx="20" cy="1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0" name="Freeform 123">
              <a:extLst>
                <a:ext uri="{FF2B5EF4-FFF2-40B4-BE49-F238E27FC236}">
                  <a16:creationId xmlns:a16="http://schemas.microsoft.com/office/drawing/2014/main" id="{1605A8CC-3246-F907-275C-C2922CF2E110}"/>
                </a:ext>
              </a:extLst>
            </p:cNvPr>
            <p:cNvSpPr>
              <a:spLocks/>
            </p:cNvSpPr>
            <p:nvPr/>
          </p:nvSpPr>
          <p:spPr bwMode="auto">
            <a:xfrm>
              <a:off x="6610" y="999"/>
              <a:ext cx="58" cy="68"/>
            </a:xfrm>
            <a:custGeom>
              <a:avLst/>
              <a:gdLst>
                <a:gd name="T0" fmla="*/ 0 w 256"/>
                <a:gd name="T1" fmla="*/ 0 h 299"/>
                <a:gd name="T2" fmla="*/ 0 w 256"/>
                <a:gd name="T3" fmla="*/ 168 h 299"/>
                <a:gd name="T4" fmla="*/ 128 w 256"/>
                <a:gd name="T5" fmla="*/ 299 h 299"/>
                <a:gd name="T6" fmla="*/ 128 w 256"/>
                <a:gd name="T7" fmla="*/ 299 h 299"/>
                <a:gd name="T8" fmla="*/ 256 w 256"/>
                <a:gd name="T9" fmla="*/ 168 h 299"/>
                <a:gd name="T10" fmla="*/ 256 w 256"/>
                <a:gd name="T11" fmla="*/ 0 h 299"/>
                <a:gd name="T12" fmla="*/ 0 w 256"/>
                <a:gd name="T13" fmla="*/ 0 h 299"/>
              </a:gdLst>
              <a:ahLst/>
              <a:cxnLst>
                <a:cxn ang="0">
                  <a:pos x="T0" y="T1"/>
                </a:cxn>
                <a:cxn ang="0">
                  <a:pos x="T2" y="T3"/>
                </a:cxn>
                <a:cxn ang="0">
                  <a:pos x="T4" y="T5"/>
                </a:cxn>
                <a:cxn ang="0">
                  <a:pos x="T6" y="T7"/>
                </a:cxn>
                <a:cxn ang="0">
                  <a:pos x="T8" y="T9"/>
                </a:cxn>
                <a:cxn ang="0">
                  <a:pos x="T10" y="T11"/>
                </a:cxn>
                <a:cxn ang="0">
                  <a:pos x="T12" y="T13"/>
                </a:cxn>
              </a:cxnLst>
              <a:rect l="0" t="0" r="r" b="b"/>
              <a:pathLst>
                <a:path w="256" h="299">
                  <a:moveTo>
                    <a:pt x="0" y="0"/>
                  </a:moveTo>
                  <a:cubicBezTo>
                    <a:pt x="0" y="168"/>
                    <a:pt x="0" y="168"/>
                    <a:pt x="0" y="168"/>
                  </a:cubicBezTo>
                  <a:cubicBezTo>
                    <a:pt x="0" y="240"/>
                    <a:pt x="58" y="299"/>
                    <a:pt x="128" y="299"/>
                  </a:cubicBezTo>
                  <a:cubicBezTo>
                    <a:pt x="128" y="299"/>
                    <a:pt x="128" y="299"/>
                    <a:pt x="128" y="299"/>
                  </a:cubicBezTo>
                  <a:cubicBezTo>
                    <a:pt x="199" y="299"/>
                    <a:pt x="256" y="240"/>
                    <a:pt x="256" y="168"/>
                  </a:cubicBezTo>
                  <a:cubicBezTo>
                    <a:pt x="256" y="0"/>
                    <a:pt x="256" y="0"/>
                    <a:pt x="256" y="0"/>
                  </a:cubicBezTo>
                  <a:lnTo>
                    <a:pt x="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1" name="Freeform 124">
              <a:extLst>
                <a:ext uri="{FF2B5EF4-FFF2-40B4-BE49-F238E27FC236}">
                  <a16:creationId xmlns:a16="http://schemas.microsoft.com/office/drawing/2014/main" id="{EBB83B6A-170A-4190-0272-056FC1514F9F}"/>
                </a:ext>
              </a:extLst>
            </p:cNvPr>
            <p:cNvSpPr>
              <a:spLocks/>
            </p:cNvSpPr>
            <p:nvPr/>
          </p:nvSpPr>
          <p:spPr bwMode="auto">
            <a:xfrm>
              <a:off x="6610" y="1165"/>
              <a:ext cx="58" cy="146"/>
            </a:xfrm>
            <a:custGeom>
              <a:avLst/>
              <a:gdLst>
                <a:gd name="T0" fmla="*/ 0 w 256"/>
                <a:gd name="T1" fmla="*/ 0 h 640"/>
                <a:gd name="T2" fmla="*/ 0 w 256"/>
                <a:gd name="T3" fmla="*/ 508 h 640"/>
                <a:gd name="T4" fmla="*/ 128 w 256"/>
                <a:gd name="T5" fmla="*/ 640 h 640"/>
                <a:gd name="T6" fmla="*/ 128 w 256"/>
                <a:gd name="T7" fmla="*/ 640 h 640"/>
                <a:gd name="T8" fmla="*/ 256 w 256"/>
                <a:gd name="T9" fmla="*/ 508 h 640"/>
                <a:gd name="T10" fmla="*/ 256 w 256"/>
                <a:gd name="T11" fmla="*/ 0 h 640"/>
                <a:gd name="T12" fmla="*/ 0 w 256"/>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256" h="640">
                  <a:moveTo>
                    <a:pt x="0" y="0"/>
                  </a:moveTo>
                  <a:cubicBezTo>
                    <a:pt x="0" y="508"/>
                    <a:pt x="0" y="508"/>
                    <a:pt x="0" y="508"/>
                  </a:cubicBezTo>
                  <a:cubicBezTo>
                    <a:pt x="0" y="581"/>
                    <a:pt x="58" y="640"/>
                    <a:pt x="128" y="640"/>
                  </a:cubicBezTo>
                  <a:cubicBezTo>
                    <a:pt x="128" y="640"/>
                    <a:pt x="128" y="640"/>
                    <a:pt x="128" y="640"/>
                  </a:cubicBezTo>
                  <a:cubicBezTo>
                    <a:pt x="199" y="640"/>
                    <a:pt x="256" y="581"/>
                    <a:pt x="256" y="508"/>
                  </a:cubicBezTo>
                  <a:cubicBezTo>
                    <a:pt x="256" y="0"/>
                    <a:pt x="256" y="0"/>
                    <a:pt x="256" y="0"/>
                  </a:cubicBezTo>
                  <a:lnTo>
                    <a:pt x="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2" name="Rectangle 125">
              <a:extLst>
                <a:ext uri="{FF2B5EF4-FFF2-40B4-BE49-F238E27FC236}">
                  <a16:creationId xmlns:a16="http://schemas.microsoft.com/office/drawing/2014/main" id="{B93052EA-3F80-48F5-A63E-D675438B761A}"/>
                </a:ext>
              </a:extLst>
            </p:cNvPr>
            <p:cNvSpPr>
              <a:spLocks noChangeArrowheads="1"/>
            </p:cNvSpPr>
            <p:nvPr/>
          </p:nvSpPr>
          <p:spPr bwMode="auto">
            <a:xfrm>
              <a:off x="6502" y="1062"/>
              <a:ext cx="39" cy="19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4" name="Freeform 126">
              <a:extLst>
                <a:ext uri="{FF2B5EF4-FFF2-40B4-BE49-F238E27FC236}">
                  <a16:creationId xmlns:a16="http://schemas.microsoft.com/office/drawing/2014/main" id="{9862633A-2F83-D2B1-BA3E-FDBD92F266C1}"/>
                </a:ext>
              </a:extLst>
            </p:cNvPr>
            <p:cNvSpPr>
              <a:spLocks noEditPoints="1"/>
            </p:cNvSpPr>
            <p:nvPr/>
          </p:nvSpPr>
          <p:spPr bwMode="auto">
            <a:xfrm>
              <a:off x="6477" y="1233"/>
              <a:ext cx="89" cy="78"/>
            </a:xfrm>
            <a:custGeom>
              <a:avLst/>
              <a:gdLst>
                <a:gd name="T0" fmla="*/ 194 w 389"/>
                <a:gd name="T1" fmla="*/ 128 h 341"/>
                <a:gd name="T2" fmla="*/ 230 w 389"/>
                <a:gd name="T3" fmla="*/ 147 h 341"/>
                <a:gd name="T4" fmla="*/ 236 w 389"/>
                <a:gd name="T5" fmla="*/ 179 h 341"/>
                <a:gd name="T6" fmla="*/ 218 w 389"/>
                <a:gd name="T7" fmla="*/ 206 h 341"/>
                <a:gd name="T8" fmla="*/ 194 w 389"/>
                <a:gd name="T9" fmla="*/ 213 h 341"/>
                <a:gd name="T10" fmla="*/ 159 w 389"/>
                <a:gd name="T11" fmla="*/ 194 h 341"/>
                <a:gd name="T12" fmla="*/ 171 w 389"/>
                <a:gd name="T13" fmla="*/ 135 h 341"/>
                <a:gd name="T14" fmla="*/ 194 w 389"/>
                <a:gd name="T15" fmla="*/ 128 h 341"/>
                <a:gd name="T16" fmla="*/ 194 w 389"/>
                <a:gd name="T17" fmla="*/ 0 h 341"/>
                <a:gd name="T18" fmla="*/ 100 w 389"/>
                <a:gd name="T19" fmla="*/ 28 h 341"/>
                <a:gd name="T20" fmla="*/ 52 w 389"/>
                <a:gd name="T21" fmla="*/ 265 h 341"/>
                <a:gd name="T22" fmla="*/ 194 w 389"/>
                <a:gd name="T23" fmla="*/ 341 h 341"/>
                <a:gd name="T24" fmla="*/ 289 w 389"/>
                <a:gd name="T25" fmla="*/ 312 h 341"/>
                <a:gd name="T26" fmla="*/ 336 w 389"/>
                <a:gd name="T27" fmla="*/ 76 h 341"/>
                <a:gd name="T28" fmla="*/ 194 w 389"/>
                <a:gd name="T29" fmla="*/ 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9" h="341">
                  <a:moveTo>
                    <a:pt x="194" y="128"/>
                  </a:moveTo>
                  <a:cubicBezTo>
                    <a:pt x="209" y="128"/>
                    <a:pt x="222" y="135"/>
                    <a:pt x="230" y="147"/>
                  </a:cubicBezTo>
                  <a:cubicBezTo>
                    <a:pt x="238" y="160"/>
                    <a:pt x="237" y="172"/>
                    <a:pt x="236" y="179"/>
                  </a:cubicBezTo>
                  <a:cubicBezTo>
                    <a:pt x="235" y="185"/>
                    <a:pt x="231" y="197"/>
                    <a:pt x="218" y="206"/>
                  </a:cubicBezTo>
                  <a:cubicBezTo>
                    <a:pt x="211" y="211"/>
                    <a:pt x="203" y="213"/>
                    <a:pt x="194" y="213"/>
                  </a:cubicBezTo>
                  <a:cubicBezTo>
                    <a:pt x="180" y="213"/>
                    <a:pt x="167" y="206"/>
                    <a:pt x="159" y="194"/>
                  </a:cubicBezTo>
                  <a:cubicBezTo>
                    <a:pt x="146" y="175"/>
                    <a:pt x="151" y="148"/>
                    <a:pt x="171" y="135"/>
                  </a:cubicBezTo>
                  <a:cubicBezTo>
                    <a:pt x="178" y="130"/>
                    <a:pt x="186" y="128"/>
                    <a:pt x="194" y="128"/>
                  </a:cubicBezTo>
                  <a:moveTo>
                    <a:pt x="194" y="0"/>
                  </a:moveTo>
                  <a:cubicBezTo>
                    <a:pt x="162" y="0"/>
                    <a:pt x="129" y="9"/>
                    <a:pt x="100" y="28"/>
                  </a:cubicBezTo>
                  <a:cubicBezTo>
                    <a:pt x="21" y="81"/>
                    <a:pt x="0" y="187"/>
                    <a:pt x="52" y="265"/>
                  </a:cubicBezTo>
                  <a:cubicBezTo>
                    <a:pt x="85" y="314"/>
                    <a:pt x="139" y="341"/>
                    <a:pt x="194" y="341"/>
                  </a:cubicBezTo>
                  <a:cubicBezTo>
                    <a:pt x="227" y="341"/>
                    <a:pt x="260" y="332"/>
                    <a:pt x="289" y="312"/>
                  </a:cubicBezTo>
                  <a:cubicBezTo>
                    <a:pt x="367" y="260"/>
                    <a:pt x="389" y="154"/>
                    <a:pt x="336" y="76"/>
                  </a:cubicBezTo>
                  <a:cubicBezTo>
                    <a:pt x="303" y="26"/>
                    <a:pt x="249" y="0"/>
                    <a:pt x="19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21" name="Freeform 127">
              <a:extLst>
                <a:ext uri="{FF2B5EF4-FFF2-40B4-BE49-F238E27FC236}">
                  <a16:creationId xmlns:a16="http://schemas.microsoft.com/office/drawing/2014/main" id="{4113EB35-4876-6E34-378B-CAFB7C26C9E9}"/>
                </a:ext>
              </a:extLst>
            </p:cNvPr>
            <p:cNvSpPr>
              <a:spLocks/>
            </p:cNvSpPr>
            <p:nvPr/>
          </p:nvSpPr>
          <p:spPr bwMode="auto">
            <a:xfrm>
              <a:off x="6473" y="999"/>
              <a:ext cx="98" cy="92"/>
            </a:xfrm>
            <a:custGeom>
              <a:avLst/>
              <a:gdLst>
                <a:gd name="T0" fmla="*/ 299 w 427"/>
                <a:gd name="T1" fmla="*/ 0 h 403"/>
                <a:gd name="T2" fmla="*/ 299 w 427"/>
                <a:gd name="T3" fmla="*/ 212 h 403"/>
                <a:gd name="T4" fmla="*/ 128 w 427"/>
                <a:gd name="T5" fmla="*/ 212 h 403"/>
                <a:gd name="T6" fmla="*/ 128 w 427"/>
                <a:gd name="T7" fmla="*/ 0 h 403"/>
                <a:gd name="T8" fmla="*/ 0 w 427"/>
                <a:gd name="T9" fmla="*/ 190 h 403"/>
                <a:gd name="T10" fmla="*/ 213 w 427"/>
                <a:gd name="T11" fmla="*/ 403 h 403"/>
                <a:gd name="T12" fmla="*/ 427 w 427"/>
                <a:gd name="T13" fmla="*/ 190 h 403"/>
                <a:gd name="T14" fmla="*/ 299 w 42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7" h="403">
                  <a:moveTo>
                    <a:pt x="299" y="0"/>
                  </a:moveTo>
                  <a:cubicBezTo>
                    <a:pt x="299" y="212"/>
                    <a:pt x="299" y="212"/>
                    <a:pt x="299" y="212"/>
                  </a:cubicBezTo>
                  <a:cubicBezTo>
                    <a:pt x="128" y="212"/>
                    <a:pt x="128" y="212"/>
                    <a:pt x="128" y="212"/>
                  </a:cubicBezTo>
                  <a:cubicBezTo>
                    <a:pt x="128" y="0"/>
                    <a:pt x="128" y="0"/>
                    <a:pt x="128" y="0"/>
                  </a:cubicBezTo>
                  <a:cubicBezTo>
                    <a:pt x="57" y="24"/>
                    <a:pt x="0" y="107"/>
                    <a:pt x="0" y="190"/>
                  </a:cubicBezTo>
                  <a:cubicBezTo>
                    <a:pt x="0" y="308"/>
                    <a:pt x="96" y="403"/>
                    <a:pt x="213" y="403"/>
                  </a:cubicBezTo>
                  <a:cubicBezTo>
                    <a:pt x="331" y="403"/>
                    <a:pt x="427" y="308"/>
                    <a:pt x="427" y="190"/>
                  </a:cubicBezTo>
                  <a:cubicBezTo>
                    <a:pt x="427" y="107"/>
                    <a:pt x="373" y="27"/>
                    <a:pt x="299"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grpSp>
      <p:sp>
        <p:nvSpPr>
          <p:cNvPr id="6" name="Rectangle 5">
            <a:extLst>
              <a:ext uri="{FF2B5EF4-FFF2-40B4-BE49-F238E27FC236}">
                <a16:creationId xmlns:a16="http://schemas.microsoft.com/office/drawing/2014/main" id="{D6B7ACC5-9C63-55A6-7BA8-650EDAFB516D}"/>
              </a:ext>
            </a:extLst>
          </p:cNvPr>
          <p:cNvSpPr/>
          <p:nvPr/>
        </p:nvSpPr>
        <p:spPr>
          <a:xfrm>
            <a:off x="4713247" y="2615698"/>
            <a:ext cx="3110980" cy="584775"/>
          </a:xfrm>
          <a:prstGeom prst="rect">
            <a:avLst/>
          </a:prstGeom>
        </p:spPr>
        <p:txBody>
          <a:bodyPr wrap="none" lIns="0" tIns="0" rIns="0" bIns="0">
            <a:spAutoFit/>
          </a:bodyPr>
          <a:lstStyle/>
          <a:p>
            <a:pPr lvl="0" defTabSz="896350">
              <a:defRPr/>
            </a:pPr>
            <a:r>
              <a:rPr lang="en-US" sz="1600" u="sng" dirty="0">
                <a:solidFill>
                  <a:srgbClr val="0078D4"/>
                </a:solidFill>
              </a:rPr>
              <a:t>Module 7</a:t>
            </a:r>
          </a:p>
          <a:p>
            <a:pPr defTabSz="896350">
              <a:lnSpc>
                <a:spcPct val="90000"/>
              </a:lnSpc>
              <a:spcBef>
                <a:spcPct val="20000"/>
              </a:spcBef>
              <a:buSzPct val="90000"/>
              <a:defRPr/>
            </a:pPr>
            <a:r>
              <a:rPr lang="en-US" sz="2000" spc="-69" dirty="0"/>
              <a:t>Performance Troubleshooting</a:t>
            </a:r>
          </a:p>
        </p:txBody>
      </p:sp>
      <p:grpSp>
        <p:nvGrpSpPr>
          <p:cNvPr id="26" name="Group 121">
            <a:extLst>
              <a:ext uri="{FF2B5EF4-FFF2-40B4-BE49-F238E27FC236}">
                <a16:creationId xmlns:a16="http://schemas.microsoft.com/office/drawing/2014/main" id="{E49E29DB-D862-4BF6-4C23-DB18219E9A9C}"/>
              </a:ext>
            </a:extLst>
          </p:cNvPr>
          <p:cNvGrpSpPr>
            <a:grpSpLocks noChangeAspect="1"/>
          </p:cNvGrpSpPr>
          <p:nvPr/>
        </p:nvGrpSpPr>
        <p:grpSpPr bwMode="auto">
          <a:xfrm>
            <a:off x="4212785" y="2653331"/>
            <a:ext cx="281284" cy="450055"/>
            <a:chOff x="6473" y="999"/>
            <a:chExt cx="195" cy="312"/>
          </a:xfrm>
        </p:grpSpPr>
        <p:sp>
          <p:nvSpPr>
            <p:cNvPr id="34" name="Rectangle 122">
              <a:extLst>
                <a:ext uri="{FF2B5EF4-FFF2-40B4-BE49-F238E27FC236}">
                  <a16:creationId xmlns:a16="http://schemas.microsoft.com/office/drawing/2014/main" id="{F833CBAA-63B7-37E8-F887-60C1B80ED143}"/>
                </a:ext>
              </a:extLst>
            </p:cNvPr>
            <p:cNvSpPr>
              <a:spLocks noChangeArrowheads="1"/>
            </p:cNvSpPr>
            <p:nvPr/>
          </p:nvSpPr>
          <p:spPr bwMode="auto">
            <a:xfrm>
              <a:off x="6629" y="1058"/>
              <a:ext cx="20" cy="1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35" name="Freeform 123">
              <a:extLst>
                <a:ext uri="{FF2B5EF4-FFF2-40B4-BE49-F238E27FC236}">
                  <a16:creationId xmlns:a16="http://schemas.microsoft.com/office/drawing/2014/main" id="{7388B5DA-0E5F-D462-36FE-9C889FBDCF3F}"/>
                </a:ext>
              </a:extLst>
            </p:cNvPr>
            <p:cNvSpPr>
              <a:spLocks/>
            </p:cNvSpPr>
            <p:nvPr/>
          </p:nvSpPr>
          <p:spPr bwMode="auto">
            <a:xfrm>
              <a:off x="6610" y="999"/>
              <a:ext cx="58" cy="68"/>
            </a:xfrm>
            <a:custGeom>
              <a:avLst/>
              <a:gdLst>
                <a:gd name="T0" fmla="*/ 0 w 256"/>
                <a:gd name="T1" fmla="*/ 0 h 299"/>
                <a:gd name="T2" fmla="*/ 0 w 256"/>
                <a:gd name="T3" fmla="*/ 168 h 299"/>
                <a:gd name="T4" fmla="*/ 128 w 256"/>
                <a:gd name="T5" fmla="*/ 299 h 299"/>
                <a:gd name="T6" fmla="*/ 128 w 256"/>
                <a:gd name="T7" fmla="*/ 299 h 299"/>
                <a:gd name="T8" fmla="*/ 256 w 256"/>
                <a:gd name="T9" fmla="*/ 168 h 299"/>
                <a:gd name="T10" fmla="*/ 256 w 256"/>
                <a:gd name="T11" fmla="*/ 0 h 299"/>
                <a:gd name="T12" fmla="*/ 0 w 256"/>
                <a:gd name="T13" fmla="*/ 0 h 299"/>
              </a:gdLst>
              <a:ahLst/>
              <a:cxnLst>
                <a:cxn ang="0">
                  <a:pos x="T0" y="T1"/>
                </a:cxn>
                <a:cxn ang="0">
                  <a:pos x="T2" y="T3"/>
                </a:cxn>
                <a:cxn ang="0">
                  <a:pos x="T4" y="T5"/>
                </a:cxn>
                <a:cxn ang="0">
                  <a:pos x="T6" y="T7"/>
                </a:cxn>
                <a:cxn ang="0">
                  <a:pos x="T8" y="T9"/>
                </a:cxn>
                <a:cxn ang="0">
                  <a:pos x="T10" y="T11"/>
                </a:cxn>
                <a:cxn ang="0">
                  <a:pos x="T12" y="T13"/>
                </a:cxn>
              </a:cxnLst>
              <a:rect l="0" t="0" r="r" b="b"/>
              <a:pathLst>
                <a:path w="256" h="299">
                  <a:moveTo>
                    <a:pt x="0" y="0"/>
                  </a:moveTo>
                  <a:cubicBezTo>
                    <a:pt x="0" y="168"/>
                    <a:pt x="0" y="168"/>
                    <a:pt x="0" y="168"/>
                  </a:cubicBezTo>
                  <a:cubicBezTo>
                    <a:pt x="0" y="240"/>
                    <a:pt x="58" y="299"/>
                    <a:pt x="128" y="299"/>
                  </a:cubicBezTo>
                  <a:cubicBezTo>
                    <a:pt x="128" y="299"/>
                    <a:pt x="128" y="299"/>
                    <a:pt x="128" y="299"/>
                  </a:cubicBezTo>
                  <a:cubicBezTo>
                    <a:pt x="199" y="299"/>
                    <a:pt x="256" y="240"/>
                    <a:pt x="256" y="168"/>
                  </a:cubicBezTo>
                  <a:cubicBezTo>
                    <a:pt x="256" y="0"/>
                    <a:pt x="256" y="0"/>
                    <a:pt x="256" y="0"/>
                  </a:cubicBezTo>
                  <a:lnTo>
                    <a:pt x="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36" name="Freeform 124">
              <a:extLst>
                <a:ext uri="{FF2B5EF4-FFF2-40B4-BE49-F238E27FC236}">
                  <a16:creationId xmlns:a16="http://schemas.microsoft.com/office/drawing/2014/main" id="{6D429713-AD18-CAD6-7402-495A6B5BA976}"/>
                </a:ext>
              </a:extLst>
            </p:cNvPr>
            <p:cNvSpPr>
              <a:spLocks/>
            </p:cNvSpPr>
            <p:nvPr/>
          </p:nvSpPr>
          <p:spPr bwMode="auto">
            <a:xfrm>
              <a:off x="6610" y="1165"/>
              <a:ext cx="58" cy="146"/>
            </a:xfrm>
            <a:custGeom>
              <a:avLst/>
              <a:gdLst>
                <a:gd name="T0" fmla="*/ 0 w 256"/>
                <a:gd name="T1" fmla="*/ 0 h 640"/>
                <a:gd name="T2" fmla="*/ 0 w 256"/>
                <a:gd name="T3" fmla="*/ 508 h 640"/>
                <a:gd name="T4" fmla="*/ 128 w 256"/>
                <a:gd name="T5" fmla="*/ 640 h 640"/>
                <a:gd name="T6" fmla="*/ 128 w 256"/>
                <a:gd name="T7" fmla="*/ 640 h 640"/>
                <a:gd name="T8" fmla="*/ 256 w 256"/>
                <a:gd name="T9" fmla="*/ 508 h 640"/>
                <a:gd name="T10" fmla="*/ 256 w 256"/>
                <a:gd name="T11" fmla="*/ 0 h 640"/>
                <a:gd name="T12" fmla="*/ 0 w 256"/>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256" h="640">
                  <a:moveTo>
                    <a:pt x="0" y="0"/>
                  </a:moveTo>
                  <a:cubicBezTo>
                    <a:pt x="0" y="508"/>
                    <a:pt x="0" y="508"/>
                    <a:pt x="0" y="508"/>
                  </a:cubicBezTo>
                  <a:cubicBezTo>
                    <a:pt x="0" y="581"/>
                    <a:pt x="58" y="640"/>
                    <a:pt x="128" y="640"/>
                  </a:cubicBezTo>
                  <a:cubicBezTo>
                    <a:pt x="128" y="640"/>
                    <a:pt x="128" y="640"/>
                    <a:pt x="128" y="640"/>
                  </a:cubicBezTo>
                  <a:cubicBezTo>
                    <a:pt x="199" y="640"/>
                    <a:pt x="256" y="581"/>
                    <a:pt x="256" y="508"/>
                  </a:cubicBezTo>
                  <a:cubicBezTo>
                    <a:pt x="256" y="0"/>
                    <a:pt x="256" y="0"/>
                    <a:pt x="256" y="0"/>
                  </a:cubicBezTo>
                  <a:lnTo>
                    <a:pt x="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37" name="Rectangle 125">
              <a:extLst>
                <a:ext uri="{FF2B5EF4-FFF2-40B4-BE49-F238E27FC236}">
                  <a16:creationId xmlns:a16="http://schemas.microsoft.com/office/drawing/2014/main" id="{9BB9D042-FAB5-37A3-A4B9-3BE5C1D2B7F1}"/>
                </a:ext>
              </a:extLst>
            </p:cNvPr>
            <p:cNvSpPr>
              <a:spLocks noChangeArrowheads="1"/>
            </p:cNvSpPr>
            <p:nvPr/>
          </p:nvSpPr>
          <p:spPr bwMode="auto">
            <a:xfrm>
              <a:off x="6502" y="1062"/>
              <a:ext cx="39" cy="19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38" name="Freeform 126">
              <a:extLst>
                <a:ext uri="{FF2B5EF4-FFF2-40B4-BE49-F238E27FC236}">
                  <a16:creationId xmlns:a16="http://schemas.microsoft.com/office/drawing/2014/main" id="{7D6AF81A-3CAB-C4BD-0B24-C33EFABD190A}"/>
                </a:ext>
              </a:extLst>
            </p:cNvPr>
            <p:cNvSpPr>
              <a:spLocks noEditPoints="1"/>
            </p:cNvSpPr>
            <p:nvPr/>
          </p:nvSpPr>
          <p:spPr bwMode="auto">
            <a:xfrm>
              <a:off x="6477" y="1233"/>
              <a:ext cx="89" cy="78"/>
            </a:xfrm>
            <a:custGeom>
              <a:avLst/>
              <a:gdLst>
                <a:gd name="T0" fmla="*/ 194 w 389"/>
                <a:gd name="T1" fmla="*/ 128 h 341"/>
                <a:gd name="T2" fmla="*/ 230 w 389"/>
                <a:gd name="T3" fmla="*/ 147 h 341"/>
                <a:gd name="T4" fmla="*/ 236 w 389"/>
                <a:gd name="T5" fmla="*/ 179 h 341"/>
                <a:gd name="T6" fmla="*/ 218 w 389"/>
                <a:gd name="T7" fmla="*/ 206 h 341"/>
                <a:gd name="T8" fmla="*/ 194 w 389"/>
                <a:gd name="T9" fmla="*/ 213 h 341"/>
                <a:gd name="T10" fmla="*/ 159 w 389"/>
                <a:gd name="T11" fmla="*/ 194 h 341"/>
                <a:gd name="T12" fmla="*/ 171 w 389"/>
                <a:gd name="T13" fmla="*/ 135 h 341"/>
                <a:gd name="T14" fmla="*/ 194 w 389"/>
                <a:gd name="T15" fmla="*/ 128 h 341"/>
                <a:gd name="T16" fmla="*/ 194 w 389"/>
                <a:gd name="T17" fmla="*/ 0 h 341"/>
                <a:gd name="T18" fmla="*/ 100 w 389"/>
                <a:gd name="T19" fmla="*/ 28 h 341"/>
                <a:gd name="T20" fmla="*/ 52 w 389"/>
                <a:gd name="T21" fmla="*/ 265 h 341"/>
                <a:gd name="T22" fmla="*/ 194 w 389"/>
                <a:gd name="T23" fmla="*/ 341 h 341"/>
                <a:gd name="T24" fmla="*/ 289 w 389"/>
                <a:gd name="T25" fmla="*/ 312 h 341"/>
                <a:gd name="T26" fmla="*/ 336 w 389"/>
                <a:gd name="T27" fmla="*/ 76 h 341"/>
                <a:gd name="T28" fmla="*/ 194 w 389"/>
                <a:gd name="T29" fmla="*/ 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9" h="341">
                  <a:moveTo>
                    <a:pt x="194" y="128"/>
                  </a:moveTo>
                  <a:cubicBezTo>
                    <a:pt x="209" y="128"/>
                    <a:pt x="222" y="135"/>
                    <a:pt x="230" y="147"/>
                  </a:cubicBezTo>
                  <a:cubicBezTo>
                    <a:pt x="238" y="160"/>
                    <a:pt x="237" y="172"/>
                    <a:pt x="236" y="179"/>
                  </a:cubicBezTo>
                  <a:cubicBezTo>
                    <a:pt x="235" y="185"/>
                    <a:pt x="231" y="197"/>
                    <a:pt x="218" y="206"/>
                  </a:cubicBezTo>
                  <a:cubicBezTo>
                    <a:pt x="211" y="211"/>
                    <a:pt x="203" y="213"/>
                    <a:pt x="194" y="213"/>
                  </a:cubicBezTo>
                  <a:cubicBezTo>
                    <a:pt x="180" y="213"/>
                    <a:pt x="167" y="206"/>
                    <a:pt x="159" y="194"/>
                  </a:cubicBezTo>
                  <a:cubicBezTo>
                    <a:pt x="146" y="175"/>
                    <a:pt x="151" y="148"/>
                    <a:pt x="171" y="135"/>
                  </a:cubicBezTo>
                  <a:cubicBezTo>
                    <a:pt x="178" y="130"/>
                    <a:pt x="186" y="128"/>
                    <a:pt x="194" y="128"/>
                  </a:cubicBezTo>
                  <a:moveTo>
                    <a:pt x="194" y="0"/>
                  </a:moveTo>
                  <a:cubicBezTo>
                    <a:pt x="162" y="0"/>
                    <a:pt x="129" y="9"/>
                    <a:pt x="100" y="28"/>
                  </a:cubicBezTo>
                  <a:cubicBezTo>
                    <a:pt x="21" y="81"/>
                    <a:pt x="0" y="187"/>
                    <a:pt x="52" y="265"/>
                  </a:cubicBezTo>
                  <a:cubicBezTo>
                    <a:pt x="85" y="314"/>
                    <a:pt x="139" y="341"/>
                    <a:pt x="194" y="341"/>
                  </a:cubicBezTo>
                  <a:cubicBezTo>
                    <a:pt x="227" y="341"/>
                    <a:pt x="260" y="332"/>
                    <a:pt x="289" y="312"/>
                  </a:cubicBezTo>
                  <a:cubicBezTo>
                    <a:pt x="367" y="260"/>
                    <a:pt x="389" y="154"/>
                    <a:pt x="336" y="76"/>
                  </a:cubicBezTo>
                  <a:cubicBezTo>
                    <a:pt x="303" y="26"/>
                    <a:pt x="249" y="0"/>
                    <a:pt x="19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39" name="Freeform 127">
              <a:extLst>
                <a:ext uri="{FF2B5EF4-FFF2-40B4-BE49-F238E27FC236}">
                  <a16:creationId xmlns:a16="http://schemas.microsoft.com/office/drawing/2014/main" id="{B92605EF-BF84-6BB9-0B31-478A239B576B}"/>
                </a:ext>
              </a:extLst>
            </p:cNvPr>
            <p:cNvSpPr>
              <a:spLocks/>
            </p:cNvSpPr>
            <p:nvPr/>
          </p:nvSpPr>
          <p:spPr bwMode="auto">
            <a:xfrm>
              <a:off x="6473" y="999"/>
              <a:ext cx="98" cy="92"/>
            </a:xfrm>
            <a:custGeom>
              <a:avLst/>
              <a:gdLst>
                <a:gd name="T0" fmla="*/ 299 w 427"/>
                <a:gd name="T1" fmla="*/ 0 h 403"/>
                <a:gd name="T2" fmla="*/ 299 w 427"/>
                <a:gd name="T3" fmla="*/ 212 h 403"/>
                <a:gd name="T4" fmla="*/ 128 w 427"/>
                <a:gd name="T5" fmla="*/ 212 h 403"/>
                <a:gd name="T6" fmla="*/ 128 w 427"/>
                <a:gd name="T7" fmla="*/ 0 h 403"/>
                <a:gd name="T8" fmla="*/ 0 w 427"/>
                <a:gd name="T9" fmla="*/ 190 h 403"/>
                <a:gd name="T10" fmla="*/ 213 w 427"/>
                <a:gd name="T11" fmla="*/ 403 h 403"/>
                <a:gd name="T12" fmla="*/ 427 w 427"/>
                <a:gd name="T13" fmla="*/ 190 h 403"/>
                <a:gd name="T14" fmla="*/ 299 w 42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7" h="403">
                  <a:moveTo>
                    <a:pt x="299" y="0"/>
                  </a:moveTo>
                  <a:cubicBezTo>
                    <a:pt x="299" y="212"/>
                    <a:pt x="299" y="212"/>
                    <a:pt x="299" y="212"/>
                  </a:cubicBezTo>
                  <a:cubicBezTo>
                    <a:pt x="128" y="212"/>
                    <a:pt x="128" y="212"/>
                    <a:pt x="128" y="212"/>
                  </a:cubicBezTo>
                  <a:cubicBezTo>
                    <a:pt x="128" y="0"/>
                    <a:pt x="128" y="0"/>
                    <a:pt x="128" y="0"/>
                  </a:cubicBezTo>
                  <a:cubicBezTo>
                    <a:pt x="57" y="24"/>
                    <a:pt x="0" y="107"/>
                    <a:pt x="0" y="190"/>
                  </a:cubicBezTo>
                  <a:cubicBezTo>
                    <a:pt x="0" y="308"/>
                    <a:pt x="96" y="403"/>
                    <a:pt x="213" y="403"/>
                  </a:cubicBezTo>
                  <a:cubicBezTo>
                    <a:pt x="331" y="403"/>
                    <a:pt x="427" y="308"/>
                    <a:pt x="427" y="190"/>
                  </a:cubicBezTo>
                  <a:cubicBezTo>
                    <a:pt x="427" y="107"/>
                    <a:pt x="373" y="27"/>
                    <a:pt x="299"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grpSp>
      <p:sp>
        <p:nvSpPr>
          <p:cNvPr id="40" name="TextBox 39">
            <a:extLst>
              <a:ext uri="{FF2B5EF4-FFF2-40B4-BE49-F238E27FC236}">
                <a16:creationId xmlns:a16="http://schemas.microsoft.com/office/drawing/2014/main" id="{6B330B7F-3767-F978-1DE8-36DA716E4895}"/>
              </a:ext>
            </a:extLst>
          </p:cNvPr>
          <p:cNvSpPr txBox="1"/>
          <p:nvPr/>
        </p:nvSpPr>
        <p:spPr>
          <a:xfrm>
            <a:off x="5617333" y="2636455"/>
            <a:ext cx="589584" cy="205184"/>
          </a:xfrm>
          <a:prstGeom prst="rect">
            <a:avLst/>
          </a:prstGeom>
          <a:noFill/>
        </p:spPr>
        <p:txBody>
          <a:bodyPr wrap="square" lIns="0" tIns="0" rIns="0" bIns="0" rtlCol="0">
            <a:spAutoFit/>
          </a:bodyPr>
          <a:lstStyle/>
          <a:p>
            <a:pPr algn="l"/>
            <a:r>
              <a:rPr lang="en-US" sz="2000" b="1" baseline="30000" dirty="0">
                <a:solidFill>
                  <a:schemeClr val="accent1"/>
                </a:solidFill>
              </a:rPr>
              <a:t>New</a:t>
            </a:r>
          </a:p>
        </p:txBody>
      </p:sp>
    </p:spTree>
    <p:extLst>
      <p:ext uri="{BB962C8B-B14F-4D97-AF65-F5344CB8AC3E}">
        <p14:creationId xmlns:p14="http://schemas.microsoft.com/office/powerpoint/2010/main" val="183595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6" grpId="0"/>
      <p:bldP spid="40" grpId="0"/>
    </p:bldLst>
  </p:timing>
</p:sld>
</file>

<file path=ppt/theme/theme1.xml><?xml version="1.0" encoding="utf-8"?>
<a:theme xmlns:a="http://schemas.openxmlformats.org/drawingml/2006/main" name="3_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WHITE Microsoft template BLUE Accent_10-20.potx" id="{F01277AF-1A8D-41A0-B067-1339D077BC61}" vid="{72CF6010-3B93-4181-8628-D01C322C0AA1}"/>
    </a:ext>
  </a:extLst>
</a:theme>
</file>

<file path=ppt/theme/theme2.xml><?xml version="1.0" encoding="utf-8"?>
<a:theme xmlns:a="http://schemas.openxmlformats.org/drawingml/2006/main" name="Microsoft Ignite 16/9 White Template">
  <a:themeElements>
    <a:clrScheme name="Ignite 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S_Ignite2021_16-9 Event-template_v04" id="{34E99245-E772-4C69-B12A-F528C5F48204}" vid="{9F768810-E7BA-4217-B967-8E67307F9705}"/>
    </a:ext>
  </a:extLst>
</a:theme>
</file>

<file path=ppt/theme/theme3.xml><?xml version="1.0" encoding="utf-8"?>
<a:theme xmlns:a="http://schemas.openxmlformats.org/drawingml/2006/main" name="2_WHITE TEMPLATE">
  <a:themeElements>
    <a:clrScheme name="Azure">
      <a:dk1>
        <a:sysClr val="windowText" lastClr="000000"/>
      </a:dk1>
      <a:lt1>
        <a:sysClr val="window" lastClr="FFFFFF"/>
      </a:lt1>
      <a:dk2>
        <a:srgbClr val="000000"/>
      </a:dk2>
      <a:lt2>
        <a:srgbClr val="FFFFFF"/>
      </a:lt2>
      <a:accent1>
        <a:srgbClr val="0078D4"/>
      </a:accent1>
      <a:accent2>
        <a:srgbClr val="50E6FF"/>
      </a:accent2>
      <a:accent3>
        <a:srgbClr val="3C3C41"/>
      </a:accent3>
      <a:accent4>
        <a:srgbClr val="75757A"/>
      </a:accent4>
      <a:accent5>
        <a:srgbClr val="EBEBEB"/>
      </a:accent5>
      <a:accent6>
        <a:srgbClr val="FFFFFF"/>
      </a:accent6>
      <a:hlink>
        <a:srgbClr val="0078D4"/>
      </a:hlink>
      <a:folHlink>
        <a:srgbClr val="954F7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4.xml><?xml version="1.0" encoding="utf-8"?>
<a:theme xmlns:a="http://schemas.openxmlformats.org/drawingml/2006/main" name="1_WHITE TEMPLATE">
  <a:themeElements>
    <a:clrScheme name="Azure">
      <a:dk1>
        <a:sysClr val="windowText" lastClr="000000"/>
      </a:dk1>
      <a:lt1>
        <a:sysClr val="window" lastClr="FFFFFF"/>
      </a:lt1>
      <a:dk2>
        <a:srgbClr val="000000"/>
      </a:dk2>
      <a:lt2>
        <a:srgbClr val="FFFFFF"/>
      </a:lt2>
      <a:accent1>
        <a:srgbClr val="0078D4"/>
      </a:accent1>
      <a:accent2>
        <a:srgbClr val="50E6FF"/>
      </a:accent2>
      <a:accent3>
        <a:srgbClr val="3C3C41"/>
      </a:accent3>
      <a:accent4>
        <a:srgbClr val="75757A"/>
      </a:accent4>
      <a:accent5>
        <a:srgbClr val="EBEBEB"/>
      </a:accent5>
      <a:accent6>
        <a:srgbClr val="FFFFFF"/>
      </a:accent6>
      <a:hlink>
        <a:srgbClr val="0078D4"/>
      </a:hlink>
      <a:folHlink>
        <a:srgbClr val="954F7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ontrol xmlns="http://schemas.microsoft.com/VisualStudio/2011/storyboarding/control">
  <Id Name="System.Storyboarding.Icons.User" Revision="1" Stencil="System.Storyboarding.Icons" StencilVersion="0.1"/>
</Control>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ontrol xmlns="http://schemas.microsoft.com/VisualStudio/2011/storyboarding/control">
  <Id Name="System.Storyboarding.Icons.User" Revision="1" Stencil="System.Storyboarding.Icons" StencilVersion="0.1"/>
</Control>
</file>

<file path=customXml/item4.xml><?xml version="1.0" encoding="utf-8"?>
<p:properties xmlns:p="http://schemas.microsoft.com/office/2006/metadata/properties" xmlns:xsi="http://www.w3.org/2001/XMLSchema-instance" xmlns:pc="http://schemas.microsoft.com/office/infopath/2007/PartnerControls">
  <documentManagement>
    <MediaServiceKeyPoints xmlns="3ae6f26d-9444-4782-a775-fd15bae28999" xsi:nil="true"/>
    <SharedWithUsers xmlns="72c0272b-f05b-475f-9459-f7525b8ef3e1">
      <UserInfo>
        <DisplayName>Bob Ward</DisplayName>
        <AccountId>13</AccountId>
        <AccountType/>
      </UserInfo>
      <UserInfo>
        <DisplayName>Anna Thomas</DisplayName>
        <AccountId>16</AccountId>
        <AccountType/>
      </UserInfo>
    </SharedWithUsers>
    <_ip_UnifiedCompliancePolicyUIAction xmlns="http://schemas.microsoft.com/sharepoint/v3" xsi:nil="true"/>
    <_ip_UnifiedCompliancePolicyProperties xmlns="http://schemas.microsoft.com/sharepoint/v3" xsi:nil="true"/>
    <lcf76f155ced4ddcb4097134ff3c332f xmlns="3ae6f26d-9444-4782-a775-fd15bae28999">
      <Terms xmlns="http://schemas.microsoft.com/office/infopath/2007/PartnerControls"/>
    </lcf76f155ced4ddcb4097134ff3c332f>
    <TaxCatchAll xmlns="230e9df3-be65-4c73-a93b-d1236ebd677e" xsi:nil="true"/>
  </documentManagement>
</p:properties>
</file>

<file path=customXml/item5.xml><?xml version="1.0" encoding="utf-8"?>
<ct:contentTypeSchema xmlns:ct="http://schemas.microsoft.com/office/2006/metadata/contentType" xmlns:ma="http://schemas.microsoft.com/office/2006/metadata/properties/metaAttributes" ct:_="" ma:_="" ma:contentTypeName="Document" ma:contentTypeID="0x010100123C19343FD02E4FB1900EBC4A332725" ma:contentTypeVersion="18" ma:contentTypeDescription="Create a new document." ma:contentTypeScope="" ma:versionID="9cef068dde4c40aad9a4ece062edbfc9">
  <xsd:schema xmlns:xsd="http://www.w3.org/2001/XMLSchema" xmlns:xs="http://www.w3.org/2001/XMLSchema" xmlns:p="http://schemas.microsoft.com/office/2006/metadata/properties" xmlns:ns1="http://schemas.microsoft.com/sharepoint/v3" xmlns:ns2="3ae6f26d-9444-4782-a775-fd15bae28999" xmlns:ns3="72c0272b-f05b-475f-9459-f7525b8ef3e1" xmlns:ns4="230e9df3-be65-4c73-a93b-d1236ebd677e" targetNamespace="http://schemas.microsoft.com/office/2006/metadata/properties" ma:root="true" ma:fieldsID="f93bb0e35e4ec9e94da3b00b4394cf00" ns1:_="" ns2:_="" ns3:_="" ns4:_="">
    <xsd:import namespace="http://schemas.microsoft.com/sharepoint/v3"/>
    <xsd:import namespace="3ae6f26d-9444-4782-a775-fd15bae28999"/>
    <xsd:import namespace="72c0272b-f05b-475f-9459-f7525b8ef3e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1:_ip_UnifiedCompliancePolicyProperties" minOccurs="0"/>
                <xsd:element ref="ns1:_ip_UnifiedCompliancePolicyUIAction"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ae6f26d-9444-4782-a775-fd15bae289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fals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2c0272b-f05b-475f-9459-f7525b8ef3e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4" nillable="true" ma:displayName="Taxonomy Catch All Column" ma:hidden="true" ma:list="{77522e45-4245-473a-bafb-26babf2bee40}" ma:internalName="TaxCatchAll" ma:showField="CatchAllData" ma:web="72c0272b-f05b-475f-9459-f7525b8ef3e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028E922-FB3D-4DE8-9890-90CCEE586F79}">
  <ds:schemaRefs>
    <ds:schemaRef ds:uri="http://schemas.microsoft.com/VisualStudio/2011/storyboarding/control"/>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C476D773-793D-4235-8496-225C985DEE62}">
  <ds:schemaRefs>
    <ds:schemaRef ds:uri="http://schemas.microsoft.com/VisualStudio/2011/storyboarding/control"/>
  </ds:schemaRefs>
</ds:datastoreItem>
</file>

<file path=customXml/itemProps4.xml><?xml version="1.0" encoding="utf-8"?>
<ds:datastoreItem xmlns:ds="http://schemas.openxmlformats.org/officeDocument/2006/customXml" ds:itemID="{F990F116-B58F-4255-B05B-DA3808E0E5C6}">
  <ds:schemaRefs>
    <ds:schemaRef ds:uri="230e9df3-be65-4c73-a93b-d1236ebd677e"/>
    <ds:schemaRef ds:uri="3ae6f26d-9444-4782-a775-fd15bae28999"/>
    <ds:schemaRef ds:uri="72c0272b-f05b-475f-9459-f7525b8ef3e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5.xml><?xml version="1.0" encoding="utf-8"?>
<ds:datastoreItem xmlns:ds="http://schemas.openxmlformats.org/officeDocument/2006/customXml" ds:itemID="{00D93D8A-94D9-4408-89E3-EA964D95CE6A}">
  <ds:schemaRefs>
    <ds:schemaRef ds:uri="230e9df3-be65-4c73-a93b-d1236ebd677e"/>
    <ds:schemaRef ds:uri="3ae6f26d-9444-4782-a775-fd15bae28999"/>
    <ds:schemaRef ds:uri="72c0272b-f05b-475f-9459-f7525b8ef3e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1064</TotalTime>
  <Words>555</Words>
  <Application>Microsoft Office PowerPoint</Application>
  <PresentationFormat>Widescreen</PresentationFormat>
  <Paragraphs>103</Paragraphs>
  <Slides>9</Slides>
  <Notes>9</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9</vt:i4>
      </vt:variant>
    </vt:vector>
  </HeadingPairs>
  <TitlesOfParts>
    <vt:vector size="20" baseType="lpstr">
      <vt:lpstr>Arial</vt:lpstr>
      <vt:lpstr>Calibri</vt:lpstr>
      <vt:lpstr>Segoe UI</vt:lpstr>
      <vt:lpstr>Segoe UI Light</vt:lpstr>
      <vt:lpstr>Segoe UI Semibold</vt:lpstr>
      <vt:lpstr>Segoe UI Semilight</vt:lpstr>
      <vt:lpstr>Wingdings</vt:lpstr>
      <vt:lpstr>3_White Template</vt:lpstr>
      <vt:lpstr>Microsoft Ignite 16/9 White Template</vt:lpstr>
      <vt:lpstr>2_WHITE TEMPLATE</vt:lpstr>
      <vt:lpstr>1_WHITE TEMPLATE</vt:lpstr>
      <vt:lpstr>Azure SQL for Beginners Introduction to Performance Troubleshooting  </vt:lpstr>
      <vt:lpstr>Azure SQL for Beginners</vt:lpstr>
      <vt:lpstr>Azure SQL for Beginners Special Edition Performance Troubleshooting</vt:lpstr>
      <vt:lpstr>Performance is “slow” = Running vs Waiting</vt:lpstr>
      <vt:lpstr>Where do you start?</vt:lpstr>
      <vt:lpstr>Running vs Waiting Scenarios</vt:lpstr>
      <vt:lpstr>Tools you will use</vt:lpstr>
      <vt:lpstr>Summary</vt:lpstr>
      <vt:lpstr>Learn more</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Anna Hoffman</dc:creator>
  <cp:keywords/>
  <dc:description/>
  <cp:lastModifiedBy>Bob Ward</cp:lastModifiedBy>
  <cp:revision>1</cp:revision>
  <cp:lastPrinted>2020-09-29T11:30:15Z</cp:lastPrinted>
  <dcterms:created xsi:type="dcterms:W3CDTF">2020-07-30T15:44:50Z</dcterms:created>
  <dcterms:modified xsi:type="dcterms:W3CDTF">2023-01-31T03:18:26Z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0x010100123C19343FD02E4FB1900EBC4A332725</vt:lpwstr>
  </property>
  <property fmtid="{D5CDD505-2E9C-101B-9397-08002B2CF9AE}" pid="3" name="MediaServiceImageTags">
    <vt:lpwstr/>
  </property>
</Properties>
</file>