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4"/>
  </p:sldMasterIdLst>
  <p:notesMasterIdLst>
    <p:notesMasterId r:id="rId26"/>
  </p:notesMasterIdLst>
  <p:handoutMasterIdLst>
    <p:handoutMasterId r:id="rId27"/>
  </p:handoutMasterIdLst>
  <p:sldIdLst>
    <p:sldId id="266" r:id="rId5"/>
    <p:sldId id="299" r:id="rId6"/>
    <p:sldId id="301" r:id="rId7"/>
    <p:sldId id="306" r:id="rId8"/>
    <p:sldId id="308" r:id="rId9"/>
    <p:sldId id="305" r:id="rId10"/>
    <p:sldId id="313" r:id="rId11"/>
    <p:sldId id="307" r:id="rId12"/>
    <p:sldId id="311" r:id="rId13"/>
    <p:sldId id="312" r:id="rId14"/>
    <p:sldId id="317" r:id="rId15"/>
    <p:sldId id="314" r:id="rId16"/>
    <p:sldId id="315" r:id="rId17"/>
    <p:sldId id="318" r:id="rId18"/>
    <p:sldId id="316" r:id="rId19"/>
    <p:sldId id="288" r:id="rId20"/>
    <p:sldId id="303" r:id="rId21"/>
    <p:sldId id="304" r:id="rId22"/>
    <p:sldId id="295" r:id="rId23"/>
    <p:sldId id="300" r:id="rId24"/>
    <p:sldId id="25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3080" autoAdjust="0"/>
  </p:normalViewPr>
  <p:slideViewPr>
    <p:cSldViewPr snapToGrid="0">
      <p:cViewPr varScale="1">
        <p:scale>
          <a:sx n="118" d="100"/>
          <a:sy n="118" d="100"/>
        </p:scale>
        <p:origin x="1788" y="84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8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4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3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11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99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0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0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Visuals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6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Visuals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7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87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7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9169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8514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8983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C7049658-B31A-4F62-9996-2FC707C5F2C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0893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7B0C15C-146D-42C9-B24A-389A27E5FC3F}" type="datetime1">
              <a:rPr lang="en-US" smtClean="0">
                <a:solidFill>
                  <a:schemeClr val="tx2"/>
                </a:solidFill>
              </a:rPr>
              <a:pPr/>
              <a:t>1/31/2024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9822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F0EE079C-10D4-4C0C-8F48-80E7161005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143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EF9D7489-BAB3-49B7-B83B-9F6131DC9D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446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BC0EEF5C-B219-4286-B517-426EDF4EAF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7749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462103-08B6-4C6F-88CC-03FF546261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2052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78BA700-11E2-4D8A-A0C6-7CE3C00EC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43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F5914669-6EB5-485E-AB8B-3A2E4F1718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143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59BCC58C-2434-490A-8749-D8311B9025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446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D90DAF-BAFA-4B9E-A682-AD69AEC3A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46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5E3B0A9D-DD75-43E3-A689-283E65DF3F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749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EA0EDFB3-D33B-471A-B50B-93FB685241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749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39A96C54-26D5-4B10-A345-F6C034F2E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052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4316B0AE-245F-4164-BF74-B514BA424C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2052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9064956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32546992-DEFF-4765-9FB8-C2ACF446503A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890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962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87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F6852FE2-76E6-44F3-971E-3B1E6B948E41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98890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0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93194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1/31/2024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97154562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C150E1EA-44FA-4D89-855F-C0B34F87238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7829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7557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8472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4416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4265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45926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E613A3-7427-4A9A-9B2A-23B005FA5F4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420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613A3-7427-4A9A-9B2A-23B005FA5F4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664" r:id="rId21"/>
    <p:sldLayoutId id="2147483665" r:id="rId22"/>
    <p:sldLayoutId id="2147483667" r:id="rId23"/>
    <p:sldLayoutId id="2147483669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1335975"/>
            <a:ext cx="7264396" cy="4196672"/>
          </a:xfrm>
        </p:spPr>
        <p:txBody>
          <a:bodyPr>
            <a:normAutofit/>
          </a:bodyPr>
          <a:lstStyle/>
          <a:p>
            <a:r>
              <a:rPr lang="en-US" sz="2800" dirty="0"/>
              <a:t>Project Topic – Main Questions</a:t>
            </a:r>
          </a:p>
          <a:p>
            <a:r>
              <a:rPr lang="en-US" sz="2800" dirty="0"/>
              <a:t>Data Sources, Exploration &amp; Clean Up</a:t>
            </a:r>
          </a:p>
          <a:p>
            <a:r>
              <a:rPr lang="en-US" sz="2800" dirty="0"/>
              <a:t>Presentation of Questions &amp; Results</a:t>
            </a:r>
          </a:p>
          <a:p>
            <a:r>
              <a:rPr lang="en-US" sz="2800" dirty="0"/>
              <a:t>Implications of Findings</a:t>
            </a:r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/>
        </p:blipFill>
        <p:spPr/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 – Graph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9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 – Graph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4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/>
          </a:bodyPr>
          <a:lstStyle/>
          <a:p>
            <a:r>
              <a:rPr lang="en-US" dirty="0"/>
              <a:t>Question Three -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" y="1335975"/>
            <a:ext cx="7980218" cy="4196672"/>
          </a:xfrm>
        </p:spPr>
        <p:txBody>
          <a:bodyPr>
            <a:normAutofit/>
          </a:bodyPr>
          <a:lstStyle/>
          <a:p>
            <a:r>
              <a:rPr lang="en-US" dirty="0"/>
              <a:t>Inflation/unemployment impacts on a regional/state basis?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Clean-up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endParaRPr lang="en-US" dirty="0"/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2956" y="1091369"/>
            <a:ext cx="4019044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9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/>
          </a:bodyPr>
          <a:lstStyle/>
          <a:p>
            <a:r>
              <a:rPr lang="en-US" dirty="0"/>
              <a:t>Question Three -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" y="1335975"/>
            <a:ext cx="7980218" cy="4196672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showing code used to clean data</a:t>
            </a:r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7232" y="1091369"/>
            <a:ext cx="3994768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5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Three – Graph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6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Three – Graph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4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 Year Analysis - Summary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/>
        </p:blipFill>
        <p:spPr/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/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 out presentation with the implication of our findings and what they mean to us.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Content – Extra slide to use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Add text, images, art, and videos. </a:t>
            </a:r>
          </a:p>
          <a:p>
            <a:r>
              <a:rPr lang="en-US" dirty="0"/>
              <a:t>Add transitions, animations, and motion. </a:t>
            </a:r>
          </a:p>
          <a:p>
            <a:r>
              <a:rPr lang="en-US" dirty="0"/>
              <a:t>Save to OneDrive, to get to your presentations from your computer, tablet, or phone. 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Add text, images, art, and videos. </a:t>
            </a:r>
          </a:p>
          <a:p>
            <a:r>
              <a:rPr lang="en-US" dirty="0"/>
              <a:t>Add transitions, animations, and motion. </a:t>
            </a:r>
          </a:p>
          <a:p>
            <a:r>
              <a:rPr lang="en-US" dirty="0"/>
              <a:t>Save to OneDrive, to get to your presentations from your computer, tablet, or phone. 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Content 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519990-3C01-4761-BF8E-8A8BC2C56B3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D48AB2-7B87-4FA9-90BB-0B88AD92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text, images, art, and videos. </a:t>
            </a:r>
          </a:p>
          <a:p>
            <a:r>
              <a:rPr lang="en-US" dirty="0"/>
              <a:t>Add transitions, animations, and motion. </a:t>
            </a:r>
          </a:p>
          <a:p>
            <a:r>
              <a:rPr lang="en-US" dirty="0"/>
              <a:t>Save to OneDrive, to get to your presentations from your computer, tablet, or phone. 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8A93BCF-7682-4066-8958-65ED5DD2241C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73F035B-87AE-4E99-A92D-75E5EC280DE7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text, images, art, and videos. </a:t>
            </a:r>
          </a:p>
          <a:p>
            <a:r>
              <a:rPr lang="en-US" dirty="0"/>
              <a:t>Add transitions, animations, and motion. </a:t>
            </a:r>
          </a:p>
          <a:p>
            <a:r>
              <a:rPr lang="en-US" dirty="0"/>
              <a:t>Save to OneDrive, to get to your presentations from your computer, tablet, or phone. 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1BABDF-2D81-4200-AB3D-E2AC2AA8519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02A2BB6-FCA5-49F9-97E9-DFA867C27B5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text, images, art, and videos. </a:t>
            </a:r>
          </a:p>
          <a:p>
            <a:r>
              <a:rPr lang="en-US" dirty="0"/>
              <a:t>Add transitions, animations, and motion. </a:t>
            </a:r>
          </a:p>
          <a:p>
            <a:r>
              <a:rPr lang="en-US" dirty="0"/>
              <a:t>Save to OneDrive, to get to your presentations from your computer, tablet, or phone.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4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2" name="Picture Placeholder 31" descr="Two people working on a laptop and tablet with graphs and table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44"/>
          <a:stretch/>
        </p:blipFill>
        <p:spPr/>
      </p:pic>
      <p:pic>
        <p:nvPicPr>
          <p:cNvPr id="30" name="Picture Placeholder 29" descr="Office Stairs, hanging light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364549"/>
            <a:ext cx="6457717" cy="787357"/>
          </a:xfrm>
        </p:spPr>
        <p:txBody>
          <a:bodyPr>
            <a:normAutofit/>
          </a:bodyPr>
          <a:lstStyle/>
          <a:p>
            <a:r>
              <a:rPr lang="en-US" dirty="0"/>
              <a:t>Project Topic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365" y="364549"/>
            <a:ext cx="3480461" cy="256269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384" y="1264721"/>
            <a:ext cx="7119258" cy="5228729"/>
          </a:xfrm>
        </p:spPr>
        <p:txBody>
          <a:bodyPr/>
          <a:lstStyle/>
          <a:p>
            <a:r>
              <a:rPr lang="en-US" dirty="0"/>
              <a:t>Main Questions:</a:t>
            </a:r>
          </a:p>
          <a:p>
            <a:pPr marL="342900" indent="-342900">
              <a:buAutoNum type="arabicParenR"/>
            </a:pPr>
            <a:r>
              <a:rPr lang="en-US" dirty="0"/>
              <a:t>Is there a correlation between inflation and unemployment?</a:t>
            </a:r>
          </a:p>
          <a:p>
            <a:pPr marL="342900" indent="-342900">
              <a:buAutoNum type="arabicParenR"/>
            </a:pPr>
            <a:r>
              <a:rPr lang="en-US" dirty="0"/>
              <a:t>Is there a correlation between inflation and interest rates?</a:t>
            </a:r>
          </a:p>
          <a:p>
            <a:pPr marL="342900" indent="-342900">
              <a:buAutoNum type="arabicParenR"/>
            </a:pPr>
            <a:r>
              <a:rPr lang="en-US" dirty="0"/>
              <a:t>Summary of inflation/unemployment impacts on a regional/state basis?</a:t>
            </a:r>
          </a:p>
          <a:p>
            <a:pPr marL="342900" indent="-342900">
              <a:buAutoNum type="arabicParenR"/>
            </a:pPr>
            <a:r>
              <a:rPr lang="en-US" dirty="0"/>
              <a:t>Five-year analysis to determine trends prior, during and post Covid.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B33DA-2432-4BA6-8EC0-7CA2F9A3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1-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5376B32-E53C-4C93-A211-B8B4B29C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68309"/>
              </p:ext>
            </p:extLst>
          </p:nvPr>
        </p:nvGraphicFramePr>
        <p:xfrm>
          <a:off x="2303301" y="2687051"/>
          <a:ext cx="8663075" cy="33108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2615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6621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168" y="1057522"/>
            <a:ext cx="5120975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Project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2839686"/>
          </a:xfrm>
        </p:spPr>
        <p:txBody>
          <a:bodyPr vert="horz" lIns="109728" tIns="109728" rIns="109728" bIns="91440" rtlCol="0" anchor="t">
            <a:normAutofit fontScale="85000" lnSpcReduction="20000"/>
          </a:bodyPr>
          <a:lstStyle/>
          <a:p>
            <a:r>
              <a:rPr lang="en-US" sz="3400" u="sng" dirty="0"/>
              <a:t>Group 2</a:t>
            </a:r>
          </a:p>
          <a:p>
            <a:r>
              <a:rPr lang="en-US" dirty="0"/>
              <a:t>Zac Williams</a:t>
            </a:r>
          </a:p>
          <a:p>
            <a:r>
              <a:rPr lang="en-US" dirty="0"/>
              <a:t>Cole O’Neill</a:t>
            </a:r>
          </a:p>
          <a:p>
            <a:r>
              <a:rPr lang="en-US" dirty="0"/>
              <a:t>Joe Fisher</a:t>
            </a:r>
          </a:p>
          <a:p>
            <a:r>
              <a:rPr lang="en-US" dirty="0"/>
              <a:t>Justin Clawson</a:t>
            </a:r>
          </a:p>
          <a:p>
            <a:r>
              <a:rPr lang="en-US" dirty="0"/>
              <a:t>Selena Passeno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/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Sources, Exploration &amp; Clean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0CCD7-AB75-D0A8-BD31-FEEAFCA99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72" y="591757"/>
            <a:ext cx="3955023" cy="746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A95057-7A28-C622-6F7D-444B17D24D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79" r="1308"/>
          <a:stretch/>
        </p:blipFill>
        <p:spPr>
          <a:xfrm>
            <a:off x="1535372" y="1807173"/>
            <a:ext cx="3066316" cy="20663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989258E-5DEA-262A-F5E4-308430C64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743" y="202724"/>
            <a:ext cx="1704508" cy="152473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C0B65DB-10E8-A29F-1E5B-9147C8EF8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1964" y="264123"/>
            <a:ext cx="1514475" cy="15430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104625-37A9-941E-61B5-8A86AA6223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5923" y="2461817"/>
            <a:ext cx="3771328" cy="15247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7721AE5-FDDA-841A-0DB1-EC7243ABE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4169" y="2314082"/>
            <a:ext cx="2253343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7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/>
          </a:bodyPr>
          <a:lstStyle/>
          <a:p>
            <a:r>
              <a:rPr lang="en-US" dirty="0"/>
              <a:t>Question One -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" y="1335975"/>
            <a:ext cx="7980218" cy="4196672"/>
          </a:xfrm>
        </p:spPr>
        <p:txBody>
          <a:bodyPr>
            <a:normAutofit/>
          </a:bodyPr>
          <a:lstStyle/>
          <a:p>
            <a:r>
              <a:rPr lang="en-US" dirty="0"/>
              <a:t>Correlation between inflation and unemployment?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Clean-up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5324" y="1091369"/>
            <a:ext cx="3986676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8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/>
          </a:bodyPr>
          <a:lstStyle/>
          <a:p>
            <a:r>
              <a:rPr lang="en-US" dirty="0"/>
              <a:t>Question One -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" y="1335975"/>
            <a:ext cx="7980218" cy="4196672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showing code used to clean data</a:t>
            </a:r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9140" y="1091369"/>
            <a:ext cx="4002860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One – Graph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One – Graph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8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/>
          </a:bodyPr>
          <a:lstStyle/>
          <a:p>
            <a:r>
              <a:rPr lang="en-US" dirty="0"/>
              <a:t>Question Two -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" y="1335975"/>
            <a:ext cx="7980218" cy="4196672"/>
          </a:xfrm>
        </p:spPr>
        <p:txBody>
          <a:bodyPr>
            <a:normAutofit/>
          </a:bodyPr>
          <a:lstStyle/>
          <a:p>
            <a:r>
              <a:rPr lang="en-US" dirty="0"/>
              <a:t>Correlation between inflation and interest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Clean-up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endParaRPr lang="en-US" dirty="0"/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5324" y="1091369"/>
            <a:ext cx="3986676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/>
          </a:bodyPr>
          <a:lstStyle/>
          <a:p>
            <a:r>
              <a:rPr lang="en-US" dirty="0"/>
              <a:t>Question Two -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" y="1335975"/>
            <a:ext cx="7980218" cy="4196672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showing code used to clean data</a:t>
            </a:r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6772" y="1091369"/>
            <a:ext cx="4035228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485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2330D6-F005-4F15-8FBA-5049BFF09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</TotalTime>
  <Words>601</Words>
  <Application>Microsoft Office PowerPoint</Application>
  <PresentationFormat>Widescreen</PresentationFormat>
  <Paragraphs>162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Meiryo</vt:lpstr>
      <vt:lpstr>Arial</vt:lpstr>
      <vt:lpstr>Calibri</vt:lpstr>
      <vt:lpstr>Gill Sans MT</vt:lpstr>
      <vt:lpstr>Gallery</vt:lpstr>
      <vt:lpstr>Agenda</vt:lpstr>
      <vt:lpstr>Project Topic</vt:lpstr>
      <vt:lpstr>Data Sources, Exploration &amp; Clean Up</vt:lpstr>
      <vt:lpstr>Question One - Overview</vt:lpstr>
      <vt:lpstr>Question One - Process</vt:lpstr>
      <vt:lpstr>Question One – Graph 1</vt:lpstr>
      <vt:lpstr>Question One – Graph 2</vt:lpstr>
      <vt:lpstr>Question Two - Overview</vt:lpstr>
      <vt:lpstr>Question Two - Process</vt:lpstr>
      <vt:lpstr>Question Two – Graph 1</vt:lpstr>
      <vt:lpstr>Question Two – Graph 2</vt:lpstr>
      <vt:lpstr>Question Three - Overview</vt:lpstr>
      <vt:lpstr>Question Three - Process</vt:lpstr>
      <vt:lpstr>Question Three – Graph 1</vt:lpstr>
      <vt:lpstr>Question Three – Graph 2</vt:lpstr>
      <vt:lpstr>Five  Year Analysis - Summary</vt:lpstr>
      <vt:lpstr>Content – Extra slide to use </vt:lpstr>
      <vt:lpstr>Content 2</vt:lpstr>
      <vt:lpstr>THANK YOU</vt:lpstr>
      <vt:lpstr>Table</vt:lpstr>
      <vt:lpstr>Project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Selena Passeno</dc:creator>
  <cp:lastModifiedBy>Selena Passeno</cp:lastModifiedBy>
  <cp:revision>4</cp:revision>
  <dcterms:created xsi:type="dcterms:W3CDTF">2024-01-31T14:52:36Z</dcterms:created>
  <dcterms:modified xsi:type="dcterms:W3CDTF">2024-01-31T16:27:25Z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