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2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5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8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22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50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28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1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7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1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BAA4-A622-4CF9-A4A0-F1B14BC85804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3A270-0111-47DE-B473-E44C5AEC00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9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20" y="809297"/>
            <a:ext cx="8450317" cy="48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414" y="1555531"/>
            <a:ext cx="785122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8" y="1492468"/>
            <a:ext cx="8135007" cy="471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311" y="1103586"/>
            <a:ext cx="8019392" cy="49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51" y="1355834"/>
            <a:ext cx="7851227" cy="456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90" y="1502979"/>
            <a:ext cx="7868635" cy="438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32" y="1492469"/>
            <a:ext cx="7831356" cy="43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9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62" y="1524001"/>
            <a:ext cx="7766488" cy="436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1" y="1492470"/>
            <a:ext cx="7808529" cy="43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79" y="1481960"/>
            <a:ext cx="8202996" cy="4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586" y="1986756"/>
            <a:ext cx="677835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8" y="1082566"/>
            <a:ext cx="8650014" cy="47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42" y="1397876"/>
            <a:ext cx="7936459" cy="4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97" y="1292772"/>
            <a:ext cx="8050924" cy="47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1" y="1460938"/>
            <a:ext cx="7945820" cy="441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31" y="1534510"/>
            <a:ext cx="8040413" cy="435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3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373" y="1418897"/>
            <a:ext cx="7760740" cy="442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1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47" y="1471448"/>
            <a:ext cx="7893269" cy="44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636" y="1027906"/>
            <a:ext cx="8313682" cy="50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3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229" y="1429407"/>
            <a:ext cx="8177047" cy="46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6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data</dc:creator>
  <cp:lastModifiedBy>data</cp:lastModifiedBy>
  <cp:revision>5</cp:revision>
  <dcterms:created xsi:type="dcterms:W3CDTF">2022-11-08T06:02:40Z</dcterms:created>
  <dcterms:modified xsi:type="dcterms:W3CDTF">2022-11-08T07:37:55Z</dcterms:modified>
</cp:coreProperties>
</file>