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2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1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9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28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5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5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8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23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5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49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6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7643C-AE24-4BF2-B427-3AF00DF7FE8A}" type="datetimeFigureOut">
              <a:rPr lang="en-IN" smtClean="0"/>
              <a:t>28-10-2022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D7BBD-B7AA-4E6D-9F89-2907373218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98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4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2063"/>
            <a:ext cx="10515600" cy="1325563"/>
          </a:xfrm>
        </p:spPr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221" y="1282262"/>
            <a:ext cx="8737855" cy="470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5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208" y="1166648"/>
            <a:ext cx="8027366" cy="50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0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856" y="1229710"/>
            <a:ext cx="8500664" cy="49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124" y="1177159"/>
            <a:ext cx="8201197" cy="49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86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221" y="1040524"/>
            <a:ext cx="8521070" cy="48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79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3" y="1177159"/>
            <a:ext cx="8669363" cy="49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7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48" y="1030014"/>
            <a:ext cx="8030281" cy="514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6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979" y="1376855"/>
            <a:ext cx="8276537" cy="48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1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48" y="1345324"/>
            <a:ext cx="8435191" cy="48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0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055" y="1450428"/>
            <a:ext cx="8881570" cy="445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3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Testing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095" y="1828800"/>
            <a:ext cx="8807115" cy="47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74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325" y="1187670"/>
            <a:ext cx="5370786" cy="440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6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262" y="1608084"/>
            <a:ext cx="8961875" cy="45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041" y="1345324"/>
            <a:ext cx="8369627" cy="48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36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8291" y="830317"/>
            <a:ext cx="8313682" cy="53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26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490" y="956441"/>
            <a:ext cx="8734096" cy="52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76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3283" y="987972"/>
            <a:ext cx="8639503" cy="518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3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814" y="1093076"/>
            <a:ext cx="8807669" cy="508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14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21" y="1135117"/>
            <a:ext cx="8481848" cy="463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69" y="1303283"/>
            <a:ext cx="8523890" cy="48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55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331" y="1114097"/>
            <a:ext cx="7714593" cy="506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5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5324" y="1145628"/>
            <a:ext cx="9101959" cy="51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7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17" y="1008993"/>
            <a:ext cx="8881242" cy="51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92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469" y="1271752"/>
            <a:ext cx="8786648" cy="490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82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145" y="1030014"/>
            <a:ext cx="8313683" cy="511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54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207" y="1208690"/>
            <a:ext cx="8303171" cy="49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5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22" y="1187669"/>
            <a:ext cx="7893268" cy="49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12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434" y="861848"/>
            <a:ext cx="7945821" cy="53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07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903" y="1240222"/>
            <a:ext cx="7735614" cy="493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94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310" y="1324303"/>
            <a:ext cx="8366235" cy="48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42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371" y="1219200"/>
            <a:ext cx="8292663" cy="495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38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97" y="1282262"/>
            <a:ext cx="8282151" cy="489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5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1448" y="1303283"/>
            <a:ext cx="8671866" cy="487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42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779" y="1261241"/>
            <a:ext cx="7966842" cy="491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745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248" y="1166648"/>
            <a:ext cx="8229600" cy="501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10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021" y="1040524"/>
            <a:ext cx="8408276" cy="513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3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6138" y="1030014"/>
            <a:ext cx="8912772" cy="53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63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690" y="840828"/>
            <a:ext cx="8734095" cy="533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69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938" y="914400"/>
            <a:ext cx="8681545" cy="52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3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262" y="1030014"/>
            <a:ext cx="8786648" cy="528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12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386" y="1156138"/>
            <a:ext cx="8923283" cy="51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097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207" y="1250731"/>
            <a:ext cx="8660524" cy="492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738" y="1187669"/>
            <a:ext cx="8639503" cy="498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0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524" y="1208690"/>
            <a:ext cx="9648497" cy="49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suitable for Unit Testing: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2883" y="2291255"/>
            <a:ext cx="7094483" cy="258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5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81" y="365125"/>
            <a:ext cx="8915400" cy="4498427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81" y="4794263"/>
            <a:ext cx="8410575" cy="28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7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135117"/>
            <a:ext cx="8692054" cy="504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</Words>
  <Application>Microsoft Office PowerPoint</Application>
  <PresentationFormat>Widescreen</PresentationFormat>
  <Paragraphs>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2" baseType="lpstr">
      <vt:lpstr>Arial</vt:lpstr>
      <vt:lpstr>Calibri</vt:lpstr>
      <vt:lpstr>Calibri Light</vt:lpstr>
      <vt:lpstr>Office Theme</vt:lpstr>
      <vt:lpstr>TESTING</vt:lpstr>
      <vt:lpstr>Levels of Testing</vt:lpstr>
      <vt:lpstr>PowerPoint Presentation</vt:lpstr>
      <vt:lpstr>PowerPoint Presentation</vt:lpstr>
      <vt:lpstr>PowerPoint Presentation</vt:lpstr>
      <vt:lpstr>PowerPoint Presentation</vt:lpstr>
      <vt:lpstr>Components suitable for Unit Testing: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Dcenter</dc:creator>
  <cp:lastModifiedBy>Dcenter</cp:lastModifiedBy>
  <cp:revision>11</cp:revision>
  <dcterms:created xsi:type="dcterms:W3CDTF">2022-10-28T05:32:19Z</dcterms:created>
  <dcterms:modified xsi:type="dcterms:W3CDTF">2022-10-28T06:00:01Z</dcterms:modified>
</cp:coreProperties>
</file>