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31" roundtripDataSignature="AMtx7migvLwu+2IlgpxbTv1UJDV9/mxJD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customschemas.google.com/relationships/presentationmetadata" Target="metadata"/><Relationship Id="rId30" Type="http://schemas.openxmlformats.org/officeDocument/2006/relationships/slide" Target="slides/slide2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g2997e401f5f_0_4"/>
          <p:cNvSpPr txBox="1"/>
          <p:nvPr>
            <p:ph type="ctrTitle"/>
          </p:nvPr>
        </p:nvSpPr>
        <p:spPr>
          <a:xfrm>
            <a:off x="415611" y="992767"/>
            <a:ext cx="11360700" cy="27369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6900"/>
              <a:buNone/>
              <a:defRPr sz="6900"/>
            </a:lvl1pPr>
            <a:lvl2pPr lvl="1" algn="ctr">
              <a:spcBef>
                <a:spcPts val="0"/>
              </a:spcBef>
              <a:spcAft>
                <a:spcPts val="0"/>
              </a:spcAft>
              <a:buSzPts val="6900"/>
              <a:buNone/>
              <a:defRPr sz="6900"/>
            </a:lvl2pPr>
            <a:lvl3pPr lvl="2" algn="ctr">
              <a:spcBef>
                <a:spcPts val="0"/>
              </a:spcBef>
              <a:spcAft>
                <a:spcPts val="0"/>
              </a:spcAft>
              <a:buSzPts val="6900"/>
              <a:buNone/>
              <a:defRPr sz="6900"/>
            </a:lvl3pPr>
            <a:lvl4pPr lvl="3" algn="ctr">
              <a:spcBef>
                <a:spcPts val="0"/>
              </a:spcBef>
              <a:spcAft>
                <a:spcPts val="0"/>
              </a:spcAft>
              <a:buSzPts val="6900"/>
              <a:buNone/>
              <a:defRPr sz="6900"/>
            </a:lvl4pPr>
            <a:lvl5pPr lvl="4" algn="ctr">
              <a:spcBef>
                <a:spcPts val="0"/>
              </a:spcBef>
              <a:spcAft>
                <a:spcPts val="0"/>
              </a:spcAft>
              <a:buSzPts val="6900"/>
              <a:buNone/>
              <a:defRPr sz="6900"/>
            </a:lvl5pPr>
            <a:lvl6pPr lvl="5" algn="ctr">
              <a:spcBef>
                <a:spcPts val="0"/>
              </a:spcBef>
              <a:spcAft>
                <a:spcPts val="0"/>
              </a:spcAft>
              <a:buSzPts val="6900"/>
              <a:buNone/>
              <a:defRPr sz="6900"/>
            </a:lvl6pPr>
            <a:lvl7pPr lvl="6" algn="ctr">
              <a:spcBef>
                <a:spcPts val="0"/>
              </a:spcBef>
              <a:spcAft>
                <a:spcPts val="0"/>
              </a:spcAft>
              <a:buSzPts val="6900"/>
              <a:buNone/>
              <a:defRPr sz="6900"/>
            </a:lvl7pPr>
            <a:lvl8pPr lvl="7" algn="ctr">
              <a:spcBef>
                <a:spcPts val="0"/>
              </a:spcBef>
              <a:spcAft>
                <a:spcPts val="0"/>
              </a:spcAft>
              <a:buSzPts val="6900"/>
              <a:buNone/>
              <a:defRPr sz="6900"/>
            </a:lvl8pPr>
            <a:lvl9pPr lvl="8" algn="ctr">
              <a:spcBef>
                <a:spcPts val="0"/>
              </a:spcBef>
              <a:spcAft>
                <a:spcPts val="0"/>
              </a:spcAft>
              <a:buSzPts val="6900"/>
              <a:buNone/>
              <a:defRPr sz="6900"/>
            </a:lvl9pPr>
          </a:lstStyle>
          <a:p/>
        </p:txBody>
      </p:sp>
      <p:sp>
        <p:nvSpPr>
          <p:cNvPr id="11" name="Google Shape;11;g2997e401f5f_0_4"/>
          <p:cNvSpPr txBox="1"/>
          <p:nvPr>
            <p:ph idx="1" type="subTitle"/>
          </p:nvPr>
        </p:nvSpPr>
        <p:spPr>
          <a:xfrm>
            <a:off x="415600" y="3778833"/>
            <a:ext cx="11360700" cy="10569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SzPts val="3700"/>
              <a:buNone/>
              <a:defRPr sz="3700"/>
            </a:lvl1pPr>
            <a:lvl2pPr lvl="1" algn="ctr">
              <a:lnSpc>
                <a:spcPct val="100000"/>
              </a:lnSpc>
              <a:spcBef>
                <a:spcPts val="0"/>
              </a:spcBef>
              <a:spcAft>
                <a:spcPts val="0"/>
              </a:spcAft>
              <a:buSzPts val="3700"/>
              <a:buNone/>
              <a:defRPr sz="3700"/>
            </a:lvl2pPr>
            <a:lvl3pPr lvl="2" algn="ctr">
              <a:lnSpc>
                <a:spcPct val="100000"/>
              </a:lnSpc>
              <a:spcBef>
                <a:spcPts val="0"/>
              </a:spcBef>
              <a:spcAft>
                <a:spcPts val="0"/>
              </a:spcAft>
              <a:buSzPts val="3700"/>
              <a:buNone/>
              <a:defRPr sz="3700"/>
            </a:lvl3pPr>
            <a:lvl4pPr lvl="3" algn="ctr">
              <a:lnSpc>
                <a:spcPct val="100000"/>
              </a:lnSpc>
              <a:spcBef>
                <a:spcPts val="0"/>
              </a:spcBef>
              <a:spcAft>
                <a:spcPts val="0"/>
              </a:spcAft>
              <a:buSzPts val="3700"/>
              <a:buNone/>
              <a:defRPr sz="3700"/>
            </a:lvl4pPr>
            <a:lvl5pPr lvl="4" algn="ctr">
              <a:lnSpc>
                <a:spcPct val="100000"/>
              </a:lnSpc>
              <a:spcBef>
                <a:spcPts val="0"/>
              </a:spcBef>
              <a:spcAft>
                <a:spcPts val="0"/>
              </a:spcAft>
              <a:buSzPts val="3700"/>
              <a:buNone/>
              <a:defRPr sz="3700"/>
            </a:lvl5pPr>
            <a:lvl6pPr lvl="5" algn="ctr">
              <a:lnSpc>
                <a:spcPct val="100000"/>
              </a:lnSpc>
              <a:spcBef>
                <a:spcPts val="0"/>
              </a:spcBef>
              <a:spcAft>
                <a:spcPts val="0"/>
              </a:spcAft>
              <a:buSzPts val="3700"/>
              <a:buNone/>
              <a:defRPr sz="3700"/>
            </a:lvl6pPr>
            <a:lvl7pPr lvl="6" algn="ctr">
              <a:lnSpc>
                <a:spcPct val="100000"/>
              </a:lnSpc>
              <a:spcBef>
                <a:spcPts val="0"/>
              </a:spcBef>
              <a:spcAft>
                <a:spcPts val="0"/>
              </a:spcAft>
              <a:buSzPts val="3700"/>
              <a:buNone/>
              <a:defRPr sz="3700"/>
            </a:lvl7pPr>
            <a:lvl8pPr lvl="7" algn="ctr">
              <a:lnSpc>
                <a:spcPct val="100000"/>
              </a:lnSpc>
              <a:spcBef>
                <a:spcPts val="0"/>
              </a:spcBef>
              <a:spcAft>
                <a:spcPts val="0"/>
              </a:spcAft>
              <a:buSzPts val="3700"/>
              <a:buNone/>
              <a:defRPr sz="3700"/>
            </a:lvl8pPr>
            <a:lvl9pPr lvl="8" algn="ctr">
              <a:lnSpc>
                <a:spcPct val="100000"/>
              </a:lnSpc>
              <a:spcBef>
                <a:spcPts val="0"/>
              </a:spcBef>
              <a:spcAft>
                <a:spcPts val="0"/>
              </a:spcAft>
              <a:buSzPts val="3700"/>
              <a:buNone/>
              <a:defRPr sz="3700"/>
            </a:lvl9pPr>
          </a:lstStyle>
          <a:p/>
        </p:txBody>
      </p:sp>
      <p:sp>
        <p:nvSpPr>
          <p:cNvPr id="12" name="Google Shape;12;g2997e401f5f_0_4"/>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g2997e401f5f_0_39"/>
          <p:cNvSpPr txBox="1"/>
          <p:nvPr>
            <p:ph hasCustomPrompt="1" type="title"/>
          </p:nvPr>
        </p:nvSpPr>
        <p:spPr>
          <a:xfrm>
            <a:off x="415600" y="1474833"/>
            <a:ext cx="11360700" cy="26181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16000"/>
              <a:buNone/>
              <a:defRPr sz="16000"/>
            </a:lvl1pPr>
            <a:lvl2pPr lvl="1" algn="ctr">
              <a:spcBef>
                <a:spcPts val="0"/>
              </a:spcBef>
              <a:spcAft>
                <a:spcPts val="0"/>
              </a:spcAft>
              <a:buSzPts val="16000"/>
              <a:buNone/>
              <a:defRPr sz="16000"/>
            </a:lvl2pPr>
            <a:lvl3pPr lvl="2" algn="ctr">
              <a:spcBef>
                <a:spcPts val="0"/>
              </a:spcBef>
              <a:spcAft>
                <a:spcPts val="0"/>
              </a:spcAft>
              <a:buSzPts val="16000"/>
              <a:buNone/>
              <a:defRPr sz="16000"/>
            </a:lvl3pPr>
            <a:lvl4pPr lvl="3" algn="ctr">
              <a:spcBef>
                <a:spcPts val="0"/>
              </a:spcBef>
              <a:spcAft>
                <a:spcPts val="0"/>
              </a:spcAft>
              <a:buSzPts val="16000"/>
              <a:buNone/>
              <a:defRPr sz="16000"/>
            </a:lvl4pPr>
            <a:lvl5pPr lvl="4" algn="ctr">
              <a:spcBef>
                <a:spcPts val="0"/>
              </a:spcBef>
              <a:spcAft>
                <a:spcPts val="0"/>
              </a:spcAft>
              <a:buSzPts val="16000"/>
              <a:buNone/>
              <a:defRPr sz="16000"/>
            </a:lvl5pPr>
            <a:lvl6pPr lvl="5" algn="ctr">
              <a:spcBef>
                <a:spcPts val="0"/>
              </a:spcBef>
              <a:spcAft>
                <a:spcPts val="0"/>
              </a:spcAft>
              <a:buSzPts val="16000"/>
              <a:buNone/>
              <a:defRPr sz="16000"/>
            </a:lvl6pPr>
            <a:lvl7pPr lvl="6" algn="ctr">
              <a:spcBef>
                <a:spcPts val="0"/>
              </a:spcBef>
              <a:spcAft>
                <a:spcPts val="0"/>
              </a:spcAft>
              <a:buSzPts val="16000"/>
              <a:buNone/>
              <a:defRPr sz="16000"/>
            </a:lvl7pPr>
            <a:lvl8pPr lvl="7" algn="ctr">
              <a:spcBef>
                <a:spcPts val="0"/>
              </a:spcBef>
              <a:spcAft>
                <a:spcPts val="0"/>
              </a:spcAft>
              <a:buSzPts val="16000"/>
              <a:buNone/>
              <a:defRPr sz="16000"/>
            </a:lvl8pPr>
            <a:lvl9pPr lvl="8" algn="ctr">
              <a:spcBef>
                <a:spcPts val="0"/>
              </a:spcBef>
              <a:spcAft>
                <a:spcPts val="0"/>
              </a:spcAft>
              <a:buSzPts val="16000"/>
              <a:buNone/>
              <a:defRPr sz="16000"/>
            </a:lvl9pPr>
          </a:lstStyle>
          <a:p>
            <a:r>
              <a:t>xx%</a:t>
            </a:r>
          </a:p>
        </p:txBody>
      </p:sp>
      <p:sp>
        <p:nvSpPr>
          <p:cNvPr id="46" name="Google Shape;46;g2997e401f5f_0_39"/>
          <p:cNvSpPr txBox="1"/>
          <p:nvPr>
            <p:ph idx="1" type="body"/>
          </p:nvPr>
        </p:nvSpPr>
        <p:spPr>
          <a:xfrm>
            <a:off x="415600" y="4202967"/>
            <a:ext cx="11360700" cy="1734300"/>
          </a:xfrm>
          <a:prstGeom prst="rect">
            <a:avLst/>
          </a:prstGeom>
        </p:spPr>
        <p:txBody>
          <a:bodyPr anchorCtr="0" anchor="t" bIns="121900" lIns="121900" spcFirstLastPara="1" rIns="121900" wrap="square" tIns="121900">
            <a:normAutofit/>
          </a:bodyPr>
          <a:lstStyle>
            <a:lvl1pPr indent="-381000" lvl="0" marL="457200" algn="ctr">
              <a:spcBef>
                <a:spcPts val="0"/>
              </a:spcBef>
              <a:spcAft>
                <a:spcPts val="0"/>
              </a:spcAft>
              <a:buSzPts val="2400"/>
              <a:buChar char="●"/>
              <a:defRPr/>
            </a:lvl1pPr>
            <a:lvl2pPr indent="-349250" lvl="1" marL="914400" algn="ctr">
              <a:spcBef>
                <a:spcPts val="0"/>
              </a:spcBef>
              <a:spcAft>
                <a:spcPts val="0"/>
              </a:spcAft>
              <a:buSzPts val="1900"/>
              <a:buChar char="○"/>
              <a:defRPr/>
            </a:lvl2pPr>
            <a:lvl3pPr indent="-349250" lvl="2" marL="1371600" algn="ctr">
              <a:spcBef>
                <a:spcPts val="0"/>
              </a:spcBef>
              <a:spcAft>
                <a:spcPts val="0"/>
              </a:spcAft>
              <a:buSzPts val="1900"/>
              <a:buChar char="■"/>
              <a:defRPr/>
            </a:lvl3pPr>
            <a:lvl4pPr indent="-349250" lvl="3" marL="1828800" algn="ctr">
              <a:spcBef>
                <a:spcPts val="0"/>
              </a:spcBef>
              <a:spcAft>
                <a:spcPts val="0"/>
              </a:spcAft>
              <a:buSzPts val="1900"/>
              <a:buChar char="●"/>
              <a:defRPr/>
            </a:lvl4pPr>
            <a:lvl5pPr indent="-349250" lvl="4" marL="2286000" algn="ctr">
              <a:spcBef>
                <a:spcPts val="0"/>
              </a:spcBef>
              <a:spcAft>
                <a:spcPts val="0"/>
              </a:spcAft>
              <a:buSzPts val="1900"/>
              <a:buChar char="○"/>
              <a:defRPr/>
            </a:lvl5pPr>
            <a:lvl6pPr indent="-349250" lvl="5" marL="2743200" algn="ctr">
              <a:spcBef>
                <a:spcPts val="0"/>
              </a:spcBef>
              <a:spcAft>
                <a:spcPts val="0"/>
              </a:spcAft>
              <a:buSzPts val="1900"/>
              <a:buChar char="■"/>
              <a:defRPr/>
            </a:lvl6pPr>
            <a:lvl7pPr indent="-349250" lvl="6" marL="3200400" algn="ctr">
              <a:spcBef>
                <a:spcPts val="0"/>
              </a:spcBef>
              <a:spcAft>
                <a:spcPts val="0"/>
              </a:spcAft>
              <a:buSzPts val="1900"/>
              <a:buChar char="●"/>
              <a:defRPr/>
            </a:lvl7pPr>
            <a:lvl8pPr indent="-349250" lvl="7" marL="3657600" algn="ctr">
              <a:spcBef>
                <a:spcPts val="0"/>
              </a:spcBef>
              <a:spcAft>
                <a:spcPts val="0"/>
              </a:spcAft>
              <a:buSzPts val="1900"/>
              <a:buChar char="○"/>
              <a:defRPr/>
            </a:lvl8pPr>
            <a:lvl9pPr indent="-349250" lvl="8" marL="4114800" algn="ctr">
              <a:spcBef>
                <a:spcPts val="0"/>
              </a:spcBef>
              <a:spcAft>
                <a:spcPts val="0"/>
              </a:spcAft>
              <a:buSzPts val="1900"/>
              <a:buChar char="■"/>
              <a:defRPr/>
            </a:lvl9pPr>
          </a:lstStyle>
          <a:p/>
        </p:txBody>
      </p:sp>
      <p:sp>
        <p:nvSpPr>
          <p:cNvPr id="47" name="Google Shape;47;g2997e401f5f_0_39"/>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g2997e401f5f_0_43"/>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0" name="Shape 50"/>
        <p:cNvGrpSpPr/>
        <p:nvPr/>
      </p:nvGrpSpPr>
      <p:grpSpPr>
        <a:xfrm>
          <a:off x="0" y="0"/>
          <a:ext cx="0" cy="0"/>
          <a:chOff x="0" y="0"/>
          <a:chExt cx="0" cy="0"/>
        </a:xfrm>
      </p:grpSpPr>
      <p:sp>
        <p:nvSpPr>
          <p:cNvPr id="51" name="Google Shape;51;g2997e401f5f_0_4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52" name="Google Shape;52;g2997e401f5f_0_45"/>
          <p:cNvSpPr txBox="1"/>
          <p:nvPr>
            <p:ph idx="1" type="body"/>
          </p:nvPr>
        </p:nvSpPr>
        <p:spPr>
          <a:xfrm>
            <a:off x="838200" y="1825625"/>
            <a:ext cx="51816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1600"/>
              </a:spcBef>
              <a:spcAft>
                <a:spcPts val="0"/>
              </a:spcAft>
              <a:buClr>
                <a:schemeClr val="dk1"/>
              </a:buClr>
              <a:buSzPts val="1800"/>
              <a:buChar char="○"/>
              <a:defRPr/>
            </a:lvl2pPr>
            <a:lvl3pPr indent="-342900" lvl="2" marL="1371600" rtl="0" algn="l">
              <a:lnSpc>
                <a:spcPct val="90000"/>
              </a:lnSpc>
              <a:spcBef>
                <a:spcPts val="1600"/>
              </a:spcBef>
              <a:spcAft>
                <a:spcPts val="0"/>
              </a:spcAft>
              <a:buClr>
                <a:schemeClr val="dk1"/>
              </a:buClr>
              <a:buSzPts val="1800"/>
              <a:buChar char="■"/>
              <a:defRPr/>
            </a:lvl3pPr>
            <a:lvl4pPr indent="-342900" lvl="3" marL="1828800" rtl="0" algn="l">
              <a:lnSpc>
                <a:spcPct val="90000"/>
              </a:lnSpc>
              <a:spcBef>
                <a:spcPts val="1600"/>
              </a:spcBef>
              <a:spcAft>
                <a:spcPts val="0"/>
              </a:spcAft>
              <a:buClr>
                <a:schemeClr val="dk1"/>
              </a:buClr>
              <a:buSzPts val="1800"/>
              <a:buChar char="●"/>
              <a:defRPr/>
            </a:lvl4pPr>
            <a:lvl5pPr indent="-342900" lvl="4" marL="2286000" rtl="0" algn="l">
              <a:lnSpc>
                <a:spcPct val="90000"/>
              </a:lnSpc>
              <a:spcBef>
                <a:spcPts val="1600"/>
              </a:spcBef>
              <a:spcAft>
                <a:spcPts val="0"/>
              </a:spcAft>
              <a:buClr>
                <a:schemeClr val="dk1"/>
              </a:buClr>
              <a:buSzPts val="1800"/>
              <a:buChar char="○"/>
              <a:defRPr/>
            </a:lvl5pPr>
            <a:lvl6pPr indent="-342900" lvl="5" marL="2743200" rtl="0" algn="l">
              <a:lnSpc>
                <a:spcPct val="90000"/>
              </a:lnSpc>
              <a:spcBef>
                <a:spcPts val="1600"/>
              </a:spcBef>
              <a:spcAft>
                <a:spcPts val="0"/>
              </a:spcAft>
              <a:buClr>
                <a:schemeClr val="dk1"/>
              </a:buClr>
              <a:buSzPts val="1800"/>
              <a:buChar char="■"/>
              <a:defRPr/>
            </a:lvl6pPr>
            <a:lvl7pPr indent="-342900" lvl="6" marL="3200400" rtl="0" algn="l">
              <a:lnSpc>
                <a:spcPct val="90000"/>
              </a:lnSpc>
              <a:spcBef>
                <a:spcPts val="1600"/>
              </a:spcBef>
              <a:spcAft>
                <a:spcPts val="0"/>
              </a:spcAft>
              <a:buClr>
                <a:schemeClr val="dk1"/>
              </a:buClr>
              <a:buSzPts val="1800"/>
              <a:buChar char="●"/>
              <a:defRPr/>
            </a:lvl7pPr>
            <a:lvl8pPr indent="-342900" lvl="7" marL="3657600" rtl="0" algn="l">
              <a:lnSpc>
                <a:spcPct val="90000"/>
              </a:lnSpc>
              <a:spcBef>
                <a:spcPts val="1600"/>
              </a:spcBef>
              <a:spcAft>
                <a:spcPts val="0"/>
              </a:spcAft>
              <a:buClr>
                <a:schemeClr val="dk1"/>
              </a:buClr>
              <a:buSzPts val="1800"/>
              <a:buChar char="○"/>
              <a:defRPr/>
            </a:lvl8pPr>
            <a:lvl9pPr indent="-342900" lvl="8" marL="4114800" rtl="0" algn="l">
              <a:lnSpc>
                <a:spcPct val="90000"/>
              </a:lnSpc>
              <a:spcBef>
                <a:spcPts val="1600"/>
              </a:spcBef>
              <a:spcAft>
                <a:spcPts val="1600"/>
              </a:spcAft>
              <a:buClr>
                <a:schemeClr val="dk1"/>
              </a:buClr>
              <a:buSzPts val="1800"/>
              <a:buChar char="■"/>
              <a:defRPr/>
            </a:lvl9pPr>
          </a:lstStyle>
          <a:p/>
        </p:txBody>
      </p:sp>
      <p:sp>
        <p:nvSpPr>
          <p:cNvPr id="53" name="Google Shape;53;g2997e401f5f_0_45"/>
          <p:cNvSpPr txBox="1"/>
          <p:nvPr>
            <p:ph idx="2" type="body"/>
          </p:nvPr>
        </p:nvSpPr>
        <p:spPr>
          <a:xfrm>
            <a:off x="6172200" y="1825625"/>
            <a:ext cx="51816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1600"/>
              </a:spcBef>
              <a:spcAft>
                <a:spcPts val="0"/>
              </a:spcAft>
              <a:buClr>
                <a:schemeClr val="dk1"/>
              </a:buClr>
              <a:buSzPts val="1800"/>
              <a:buChar char="○"/>
              <a:defRPr/>
            </a:lvl2pPr>
            <a:lvl3pPr indent="-342900" lvl="2" marL="1371600" rtl="0" algn="l">
              <a:lnSpc>
                <a:spcPct val="90000"/>
              </a:lnSpc>
              <a:spcBef>
                <a:spcPts val="1600"/>
              </a:spcBef>
              <a:spcAft>
                <a:spcPts val="0"/>
              </a:spcAft>
              <a:buClr>
                <a:schemeClr val="dk1"/>
              </a:buClr>
              <a:buSzPts val="1800"/>
              <a:buChar char="■"/>
              <a:defRPr/>
            </a:lvl3pPr>
            <a:lvl4pPr indent="-342900" lvl="3" marL="1828800" rtl="0" algn="l">
              <a:lnSpc>
                <a:spcPct val="90000"/>
              </a:lnSpc>
              <a:spcBef>
                <a:spcPts val="1600"/>
              </a:spcBef>
              <a:spcAft>
                <a:spcPts val="0"/>
              </a:spcAft>
              <a:buClr>
                <a:schemeClr val="dk1"/>
              </a:buClr>
              <a:buSzPts val="1800"/>
              <a:buChar char="●"/>
              <a:defRPr/>
            </a:lvl4pPr>
            <a:lvl5pPr indent="-342900" lvl="4" marL="2286000" rtl="0" algn="l">
              <a:lnSpc>
                <a:spcPct val="90000"/>
              </a:lnSpc>
              <a:spcBef>
                <a:spcPts val="1600"/>
              </a:spcBef>
              <a:spcAft>
                <a:spcPts val="0"/>
              </a:spcAft>
              <a:buClr>
                <a:schemeClr val="dk1"/>
              </a:buClr>
              <a:buSzPts val="1800"/>
              <a:buChar char="○"/>
              <a:defRPr/>
            </a:lvl5pPr>
            <a:lvl6pPr indent="-342900" lvl="5" marL="2743200" rtl="0" algn="l">
              <a:lnSpc>
                <a:spcPct val="90000"/>
              </a:lnSpc>
              <a:spcBef>
                <a:spcPts val="1600"/>
              </a:spcBef>
              <a:spcAft>
                <a:spcPts val="0"/>
              </a:spcAft>
              <a:buClr>
                <a:schemeClr val="dk1"/>
              </a:buClr>
              <a:buSzPts val="1800"/>
              <a:buChar char="■"/>
              <a:defRPr/>
            </a:lvl6pPr>
            <a:lvl7pPr indent="-342900" lvl="6" marL="3200400" rtl="0" algn="l">
              <a:lnSpc>
                <a:spcPct val="90000"/>
              </a:lnSpc>
              <a:spcBef>
                <a:spcPts val="1600"/>
              </a:spcBef>
              <a:spcAft>
                <a:spcPts val="0"/>
              </a:spcAft>
              <a:buClr>
                <a:schemeClr val="dk1"/>
              </a:buClr>
              <a:buSzPts val="1800"/>
              <a:buChar char="●"/>
              <a:defRPr/>
            </a:lvl7pPr>
            <a:lvl8pPr indent="-342900" lvl="7" marL="3657600" rtl="0" algn="l">
              <a:lnSpc>
                <a:spcPct val="90000"/>
              </a:lnSpc>
              <a:spcBef>
                <a:spcPts val="1600"/>
              </a:spcBef>
              <a:spcAft>
                <a:spcPts val="0"/>
              </a:spcAft>
              <a:buClr>
                <a:schemeClr val="dk1"/>
              </a:buClr>
              <a:buSzPts val="1800"/>
              <a:buChar char="○"/>
              <a:defRPr/>
            </a:lvl8pPr>
            <a:lvl9pPr indent="-342900" lvl="8" marL="4114800" rtl="0" algn="l">
              <a:lnSpc>
                <a:spcPct val="90000"/>
              </a:lnSpc>
              <a:spcBef>
                <a:spcPts val="1600"/>
              </a:spcBef>
              <a:spcAft>
                <a:spcPts val="1600"/>
              </a:spcAft>
              <a:buClr>
                <a:schemeClr val="dk1"/>
              </a:buClr>
              <a:buSzPts val="1800"/>
              <a:buChar char="■"/>
              <a:defRPr/>
            </a:lvl9pPr>
          </a:lstStyle>
          <a:p/>
        </p:txBody>
      </p:sp>
      <p:sp>
        <p:nvSpPr>
          <p:cNvPr id="54" name="Google Shape;54;g2997e401f5f_0_45"/>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5" name="Google Shape;55;g2997e401f5f_0_45"/>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6" name="Google Shape;56;g2997e401f5f_0_4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7" name="Shape 57"/>
        <p:cNvGrpSpPr/>
        <p:nvPr/>
      </p:nvGrpSpPr>
      <p:grpSpPr>
        <a:xfrm>
          <a:off x="0" y="0"/>
          <a:ext cx="0" cy="0"/>
          <a:chOff x="0" y="0"/>
          <a:chExt cx="0" cy="0"/>
        </a:xfrm>
      </p:grpSpPr>
      <p:sp>
        <p:nvSpPr>
          <p:cNvPr id="58" name="Google Shape;58;g2997e401f5f_0_52"/>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59" name="Google Shape;59;g2997e401f5f_0_52"/>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1600"/>
              </a:spcBef>
              <a:spcAft>
                <a:spcPts val="0"/>
              </a:spcAft>
              <a:buClr>
                <a:schemeClr val="dk1"/>
              </a:buClr>
              <a:buSzPts val="1800"/>
              <a:buChar char="○"/>
              <a:defRPr/>
            </a:lvl2pPr>
            <a:lvl3pPr indent="-342900" lvl="2" marL="1371600" rtl="0" algn="l">
              <a:lnSpc>
                <a:spcPct val="90000"/>
              </a:lnSpc>
              <a:spcBef>
                <a:spcPts val="1600"/>
              </a:spcBef>
              <a:spcAft>
                <a:spcPts val="0"/>
              </a:spcAft>
              <a:buClr>
                <a:schemeClr val="dk1"/>
              </a:buClr>
              <a:buSzPts val="1800"/>
              <a:buChar char="■"/>
              <a:defRPr/>
            </a:lvl3pPr>
            <a:lvl4pPr indent="-342900" lvl="3" marL="1828800" rtl="0" algn="l">
              <a:lnSpc>
                <a:spcPct val="90000"/>
              </a:lnSpc>
              <a:spcBef>
                <a:spcPts val="1600"/>
              </a:spcBef>
              <a:spcAft>
                <a:spcPts val="0"/>
              </a:spcAft>
              <a:buClr>
                <a:schemeClr val="dk1"/>
              </a:buClr>
              <a:buSzPts val="1800"/>
              <a:buChar char="●"/>
              <a:defRPr/>
            </a:lvl4pPr>
            <a:lvl5pPr indent="-342900" lvl="4" marL="2286000" rtl="0" algn="l">
              <a:lnSpc>
                <a:spcPct val="90000"/>
              </a:lnSpc>
              <a:spcBef>
                <a:spcPts val="1600"/>
              </a:spcBef>
              <a:spcAft>
                <a:spcPts val="0"/>
              </a:spcAft>
              <a:buClr>
                <a:schemeClr val="dk1"/>
              </a:buClr>
              <a:buSzPts val="1800"/>
              <a:buChar char="○"/>
              <a:defRPr/>
            </a:lvl5pPr>
            <a:lvl6pPr indent="-342900" lvl="5" marL="2743200" rtl="0" algn="l">
              <a:lnSpc>
                <a:spcPct val="90000"/>
              </a:lnSpc>
              <a:spcBef>
                <a:spcPts val="1600"/>
              </a:spcBef>
              <a:spcAft>
                <a:spcPts val="0"/>
              </a:spcAft>
              <a:buClr>
                <a:schemeClr val="dk1"/>
              </a:buClr>
              <a:buSzPts val="1800"/>
              <a:buChar char="■"/>
              <a:defRPr/>
            </a:lvl6pPr>
            <a:lvl7pPr indent="-342900" lvl="6" marL="3200400" rtl="0" algn="l">
              <a:lnSpc>
                <a:spcPct val="90000"/>
              </a:lnSpc>
              <a:spcBef>
                <a:spcPts val="1600"/>
              </a:spcBef>
              <a:spcAft>
                <a:spcPts val="0"/>
              </a:spcAft>
              <a:buClr>
                <a:schemeClr val="dk1"/>
              </a:buClr>
              <a:buSzPts val="1800"/>
              <a:buChar char="●"/>
              <a:defRPr/>
            </a:lvl7pPr>
            <a:lvl8pPr indent="-342900" lvl="7" marL="3657600" rtl="0" algn="l">
              <a:lnSpc>
                <a:spcPct val="90000"/>
              </a:lnSpc>
              <a:spcBef>
                <a:spcPts val="1600"/>
              </a:spcBef>
              <a:spcAft>
                <a:spcPts val="0"/>
              </a:spcAft>
              <a:buClr>
                <a:schemeClr val="dk1"/>
              </a:buClr>
              <a:buSzPts val="1800"/>
              <a:buChar char="○"/>
              <a:defRPr/>
            </a:lvl8pPr>
            <a:lvl9pPr indent="-342900" lvl="8" marL="4114800" rtl="0" algn="l">
              <a:lnSpc>
                <a:spcPct val="90000"/>
              </a:lnSpc>
              <a:spcBef>
                <a:spcPts val="1600"/>
              </a:spcBef>
              <a:spcAft>
                <a:spcPts val="1600"/>
              </a:spcAft>
              <a:buClr>
                <a:schemeClr val="dk1"/>
              </a:buClr>
              <a:buSzPts val="1800"/>
              <a:buChar char="■"/>
              <a:defRPr/>
            </a:lvl9pPr>
          </a:lstStyle>
          <a:p/>
        </p:txBody>
      </p:sp>
      <p:sp>
        <p:nvSpPr>
          <p:cNvPr id="60" name="Google Shape;60;g2997e401f5f_0_52"/>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1" name="Google Shape;61;g2997e401f5f_0_52"/>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2" name="Google Shape;62;g2997e401f5f_0_5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g2997e401f5f_0_8"/>
          <p:cNvSpPr txBox="1"/>
          <p:nvPr>
            <p:ph type="title"/>
          </p:nvPr>
        </p:nvSpPr>
        <p:spPr>
          <a:xfrm>
            <a:off x="415600" y="2867800"/>
            <a:ext cx="11360700" cy="1122300"/>
          </a:xfrm>
          <a:prstGeom prst="rect">
            <a:avLst/>
          </a:prstGeom>
        </p:spPr>
        <p:txBody>
          <a:bodyPr anchorCtr="0" anchor="ctr" bIns="121900" lIns="121900" spcFirstLastPara="1" rIns="121900" wrap="square" tIns="12190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g2997e401f5f_0_8"/>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g2997e401f5f_0_11"/>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18" name="Google Shape;18;g2997e401f5f_0_11"/>
          <p:cNvSpPr txBox="1"/>
          <p:nvPr>
            <p:ph idx="1" type="body"/>
          </p:nvPr>
        </p:nvSpPr>
        <p:spPr>
          <a:xfrm>
            <a:off x="415600" y="1536633"/>
            <a:ext cx="11360700" cy="4555200"/>
          </a:xfrm>
          <a:prstGeom prst="rect">
            <a:avLst/>
          </a:prstGeom>
        </p:spPr>
        <p:txBody>
          <a:bodyPr anchorCtr="0" anchor="t" bIns="121900" lIns="121900" spcFirstLastPara="1" rIns="121900" wrap="square" tIns="121900">
            <a:normAutofit/>
          </a:bodyPr>
          <a:lstStyle>
            <a:lvl1pPr indent="-381000" lvl="0" marL="457200">
              <a:spcBef>
                <a:spcPts val="0"/>
              </a:spcBef>
              <a:spcAft>
                <a:spcPts val="0"/>
              </a:spcAft>
              <a:buSzPts val="2400"/>
              <a:buChar char="●"/>
              <a:defRPr/>
            </a:lvl1pPr>
            <a:lvl2pPr indent="-349250" lvl="1" marL="914400">
              <a:spcBef>
                <a:spcPts val="0"/>
              </a:spcBef>
              <a:spcAft>
                <a:spcPts val="0"/>
              </a:spcAft>
              <a:buSzPts val="1900"/>
              <a:buChar char="○"/>
              <a:defRPr/>
            </a:lvl2pPr>
            <a:lvl3pPr indent="-349250" lvl="2" marL="1371600">
              <a:spcBef>
                <a:spcPts val="0"/>
              </a:spcBef>
              <a:spcAft>
                <a:spcPts val="0"/>
              </a:spcAft>
              <a:buSzPts val="1900"/>
              <a:buChar char="■"/>
              <a:defRPr/>
            </a:lvl3pPr>
            <a:lvl4pPr indent="-349250" lvl="3" marL="1828800">
              <a:spcBef>
                <a:spcPts val="0"/>
              </a:spcBef>
              <a:spcAft>
                <a:spcPts val="0"/>
              </a:spcAft>
              <a:buSzPts val="1900"/>
              <a:buChar char="●"/>
              <a:defRPr/>
            </a:lvl4pPr>
            <a:lvl5pPr indent="-349250" lvl="4" marL="2286000">
              <a:spcBef>
                <a:spcPts val="0"/>
              </a:spcBef>
              <a:spcAft>
                <a:spcPts val="0"/>
              </a:spcAft>
              <a:buSzPts val="1900"/>
              <a:buChar char="○"/>
              <a:defRPr/>
            </a:lvl5pPr>
            <a:lvl6pPr indent="-349250" lvl="5" marL="2743200">
              <a:spcBef>
                <a:spcPts val="0"/>
              </a:spcBef>
              <a:spcAft>
                <a:spcPts val="0"/>
              </a:spcAft>
              <a:buSzPts val="1900"/>
              <a:buChar char="■"/>
              <a:defRPr/>
            </a:lvl6pPr>
            <a:lvl7pPr indent="-349250" lvl="6" marL="3200400">
              <a:spcBef>
                <a:spcPts val="0"/>
              </a:spcBef>
              <a:spcAft>
                <a:spcPts val="0"/>
              </a:spcAft>
              <a:buSzPts val="1900"/>
              <a:buChar char="●"/>
              <a:defRPr/>
            </a:lvl7pPr>
            <a:lvl8pPr indent="-349250" lvl="7" marL="3657600">
              <a:spcBef>
                <a:spcPts val="0"/>
              </a:spcBef>
              <a:spcAft>
                <a:spcPts val="0"/>
              </a:spcAft>
              <a:buSzPts val="1900"/>
              <a:buChar char="○"/>
              <a:defRPr/>
            </a:lvl8pPr>
            <a:lvl9pPr indent="-349250" lvl="8" marL="4114800">
              <a:spcBef>
                <a:spcPts val="0"/>
              </a:spcBef>
              <a:spcAft>
                <a:spcPts val="0"/>
              </a:spcAft>
              <a:buSzPts val="1900"/>
              <a:buChar char="■"/>
              <a:defRPr/>
            </a:lvl9pPr>
          </a:lstStyle>
          <a:p/>
        </p:txBody>
      </p:sp>
      <p:sp>
        <p:nvSpPr>
          <p:cNvPr id="19" name="Google Shape;19;g2997e401f5f_0_11"/>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g2997e401f5f_0_15"/>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22" name="Google Shape;22;g2997e401f5f_0_15"/>
          <p:cNvSpPr txBox="1"/>
          <p:nvPr>
            <p:ph idx="1" type="body"/>
          </p:nvPr>
        </p:nvSpPr>
        <p:spPr>
          <a:xfrm>
            <a:off x="415600" y="1536633"/>
            <a:ext cx="5333100" cy="45552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23" name="Google Shape;23;g2997e401f5f_0_15"/>
          <p:cNvSpPr txBox="1"/>
          <p:nvPr>
            <p:ph idx="2" type="body"/>
          </p:nvPr>
        </p:nvSpPr>
        <p:spPr>
          <a:xfrm>
            <a:off x="6443200" y="1536633"/>
            <a:ext cx="5333100" cy="45552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24" name="Google Shape;24;g2997e401f5f_0_15"/>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g2997e401f5f_0_20"/>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27" name="Google Shape;27;g2997e401f5f_0_20"/>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g2997e401f5f_0_23"/>
          <p:cNvSpPr txBox="1"/>
          <p:nvPr>
            <p:ph type="title"/>
          </p:nvPr>
        </p:nvSpPr>
        <p:spPr>
          <a:xfrm>
            <a:off x="415600" y="740800"/>
            <a:ext cx="3744000" cy="1007700"/>
          </a:xfrm>
          <a:prstGeom prst="rect">
            <a:avLst/>
          </a:prstGeom>
        </p:spPr>
        <p:txBody>
          <a:bodyPr anchorCtr="0" anchor="b" bIns="121900" lIns="121900" spcFirstLastPara="1" rIns="121900" wrap="square" tIns="12190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30" name="Google Shape;30;g2997e401f5f_0_23"/>
          <p:cNvSpPr txBox="1"/>
          <p:nvPr>
            <p:ph idx="1" type="body"/>
          </p:nvPr>
        </p:nvSpPr>
        <p:spPr>
          <a:xfrm>
            <a:off x="415600" y="1852800"/>
            <a:ext cx="3744000" cy="4239300"/>
          </a:xfrm>
          <a:prstGeom prst="rect">
            <a:avLst/>
          </a:prstGeom>
        </p:spPr>
        <p:txBody>
          <a:bodyPr anchorCtr="0" anchor="t" bIns="121900" lIns="121900" spcFirstLastPara="1" rIns="121900" wrap="square" tIns="121900">
            <a:normAutofit/>
          </a:bodyPr>
          <a:lstStyle>
            <a:lvl1pPr indent="-330200" lvl="0" marL="457200">
              <a:spcBef>
                <a:spcPts val="0"/>
              </a:spcBef>
              <a:spcAft>
                <a:spcPts val="0"/>
              </a:spcAft>
              <a:buSzPts val="1600"/>
              <a:buChar char="●"/>
              <a:defRPr sz="16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31" name="Google Shape;31;g2997e401f5f_0_23"/>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g2997e401f5f_0_27"/>
          <p:cNvSpPr txBox="1"/>
          <p:nvPr>
            <p:ph type="title"/>
          </p:nvPr>
        </p:nvSpPr>
        <p:spPr>
          <a:xfrm>
            <a:off x="653667" y="600200"/>
            <a:ext cx="8490300" cy="5454300"/>
          </a:xfrm>
          <a:prstGeom prst="rect">
            <a:avLst/>
          </a:prstGeom>
        </p:spPr>
        <p:txBody>
          <a:bodyPr anchorCtr="0" anchor="ctr" bIns="121900" lIns="121900" spcFirstLastPara="1" rIns="121900" wrap="square" tIns="121900">
            <a:normAutofit/>
          </a:bodyPr>
          <a:lstStyle>
            <a:lvl1pPr lvl="0">
              <a:spcBef>
                <a:spcPts val="0"/>
              </a:spcBef>
              <a:spcAft>
                <a:spcPts val="0"/>
              </a:spcAft>
              <a:buSzPts val="6400"/>
              <a:buNone/>
              <a:defRPr sz="6400"/>
            </a:lvl1pPr>
            <a:lvl2pPr lvl="1">
              <a:spcBef>
                <a:spcPts val="0"/>
              </a:spcBef>
              <a:spcAft>
                <a:spcPts val="0"/>
              </a:spcAft>
              <a:buSzPts val="6400"/>
              <a:buNone/>
              <a:defRPr sz="6400"/>
            </a:lvl2pPr>
            <a:lvl3pPr lvl="2">
              <a:spcBef>
                <a:spcPts val="0"/>
              </a:spcBef>
              <a:spcAft>
                <a:spcPts val="0"/>
              </a:spcAft>
              <a:buSzPts val="6400"/>
              <a:buNone/>
              <a:defRPr sz="6400"/>
            </a:lvl3pPr>
            <a:lvl4pPr lvl="3">
              <a:spcBef>
                <a:spcPts val="0"/>
              </a:spcBef>
              <a:spcAft>
                <a:spcPts val="0"/>
              </a:spcAft>
              <a:buSzPts val="6400"/>
              <a:buNone/>
              <a:defRPr sz="6400"/>
            </a:lvl4pPr>
            <a:lvl5pPr lvl="4">
              <a:spcBef>
                <a:spcPts val="0"/>
              </a:spcBef>
              <a:spcAft>
                <a:spcPts val="0"/>
              </a:spcAft>
              <a:buSzPts val="6400"/>
              <a:buNone/>
              <a:defRPr sz="6400"/>
            </a:lvl5pPr>
            <a:lvl6pPr lvl="5">
              <a:spcBef>
                <a:spcPts val="0"/>
              </a:spcBef>
              <a:spcAft>
                <a:spcPts val="0"/>
              </a:spcAft>
              <a:buSzPts val="6400"/>
              <a:buNone/>
              <a:defRPr sz="6400"/>
            </a:lvl6pPr>
            <a:lvl7pPr lvl="6">
              <a:spcBef>
                <a:spcPts val="0"/>
              </a:spcBef>
              <a:spcAft>
                <a:spcPts val="0"/>
              </a:spcAft>
              <a:buSzPts val="6400"/>
              <a:buNone/>
              <a:defRPr sz="6400"/>
            </a:lvl7pPr>
            <a:lvl8pPr lvl="7">
              <a:spcBef>
                <a:spcPts val="0"/>
              </a:spcBef>
              <a:spcAft>
                <a:spcPts val="0"/>
              </a:spcAft>
              <a:buSzPts val="6400"/>
              <a:buNone/>
              <a:defRPr sz="6400"/>
            </a:lvl8pPr>
            <a:lvl9pPr lvl="8">
              <a:spcBef>
                <a:spcPts val="0"/>
              </a:spcBef>
              <a:spcAft>
                <a:spcPts val="0"/>
              </a:spcAft>
              <a:buSzPts val="6400"/>
              <a:buNone/>
              <a:defRPr sz="6400"/>
            </a:lvl9pPr>
          </a:lstStyle>
          <a:p/>
        </p:txBody>
      </p:sp>
      <p:sp>
        <p:nvSpPr>
          <p:cNvPr id="34" name="Google Shape;34;g2997e401f5f_0_27"/>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g2997e401f5f_0_30"/>
          <p:cNvSpPr/>
          <p:nvPr/>
        </p:nvSpPr>
        <p:spPr>
          <a:xfrm>
            <a:off x="6096000" y="-167"/>
            <a:ext cx="6096000" cy="68580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7" name="Google Shape;37;g2997e401f5f_0_30"/>
          <p:cNvSpPr txBox="1"/>
          <p:nvPr>
            <p:ph type="title"/>
          </p:nvPr>
        </p:nvSpPr>
        <p:spPr>
          <a:xfrm>
            <a:off x="354000" y="1644233"/>
            <a:ext cx="5393700" cy="19764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5600"/>
              <a:buNone/>
              <a:defRPr sz="5600"/>
            </a:lvl1pPr>
            <a:lvl2pPr lvl="1" algn="ctr">
              <a:spcBef>
                <a:spcPts val="0"/>
              </a:spcBef>
              <a:spcAft>
                <a:spcPts val="0"/>
              </a:spcAft>
              <a:buSzPts val="5600"/>
              <a:buNone/>
              <a:defRPr sz="5600"/>
            </a:lvl2pPr>
            <a:lvl3pPr lvl="2" algn="ctr">
              <a:spcBef>
                <a:spcPts val="0"/>
              </a:spcBef>
              <a:spcAft>
                <a:spcPts val="0"/>
              </a:spcAft>
              <a:buSzPts val="5600"/>
              <a:buNone/>
              <a:defRPr sz="5600"/>
            </a:lvl3pPr>
            <a:lvl4pPr lvl="3" algn="ctr">
              <a:spcBef>
                <a:spcPts val="0"/>
              </a:spcBef>
              <a:spcAft>
                <a:spcPts val="0"/>
              </a:spcAft>
              <a:buSzPts val="5600"/>
              <a:buNone/>
              <a:defRPr sz="5600"/>
            </a:lvl4pPr>
            <a:lvl5pPr lvl="4" algn="ctr">
              <a:spcBef>
                <a:spcPts val="0"/>
              </a:spcBef>
              <a:spcAft>
                <a:spcPts val="0"/>
              </a:spcAft>
              <a:buSzPts val="5600"/>
              <a:buNone/>
              <a:defRPr sz="5600"/>
            </a:lvl5pPr>
            <a:lvl6pPr lvl="5" algn="ctr">
              <a:spcBef>
                <a:spcPts val="0"/>
              </a:spcBef>
              <a:spcAft>
                <a:spcPts val="0"/>
              </a:spcAft>
              <a:buSzPts val="5600"/>
              <a:buNone/>
              <a:defRPr sz="5600"/>
            </a:lvl6pPr>
            <a:lvl7pPr lvl="6" algn="ctr">
              <a:spcBef>
                <a:spcPts val="0"/>
              </a:spcBef>
              <a:spcAft>
                <a:spcPts val="0"/>
              </a:spcAft>
              <a:buSzPts val="5600"/>
              <a:buNone/>
              <a:defRPr sz="5600"/>
            </a:lvl7pPr>
            <a:lvl8pPr lvl="7" algn="ctr">
              <a:spcBef>
                <a:spcPts val="0"/>
              </a:spcBef>
              <a:spcAft>
                <a:spcPts val="0"/>
              </a:spcAft>
              <a:buSzPts val="5600"/>
              <a:buNone/>
              <a:defRPr sz="5600"/>
            </a:lvl8pPr>
            <a:lvl9pPr lvl="8" algn="ctr">
              <a:spcBef>
                <a:spcPts val="0"/>
              </a:spcBef>
              <a:spcAft>
                <a:spcPts val="0"/>
              </a:spcAft>
              <a:buSzPts val="5600"/>
              <a:buNone/>
              <a:defRPr sz="5600"/>
            </a:lvl9pPr>
          </a:lstStyle>
          <a:p/>
        </p:txBody>
      </p:sp>
      <p:sp>
        <p:nvSpPr>
          <p:cNvPr id="38" name="Google Shape;38;g2997e401f5f_0_30"/>
          <p:cNvSpPr txBox="1"/>
          <p:nvPr>
            <p:ph idx="1" type="subTitle"/>
          </p:nvPr>
        </p:nvSpPr>
        <p:spPr>
          <a:xfrm>
            <a:off x="354000" y="3737433"/>
            <a:ext cx="5393700" cy="16467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39" name="Google Shape;39;g2997e401f5f_0_30"/>
          <p:cNvSpPr txBox="1"/>
          <p:nvPr>
            <p:ph idx="2" type="body"/>
          </p:nvPr>
        </p:nvSpPr>
        <p:spPr>
          <a:xfrm>
            <a:off x="6586000" y="965433"/>
            <a:ext cx="5115900" cy="4926900"/>
          </a:xfrm>
          <a:prstGeom prst="rect">
            <a:avLst/>
          </a:prstGeom>
        </p:spPr>
        <p:txBody>
          <a:bodyPr anchorCtr="0" anchor="ctr" bIns="121900" lIns="121900" spcFirstLastPara="1" rIns="121900" wrap="square" tIns="121900">
            <a:normAutofit/>
          </a:bodyPr>
          <a:lstStyle>
            <a:lvl1pPr indent="-381000" lvl="0" marL="457200">
              <a:spcBef>
                <a:spcPts val="0"/>
              </a:spcBef>
              <a:spcAft>
                <a:spcPts val="0"/>
              </a:spcAft>
              <a:buSzPts val="2400"/>
              <a:buChar char="●"/>
              <a:defRPr/>
            </a:lvl1pPr>
            <a:lvl2pPr indent="-349250" lvl="1" marL="914400">
              <a:spcBef>
                <a:spcPts val="0"/>
              </a:spcBef>
              <a:spcAft>
                <a:spcPts val="0"/>
              </a:spcAft>
              <a:buSzPts val="1900"/>
              <a:buChar char="○"/>
              <a:defRPr/>
            </a:lvl2pPr>
            <a:lvl3pPr indent="-349250" lvl="2" marL="1371600">
              <a:spcBef>
                <a:spcPts val="0"/>
              </a:spcBef>
              <a:spcAft>
                <a:spcPts val="0"/>
              </a:spcAft>
              <a:buSzPts val="1900"/>
              <a:buChar char="■"/>
              <a:defRPr/>
            </a:lvl3pPr>
            <a:lvl4pPr indent="-349250" lvl="3" marL="1828800">
              <a:spcBef>
                <a:spcPts val="0"/>
              </a:spcBef>
              <a:spcAft>
                <a:spcPts val="0"/>
              </a:spcAft>
              <a:buSzPts val="1900"/>
              <a:buChar char="●"/>
              <a:defRPr/>
            </a:lvl4pPr>
            <a:lvl5pPr indent="-349250" lvl="4" marL="2286000">
              <a:spcBef>
                <a:spcPts val="0"/>
              </a:spcBef>
              <a:spcAft>
                <a:spcPts val="0"/>
              </a:spcAft>
              <a:buSzPts val="1900"/>
              <a:buChar char="○"/>
              <a:defRPr/>
            </a:lvl5pPr>
            <a:lvl6pPr indent="-349250" lvl="5" marL="2743200">
              <a:spcBef>
                <a:spcPts val="0"/>
              </a:spcBef>
              <a:spcAft>
                <a:spcPts val="0"/>
              </a:spcAft>
              <a:buSzPts val="1900"/>
              <a:buChar char="■"/>
              <a:defRPr/>
            </a:lvl6pPr>
            <a:lvl7pPr indent="-349250" lvl="6" marL="3200400">
              <a:spcBef>
                <a:spcPts val="0"/>
              </a:spcBef>
              <a:spcAft>
                <a:spcPts val="0"/>
              </a:spcAft>
              <a:buSzPts val="1900"/>
              <a:buChar char="●"/>
              <a:defRPr/>
            </a:lvl7pPr>
            <a:lvl8pPr indent="-349250" lvl="7" marL="3657600">
              <a:spcBef>
                <a:spcPts val="0"/>
              </a:spcBef>
              <a:spcAft>
                <a:spcPts val="0"/>
              </a:spcAft>
              <a:buSzPts val="1900"/>
              <a:buChar char="○"/>
              <a:defRPr/>
            </a:lvl8pPr>
            <a:lvl9pPr indent="-349250" lvl="8" marL="4114800">
              <a:spcBef>
                <a:spcPts val="0"/>
              </a:spcBef>
              <a:spcAft>
                <a:spcPts val="0"/>
              </a:spcAft>
              <a:buSzPts val="1900"/>
              <a:buChar char="■"/>
              <a:defRPr/>
            </a:lvl9pPr>
          </a:lstStyle>
          <a:p/>
        </p:txBody>
      </p:sp>
      <p:sp>
        <p:nvSpPr>
          <p:cNvPr id="40" name="Google Shape;40;g2997e401f5f_0_30"/>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g2997e401f5f_0_36"/>
          <p:cNvSpPr txBox="1"/>
          <p:nvPr>
            <p:ph idx="1" type="body"/>
          </p:nvPr>
        </p:nvSpPr>
        <p:spPr>
          <a:xfrm>
            <a:off x="415600" y="5640767"/>
            <a:ext cx="7998300" cy="806700"/>
          </a:xfrm>
          <a:prstGeom prst="rect">
            <a:avLst/>
          </a:prstGeom>
        </p:spPr>
        <p:txBody>
          <a:bodyPr anchorCtr="0" anchor="ctr" bIns="121900" lIns="121900" spcFirstLastPara="1" rIns="121900" wrap="square" tIns="121900">
            <a:normAutofit/>
          </a:bodyPr>
          <a:lstStyle>
            <a:lvl1pPr indent="-228600" lvl="0" marL="457200">
              <a:lnSpc>
                <a:spcPct val="100000"/>
              </a:lnSpc>
              <a:spcBef>
                <a:spcPts val="0"/>
              </a:spcBef>
              <a:spcAft>
                <a:spcPts val="0"/>
              </a:spcAft>
              <a:buSzPts val="2400"/>
              <a:buNone/>
              <a:defRPr/>
            </a:lvl1pPr>
          </a:lstStyle>
          <a:p/>
        </p:txBody>
      </p:sp>
      <p:sp>
        <p:nvSpPr>
          <p:cNvPr id="43" name="Google Shape;43;g2997e401f5f_0_36"/>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g2997e401f5f_0_0"/>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a:spcBef>
                <a:spcPts val="0"/>
              </a:spcBef>
              <a:spcAft>
                <a:spcPts val="0"/>
              </a:spcAft>
              <a:buClr>
                <a:schemeClr val="dk1"/>
              </a:buClr>
              <a:buSzPts val="3700"/>
              <a:buNone/>
              <a:defRPr sz="3700">
                <a:solidFill>
                  <a:schemeClr val="dk1"/>
                </a:solidFill>
              </a:defRPr>
            </a:lvl1pPr>
            <a:lvl2pPr lvl="1">
              <a:spcBef>
                <a:spcPts val="0"/>
              </a:spcBef>
              <a:spcAft>
                <a:spcPts val="0"/>
              </a:spcAft>
              <a:buClr>
                <a:schemeClr val="dk1"/>
              </a:buClr>
              <a:buSzPts val="3700"/>
              <a:buNone/>
              <a:defRPr sz="3700">
                <a:solidFill>
                  <a:schemeClr val="dk1"/>
                </a:solidFill>
              </a:defRPr>
            </a:lvl2pPr>
            <a:lvl3pPr lvl="2">
              <a:spcBef>
                <a:spcPts val="0"/>
              </a:spcBef>
              <a:spcAft>
                <a:spcPts val="0"/>
              </a:spcAft>
              <a:buClr>
                <a:schemeClr val="dk1"/>
              </a:buClr>
              <a:buSzPts val="3700"/>
              <a:buNone/>
              <a:defRPr sz="3700">
                <a:solidFill>
                  <a:schemeClr val="dk1"/>
                </a:solidFill>
              </a:defRPr>
            </a:lvl3pPr>
            <a:lvl4pPr lvl="3">
              <a:spcBef>
                <a:spcPts val="0"/>
              </a:spcBef>
              <a:spcAft>
                <a:spcPts val="0"/>
              </a:spcAft>
              <a:buClr>
                <a:schemeClr val="dk1"/>
              </a:buClr>
              <a:buSzPts val="3700"/>
              <a:buNone/>
              <a:defRPr sz="3700">
                <a:solidFill>
                  <a:schemeClr val="dk1"/>
                </a:solidFill>
              </a:defRPr>
            </a:lvl4pPr>
            <a:lvl5pPr lvl="4">
              <a:spcBef>
                <a:spcPts val="0"/>
              </a:spcBef>
              <a:spcAft>
                <a:spcPts val="0"/>
              </a:spcAft>
              <a:buClr>
                <a:schemeClr val="dk1"/>
              </a:buClr>
              <a:buSzPts val="3700"/>
              <a:buNone/>
              <a:defRPr sz="3700">
                <a:solidFill>
                  <a:schemeClr val="dk1"/>
                </a:solidFill>
              </a:defRPr>
            </a:lvl5pPr>
            <a:lvl6pPr lvl="5">
              <a:spcBef>
                <a:spcPts val="0"/>
              </a:spcBef>
              <a:spcAft>
                <a:spcPts val="0"/>
              </a:spcAft>
              <a:buClr>
                <a:schemeClr val="dk1"/>
              </a:buClr>
              <a:buSzPts val="3700"/>
              <a:buNone/>
              <a:defRPr sz="3700">
                <a:solidFill>
                  <a:schemeClr val="dk1"/>
                </a:solidFill>
              </a:defRPr>
            </a:lvl6pPr>
            <a:lvl7pPr lvl="6">
              <a:spcBef>
                <a:spcPts val="0"/>
              </a:spcBef>
              <a:spcAft>
                <a:spcPts val="0"/>
              </a:spcAft>
              <a:buClr>
                <a:schemeClr val="dk1"/>
              </a:buClr>
              <a:buSzPts val="3700"/>
              <a:buNone/>
              <a:defRPr sz="3700">
                <a:solidFill>
                  <a:schemeClr val="dk1"/>
                </a:solidFill>
              </a:defRPr>
            </a:lvl7pPr>
            <a:lvl8pPr lvl="7">
              <a:spcBef>
                <a:spcPts val="0"/>
              </a:spcBef>
              <a:spcAft>
                <a:spcPts val="0"/>
              </a:spcAft>
              <a:buClr>
                <a:schemeClr val="dk1"/>
              </a:buClr>
              <a:buSzPts val="3700"/>
              <a:buNone/>
              <a:defRPr sz="3700">
                <a:solidFill>
                  <a:schemeClr val="dk1"/>
                </a:solidFill>
              </a:defRPr>
            </a:lvl8pPr>
            <a:lvl9pPr lvl="8">
              <a:spcBef>
                <a:spcPts val="0"/>
              </a:spcBef>
              <a:spcAft>
                <a:spcPts val="0"/>
              </a:spcAft>
              <a:buClr>
                <a:schemeClr val="dk1"/>
              </a:buClr>
              <a:buSzPts val="3700"/>
              <a:buNone/>
              <a:defRPr sz="3700">
                <a:solidFill>
                  <a:schemeClr val="dk1"/>
                </a:solidFill>
              </a:defRPr>
            </a:lvl9pPr>
          </a:lstStyle>
          <a:p/>
        </p:txBody>
      </p:sp>
      <p:sp>
        <p:nvSpPr>
          <p:cNvPr id="7" name="Google Shape;7;g2997e401f5f_0_0"/>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lvl1pPr indent="-381000" lvl="0" marL="457200">
              <a:lnSpc>
                <a:spcPct val="115000"/>
              </a:lnSpc>
              <a:spcBef>
                <a:spcPts val="0"/>
              </a:spcBef>
              <a:spcAft>
                <a:spcPts val="0"/>
              </a:spcAft>
              <a:buClr>
                <a:schemeClr val="dk2"/>
              </a:buClr>
              <a:buSzPts val="2400"/>
              <a:buChar char="●"/>
              <a:defRPr sz="2400">
                <a:solidFill>
                  <a:schemeClr val="dk2"/>
                </a:solidFill>
              </a:defRPr>
            </a:lvl1pPr>
            <a:lvl2pPr indent="-349250" lvl="1" marL="914400">
              <a:lnSpc>
                <a:spcPct val="115000"/>
              </a:lnSpc>
              <a:spcBef>
                <a:spcPts val="0"/>
              </a:spcBef>
              <a:spcAft>
                <a:spcPts val="0"/>
              </a:spcAft>
              <a:buClr>
                <a:schemeClr val="dk2"/>
              </a:buClr>
              <a:buSzPts val="1900"/>
              <a:buChar char="○"/>
              <a:defRPr sz="1900">
                <a:solidFill>
                  <a:schemeClr val="dk2"/>
                </a:solidFill>
              </a:defRPr>
            </a:lvl2pPr>
            <a:lvl3pPr indent="-349250" lvl="2" marL="1371600">
              <a:lnSpc>
                <a:spcPct val="115000"/>
              </a:lnSpc>
              <a:spcBef>
                <a:spcPts val="0"/>
              </a:spcBef>
              <a:spcAft>
                <a:spcPts val="0"/>
              </a:spcAft>
              <a:buClr>
                <a:schemeClr val="dk2"/>
              </a:buClr>
              <a:buSzPts val="1900"/>
              <a:buChar char="■"/>
              <a:defRPr sz="1900">
                <a:solidFill>
                  <a:schemeClr val="dk2"/>
                </a:solidFill>
              </a:defRPr>
            </a:lvl3pPr>
            <a:lvl4pPr indent="-349250" lvl="3" marL="1828800">
              <a:lnSpc>
                <a:spcPct val="115000"/>
              </a:lnSpc>
              <a:spcBef>
                <a:spcPts val="0"/>
              </a:spcBef>
              <a:spcAft>
                <a:spcPts val="0"/>
              </a:spcAft>
              <a:buClr>
                <a:schemeClr val="dk2"/>
              </a:buClr>
              <a:buSzPts val="1900"/>
              <a:buChar char="●"/>
              <a:defRPr sz="1900">
                <a:solidFill>
                  <a:schemeClr val="dk2"/>
                </a:solidFill>
              </a:defRPr>
            </a:lvl4pPr>
            <a:lvl5pPr indent="-349250" lvl="4" marL="2286000">
              <a:lnSpc>
                <a:spcPct val="115000"/>
              </a:lnSpc>
              <a:spcBef>
                <a:spcPts val="0"/>
              </a:spcBef>
              <a:spcAft>
                <a:spcPts val="0"/>
              </a:spcAft>
              <a:buClr>
                <a:schemeClr val="dk2"/>
              </a:buClr>
              <a:buSzPts val="1900"/>
              <a:buChar char="○"/>
              <a:defRPr sz="1900">
                <a:solidFill>
                  <a:schemeClr val="dk2"/>
                </a:solidFill>
              </a:defRPr>
            </a:lvl5pPr>
            <a:lvl6pPr indent="-349250" lvl="5" marL="2743200">
              <a:lnSpc>
                <a:spcPct val="115000"/>
              </a:lnSpc>
              <a:spcBef>
                <a:spcPts val="0"/>
              </a:spcBef>
              <a:spcAft>
                <a:spcPts val="0"/>
              </a:spcAft>
              <a:buClr>
                <a:schemeClr val="dk2"/>
              </a:buClr>
              <a:buSzPts val="1900"/>
              <a:buChar char="■"/>
              <a:defRPr sz="1900">
                <a:solidFill>
                  <a:schemeClr val="dk2"/>
                </a:solidFill>
              </a:defRPr>
            </a:lvl6pPr>
            <a:lvl7pPr indent="-349250" lvl="6" marL="3200400">
              <a:lnSpc>
                <a:spcPct val="115000"/>
              </a:lnSpc>
              <a:spcBef>
                <a:spcPts val="0"/>
              </a:spcBef>
              <a:spcAft>
                <a:spcPts val="0"/>
              </a:spcAft>
              <a:buClr>
                <a:schemeClr val="dk2"/>
              </a:buClr>
              <a:buSzPts val="1900"/>
              <a:buChar char="●"/>
              <a:defRPr sz="1900">
                <a:solidFill>
                  <a:schemeClr val="dk2"/>
                </a:solidFill>
              </a:defRPr>
            </a:lvl7pPr>
            <a:lvl8pPr indent="-349250" lvl="7" marL="3657600">
              <a:lnSpc>
                <a:spcPct val="115000"/>
              </a:lnSpc>
              <a:spcBef>
                <a:spcPts val="0"/>
              </a:spcBef>
              <a:spcAft>
                <a:spcPts val="0"/>
              </a:spcAft>
              <a:buClr>
                <a:schemeClr val="dk2"/>
              </a:buClr>
              <a:buSzPts val="1900"/>
              <a:buChar char="○"/>
              <a:defRPr sz="1900">
                <a:solidFill>
                  <a:schemeClr val="dk2"/>
                </a:solidFill>
              </a:defRPr>
            </a:lvl8pPr>
            <a:lvl9pPr indent="-349250" lvl="8" marL="4114800">
              <a:lnSpc>
                <a:spcPct val="115000"/>
              </a:lnSpc>
              <a:spcBef>
                <a:spcPts val="0"/>
              </a:spcBef>
              <a:spcAft>
                <a:spcPts val="0"/>
              </a:spcAft>
              <a:buClr>
                <a:schemeClr val="dk2"/>
              </a:buClr>
              <a:buSzPts val="1900"/>
              <a:buChar char="■"/>
              <a:defRPr sz="1900">
                <a:solidFill>
                  <a:schemeClr val="dk2"/>
                </a:solidFill>
              </a:defRPr>
            </a:lvl9pPr>
          </a:lstStyle>
          <a:p/>
        </p:txBody>
      </p:sp>
      <p:sp>
        <p:nvSpPr>
          <p:cNvPr id="8" name="Google Shape;8;g2997e401f5f_0_0"/>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2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1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image" Target="../media/image1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 Id="rId3"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
          <p:cNvSpPr txBox="1"/>
          <p:nvPr>
            <p:ph type="ctrTitle"/>
          </p:nvPr>
        </p:nvSpPr>
        <p:spPr>
          <a:xfrm>
            <a:off x="415611" y="992767"/>
            <a:ext cx="11360700" cy="27369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US"/>
              <a:t>Circularly Linked List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Deleting a Node from a Circular Linked List</a:t>
            </a:r>
            <a:endParaRPr/>
          </a:p>
        </p:txBody>
      </p:sp>
      <p:sp>
        <p:nvSpPr>
          <p:cNvPr id="122" name="Google Shape;122;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lang="en-US"/>
              <a:t>How a node is deleted from an already existing circular linked list.</a:t>
            </a:r>
            <a:endParaRPr/>
          </a:p>
          <a:p>
            <a:pPr indent="-228600" lvl="0" marL="228600" rtl="0" algn="just">
              <a:lnSpc>
                <a:spcPct val="90000"/>
              </a:lnSpc>
              <a:spcBef>
                <a:spcPts val="1000"/>
              </a:spcBef>
              <a:spcAft>
                <a:spcPts val="0"/>
              </a:spcAft>
              <a:buClr>
                <a:schemeClr val="dk1"/>
              </a:buClr>
              <a:buSzPts val="2800"/>
              <a:buChar char="●"/>
            </a:pPr>
            <a:r>
              <a:rPr lang="en-US"/>
              <a:t>We will take two cases and then see how deletion is done in each case.</a:t>
            </a:r>
            <a:endParaRPr/>
          </a:p>
          <a:p>
            <a:pPr indent="-228600" lvl="0" marL="228600" rtl="0" algn="just">
              <a:lnSpc>
                <a:spcPct val="90000"/>
              </a:lnSpc>
              <a:spcBef>
                <a:spcPts val="1000"/>
              </a:spcBef>
              <a:spcAft>
                <a:spcPts val="0"/>
              </a:spcAft>
              <a:buClr>
                <a:schemeClr val="dk1"/>
              </a:buClr>
              <a:buSzPts val="2800"/>
              <a:buChar char="●"/>
            </a:pPr>
            <a:r>
              <a:rPr lang="en-US"/>
              <a:t>Rest of the cases are same as that given for linked lists.</a:t>
            </a:r>
            <a:endParaRPr/>
          </a:p>
          <a:p>
            <a:pPr indent="-228600" lvl="1" marL="685800" rtl="0" algn="just">
              <a:lnSpc>
                <a:spcPct val="90000"/>
              </a:lnSpc>
              <a:spcBef>
                <a:spcPts val="500"/>
              </a:spcBef>
              <a:spcAft>
                <a:spcPts val="0"/>
              </a:spcAft>
              <a:buClr>
                <a:schemeClr val="dk1"/>
              </a:buClr>
              <a:buSzPts val="2400"/>
              <a:buChar char="○"/>
            </a:pPr>
            <a:r>
              <a:rPr lang="en-US"/>
              <a:t>Case 1: The first node is deleted.</a:t>
            </a:r>
            <a:endParaRPr/>
          </a:p>
          <a:p>
            <a:pPr indent="-228600" lvl="1" marL="685800" rtl="0" algn="just">
              <a:lnSpc>
                <a:spcPct val="90000"/>
              </a:lnSpc>
              <a:spcBef>
                <a:spcPts val="500"/>
              </a:spcBef>
              <a:spcAft>
                <a:spcPts val="1600"/>
              </a:spcAft>
              <a:buClr>
                <a:schemeClr val="dk1"/>
              </a:buClr>
              <a:buSzPts val="2400"/>
              <a:buChar char="○"/>
            </a:pPr>
            <a:r>
              <a:rPr lang="en-US"/>
              <a:t>Case 2: The last node is deleted.</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18918"/>
              <a:buFont typeface="Calibri"/>
              <a:buNone/>
            </a:pPr>
            <a:r>
              <a:rPr b="1" i="1" lang="en-US"/>
              <a:t>Deleting the First Node from a Circular Linked</a:t>
            </a:r>
            <a:br>
              <a:rPr b="1" i="1" lang="en-US"/>
            </a:br>
            <a:r>
              <a:rPr b="1" i="1" lang="en-US"/>
              <a:t>List</a:t>
            </a:r>
            <a:br>
              <a:rPr b="1" i="1" lang="en-US"/>
            </a:br>
            <a:endParaRPr/>
          </a:p>
        </p:txBody>
      </p:sp>
      <p:sp>
        <p:nvSpPr>
          <p:cNvPr id="128" name="Google Shape;128;p11"/>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lang="en-US"/>
              <a:t>Consider the circular linked list shown in Fig. 6.33.</a:t>
            </a:r>
            <a:endParaRPr/>
          </a:p>
          <a:p>
            <a:pPr indent="-228600" lvl="0" marL="228600" rtl="0" algn="just">
              <a:lnSpc>
                <a:spcPct val="90000"/>
              </a:lnSpc>
              <a:spcBef>
                <a:spcPts val="1000"/>
              </a:spcBef>
              <a:spcAft>
                <a:spcPts val="1600"/>
              </a:spcAft>
              <a:buClr>
                <a:schemeClr val="dk1"/>
              </a:buClr>
              <a:buSzPts val="2800"/>
              <a:buChar char="●"/>
            </a:pPr>
            <a:r>
              <a:rPr lang="en-US"/>
              <a:t>When we want to delete a node from the beginning of the list, then the following changes will be done in the linked list.</a:t>
            </a:r>
            <a:endParaRPr/>
          </a:p>
        </p:txBody>
      </p:sp>
      <p:pic>
        <p:nvPicPr>
          <p:cNvPr id="129" name="Google Shape;129;p11"/>
          <p:cNvPicPr preferRelativeResize="0"/>
          <p:nvPr>
            <p:ph idx="2" type="body"/>
          </p:nvPr>
        </p:nvPicPr>
        <p:blipFill rotWithShape="1">
          <a:blip r:embed="rId3">
            <a:alphaModFix/>
          </a:blip>
          <a:srcRect b="0" l="0" r="0" t="0"/>
          <a:stretch/>
        </p:blipFill>
        <p:spPr>
          <a:xfrm>
            <a:off x="6172200" y="1825625"/>
            <a:ext cx="6019800" cy="435133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i="1" lang="en-US"/>
              <a:t>Deleting the First Node from a Circular Linked</a:t>
            </a:r>
            <a:br>
              <a:rPr b="1" i="1" lang="en-US"/>
            </a:br>
            <a:r>
              <a:rPr b="1" i="1" lang="en-US"/>
              <a:t>List</a:t>
            </a:r>
            <a:endParaRPr/>
          </a:p>
        </p:txBody>
      </p:sp>
      <p:sp>
        <p:nvSpPr>
          <p:cNvPr id="135" name="Google Shape;135;p12"/>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fontScale="62500" lnSpcReduction="10000"/>
          </a:bodyPr>
          <a:lstStyle/>
          <a:p>
            <a:pPr indent="-228600" lvl="0" marL="228600" rtl="0" algn="just">
              <a:lnSpc>
                <a:spcPct val="90000"/>
              </a:lnSpc>
              <a:spcBef>
                <a:spcPts val="0"/>
              </a:spcBef>
              <a:spcAft>
                <a:spcPts val="0"/>
              </a:spcAft>
              <a:buClr>
                <a:schemeClr val="dk1"/>
              </a:buClr>
              <a:buSzPct val="116666"/>
              <a:buChar char="●"/>
            </a:pPr>
            <a:r>
              <a:rPr lang="en-US"/>
              <a:t>Figure 6.34 shows the algorithm to delete the first node from a circular linked list.</a:t>
            </a:r>
            <a:endParaRPr/>
          </a:p>
          <a:p>
            <a:pPr indent="-228600" lvl="0" marL="228600" rtl="0" algn="just">
              <a:lnSpc>
                <a:spcPct val="90000"/>
              </a:lnSpc>
              <a:spcBef>
                <a:spcPts val="1000"/>
              </a:spcBef>
              <a:spcAft>
                <a:spcPts val="0"/>
              </a:spcAft>
              <a:buClr>
                <a:schemeClr val="dk1"/>
              </a:buClr>
              <a:buSzPct val="116666"/>
              <a:buChar char="●"/>
            </a:pPr>
            <a:r>
              <a:rPr lang="en-US"/>
              <a:t>In Step 1 of the algorithm, we check if the linked list exists or not.</a:t>
            </a:r>
            <a:endParaRPr/>
          </a:p>
          <a:p>
            <a:pPr indent="-228600" lvl="0" marL="228600" rtl="0" algn="just">
              <a:lnSpc>
                <a:spcPct val="90000"/>
              </a:lnSpc>
              <a:spcBef>
                <a:spcPts val="1000"/>
              </a:spcBef>
              <a:spcAft>
                <a:spcPts val="0"/>
              </a:spcAft>
              <a:buClr>
                <a:schemeClr val="dk1"/>
              </a:buClr>
              <a:buSzPct val="116666"/>
              <a:buChar char="●"/>
            </a:pPr>
            <a:r>
              <a:rPr lang="en-US"/>
              <a:t>If START = NULL, then it signifies that there are no nodes in the list and the control is transferred to the last statement of the algorithm.</a:t>
            </a:r>
            <a:endParaRPr/>
          </a:p>
          <a:p>
            <a:pPr indent="-228600" lvl="0" marL="228600" rtl="0" algn="just">
              <a:lnSpc>
                <a:spcPct val="90000"/>
              </a:lnSpc>
              <a:spcBef>
                <a:spcPts val="1000"/>
              </a:spcBef>
              <a:spcAft>
                <a:spcPts val="0"/>
              </a:spcAft>
              <a:buClr>
                <a:schemeClr val="dk1"/>
              </a:buClr>
              <a:buSzPct val="116666"/>
              <a:buChar char="●"/>
            </a:pPr>
            <a:r>
              <a:rPr lang="en-US"/>
              <a:t>However, if there are nodes in the linked list, then we use a pointer variable PTR which will be used to traverse the list to ultimately reach the last node.</a:t>
            </a:r>
            <a:endParaRPr/>
          </a:p>
          <a:p>
            <a:pPr indent="-228600" lvl="0" marL="228600" rtl="0" algn="just">
              <a:lnSpc>
                <a:spcPct val="90000"/>
              </a:lnSpc>
              <a:spcBef>
                <a:spcPts val="1000"/>
              </a:spcBef>
              <a:spcAft>
                <a:spcPts val="0"/>
              </a:spcAft>
              <a:buClr>
                <a:schemeClr val="dk1"/>
              </a:buClr>
              <a:buSzPct val="116666"/>
              <a:buChar char="●"/>
            </a:pPr>
            <a:r>
              <a:rPr lang="en-US"/>
              <a:t>In Step 5, we change the next pointer of the last node to point to the second node of the circular linked list.</a:t>
            </a:r>
            <a:endParaRPr/>
          </a:p>
          <a:p>
            <a:pPr indent="-228600" lvl="0" marL="228600" rtl="0" algn="just">
              <a:lnSpc>
                <a:spcPct val="90000"/>
              </a:lnSpc>
              <a:spcBef>
                <a:spcPts val="1000"/>
              </a:spcBef>
              <a:spcAft>
                <a:spcPts val="0"/>
              </a:spcAft>
              <a:buClr>
                <a:schemeClr val="dk1"/>
              </a:buClr>
              <a:buSzPct val="116666"/>
              <a:buChar char="●"/>
            </a:pPr>
            <a:r>
              <a:rPr lang="en-US"/>
              <a:t>In Step 6, the memory occupied by the first node is freed.</a:t>
            </a:r>
            <a:endParaRPr/>
          </a:p>
          <a:p>
            <a:pPr indent="-228600" lvl="0" marL="228600" rtl="0" algn="just">
              <a:lnSpc>
                <a:spcPct val="90000"/>
              </a:lnSpc>
              <a:spcBef>
                <a:spcPts val="1000"/>
              </a:spcBef>
              <a:spcAft>
                <a:spcPts val="1600"/>
              </a:spcAft>
              <a:buClr>
                <a:schemeClr val="dk1"/>
              </a:buClr>
              <a:buSzPct val="116666"/>
              <a:buChar char="●"/>
            </a:pPr>
            <a:r>
              <a:rPr lang="en-US"/>
              <a:t>Finally, in Step 7, the second node now becomes the first node of the list and its address is stored in the pointer variable START.</a:t>
            </a:r>
            <a:endParaRPr/>
          </a:p>
        </p:txBody>
      </p:sp>
      <p:pic>
        <p:nvPicPr>
          <p:cNvPr id="136" name="Google Shape;136;p12"/>
          <p:cNvPicPr preferRelativeResize="0"/>
          <p:nvPr>
            <p:ph idx="2" type="body"/>
          </p:nvPr>
        </p:nvPicPr>
        <p:blipFill rotWithShape="1">
          <a:blip r:embed="rId3">
            <a:alphaModFix/>
          </a:blip>
          <a:srcRect b="0" l="0" r="0" t="0"/>
          <a:stretch/>
        </p:blipFill>
        <p:spPr>
          <a:xfrm>
            <a:off x="6172200" y="1825625"/>
            <a:ext cx="6019800" cy="435133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i="1" lang="en-US"/>
              <a:t>Deleting the Last Node from a Circular Linked List</a:t>
            </a:r>
            <a:endParaRPr/>
          </a:p>
        </p:txBody>
      </p:sp>
      <p:sp>
        <p:nvSpPr>
          <p:cNvPr id="142" name="Google Shape;142;p13"/>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lang="en-US"/>
              <a:t>Consider the circular linked list shown in Fig. 6.35.</a:t>
            </a:r>
            <a:endParaRPr/>
          </a:p>
          <a:p>
            <a:pPr indent="-228600" lvl="0" marL="228600" rtl="0" algn="just">
              <a:lnSpc>
                <a:spcPct val="90000"/>
              </a:lnSpc>
              <a:spcBef>
                <a:spcPts val="1000"/>
              </a:spcBef>
              <a:spcAft>
                <a:spcPts val="1600"/>
              </a:spcAft>
              <a:buClr>
                <a:schemeClr val="dk1"/>
              </a:buClr>
              <a:buSzPts val="2800"/>
              <a:buChar char="●"/>
            </a:pPr>
            <a:r>
              <a:rPr lang="en-US"/>
              <a:t>Suppose we want to delete the last node from the linked list, then the following changes will be done in the linked list.</a:t>
            </a:r>
            <a:endParaRPr/>
          </a:p>
        </p:txBody>
      </p:sp>
      <p:pic>
        <p:nvPicPr>
          <p:cNvPr id="143" name="Google Shape;143;p13"/>
          <p:cNvPicPr preferRelativeResize="0"/>
          <p:nvPr>
            <p:ph idx="2" type="body"/>
          </p:nvPr>
        </p:nvPicPr>
        <p:blipFill rotWithShape="1">
          <a:blip r:embed="rId3">
            <a:alphaModFix/>
          </a:blip>
          <a:srcRect b="0" l="0" r="0" t="0"/>
          <a:stretch/>
        </p:blipFill>
        <p:spPr>
          <a:xfrm>
            <a:off x="6172200" y="1825625"/>
            <a:ext cx="6019800" cy="435133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4"/>
          <p:cNvSpPr txBox="1"/>
          <p:nvPr>
            <p:ph type="title"/>
          </p:nvPr>
        </p:nvSpPr>
        <p:spPr>
          <a:xfrm>
            <a:off x="0" y="1"/>
            <a:ext cx="12192000" cy="115546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i="1" lang="en-US"/>
              <a:t>Deleting the Last Node from a Circular Linked List</a:t>
            </a:r>
            <a:endParaRPr/>
          </a:p>
        </p:txBody>
      </p:sp>
      <p:pic>
        <p:nvPicPr>
          <p:cNvPr id="149" name="Google Shape;149;p14"/>
          <p:cNvPicPr preferRelativeResize="0"/>
          <p:nvPr>
            <p:ph idx="1" type="body"/>
          </p:nvPr>
        </p:nvPicPr>
        <p:blipFill rotWithShape="1">
          <a:blip r:embed="rId3">
            <a:alphaModFix/>
          </a:blip>
          <a:srcRect b="0" l="0" r="0" t="0"/>
          <a:stretch/>
        </p:blipFill>
        <p:spPr>
          <a:xfrm>
            <a:off x="0" y="1690688"/>
            <a:ext cx="12192000" cy="516731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pic>
        <p:nvPicPr>
          <p:cNvPr id="154" name="Google Shape;154;p15"/>
          <p:cNvPicPr preferRelativeResize="0"/>
          <p:nvPr/>
        </p:nvPicPr>
        <p:blipFill rotWithShape="1">
          <a:blip r:embed="rId3">
            <a:alphaModFix/>
          </a:blip>
          <a:srcRect b="0" l="0" r="0" t="0"/>
          <a:stretch/>
        </p:blipFill>
        <p:spPr>
          <a:xfrm>
            <a:off x="0" y="0"/>
            <a:ext cx="12192000" cy="68580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pic>
        <p:nvPicPr>
          <p:cNvPr id="159" name="Google Shape;159;p16"/>
          <p:cNvPicPr preferRelativeResize="0"/>
          <p:nvPr/>
        </p:nvPicPr>
        <p:blipFill rotWithShape="1">
          <a:blip r:embed="rId3">
            <a:alphaModFix/>
          </a:blip>
          <a:srcRect b="0" l="0" r="0" t="0"/>
          <a:stretch/>
        </p:blipFill>
        <p:spPr>
          <a:xfrm>
            <a:off x="0" y="0"/>
            <a:ext cx="12192000" cy="68580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7"/>
          <p:cNvSpPr txBox="1"/>
          <p:nvPr>
            <p:ph type="title"/>
          </p:nvPr>
        </p:nvSpPr>
        <p:spPr>
          <a:xfrm>
            <a:off x="0" y="0"/>
            <a:ext cx="121920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US"/>
              <a:t>Inserting a Node at the Beginning of a Circular Doubly Linked List</a:t>
            </a:r>
            <a:endParaRPr/>
          </a:p>
        </p:txBody>
      </p:sp>
      <p:sp>
        <p:nvSpPr>
          <p:cNvPr id="165" name="Google Shape;165;p17"/>
          <p:cNvSpPr txBox="1"/>
          <p:nvPr>
            <p:ph idx="1" type="body"/>
          </p:nvPr>
        </p:nvSpPr>
        <p:spPr>
          <a:xfrm>
            <a:off x="164124" y="1207477"/>
            <a:ext cx="4548554" cy="4969486"/>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lang="en-US"/>
              <a:t>Consider the circular doubly linked list shown in Fig.</a:t>
            </a:r>
            <a:endParaRPr/>
          </a:p>
          <a:p>
            <a:pPr indent="-228600" lvl="0" marL="228600" rtl="0" algn="just">
              <a:lnSpc>
                <a:spcPct val="90000"/>
              </a:lnSpc>
              <a:spcBef>
                <a:spcPts val="1000"/>
              </a:spcBef>
              <a:spcAft>
                <a:spcPts val="0"/>
              </a:spcAft>
              <a:buClr>
                <a:schemeClr val="dk1"/>
              </a:buClr>
              <a:buSzPts val="2800"/>
              <a:buChar char="●"/>
            </a:pPr>
            <a:r>
              <a:rPr lang="en-US"/>
              <a:t>Suppose we want to add a new node with data 9 as the first node of the list.</a:t>
            </a:r>
            <a:endParaRPr/>
          </a:p>
          <a:p>
            <a:pPr indent="-228600" lvl="0" marL="228600" rtl="0" algn="just">
              <a:lnSpc>
                <a:spcPct val="90000"/>
              </a:lnSpc>
              <a:spcBef>
                <a:spcPts val="1000"/>
              </a:spcBef>
              <a:spcAft>
                <a:spcPts val="0"/>
              </a:spcAft>
              <a:buClr>
                <a:schemeClr val="dk1"/>
              </a:buClr>
              <a:buSzPts val="2800"/>
              <a:buChar char="●"/>
            </a:pPr>
            <a:r>
              <a:rPr lang="en-US"/>
              <a:t>Then, the following changes will be done in the linked list. </a:t>
            </a:r>
            <a:endParaRPr/>
          </a:p>
          <a:p>
            <a:pPr indent="-50800" lvl="0" marL="228600" rtl="0" algn="just">
              <a:lnSpc>
                <a:spcPct val="90000"/>
              </a:lnSpc>
              <a:spcBef>
                <a:spcPts val="1000"/>
              </a:spcBef>
              <a:spcAft>
                <a:spcPts val="1600"/>
              </a:spcAft>
              <a:buClr>
                <a:schemeClr val="dk1"/>
              </a:buClr>
              <a:buSzPts val="2800"/>
              <a:buNone/>
            </a:pPr>
            <a:r>
              <a:t/>
            </a:r>
            <a:endParaRPr/>
          </a:p>
        </p:txBody>
      </p:sp>
      <p:pic>
        <p:nvPicPr>
          <p:cNvPr id="166" name="Google Shape;166;p17"/>
          <p:cNvPicPr preferRelativeResize="0"/>
          <p:nvPr>
            <p:ph idx="2" type="body"/>
          </p:nvPr>
        </p:nvPicPr>
        <p:blipFill rotWithShape="1">
          <a:blip r:embed="rId3">
            <a:alphaModFix/>
          </a:blip>
          <a:srcRect b="0" l="0" r="0" t="0"/>
          <a:stretch/>
        </p:blipFill>
        <p:spPr>
          <a:xfrm>
            <a:off x="4818185" y="1195753"/>
            <a:ext cx="7244811" cy="5076093"/>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8"/>
          <p:cNvSpPr txBox="1"/>
          <p:nvPr>
            <p:ph type="title"/>
          </p:nvPr>
        </p:nvSpPr>
        <p:spPr>
          <a:xfrm>
            <a:off x="0" y="0"/>
            <a:ext cx="12074769" cy="116058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US"/>
              <a:t>Inserting a Node at the Beginning of a Circular Doubly Linked List</a:t>
            </a:r>
            <a:endParaRPr/>
          </a:p>
        </p:txBody>
      </p:sp>
      <p:sp>
        <p:nvSpPr>
          <p:cNvPr id="172" name="Google Shape;172;p18"/>
          <p:cNvSpPr txBox="1"/>
          <p:nvPr>
            <p:ph idx="1" type="body"/>
          </p:nvPr>
        </p:nvSpPr>
        <p:spPr>
          <a:xfrm>
            <a:off x="211015" y="1090246"/>
            <a:ext cx="5808785" cy="5086717"/>
          </a:xfrm>
          <a:prstGeom prst="rect">
            <a:avLst/>
          </a:prstGeom>
          <a:noFill/>
          <a:ln>
            <a:noFill/>
          </a:ln>
        </p:spPr>
        <p:txBody>
          <a:bodyPr anchorCtr="0" anchor="t" bIns="45700" lIns="91425" spcFirstLastPara="1" rIns="91425" wrap="square" tIns="45700">
            <a:normAutofit fontScale="77500" lnSpcReduction="10000"/>
          </a:bodyPr>
          <a:lstStyle/>
          <a:p>
            <a:pPr indent="-228600" lvl="0" marL="228600" rtl="0" algn="just">
              <a:lnSpc>
                <a:spcPct val="90000"/>
              </a:lnSpc>
              <a:spcBef>
                <a:spcPts val="0"/>
              </a:spcBef>
              <a:spcAft>
                <a:spcPts val="0"/>
              </a:spcAft>
              <a:buClr>
                <a:schemeClr val="dk1"/>
              </a:buClr>
              <a:buSzPct val="116666"/>
              <a:buChar char="●"/>
            </a:pPr>
            <a:r>
              <a:rPr lang="en-US"/>
              <a:t>Figure shows the algorithm to insert a new node at the beginning of a circular doubly linked list.</a:t>
            </a:r>
            <a:endParaRPr/>
          </a:p>
          <a:p>
            <a:pPr indent="-228600" lvl="0" marL="228600" rtl="0" algn="just">
              <a:lnSpc>
                <a:spcPct val="90000"/>
              </a:lnSpc>
              <a:spcBef>
                <a:spcPts val="1000"/>
              </a:spcBef>
              <a:spcAft>
                <a:spcPts val="0"/>
              </a:spcAft>
              <a:buClr>
                <a:schemeClr val="dk1"/>
              </a:buClr>
              <a:buSzPct val="116666"/>
              <a:buChar char="●"/>
            </a:pPr>
            <a:r>
              <a:rPr lang="en-US"/>
              <a:t>In Step 1, we first check whether memory is available for the new node.</a:t>
            </a:r>
            <a:endParaRPr/>
          </a:p>
          <a:p>
            <a:pPr indent="-228600" lvl="0" marL="228600" rtl="0" algn="just">
              <a:lnSpc>
                <a:spcPct val="90000"/>
              </a:lnSpc>
              <a:spcBef>
                <a:spcPts val="1000"/>
              </a:spcBef>
              <a:spcAft>
                <a:spcPts val="0"/>
              </a:spcAft>
              <a:buClr>
                <a:schemeClr val="dk1"/>
              </a:buClr>
              <a:buSzPct val="116666"/>
              <a:buChar char="●"/>
            </a:pPr>
            <a:r>
              <a:rPr lang="en-US"/>
              <a:t>If the free memory has exhausted, then an OVERFLOW message is printed.</a:t>
            </a:r>
            <a:endParaRPr/>
          </a:p>
          <a:p>
            <a:pPr indent="-228600" lvl="0" marL="228600" rtl="0" algn="just">
              <a:lnSpc>
                <a:spcPct val="90000"/>
              </a:lnSpc>
              <a:spcBef>
                <a:spcPts val="1000"/>
              </a:spcBef>
              <a:spcAft>
                <a:spcPts val="0"/>
              </a:spcAft>
              <a:buClr>
                <a:schemeClr val="dk1"/>
              </a:buClr>
              <a:buSzPct val="116666"/>
              <a:buChar char="●"/>
            </a:pPr>
            <a:r>
              <a:rPr lang="en-US"/>
              <a:t>Otherwise, we allocate space for the new node.</a:t>
            </a:r>
            <a:endParaRPr/>
          </a:p>
          <a:p>
            <a:pPr indent="-228600" lvl="0" marL="228600" rtl="0" algn="just">
              <a:lnSpc>
                <a:spcPct val="90000"/>
              </a:lnSpc>
              <a:spcBef>
                <a:spcPts val="1000"/>
              </a:spcBef>
              <a:spcAft>
                <a:spcPts val="0"/>
              </a:spcAft>
              <a:buClr>
                <a:schemeClr val="dk1"/>
              </a:buClr>
              <a:buSzPct val="116666"/>
              <a:buChar char="●"/>
            </a:pPr>
            <a:r>
              <a:rPr lang="en-US"/>
              <a:t>Set its data part with the given VAL and its next part is initialized with the address of the first node of the list, which is stored in START.</a:t>
            </a:r>
            <a:endParaRPr/>
          </a:p>
          <a:p>
            <a:pPr indent="-228600" lvl="0" marL="228600" rtl="0" algn="just">
              <a:lnSpc>
                <a:spcPct val="90000"/>
              </a:lnSpc>
              <a:spcBef>
                <a:spcPts val="1000"/>
              </a:spcBef>
              <a:spcAft>
                <a:spcPts val="0"/>
              </a:spcAft>
              <a:buClr>
                <a:schemeClr val="dk1"/>
              </a:buClr>
              <a:buSzPct val="116666"/>
              <a:buChar char="●"/>
            </a:pPr>
            <a:r>
              <a:rPr lang="en-US"/>
              <a:t>Now since the new node is added as the first node of the list, it will now be known as the START node, that is, the START pointer variable will now hold the address of NEW_NODE.</a:t>
            </a:r>
            <a:endParaRPr/>
          </a:p>
          <a:p>
            <a:pPr indent="-228600" lvl="0" marL="228600" rtl="0" algn="just">
              <a:lnSpc>
                <a:spcPct val="90000"/>
              </a:lnSpc>
              <a:spcBef>
                <a:spcPts val="1000"/>
              </a:spcBef>
              <a:spcAft>
                <a:spcPts val="1600"/>
              </a:spcAft>
              <a:buClr>
                <a:schemeClr val="dk1"/>
              </a:buClr>
              <a:buSzPct val="116666"/>
              <a:buChar char="●"/>
            </a:pPr>
            <a:r>
              <a:rPr lang="en-US"/>
              <a:t>Since it is a circular doubly linked list, the PREV field of the NEW_NODE is set to contain the address of the last node.</a:t>
            </a:r>
            <a:endParaRPr/>
          </a:p>
        </p:txBody>
      </p:sp>
      <p:pic>
        <p:nvPicPr>
          <p:cNvPr id="173" name="Google Shape;173;p18"/>
          <p:cNvPicPr preferRelativeResize="0"/>
          <p:nvPr>
            <p:ph idx="2" type="body"/>
          </p:nvPr>
        </p:nvPicPr>
        <p:blipFill rotWithShape="1">
          <a:blip r:embed="rId3">
            <a:alphaModFix/>
          </a:blip>
          <a:srcRect b="0" l="0" r="0" t="0"/>
          <a:stretch/>
        </p:blipFill>
        <p:spPr>
          <a:xfrm>
            <a:off x="6060831" y="1066800"/>
            <a:ext cx="5955323" cy="5568462"/>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Inserting a Node at the End of a Circular Doubly Linked List</a:t>
            </a:r>
            <a:endParaRPr/>
          </a:p>
        </p:txBody>
      </p:sp>
      <p:sp>
        <p:nvSpPr>
          <p:cNvPr id="179" name="Google Shape;179;p19"/>
          <p:cNvSpPr txBox="1"/>
          <p:nvPr>
            <p:ph idx="1" type="body"/>
          </p:nvPr>
        </p:nvSpPr>
        <p:spPr>
          <a:xfrm>
            <a:off x="152400" y="1825625"/>
            <a:ext cx="4736123"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lang="en-US"/>
              <a:t>Suppose we want to add a new node with data 9 as the last node of the list.</a:t>
            </a:r>
            <a:endParaRPr/>
          </a:p>
          <a:p>
            <a:pPr indent="-228600" lvl="0" marL="228600" rtl="0" algn="just">
              <a:lnSpc>
                <a:spcPct val="90000"/>
              </a:lnSpc>
              <a:spcBef>
                <a:spcPts val="1000"/>
              </a:spcBef>
              <a:spcAft>
                <a:spcPts val="1600"/>
              </a:spcAft>
              <a:buClr>
                <a:schemeClr val="dk1"/>
              </a:buClr>
              <a:buSzPts val="2800"/>
              <a:buChar char="●"/>
            </a:pPr>
            <a:r>
              <a:rPr lang="en-US"/>
              <a:t>Then the following changes will be done in the linked list.</a:t>
            </a:r>
            <a:endParaRPr/>
          </a:p>
        </p:txBody>
      </p:sp>
      <p:pic>
        <p:nvPicPr>
          <p:cNvPr id="180" name="Google Shape;180;p19"/>
          <p:cNvPicPr preferRelativeResize="0"/>
          <p:nvPr>
            <p:ph idx="2" type="body"/>
          </p:nvPr>
        </p:nvPicPr>
        <p:blipFill rotWithShape="1">
          <a:blip r:embed="rId3">
            <a:alphaModFix/>
          </a:blip>
          <a:srcRect b="0" l="0" r="0" t="0"/>
          <a:stretch/>
        </p:blipFill>
        <p:spPr>
          <a:xfrm>
            <a:off x="4865077" y="1113692"/>
            <a:ext cx="7326923" cy="559190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2"/>
          <p:cNvSpPr txBox="1"/>
          <p:nvPr>
            <p:ph type="title"/>
          </p:nvPr>
        </p:nvSpPr>
        <p:spPr>
          <a:xfrm>
            <a:off x="838200" y="0"/>
            <a:ext cx="10515600" cy="82061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US"/>
              <a:t>Introduction</a:t>
            </a:r>
            <a:endParaRPr/>
          </a:p>
        </p:txBody>
      </p:sp>
      <p:sp>
        <p:nvSpPr>
          <p:cNvPr id="73" name="Google Shape;73;p2"/>
          <p:cNvSpPr txBox="1"/>
          <p:nvPr>
            <p:ph idx="1" type="body"/>
          </p:nvPr>
        </p:nvSpPr>
        <p:spPr>
          <a:xfrm>
            <a:off x="759750" y="595474"/>
            <a:ext cx="11045400" cy="3753900"/>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just">
              <a:lnSpc>
                <a:spcPct val="90000"/>
              </a:lnSpc>
              <a:spcBef>
                <a:spcPts val="0"/>
              </a:spcBef>
              <a:spcAft>
                <a:spcPts val="0"/>
              </a:spcAft>
              <a:buClr>
                <a:schemeClr val="dk1"/>
              </a:buClr>
              <a:buSzPct val="116666"/>
              <a:buChar char="●"/>
            </a:pPr>
            <a:r>
              <a:rPr lang="en-US"/>
              <a:t>In a circular linked list, the last node contains a pointer to the first node of the list.</a:t>
            </a:r>
            <a:endParaRPr/>
          </a:p>
          <a:p>
            <a:pPr indent="-228600" lvl="0" marL="228600" rtl="0" algn="just">
              <a:lnSpc>
                <a:spcPct val="90000"/>
              </a:lnSpc>
              <a:spcBef>
                <a:spcPts val="1000"/>
              </a:spcBef>
              <a:spcAft>
                <a:spcPts val="0"/>
              </a:spcAft>
              <a:buClr>
                <a:schemeClr val="dk1"/>
              </a:buClr>
              <a:buSzPct val="116666"/>
              <a:buChar char="●"/>
            </a:pPr>
            <a:r>
              <a:rPr lang="en-US"/>
              <a:t>We can have a circular singly linked list as well as a circular doubly linked list. </a:t>
            </a:r>
            <a:endParaRPr/>
          </a:p>
          <a:p>
            <a:pPr indent="-228600" lvl="0" marL="228600" rtl="0" algn="just">
              <a:lnSpc>
                <a:spcPct val="90000"/>
              </a:lnSpc>
              <a:spcBef>
                <a:spcPts val="1000"/>
              </a:spcBef>
              <a:spcAft>
                <a:spcPts val="0"/>
              </a:spcAft>
              <a:buClr>
                <a:schemeClr val="dk1"/>
              </a:buClr>
              <a:buSzPct val="116666"/>
              <a:buChar char="●"/>
            </a:pPr>
            <a:r>
              <a:rPr lang="en-US"/>
              <a:t>While traversing a circular linked list, we can begin at any node and traverse the list in any direction, forward or backward, until we reach the same node where we started.</a:t>
            </a:r>
            <a:endParaRPr/>
          </a:p>
          <a:p>
            <a:pPr indent="-228600" lvl="0" marL="228600" rtl="0" algn="just">
              <a:lnSpc>
                <a:spcPct val="90000"/>
              </a:lnSpc>
              <a:spcBef>
                <a:spcPts val="1000"/>
              </a:spcBef>
              <a:spcAft>
                <a:spcPts val="0"/>
              </a:spcAft>
              <a:buClr>
                <a:schemeClr val="dk1"/>
              </a:buClr>
              <a:buSzPct val="116666"/>
              <a:buChar char="●"/>
            </a:pPr>
            <a:r>
              <a:rPr lang="en-US"/>
              <a:t>Thus, a circular linked list has no beginning and no ending.</a:t>
            </a:r>
            <a:endParaRPr/>
          </a:p>
          <a:p>
            <a:pPr indent="-228600" lvl="0" marL="228600" rtl="0" algn="just">
              <a:lnSpc>
                <a:spcPct val="90000"/>
              </a:lnSpc>
              <a:spcBef>
                <a:spcPts val="1000"/>
              </a:spcBef>
              <a:spcAft>
                <a:spcPts val="0"/>
              </a:spcAft>
              <a:buClr>
                <a:schemeClr val="dk1"/>
              </a:buClr>
              <a:buSzPct val="116666"/>
              <a:buChar char="●"/>
            </a:pPr>
            <a:r>
              <a:rPr lang="en-US"/>
              <a:t>Figure shows a circular linked list.</a:t>
            </a:r>
            <a:endParaRPr/>
          </a:p>
          <a:p>
            <a:pPr indent="-228600" lvl="0" marL="228600" rtl="0" algn="just">
              <a:lnSpc>
                <a:spcPct val="90000"/>
              </a:lnSpc>
              <a:spcBef>
                <a:spcPts val="1000"/>
              </a:spcBef>
              <a:spcAft>
                <a:spcPts val="0"/>
              </a:spcAft>
              <a:buClr>
                <a:schemeClr val="dk1"/>
              </a:buClr>
              <a:buSzPct val="116666"/>
              <a:buChar char="●"/>
            </a:pPr>
            <a:r>
              <a:rPr lang="en-US"/>
              <a:t>The only downside of a circular linked list is the complexity of iteration.</a:t>
            </a:r>
            <a:endParaRPr/>
          </a:p>
          <a:p>
            <a:pPr indent="-228600" lvl="0" marL="228600" rtl="0" algn="just">
              <a:lnSpc>
                <a:spcPct val="90000"/>
              </a:lnSpc>
              <a:spcBef>
                <a:spcPts val="1000"/>
              </a:spcBef>
              <a:spcAft>
                <a:spcPts val="1600"/>
              </a:spcAft>
              <a:buClr>
                <a:schemeClr val="dk1"/>
              </a:buClr>
              <a:buSzPct val="116666"/>
              <a:buChar char="●"/>
            </a:pPr>
            <a:r>
              <a:rPr lang="en-US"/>
              <a:t>Note that there are no NULL values in the NEXT part of any of the nodes of list.</a:t>
            </a:r>
            <a:endParaRPr/>
          </a:p>
        </p:txBody>
      </p:sp>
      <p:pic>
        <p:nvPicPr>
          <p:cNvPr id="74" name="Google Shape;74;p2"/>
          <p:cNvPicPr preferRelativeResize="0"/>
          <p:nvPr>
            <p:ph idx="2" type="body"/>
          </p:nvPr>
        </p:nvPicPr>
        <p:blipFill rotWithShape="1">
          <a:blip r:embed="rId3">
            <a:alphaModFix/>
          </a:blip>
          <a:srcRect b="0" l="0" r="0" t="0"/>
          <a:stretch/>
        </p:blipFill>
        <p:spPr>
          <a:xfrm>
            <a:off x="1547446" y="4449110"/>
            <a:ext cx="8411307" cy="1955851"/>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0"/>
          <p:cNvSpPr txBox="1"/>
          <p:nvPr>
            <p:ph type="title"/>
          </p:nvPr>
        </p:nvSpPr>
        <p:spPr>
          <a:xfrm>
            <a:off x="861646" y="0"/>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Inserting a Node at the End of a Circular Doubly Linked List</a:t>
            </a:r>
            <a:endParaRPr/>
          </a:p>
        </p:txBody>
      </p:sp>
      <p:sp>
        <p:nvSpPr>
          <p:cNvPr id="186" name="Google Shape;186;p20"/>
          <p:cNvSpPr txBox="1"/>
          <p:nvPr>
            <p:ph idx="1" type="body"/>
          </p:nvPr>
        </p:nvSpPr>
        <p:spPr>
          <a:xfrm>
            <a:off x="99645" y="1230922"/>
            <a:ext cx="6137031" cy="5627077"/>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lang="en-US"/>
              <a:t>In Step 6, we take a pointer variable PTR and initialize it with START.</a:t>
            </a:r>
            <a:endParaRPr/>
          </a:p>
          <a:p>
            <a:pPr indent="-228600" lvl="0" marL="228600" rtl="0" algn="just">
              <a:lnSpc>
                <a:spcPct val="90000"/>
              </a:lnSpc>
              <a:spcBef>
                <a:spcPts val="1000"/>
              </a:spcBef>
              <a:spcAft>
                <a:spcPts val="0"/>
              </a:spcAft>
              <a:buClr>
                <a:schemeClr val="dk1"/>
              </a:buClr>
              <a:buSzPts val="2800"/>
              <a:buChar char="●"/>
            </a:pPr>
            <a:r>
              <a:rPr lang="en-US"/>
              <a:t>PTR now points to the first node of the linked list.</a:t>
            </a:r>
            <a:endParaRPr/>
          </a:p>
          <a:p>
            <a:pPr indent="-228600" lvl="0" marL="228600" rtl="0" algn="just">
              <a:lnSpc>
                <a:spcPct val="90000"/>
              </a:lnSpc>
              <a:spcBef>
                <a:spcPts val="1000"/>
              </a:spcBef>
              <a:spcAft>
                <a:spcPts val="0"/>
              </a:spcAft>
              <a:buClr>
                <a:schemeClr val="dk1"/>
              </a:buClr>
              <a:buSzPts val="2800"/>
              <a:buChar char="●"/>
            </a:pPr>
            <a:r>
              <a:rPr lang="en-US"/>
              <a:t>In the while loop, we traverse through the linked list to reach the last node.</a:t>
            </a:r>
            <a:endParaRPr/>
          </a:p>
          <a:p>
            <a:pPr indent="-228600" lvl="0" marL="228600" rtl="0" algn="just">
              <a:lnSpc>
                <a:spcPct val="90000"/>
              </a:lnSpc>
              <a:spcBef>
                <a:spcPts val="1000"/>
              </a:spcBef>
              <a:spcAft>
                <a:spcPts val="0"/>
              </a:spcAft>
              <a:buClr>
                <a:schemeClr val="dk1"/>
              </a:buClr>
              <a:buSzPts val="2800"/>
              <a:buChar char="●"/>
            </a:pPr>
            <a:r>
              <a:rPr lang="en-US"/>
              <a:t>Once we reach the last node, in Step 9, we change the NEXT pointer of the last node to store the address of the new node.</a:t>
            </a:r>
            <a:endParaRPr/>
          </a:p>
          <a:p>
            <a:pPr indent="-228600" lvl="0" marL="228600" rtl="0" algn="just">
              <a:lnSpc>
                <a:spcPct val="90000"/>
              </a:lnSpc>
              <a:spcBef>
                <a:spcPts val="1000"/>
              </a:spcBef>
              <a:spcAft>
                <a:spcPts val="1600"/>
              </a:spcAft>
              <a:buClr>
                <a:schemeClr val="dk1"/>
              </a:buClr>
              <a:buSzPts val="2800"/>
              <a:buChar char="●"/>
            </a:pPr>
            <a:r>
              <a:rPr lang="en-US"/>
              <a:t>The PREV field of the NEW_NODE will be set so that it points to the node pointed by PTR (now the second last node of the list).</a:t>
            </a:r>
            <a:endParaRPr/>
          </a:p>
        </p:txBody>
      </p:sp>
      <p:pic>
        <p:nvPicPr>
          <p:cNvPr id="187" name="Google Shape;187;p20"/>
          <p:cNvPicPr preferRelativeResize="0"/>
          <p:nvPr>
            <p:ph idx="2" type="body"/>
          </p:nvPr>
        </p:nvPicPr>
        <p:blipFill rotWithShape="1">
          <a:blip r:embed="rId3">
            <a:alphaModFix/>
          </a:blip>
          <a:srcRect b="0" l="0" r="0" t="0"/>
          <a:stretch/>
        </p:blipFill>
        <p:spPr>
          <a:xfrm>
            <a:off x="6716111" y="731805"/>
            <a:ext cx="5135920" cy="5868287"/>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Deleting a Node from a Circular Doubly Linked List</a:t>
            </a:r>
            <a:endParaRPr/>
          </a:p>
        </p:txBody>
      </p:sp>
      <p:sp>
        <p:nvSpPr>
          <p:cNvPr id="193" name="Google Shape;193;p2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lang="en-US"/>
              <a:t>How a node is deleted from an already existing circular doubly linked list.</a:t>
            </a:r>
            <a:endParaRPr/>
          </a:p>
          <a:p>
            <a:pPr indent="-228600" lvl="0" marL="228600" rtl="0" algn="just">
              <a:lnSpc>
                <a:spcPct val="90000"/>
              </a:lnSpc>
              <a:spcBef>
                <a:spcPts val="1000"/>
              </a:spcBef>
              <a:spcAft>
                <a:spcPts val="0"/>
              </a:spcAft>
              <a:buClr>
                <a:schemeClr val="dk1"/>
              </a:buClr>
              <a:buSzPts val="2800"/>
              <a:buChar char="●"/>
            </a:pPr>
            <a:r>
              <a:rPr lang="en-US"/>
              <a:t>We will take two cases and then see how deletion is done in each case.</a:t>
            </a:r>
            <a:endParaRPr/>
          </a:p>
          <a:p>
            <a:pPr indent="-228600" lvl="0" marL="228600" rtl="0" algn="just">
              <a:lnSpc>
                <a:spcPct val="90000"/>
              </a:lnSpc>
              <a:spcBef>
                <a:spcPts val="1000"/>
              </a:spcBef>
              <a:spcAft>
                <a:spcPts val="0"/>
              </a:spcAft>
              <a:buClr>
                <a:schemeClr val="dk1"/>
              </a:buClr>
              <a:buSzPts val="2800"/>
              <a:buChar char="●"/>
            </a:pPr>
            <a:r>
              <a:rPr lang="en-US"/>
              <a:t>Rest of the cases are same as that given for doubly linked lists.</a:t>
            </a:r>
            <a:endParaRPr/>
          </a:p>
          <a:p>
            <a:pPr indent="-228600" lvl="1" marL="685800" rtl="0" algn="just">
              <a:lnSpc>
                <a:spcPct val="90000"/>
              </a:lnSpc>
              <a:spcBef>
                <a:spcPts val="500"/>
              </a:spcBef>
              <a:spcAft>
                <a:spcPts val="0"/>
              </a:spcAft>
              <a:buClr>
                <a:schemeClr val="dk1"/>
              </a:buClr>
              <a:buSzPts val="2400"/>
              <a:buChar char="○"/>
            </a:pPr>
            <a:r>
              <a:rPr lang="en-US"/>
              <a:t>Case 1: The first node is deleted.</a:t>
            </a:r>
            <a:endParaRPr/>
          </a:p>
          <a:p>
            <a:pPr indent="-228600" lvl="1" marL="685800" rtl="0" algn="just">
              <a:lnSpc>
                <a:spcPct val="90000"/>
              </a:lnSpc>
              <a:spcBef>
                <a:spcPts val="500"/>
              </a:spcBef>
              <a:spcAft>
                <a:spcPts val="1600"/>
              </a:spcAft>
              <a:buClr>
                <a:schemeClr val="dk1"/>
              </a:buClr>
              <a:buSzPts val="2400"/>
              <a:buChar char="○"/>
            </a:pPr>
            <a:r>
              <a:rPr lang="en-US"/>
              <a:t>Case 2: The last node is deleted.</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2"/>
          <p:cNvSpPr txBox="1"/>
          <p:nvPr>
            <p:ph type="title"/>
          </p:nvPr>
        </p:nvSpPr>
        <p:spPr>
          <a:xfrm>
            <a:off x="838200" y="0"/>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Deleting the First Node from a Circular Doubly Linked List</a:t>
            </a:r>
            <a:endParaRPr/>
          </a:p>
        </p:txBody>
      </p:sp>
      <p:sp>
        <p:nvSpPr>
          <p:cNvPr id="199" name="Google Shape;199;p22"/>
          <p:cNvSpPr txBox="1"/>
          <p:nvPr>
            <p:ph idx="1" type="body"/>
          </p:nvPr>
        </p:nvSpPr>
        <p:spPr>
          <a:xfrm>
            <a:off x="99646" y="1720117"/>
            <a:ext cx="51816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lang="en-US"/>
              <a:t>Consider the circular doubly linked list shown in Fig.</a:t>
            </a:r>
            <a:endParaRPr/>
          </a:p>
          <a:p>
            <a:pPr indent="-228600" lvl="0" marL="228600" rtl="0" algn="just">
              <a:lnSpc>
                <a:spcPct val="90000"/>
              </a:lnSpc>
              <a:spcBef>
                <a:spcPts val="1000"/>
              </a:spcBef>
              <a:spcAft>
                <a:spcPts val="1600"/>
              </a:spcAft>
              <a:buClr>
                <a:schemeClr val="dk1"/>
              </a:buClr>
              <a:buSzPts val="2800"/>
              <a:buChar char="●"/>
            </a:pPr>
            <a:r>
              <a:rPr lang="en-US"/>
              <a:t>When we want to delete a node from the beginning of the list, then the following changes will be done in the linked list.</a:t>
            </a:r>
            <a:endParaRPr/>
          </a:p>
        </p:txBody>
      </p:sp>
      <p:pic>
        <p:nvPicPr>
          <p:cNvPr id="200" name="Google Shape;200;p22"/>
          <p:cNvPicPr preferRelativeResize="0"/>
          <p:nvPr>
            <p:ph idx="2" type="body"/>
          </p:nvPr>
        </p:nvPicPr>
        <p:blipFill rotWithShape="1">
          <a:blip r:embed="rId3">
            <a:alphaModFix/>
          </a:blip>
          <a:srcRect b="0" l="0" r="0" t="0"/>
          <a:stretch/>
        </p:blipFill>
        <p:spPr>
          <a:xfrm>
            <a:off x="5169877" y="844062"/>
            <a:ext cx="6780385" cy="54864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3"/>
          <p:cNvSpPr txBox="1"/>
          <p:nvPr>
            <p:ph type="title"/>
          </p:nvPr>
        </p:nvSpPr>
        <p:spPr>
          <a:xfrm>
            <a:off x="826477" y="0"/>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Deleting the First Node from a Circular Doubly Linked List</a:t>
            </a:r>
            <a:endParaRPr/>
          </a:p>
        </p:txBody>
      </p:sp>
      <p:sp>
        <p:nvSpPr>
          <p:cNvPr id="206" name="Google Shape;206;p23"/>
          <p:cNvSpPr txBox="1"/>
          <p:nvPr>
            <p:ph idx="1" type="body"/>
          </p:nvPr>
        </p:nvSpPr>
        <p:spPr>
          <a:xfrm>
            <a:off x="0" y="1207477"/>
            <a:ext cx="6705600" cy="5814646"/>
          </a:xfrm>
          <a:prstGeom prst="rect">
            <a:avLst/>
          </a:prstGeom>
          <a:noFill/>
          <a:ln>
            <a:noFill/>
          </a:ln>
        </p:spPr>
        <p:txBody>
          <a:bodyPr anchorCtr="0" anchor="t" bIns="45700" lIns="91425" spcFirstLastPara="1" rIns="91425" wrap="square" tIns="45700">
            <a:normAutofit fontScale="85000" lnSpcReduction="20000"/>
          </a:bodyPr>
          <a:lstStyle/>
          <a:p>
            <a:pPr indent="-241934" lvl="0" marL="228600" rtl="0" algn="just">
              <a:lnSpc>
                <a:spcPct val="90000"/>
              </a:lnSpc>
              <a:spcBef>
                <a:spcPts val="0"/>
              </a:spcBef>
              <a:spcAft>
                <a:spcPts val="0"/>
              </a:spcAft>
              <a:buClr>
                <a:schemeClr val="dk1"/>
              </a:buClr>
              <a:buSzPct val="116666"/>
              <a:buChar char="●"/>
            </a:pPr>
            <a:r>
              <a:rPr lang="en-US"/>
              <a:t>Figure shows the algorithm to delete the first node from a circular doubly linked list.</a:t>
            </a:r>
            <a:endParaRPr/>
          </a:p>
          <a:p>
            <a:pPr indent="-241934" lvl="0" marL="228600" rtl="0" algn="just">
              <a:lnSpc>
                <a:spcPct val="90000"/>
              </a:lnSpc>
              <a:spcBef>
                <a:spcPts val="1000"/>
              </a:spcBef>
              <a:spcAft>
                <a:spcPts val="0"/>
              </a:spcAft>
              <a:buClr>
                <a:schemeClr val="dk1"/>
              </a:buClr>
              <a:buSzPct val="116666"/>
              <a:buChar char="●"/>
            </a:pPr>
            <a:r>
              <a:rPr lang="en-US"/>
              <a:t>In Step 1 of the algorithm, we check if the linked list exists or not.</a:t>
            </a:r>
            <a:endParaRPr/>
          </a:p>
          <a:p>
            <a:pPr indent="-241934" lvl="0" marL="228600" rtl="0" algn="just">
              <a:lnSpc>
                <a:spcPct val="90000"/>
              </a:lnSpc>
              <a:spcBef>
                <a:spcPts val="1000"/>
              </a:spcBef>
              <a:spcAft>
                <a:spcPts val="0"/>
              </a:spcAft>
              <a:buClr>
                <a:schemeClr val="dk1"/>
              </a:buClr>
              <a:buSzPct val="116666"/>
              <a:buChar char="●"/>
            </a:pPr>
            <a:r>
              <a:rPr lang="en-US"/>
              <a:t>If START = NULL, then it signifies that there are no nodes in the list and the control is transferred to the last statement of the algorithm. </a:t>
            </a:r>
            <a:endParaRPr/>
          </a:p>
          <a:p>
            <a:pPr indent="-241934" lvl="0" marL="228600" rtl="0" algn="just">
              <a:lnSpc>
                <a:spcPct val="90000"/>
              </a:lnSpc>
              <a:spcBef>
                <a:spcPts val="1000"/>
              </a:spcBef>
              <a:spcAft>
                <a:spcPts val="0"/>
              </a:spcAft>
              <a:buClr>
                <a:schemeClr val="dk1"/>
              </a:buClr>
              <a:buSzPct val="116666"/>
              <a:buChar char="●"/>
            </a:pPr>
            <a:r>
              <a:rPr lang="en-US"/>
              <a:t>However, if there are nodes in the linked list, then we use a pointer variable PTR that is set to point to the first node of the list.</a:t>
            </a:r>
            <a:endParaRPr/>
          </a:p>
          <a:p>
            <a:pPr indent="-241934" lvl="0" marL="228600" rtl="0" algn="just">
              <a:lnSpc>
                <a:spcPct val="90000"/>
              </a:lnSpc>
              <a:spcBef>
                <a:spcPts val="1000"/>
              </a:spcBef>
              <a:spcAft>
                <a:spcPts val="0"/>
              </a:spcAft>
              <a:buClr>
                <a:schemeClr val="dk1"/>
              </a:buClr>
              <a:buSzPct val="116666"/>
              <a:buChar char="●"/>
            </a:pPr>
            <a:r>
              <a:rPr lang="en-US"/>
              <a:t>For this, we initialize PTR with START that stores the address of the first node of the list.</a:t>
            </a:r>
            <a:endParaRPr/>
          </a:p>
          <a:p>
            <a:pPr indent="-241934" lvl="0" marL="228600" rtl="0" algn="just">
              <a:lnSpc>
                <a:spcPct val="90000"/>
              </a:lnSpc>
              <a:spcBef>
                <a:spcPts val="1000"/>
              </a:spcBef>
              <a:spcAft>
                <a:spcPts val="0"/>
              </a:spcAft>
              <a:buClr>
                <a:schemeClr val="dk1"/>
              </a:buClr>
              <a:buSzPct val="116666"/>
              <a:buChar char="●"/>
            </a:pPr>
            <a:r>
              <a:rPr lang="en-US"/>
              <a:t>The while loop traverses through the list to reach the last node.</a:t>
            </a:r>
            <a:endParaRPr/>
          </a:p>
          <a:p>
            <a:pPr indent="-241934" lvl="0" marL="228600" rtl="0" algn="just">
              <a:lnSpc>
                <a:spcPct val="90000"/>
              </a:lnSpc>
              <a:spcBef>
                <a:spcPts val="1000"/>
              </a:spcBef>
              <a:spcAft>
                <a:spcPts val="0"/>
              </a:spcAft>
              <a:buClr>
                <a:schemeClr val="dk1"/>
              </a:buClr>
              <a:buSzPct val="116666"/>
              <a:buChar char="●"/>
            </a:pPr>
            <a:r>
              <a:rPr lang="en-US"/>
              <a:t>Once we reach the last node, the NEXT pointer of PTR is set to contain the address of the node that succeeds START.</a:t>
            </a:r>
            <a:endParaRPr/>
          </a:p>
          <a:p>
            <a:pPr indent="-241934" lvl="0" marL="228600" rtl="0" algn="just">
              <a:lnSpc>
                <a:spcPct val="90000"/>
              </a:lnSpc>
              <a:spcBef>
                <a:spcPts val="1000"/>
              </a:spcBef>
              <a:spcAft>
                <a:spcPts val="1600"/>
              </a:spcAft>
              <a:buClr>
                <a:schemeClr val="dk1"/>
              </a:buClr>
              <a:buSzPct val="116666"/>
              <a:buChar char="●"/>
            </a:pPr>
            <a:r>
              <a:rPr lang="en-US"/>
              <a:t>Finally, START is made to point to the next node in the sequence and the memory occupied by the first node of the list is freed and returned to the free pool.</a:t>
            </a:r>
            <a:endParaRPr/>
          </a:p>
        </p:txBody>
      </p:sp>
      <p:pic>
        <p:nvPicPr>
          <p:cNvPr id="207" name="Google Shape;207;p23"/>
          <p:cNvPicPr preferRelativeResize="0"/>
          <p:nvPr>
            <p:ph idx="2" type="body"/>
          </p:nvPr>
        </p:nvPicPr>
        <p:blipFill rotWithShape="1">
          <a:blip r:embed="rId3">
            <a:alphaModFix/>
          </a:blip>
          <a:srcRect b="0" l="0" r="0" t="0"/>
          <a:stretch/>
        </p:blipFill>
        <p:spPr>
          <a:xfrm>
            <a:off x="6884276" y="844062"/>
            <a:ext cx="5391668" cy="5873261"/>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Deleting the Last Node from a Circular Doubly Linked List</a:t>
            </a:r>
            <a:endParaRPr/>
          </a:p>
        </p:txBody>
      </p:sp>
      <p:sp>
        <p:nvSpPr>
          <p:cNvPr id="213" name="Google Shape;213;p24"/>
          <p:cNvSpPr txBox="1"/>
          <p:nvPr>
            <p:ph idx="1" type="body"/>
          </p:nvPr>
        </p:nvSpPr>
        <p:spPr>
          <a:xfrm>
            <a:off x="175846" y="1825625"/>
            <a:ext cx="3751385"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lang="en-US"/>
              <a:t>Consider the circular doubly linked list shown in Fig.</a:t>
            </a:r>
            <a:endParaRPr/>
          </a:p>
          <a:p>
            <a:pPr indent="-228600" lvl="0" marL="228600" rtl="0" algn="just">
              <a:lnSpc>
                <a:spcPct val="90000"/>
              </a:lnSpc>
              <a:spcBef>
                <a:spcPts val="1000"/>
              </a:spcBef>
              <a:spcAft>
                <a:spcPts val="1600"/>
              </a:spcAft>
              <a:buClr>
                <a:schemeClr val="dk1"/>
              </a:buClr>
              <a:buSzPts val="2800"/>
              <a:buChar char="●"/>
            </a:pPr>
            <a:r>
              <a:rPr lang="en-US"/>
              <a:t>Suppose we want to delete the last node from the linked list, then the following changes will be done in the linked list.</a:t>
            </a:r>
            <a:endParaRPr/>
          </a:p>
        </p:txBody>
      </p:sp>
      <p:pic>
        <p:nvPicPr>
          <p:cNvPr id="214" name="Google Shape;214;p24"/>
          <p:cNvPicPr preferRelativeResize="0"/>
          <p:nvPr>
            <p:ph idx="2" type="body"/>
          </p:nvPr>
        </p:nvPicPr>
        <p:blipFill rotWithShape="1">
          <a:blip r:embed="rId3">
            <a:alphaModFix/>
          </a:blip>
          <a:srcRect b="0" l="0" r="0" t="0"/>
          <a:stretch/>
        </p:blipFill>
        <p:spPr>
          <a:xfrm>
            <a:off x="4173415" y="1254369"/>
            <a:ext cx="7807569" cy="5439507"/>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Deleting the Last Node from a Circular Doubly Linked List</a:t>
            </a:r>
            <a:endParaRPr/>
          </a:p>
        </p:txBody>
      </p:sp>
      <p:sp>
        <p:nvSpPr>
          <p:cNvPr id="220" name="Google Shape;220;p25"/>
          <p:cNvSpPr txBox="1"/>
          <p:nvPr>
            <p:ph idx="1" type="body"/>
          </p:nvPr>
        </p:nvSpPr>
        <p:spPr>
          <a:xfrm>
            <a:off x="82062" y="1582616"/>
            <a:ext cx="7162800" cy="5275384"/>
          </a:xfrm>
          <a:prstGeom prst="rect">
            <a:avLst/>
          </a:prstGeom>
          <a:noFill/>
          <a:ln>
            <a:noFill/>
          </a:ln>
        </p:spPr>
        <p:txBody>
          <a:bodyPr anchorCtr="0" anchor="t" bIns="45700" lIns="91425" spcFirstLastPara="1" rIns="91425" wrap="square" tIns="45700">
            <a:normAutofit fontScale="92500" lnSpcReduction="20000"/>
          </a:bodyPr>
          <a:lstStyle/>
          <a:p>
            <a:pPr indent="-241934" lvl="0" marL="228600" rtl="0" algn="just">
              <a:lnSpc>
                <a:spcPct val="90000"/>
              </a:lnSpc>
              <a:spcBef>
                <a:spcPts val="0"/>
              </a:spcBef>
              <a:spcAft>
                <a:spcPts val="0"/>
              </a:spcAft>
              <a:buClr>
                <a:schemeClr val="dk1"/>
              </a:buClr>
              <a:buSzPct val="116666"/>
              <a:buChar char="●"/>
            </a:pPr>
            <a:r>
              <a:rPr lang="en-US"/>
              <a:t>Figure shows the algorithm to delete the last node from a circular doubly linked list.</a:t>
            </a:r>
            <a:endParaRPr/>
          </a:p>
          <a:p>
            <a:pPr indent="-241934" lvl="0" marL="228600" rtl="0" algn="just">
              <a:lnSpc>
                <a:spcPct val="90000"/>
              </a:lnSpc>
              <a:spcBef>
                <a:spcPts val="1000"/>
              </a:spcBef>
              <a:spcAft>
                <a:spcPts val="0"/>
              </a:spcAft>
              <a:buClr>
                <a:schemeClr val="dk1"/>
              </a:buClr>
              <a:buSzPct val="116666"/>
              <a:buChar char="●"/>
            </a:pPr>
            <a:r>
              <a:rPr lang="en-US"/>
              <a:t>In Step 2, we take a pointer variable PTR and initialize it with START.</a:t>
            </a:r>
            <a:endParaRPr/>
          </a:p>
          <a:p>
            <a:pPr indent="-241934" lvl="0" marL="228600" rtl="0" algn="just">
              <a:lnSpc>
                <a:spcPct val="90000"/>
              </a:lnSpc>
              <a:spcBef>
                <a:spcPts val="1000"/>
              </a:spcBef>
              <a:spcAft>
                <a:spcPts val="0"/>
              </a:spcAft>
              <a:buClr>
                <a:schemeClr val="dk1"/>
              </a:buClr>
              <a:buSzPct val="116666"/>
              <a:buChar char="●"/>
            </a:pPr>
            <a:r>
              <a:rPr lang="en-US"/>
              <a:t>That is, PTR now points to the first node of the linked list.</a:t>
            </a:r>
            <a:endParaRPr/>
          </a:p>
          <a:p>
            <a:pPr indent="-241934" lvl="0" marL="228600" rtl="0" algn="just">
              <a:lnSpc>
                <a:spcPct val="90000"/>
              </a:lnSpc>
              <a:spcBef>
                <a:spcPts val="1000"/>
              </a:spcBef>
              <a:spcAft>
                <a:spcPts val="0"/>
              </a:spcAft>
              <a:buClr>
                <a:schemeClr val="dk1"/>
              </a:buClr>
              <a:buSzPct val="116666"/>
              <a:buChar char="●"/>
            </a:pPr>
            <a:r>
              <a:rPr lang="en-US"/>
              <a:t>The while loop traverses through the list to reach the last node.</a:t>
            </a:r>
            <a:endParaRPr/>
          </a:p>
          <a:p>
            <a:pPr indent="-241934" lvl="0" marL="228600" rtl="0" algn="just">
              <a:lnSpc>
                <a:spcPct val="90000"/>
              </a:lnSpc>
              <a:spcBef>
                <a:spcPts val="1000"/>
              </a:spcBef>
              <a:spcAft>
                <a:spcPts val="0"/>
              </a:spcAft>
              <a:buClr>
                <a:schemeClr val="dk1"/>
              </a:buClr>
              <a:buSzPct val="116666"/>
              <a:buChar char="●"/>
            </a:pPr>
            <a:r>
              <a:rPr lang="en-US"/>
              <a:t>Once we reach the last node, we can also access the second last node by taking its address from the PREV field of the last node.</a:t>
            </a:r>
            <a:endParaRPr/>
          </a:p>
          <a:p>
            <a:pPr indent="-241934" lvl="0" marL="228600" rtl="0" algn="just">
              <a:lnSpc>
                <a:spcPct val="90000"/>
              </a:lnSpc>
              <a:spcBef>
                <a:spcPts val="1000"/>
              </a:spcBef>
              <a:spcAft>
                <a:spcPts val="0"/>
              </a:spcAft>
              <a:buClr>
                <a:schemeClr val="dk1"/>
              </a:buClr>
              <a:buSzPct val="116666"/>
              <a:buChar char="●"/>
            </a:pPr>
            <a:r>
              <a:rPr lang="en-US"/>
              <a:t>To delete the last node, we simply have to set the next field of the second last node to contain the address of START, so that it now becomes the (new) last node of the linked list.</a:t>
            </a:r>
            <a:endParaRPr/>
          </a:p>
          <a:p>
            <a:pPr indent="-241934" lvl="0" marL="228600" rtl="0" algn="just">
              <a:lnSpc>
                <a:spcPct val="90000"/>
              </a:lnSpc>
              <a:spcBef>
                <a:spcPts val="1000"/>
              </a:spcBef>
              <a:spcAft>
                <a:spcPts val="1600"/>
              </a:spcAft>
              <a:buClr>
                <a:schemeClr val="dk1"/>
              </a:buClr>
              <a:buSzPct val="116666"/>
              <a:buChar char="●"/>
            </a:pPr>
            <a:r>
              <a:rPr lang="en-US"/>
              <a:t>The memory of the previous last node is freed and returned to the free pool. </a:t>
            </a:r>
            <a:endParaRPr/>
          </a:p>
        </p:txBody>
      </p:sp>
      <p:pic>
        <p:nvPicPr>
          <p:cNvPr id="221" name="Google Shape;221;p25"/>
          <p:cNvPicPr preferRelativeResize="0"/>
          <p:nvPr>
            <p:ph idx="2" type="body"/>
          </p:nvPr>
        </p:nvPicPr>
        <p:blipFill rotWithShape="1">
          <a:blip r:embed="rId3">
            <a:alphaModFix/>
          </a:blip>
          <a:srcRect b="0" l="0" r="0" t="0"/>
          <a:stretch/>
        </p:blipFill>
        <p:spPr>
          <a:xfrm>
            <a:off x="7455877" y="1125416"/>
            <a:ext cx="4736123" cy="573258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3"/>
          <p:cNvSpPr txBox="1"/>
          <p:nvPr>
            <p:ph type="title"/>
          </p:nvPr>
        </p:nvSpPr>
        <p:spPr>
          <a:xfrm>
            <a:off x="838200" y="0"/>
            <a:ext cx="10515600" cy="842352"/>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US"/>
              <a:t>Introduction</a:t>
            </a:r>
            <a:endParaRPr/>
          </a:p>
        </p:txBody>
      </p:sp>
      <p:sp>
        <p:nvSpPr>
          <p:cNvPr id="80" name="Google Shape;80;p3"/>
          <p:cNvSpPr txBox="1"/>
          <p:nvPr>
            <p:ph idx="1" type="body"/>
          </p:nvPr>
        </p:nvSpPr>
        <p:spPr>
          <a:xfrm>
            <a:off x="838200" y="867508"/>
            <a:ext cx="10515600" cy="5309455"/>
          </a:xfrm>
          <a:prstGeom prst="rect">
            <a:avLst/>
          </a:prstGeom>
          <a:noFill/>
          <a:ln>
            <a:noFill/>
          </a:ln>
        </p:spPr>
        <p:txBody>
          <a:bodyPr anchorCtr="0" anchor="t" bIns="45700" lIns="91425" spcFirstLastPara="1" rIns="91425" wrap="square" tIns="45700">
            <a:normAutofit/>
          </a:bodyPr>
          <a:lstStyle/>
          <a:p>
            <a:pPr indent="-241934" lvl="0" marL="228600" rtl="0" algn="just">
              <a:lnSpc>
                <a:spcPct val="90000"/>
              </a:lnSpc>
              <a:spcBef>
                <a:spcPts val="0"/>
              </a:spcBef>
              <a:spcAft>
                <a:spcPts val="0"/>
              </a:spcAft>
              <a:buClr>
                <a:schemeClr val="dk1"/>
              </a:buClr>
              <a:buSzPts val="2800"/>
              <a:buChar char="●"/>
            </a:pPr>
            <a:r>
              <a:rPr lang="en-US"/>
              <a:t>Circular linked lists are widely used in operating systems for task maintenance.</a:t>
            </a:r>
            <a:endParaRPr/>
          </a:p>
          <a:p>
            <a:pPr indent="-241934" lvl="0" marL="228600" rtl="0" algn="just">
              <a:lnSpc>
                <a:spcPct val="90000"/>
              </a:lnSpc>
              <a:spcBef>
                <a:spcPts val="1000"/>
              </a:spcBef>
              <a:spcAft>
                <a:spcPts val="0"/>
              </a:spcAft>
              <a:buClr>
                <a:schemeClr val="dk1"/>
              </a:buClr>
              <a:buSzPts val="2800"/>
              <a:buChar char="●"/>
            </a:pPr>
            <a:r>
              <a:rPr lang="en-US"/>
              <a:t>We will now discuss an example where a circular linked list is used.</a:t>
            </a:r>
            <a:endParaRPr/>
          </a:p>
          <a:p>
            <a:pPr indent="-241934" lvl="0" marL="228600" rtl="0" algn="just">
              <a:lnSpc>
                <a:spcPct val="90000"/>
              </a:lnSpc>
              <a:spcBef>
                <a:spcPts val="1000"/>
              </a:spcBef>
              <a:spcAft>
                <a:spcPts val="0"/>
              </a:spcAft>
              <a:buClr>
                <a:schemeClr val="dk1"/>
              </a:buClr>
              <a:buSzPts val="2800"/>
              <a:buChar char="●"/>
            </a:pPr>
            <a:r>
              <a:rPr lang="en-US"/>
              <a:t>When we are surfing the Internet, we can use the Back button and the Forward button to move to the previous pages that we have already visited.</a:t>
            </a:r>
            <a:endParaRPr/>
          </a:p>
          <a:p>
            <a:pPr indent="-241934" lvl="0" marL="228600" rtl="0" algn="just">
              <a:lnSpc>
                <a:spcPct val="90000"/>
              </a:lnSpc>
              <a:spcBef>
                <a:spcPts val="1000"/>
              </a:spcBef>
              <a:spcAft>
                <a:spcPts val="0"/>
              </a:spcAft>
              <a:buClr>
                <a:schemeClr val="dk1"/>
              </a:buClr>
              <a:buSzPts val="2800"/>
              <a:buChar char="●"/>
            </a:pPr>
            <a:r>
              <a:rPr lang="en-US"/>
              <a:t>How is this done? The answer is simple.</a:t>
            </a:r>
            <a:endParaRPr/>
          </a:p>
          <a:p>
            <a:pPr indent="-241934" lvl="0" marL="228600" rtl="0" algn="just">
              <a:lnSpc>
                <a:spcPct val="90000"/>
              </a:lnSpc>
              <a:spcBef>
                <a:spcPts val="1000"/>
              </a:spcBef>
              <a:spcAft>
                <a:spcPts val="0"/>
              </a:spcAft>
              <a:buClr>
                <a:schemeClr val="dk1"/>
              </a:buClr>
              <a:buSzPts val="2800"/>
              <a:buChar char="●"/>
            </a:pPr>
            <a:r>
              <a:rPr lang="en-US"/>
              <a:t>A circular linked list is used to maintain the sequence of the Web pages visited.</a:t>
            </a:r>
            <a:endParaRPr/>
          </a:p>
          <a:p>
            <a:pPr indent="-241934" lvl="0" marL="228600" rtl="0" algn="just">
              <a:lnSpc>
                <a:spcPct val="90000"/>
              </a:lnSpc>
              <a:spcBef>
                <a:spcPts val="1000"/>
              </a:spcBef>
              <a:spcAft>
                <a:spcPts val="0"/>
              </a:spcAft>
              <a:buClr>
                <a:schemeClr val="dk1"/>
              </a:buClr>
              <a:buSzPts val="2800"/>
              <a:buChar char="●"/>
            </a:pPr>
            <a:r>
              <a:rPr lang="en-US"/>
              <a:t>Traversing this circular linked list either in forward or backward direction helps to revisit the pages again using Back and Forward buttons.</a:t>
            </a:r>
            <a:endParaRPr/>
          </a:p>
          <a:p>
            <a:pPr indent="-241934" lvl="0" marL="228600" rtl="0" algn="just">
              <a:lnSpc>
                <a:spcPct val="90000"/>
              </a:lnSpc>
              <a:spcBef>
                <a:spcPts val="1000"/>
              </a:spcBef>
              <a:spcAft>
                <a:spcPts val="1600"/>
              </a:spcAft>
              <a:buClr>
                <a:schemeClr val="dk1"/>
              </a:buClr>
              <a:buSzPts val="2800"/>
              <a:buChar char="●"/>
            </a:pPr>
            <a:r>
              <a:rPr lang="en-US"/>
              <a:t>Actually, this is done using either the circular stack or the circular queue.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4"/>
          <p:cNvSpPr txBox="1"/>
          <p:nvPr>
            <p:ph type="title"/>
          </p:nvPr>
        </p:nvSpPr>
        <p:spPr>
          <a:xfrm>
            <a:off x="838200" y="1"/>
            <a:ext cx="10515600" cy="621322"/>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US"/>
              <a:t>Introduction</a:t>
            </a:r>
            <a:endParaRPr/>
          </a:p>
        </p:txBody>
      </p:sp>
      <p:sp>
        <p:nvSpPr>
          <p:cNvPr id="86" name="Google Shape;86;p4"/>
          <p:cNvSpPr txBox="1"/>
          <p:nvPr>
            <p:ph idx="1" type="body"/>
          </p:nvPr>
        </p:nvSpPr>
        <p:spPr>
          <a:xfrm>
            <a:off x="838200" y="703385"/>
            <a:ext cx="5890846" cy="547357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lang="en-US"/>
              <a:t>We can traverse the list until we find the NEXT entry that contains the address of the first node of the list.</a:t>
            </a:r>
            <a:endParaRPr/>
          </a:p>
          <a:p>
            <a:pPr indent="-228600" lvl="0" marL="228600" rtl="0" algn="just">
              <a:lnSpc>
                <a:spcPct val="90000"/>
              </a:lnSpc>
              <a:spcBef>
                <a:spcPts val="1000"/>
              </a:spcBef>
              <a:spcAft>
                <a:spcPts val="0"/>
              </a:spcAft>
              <a:buClr>
                <a:schemeClr val="dk1"/>
              </a:buClr>
              <a:buSzPts val="2800"/>
              <a:buChar char="●"/>
            </a:pPr>
            <a:r>
              <a:rPr lang="en-US"/>
              <a:t>This denotes the end of the linked list, that is, the node that contains the address of the first node is actually the last node of the list.</a:t>
            </a:r>
            <a:endParaRPr/>
          </a:p>
          <a:p>
            <a:pPr indent="-228600" lvl="0" marL="228600" rtl="0" algn="just">
              <a:lnSpc>
                <a:spcPct val="90000"/>
              </a:lnSpc>
              <a:spcBef>
                <a:spcPts val="1000"/>
              </a:spcBef>
              <a:spcAft>
                <a:spcPts val="1600"/>
              </a:spcAft>
              <a:buClr>
                <a:schemeClr val="dk1"/>
              </a:buClr>
              <a:buSzPts val="2800"/>
              <a:buChar char="●"/>
            </a:pPr>
            <a:r>
              <a:rPr lang="en-US"/>
              <a:t>When we traverse the DATA and NEXT in this manner, we will finally see that the linked list in Fig stores characters that when put together form the word HELLO.</a:t>
            </a:r>
            <a:endParaRPr/>
          </a:p>
        </p:txBody>
      </p:sp>
      <p:pic>
        <p:nvPicPr>
          <p:cNvPr id="87" name="Google Shape;87;p4"/>
          <p:cNvPicPr preferRelativeResize="0"/>
          <p:nvPr>
            <p:ph idx="2" type="body"/>
          </p:nvPr>
        </p:nvPicPr>
        <p:blipFill rotWithShape="1">
          <a:blip r:embed="rId3">
            <a:alphaModFix/>
          </a:blip>
          <a:srcRect b="0" l="0" r="0" t="0"/>
          <a:stretch/>
        </p:blipFill>
        <p:spPr>
          <a:xfrm>
            <a:off x="6963509" y="492369"/>
            <a:ext cx="5114702" cy="568569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5"/>
          <p:cNvSpPr txBox="1"/>
          <p:nvPr>
            <p:ph type="title"/>
          </p:nvPr>
        </p:nvSpPr>
        <p:spPr>
          <a:xfrm>
            <a:off x="838200" y="1"/>
            <a:ext cx="10515600" cy="550984"/>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18918"/>
              <a:buFont typeface="Calibri"/>
              <a:buNone/>
            </a:pPr>
            <a:r>
              <a:rPr lang="en-US"/>
              <a:t>Introduction</a:t>
            </a:r>
            <a:endParaRPr/>
          </a:p>
        </p:txBody>
      </p:sp>
      <p:sp>
        <p:nvSpPr>
          <p:cNvPr id="93" name="Google Shape;93;p5"/>
          <p:cNvSpPr txBox="1"/>
          <p:nvPr>
            <p:ph idx="1" type="body"/>
          </p:nvPr>
        </p:nvSpPr>
        <p:spPr>
          <a:xfrm>
            <a:off x="304800" y="679938"/>
            <a:ext cx="5715000" cy="6271847"/>
          </a:xfrm>
          <a:prstGeom prst="rect">
            <a:avLst/>
          </a:prstGeom>
          <a:noFill/>
          <a:ln>
            <a:noFill/>
          </a:ln>
        </p:spPr>
        <p:txBody>
          <a:bodyPr anchorCtr="0" anchor="t" bIns="45700" lIns="91425" spcFirstLastPara="1" rIns="91425" wrap="square" tIns="45700">
            <a:normAutofit lnSpcReduction="10000"/>
          </a:bodyPr>
          <a:lstStyle/>
          <a:p>
            <a:pPr indent="-241934" lvl="0" marL="228600" rtl="0" algn="just">
              <a:lnSpc>
                <a:spcPct val="90000"/>
              </a:lnSpc>
              <a:spcBef>
                <a:spcPts val="0"/>
              </a:spcBef>
              <a:spcAft>
                <a:spcPts val="0"/>
              </a:spcAft>
              <a:buClr>
                <a:schemeClr val="dk1"/>
              </a:buClr>
              <a:buSzPts val="2800"/>
              <a:buChar char="●"/>
            </a:pPr>
            <a:r>
              <a:rPr lang="en-US"/>
              <a:t>Two different linked lists are simultaneously maintained in the memory.</a:t>
            </a:r>
            <a:endParaRPr/>
          </a:p>
          <a:p>
            <a:pPr indent="-241934" lvl="0" marL="228600" rtl="0" algn="just">
              <a:lnSpc>
                <a:spcPct val="90000"/>
              </a:lnSpc>
              <a:spcBef>
                <a:spcPts val="1000"/>
              </a:spcBef>
              <a:spcAft>
                <a:spcPts val="0"/>
              </a:spcAft>
              <a:buClr>
                <a:schemeClr val="dk1"/>
              </a:buClr>
              <a:buSzPts val="2800"/>
              <a:buChar char="●"/>
            </a:pPr>
            <a:r>
              <a:rPr lang="en-US"/>
              <a:t>There is no ambiguity in traversing through the list because each list maintains a separate START pointer which gives the address of the first node of the respective linked list.</a:t>
            </a:r>
            <a:endParaRPr/>
          </a:p>
          <a:p>
            <a:pPr indent="-241934" lvl="0" marL="228600" rtl="0" algn="just">
              <a:lnSpc>
                <a:spcPct val="90000"/>
              </a:lnSpc>
              <a:spcBef>
                <a:spcPts val="1000"/>
              </a:spcBef>
              <a:spcAft>
                <a:spcPts val="0"/>
              </a:spcAft>
              <a:buClr>
                <a:schemeClr val="dk1"/>
              </a:buClr>
              <a:buSzPts val="2800"/>
              <a:buChar char="●"/>
            </a:pPr>
            <a:r>
              <a:rPr lang="en-US"/>
              <a:t>The remaining nodes are reached by looking at the value stored in NEXT.</a:t>
            </a:r>
            <a:endParaRPr/>
          </a:p>
          <a:p>
            <a:pPr indent="-241934" lvl="0" marL="228600" rtl="0" algn="just">
              <a:lnSpc>
                <a:spcPct val="90000"/>
              </a:lnSpc>
              <a:spcBef>
                <a:spcPts val="1000"/>
              </a:spcBef>
              <a:spcAft>
                <a:spcPts val="0"/>
              </a:spcAft>
              <a:buClr>
                <a:schemeClr val="dk1"/>
              </a:buClr>
              <a:buSzPts val="2800"/>
              <a:buChar char="●"/>
            </a:pPr>
            <a:r>
              <a:rPr lang="en-US"/>
              <a:t>By looking at the figure, we can conclude that the roll numbers of the students who have opted for Biology are S01, S03, S06, S08, S10, and S11.</a:t>
            </a:r>
            <a:endParaRPr/>
          </a:p>
          <a:p>
            <a:pPr indent="-241934" lvl="0" marL="228600" rtl="0" algn="just">
              <a:lnSpc>
                <a:spcPct val="90000"/>
              </a:lnSpc>
              <a:spcBef>
                <a:spcPts val="1000"/>
              </a:spcBef>
              <a:spcAft>
                <a:spcPts val="1600"/>
              </a:spcAft>
              <a:buClr>
                <a:schemeClr val="dk1"/>
              </a:buClr>
              <a:buSzPts val="2800"/>
              <a:buChar char="●"/>
            </a:pPr>
            <a:r>
              <a:rPr lang="en-US"/>
              <a:t>Similarly, the roll numbers of the students who chose Computer Science are S02, S04, S05, S07, and S09.</a:t>
            </a:r>
            <a:endParaRPr/>
          </a:p>
        </p:txBody>
      </p:sp>
      <p:pic>
        <p:nvPicPr>
          <p:cNvPr id="94" name="Google Shape;94;p5"/>
          <p:cNvPicPr preferRelativeResize="0"/>
          <p:nvPr>
            <p:ph idx="2" type="body"/>
          </p:nvPr>
        </p:nvPicPr>
        <p:blipFill rotWithShape="1">
          <a:blip r:embed="rId3">
            <a:alphaModFix/>
          </a:blip>
          <a:srcRect b="0" l="0" r="0" t="0"/>
          <a:stretch/>
        </p:blipFill>
        <p:spPr>
          <a:xfrm>
            <a:off x="6376872" y="586154"/>
            <a:ext cx="4772255" cy="568569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Inserting a New Node in a Circular Linked List</a:t>
            </a:r>
            <a:endParaRPr/>
          </a:p>
        </p:txBody>
      </p:sp>
      <p:sp>
        <p:nvSpPr>
          <p:cNvPr id="100" name="Google Shape;100;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lang="en-US"/>
              <a:t>How a new node is added into an already existing linked list.</a:t>
            </a:r>
            <a:endParaRPr/>
          </a:p>
          <a:p>
            <a:pPr indent="-228600" lvl="0" marL="228600" rtl="0" algn="just">
              <a:lnSpc>
                <a:spcPct val="90000"/>
              </a:lnSpc>
              <a:spcBef>
                <a:spcPts val="1000"/>
              </a:spcBef>
              <a:spcAft>
                <a:spcPts val="0"/>
              </a:spcAft>
              <a:buClr>
                <a:schemeClr val="dk1"/>
              </a:buClr>
              <a:buSzPts val="2800"/>
              <a:buChar char="●"/>
            </a:pPr>
            <a:r>
              <a:rPr lang="en-US"/>
              <a:t>We will take two cases and then see how insertion is done in each case.</a:t>
            </a:r>
            <a:endParaRPr/>
          </a:p>
          <a:p>
            <a:pPr indent="-228600" lvl="1" marL="685800" rtl="0" algn="just">
              <a:lnSpc>
                <a:spcPct val="90000"/>
              </a:lnSpc>
              <a:spcBef>
                <a:spcPts val="500"/>
              </a:spcBef>
              <a:spcAft>
                <a:spcPts val="0"/>
              </a:spcAft>
              <a:buClr>
                <a:schemeClr val="dk1"/>
              </a:buClr>
              <a:buSzPts val="2400"/>
              <a:buChar char="○"/>
            </a:pPr>
            <a:r>
              <a:rPr lang="en-US"/>
              <a:t>Case 1: The new node is inserted at the beginning of the circular linked list.</a:t>
            </a:r>
            <a:endParaRPr/>
          </a:p>
          <a:p>
            <a:pPr indent="-228600" lvl="1" marL="685800" rtl="0" algn="just">
              <a:lnSpc>
                <a:spcPct val="90000"/>
              </a:lnSpc>
              <a:spcBef>
                <a:spcPts val="500"/>
              </a:spcBef>
              <a:spcAft>
                <a:spcPts val="1600"/>
              </a:spcAft>
              <a:buClr>
                <a:schemeClr val="dk1"/>
              </a:buClr>
              <a:buSzPts val="2400"/>
              <a:buChar char="○"/>
            </a:pPr>
            <a:r>
              <a:rPr lang="en-US"/>
              <a:t>Case 2: The new node is inserted at the end of the circular linked list.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pic>
        <p:nvPicPr>
          <p:cNvPr id="105" name="Google Shape;105;p7"/>
          <p:cNvPicPr preferRelativeResize="0"/>
          <p:nvPr/>
        </p:nvPicPr>
        <p:blipFill rotWithShape="1">
          <a:blip r:embed="rId3">
            <a:alphaModFix/>
          </a:blip>
          <a:srcRect b="0" l="0" r="0" t="0"/>
          <a:stretch/>
        </p:blipFill>
        <p:spPr>
          <a:xfrm>
            <a:off x="0" y="0"/>
            <a:ext cx="12192000" cy="6858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pic>
        <p:nvPicPr>
          <p:cNvPr id="110" name="Google Shape;110;p8"/>
          <p:cNvPicPr preferRelativeResize="0"/>
          <p:nvPr/>
        </p:nvPicPr>
        <p:blipFill rotWithShape="1">
          <a:blip r:embed="rId3">
            <a:alphaModFix/>
          </a:blip>
          <a:srcRect b="0" l="0" r="0" t="0"/>
          <a:stretch/>
        </p:blipFill>
        <p:spPr>
          <a:xfrm>
            <a:off x="0" y="0"/>
            <a:ext cx="12192000" cy="6858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pic>
        <p:nvPicPr>
          <p:cNvPr id="115" name="Google Shape;115;p9"/>
          <p:cNvPicPr preferRelativeResize="0"/>
          <p:nvPr/>
        </p:nvPicPr>
        <p:blipFill rotWithShape="1">
          <a:blip r:embed="rId3">
            <a:alphaModFix/>
          </a:blip>
          <a:srcRect b="0" l="0" r="0" t="0"/>
          <a:stretch/>
        </p:blipFill>
        <p:spPr>
          <a:xfrm>
            <a:off x="0" y="0"/>
            <a:ext cx="9263270" cy="6858000"/>
          </a:xfrm>
          <a:prstGeom prst="rect">
            <a:avLst/>
          </a:prstGeom>
          <a:noFill/>
          <a:ln>
            <a:noFill/>
          </a:ln>
        </p:spPr>
      </p:pic>
      <p:pic>
        <p:nvPicPr>
          <p:cNvPr id="116" name="Google Shape;116;p9"/>
          <p:cNvPicPr preferRelativeResize="0"/>
          <p:nvPr/>
        </p:nvPicPr>
        <p:blipFill rotWithShape="1">
          <a:blip r:embed="rId4">
            <a:alphaModFix/>
          </a:blip>
          <a:srcRect b="0" l="0" r="0" t="0"/>
          <a:stretch/>
        </p:blipFill>
        <p:spPr>
          <a:xfrm>
            <a:off x="8429105" y="590204"/>
            <a:ext cx="3762895" cy="4572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2021-09-01T23:44:22Z</dcterms:created>
  <dc:creator>Windows User</dc:creator>
</cp:coreProperties>
</file>