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2-01-20T11:22:57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23044 4465,'0'0,"-25"0,-25 25,25-1,1 1,-1 0,0-25,-49 50,74-50,-50 24,0 1,-24-25,49 25,-25 0,26 0,-51 24,26-24,-26 0,-49 49,75-49,-26 50,1-51,24 1,1 25,-51-1,51-24,24 25,-74-1,74-24,-50 25,-24 24,0 1,99-51,-50 1,1 0,24 0,25 0,-25-1,25 1,-25 0,1-25,24 25,0 0</inkml:trace>
  <inkml:trace contextRef="#ctx0" brushRef="#br0" timeOffset="1521.087">26665 4266,'25'25,"-25"-25,49 50,-49-50,75 74,24-24,50 74,-99-75,98 75,-24-74,75 99,-50-50,24 0,-49-49,25 24,0-24,-25 24,-25-24,50 0,-25-26,25 76,-75-76,1 1,24 25,-99-50,25 0,0 25,-1-25,-24 0</inkml:trace>
  <inkml:trace contextRef="#ctx0" brushRef="#br0" timeOffset="15545.8892">23391 5283,'0'0,"0"-24,-50-26,50 25,-25 25,1 0,-1 0,-25 0,50 0,-25-25,25 1,-49-1,49 25,-25 0,-25 0,26 0,-1 0,-25 0,50 0,-49 0,24 0,25 0,-25 0,0 0,0 0,25 0,-24 0,-1 0,0 0,0 0,0 0,-49 0,24 0,25 0,-24 0,24 0,-49 0,74 0,-25 0,0 0,25 0,-50 0,1 0,-26 0,26 25,-50-25,-25 24,49-24,1 0,-1 0,26 0,-26 25,-24 0,25-25,-50 0,24 25,-48-25,73 0,1 0,-50 49,74-49,25 0,0 0,1 0,24 25,-50-25,25 0,-24 0,24 25,25-25,-50 25,25-25,-24 25,24-25,0 24,0-24,-24 25,-1-25,1 50,-1-25,-24-1,-26 26,-73 0,-26 49,26-50,24 26,-25-1,125-24,-75-25,49 24,26-24,-1 0,0 0,1 24,-26-24,26 25,24-25,-50 24,51-24,-26 25,0-26,26 1,24 0,-25 0,-50 0,75-1,-24 1,-1 0,0 25,0-1,0-24,-24 49,-1 26,-49 24,0-50,24 25,51-74,-1 25,0 24,-25 25,25-99,1 25,-1 50,0-75,25 49,-50 75,1-99,49 74,-75 25,51-49,-1-26,-25 51,50-76,-25 1,25 25,-24-1,24-24,0 0,0 0,-50 49,25 1,25-1,-25 50,-49 0,49-50,0 1,25-75,0 50,-24 24,-1-24,25-50,0 49,-25 1,25-25,0-1,0 1,0 50,-25-1,0-49,25 24,-24 1,24 0,0-26,0 26,0-25,0 49,0-49,0 49,0 1,-25 24,-25 50,50-50,0 25,-25-49,1-1,24-24,0 24,0 0,0 1,0-1,0 25,0-24,0 24,0 0,0 1,0-26,0-24,0 24,0 0,0-49,0 25,0 49,0-25,0-24,0 0,0-26,24 26,-24-25,0 0,0-25,0 25,25-1</inkml:trace>
  <inkml:trace contextRef="#ctx0" brushRef="#br0" timeOffset="17195.9835">22225 3349,'0'0,"-25"24,0 1,-24 50,24-51,0 1,-24 50,24-51,-25 51,1-1,49-49,-75 50,50 24,-24-50,24 1,0 24,-49 1,24 24,25 0,25-99,-25 50,25-25,0-1,0-24,0 0,25 0,50 0,-75 0,74-24,-24 24,-1 0,26 0,-50 0,49 0,0 0,-49 0,50 0,-51 0,51 0,-1 0,-24 0,-1 0,-24 0,50 0,-26 24,-24-24,0 0,-25 0,0 25,0-25,0 25</inkml:trace>
  <inkml:trace contextRef="#ctx0" brushRef="#br0" timeOffset="20809.1901">27360 5333,'0'0,"0"25,24 24,26-24,-25-25,74 50,-49-25,-50-25,24 0,51 49,-50-24,24 0,26 24,-1 1,0-25,26 24,-75 1,74 0,-50-1,1-24,-50 0,25 0,24 24,-49-49,25 50,50 24,-51-24,26 0,-50-1,50-24,-26 49,1-49,0 0,-25-25,0 25,50 49,-26-24,1-1,74 75,-24-24,-26-26,26 1,-75-51,25 1,0 25,24-1,-24 1,49 0,-49-1,50 26,-1-1,0 0,-24-49,24 74,26-24,-51-1,50 1,1 49,-51-75,1 1,-25 0,24 24,-24-49,0 24,0 1,0-25,-25 0,24 49,1-24,0-1,25 26,-26 24,76 50,-26-50,-49 0,49-49,-74 24,50 1,-1-1,-24-49,50 124,-51-100,51 75,-26-25,26 1,-1 49,-49-25,74 49,1-24,-26-25,-49-50,49 50,-24-49,-25 49,49 25,-24-50,24 99,-49-24,49-50,-49 0,-25-50,0 26,0-51,0 26,0-26,25-24,24 99,-49-124,0 50,0 24,0-24,25 74,-25-25,0-74,0 24,0-49,0 50,25-25,-25-25,0 49,0-49</inkml:trace>
  <inkml:trace contextRef="#ctx0" brushRef="#br0" timeOffset="22327.277">27880 3969,'25'0,"0"0,-25 0,50 0,-1 0,-24 0,25 25,-1-1,26-24,-75 0,99 50,-49-50,-1 25,26-25,-1 25,0 24,26 1,-76-50,1 0,50 0,-75 0,49 49,-24-49,-25 0,25 0,-25 25,0 25,0 49,-50-49,-24 74,24-50,-49 0,49 1,-24-1,24-49,1 0,24 25,25-50,-25 49,0-49,25 25,-24 25</inkml:trace>
  <inkml:trace contextRef="#ctx0" brushRef="#br0" timeOffset="25348.4498">23664 5904,'-25'-25,"-25"0,25 0,1 25,-1 0,0-50,0 50,-24-24,24-1,-25 25,1 0,24 0,0 0,25-25,-25 25,0 0,1 0,-1 0,-50-25,75 25,-49 0,24 0,-25 0,26 0,-1-25,-25 25,50 0,-74 0,-50 0,0-49,74 49,25 0,-49 0,74 0,-99-25,24 25,50-25,1 25,-1 0,25 0,-25 0,0 0,-24 0,24 0,-99 0,49 0,75 0,-24-25,24 25,-25 0,0 0,25 0,-25 0,0 0,-49 0,49 0,-74 0,-50 0,50 0,49 0,25 0,-24 0,24 0,-99 0,-74 25,24 50,124-75,50 0,-49 24,24-24,25 25,-25-25,0 0,25 25,0-25</inkml:trace>
  <inkml:trace contextRef="#ctx0" brushRef="#br0" timeOffset="31848.8216">22796 5655,'-25'0,"25"0,-25 0,0 0,0 0,25 0,-25 0,1 0,-1 0,25 0,-25 0,0 0,-24 0,-26 0,50 0,-24 0,-1 25,-24-25,24 0,1 0,-51 0,1 0,25 25,-1-25,26 0,24 0,0 0,0 0,-49 50,49-50,-25 24,-98 1,-1 50,99-75,-123 25,49-25,0 49,-1-24,76-25,-26 50,26-50,24 24,25-24,0 25,-25-25,-24 25,-100 49,50-24,-25-25,24 24,1 1,-50 24,100-49,-1 0,-24 0,49 0,-25-25,25 24,-24 1,-1 25,1-25,-75 49,0 0,-25 1,0 24,25-24,99-51,0 1,0-25,1 25,-26 0,50 0,-50-1,1 26,-1-25,1 24,-51 51,-24-26,75-24,-1-1,25-24,1 0,24-25,-25 25,0-1,0 1,25-25,0 50,-25-50,1 25,-1 24,0-24,0 0,0 49,1-74,-1 50,25-25,-50 24,25 26,-49 24,49-74,0 49,25-49,0 0,-49 49,49-49,-25 25,25-1,-25-49,0 75,0-51,1 51,-51-26,50 75,-24-99,24 0,25 25,-25-50,25 25,-25 24,1-24,-1 25,25-1,0-24,-50 25,25 24,1-24,24-1,-75 100,50-99,25 49,-49-50,24 1,25-25,0 24,-25-24,25-25,-49 100,49-76,0 26,0 24,0-49,-25 50,0-26,25-24,0 0,-25 49,25-74,0 25,-25 25,25-26,0 26,0-25,0 24,0-24,0 50,0-26,-24 100,-1-50,0 50,25-124,0 25,0-26,-25 26,25-25,0 24,0 1,0 0,0-26,0 26,0 0,0 24,0 0,0-49,0 50,0-26,0 1,0-25,0 49,0-49,0 25,0 49,25 25,-25-75,25 26,-25-50,25 24,-1-49,-24 25,0-25,25 25,-25-25,25 49,0-49,-25 25,25-25</inkml:trace>
  <inkml:trace contextRef="#ctx0" brushRef="#br0" timeOffset="38050.1763">19571 6995,'0'25,"0"49,0-24,0-1,-25 51,-25-26,1 0,24-24,-25 24,1 26,-26-26,26 0,-1 26,1-51,49-49,0 25,0-25,-25 25,25 0,0 0,49-25,26 0,24 0,0 0,-24 0,-26 0,26 0,-1-25,-24 25,24 0,-24 0,-25 0,49 0,-24-50,-26 50,1 0,-25-25,25 25</inkml:trace>
  <inkml:trace contextRef="#ctx0" brushRef="#br0" timeOffset="42943.4562">23614 6995,'0'0,"0"25,0-25,0 25,25-1,49 1,1 50,-51-75,51 49,-1 1,1-1,-26-24,-24-25,0 25,25 0,-50-25,49 25,-49-1,0 1,0-25,0 50,0-25,0-1,-25 1,-49 50,24-26,1-24,49 0,0-25,-25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2-01-20T11:28:03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22448 3225,'-49'-25,"49"25,-50-25,50 0,-25 25,0-25,-24 25,24 0,0 0,0 0,-24 0,49 0,-25 0,-25 0,50 0,-49 0,49 0,-25 0,25 0,-50 0,1 0,24 0,0 0,-24 0,-1 25,50 0,-50-25,25 25,-24 0,-1 24,-49 1,99-25,-25-25,0 24,1 1,-1 25,0-50,0 49,-74 75,74-74,-49 0,74-25,-50 24,50 1,-25-25,1 24,24 1,0-25,0 24,0-24,0 25,0-26,0 26,0 0,0-1,0 1,0-25,0-1,0 1,0 0,0 0,24 24,1-24,25 25,-50-50,25 25,-25-1,49 1,-49 0,50 0,-25 24,-1-49,1 50,0-50,0 25,74 25,-74-1,49-49,-24 50,-25-25,74-1,-74 1,0 25,-1-50,1 0,-25 25,25-1,25 1,-26-25,1 0,0 25,0-25,0 25,-1-25,1 25,25-25,-25 0,24 0,1 0,24 0,1 0,-51 0,1 0,25 0,-1 0,-24 0,-25 0,25 0,25 0,-26 0,1-25,25-25,-25 25,0 1,-1 24,1-50,-25 50,75-50,-75 26,0-26,0 50,0-50,24 50,-24-24,0-1,0 0,0 25,0-25,0 25,0-25,0 25,0-25,0 1,0-1,0 25,0-50,0 1,0 49,0-50,0 25,0 25,0-49,0 24,0-25,0 25,0-24,0 24,0 0,0-24,0 24,0-25,0 25,0-49,0 74,0-25,0-24,0 24,-24 0,24-25,-25 26,0-26,25-24,-50 24,26 0,24 1,0 49,-25-50,-25-24,50 49,-25-50,-49-24,74 74,-25 1,-49-76,74 100,-25-49,25 49,-25-25,0 25,25 0,-49 0,-1 99,0 50</inkml:trace>
  <inkml:trace contextRef="#ctx0" brushRef="#br0" timeOffset="14287.8172">24879 14436,'25'0,"-25"0,50 0,-1 0,26 0,-26 0,50 0,1 0,-1 0,74 0,1 0,-75 0,25 0,-74 0,-25 0,24 25,1-25,24 25,-49-25,50 25,-1 0,-49-1,49-24,-49 0,25 25,-26-25,26 25,24-25,1 25,-1-25,25 25,1-25,-26 24,50-24,-49 25,-26-25,26 25,-51-25,51 0,-75 0,49 25,-24-25,-25 0,25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2-01-20T11:29:45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19943 7789,'-25'0,"-74"0,25 0,-1 0,50 0,-49 0,24 0,25 0,25 0,-24 0,-1 0,0 0,0 49,-24-49,24 0,0 25,0-25,0 25,1-25,-1 25,-25-1,50-24,-25 0,25 0,-49 25,-1 0,50-25,-25 25,1 0,-26-25,25 49,0-49,25 25,-49 0,24-25,-25 50,50-50,-24 24,-76 76,26-100,49 49,0-49,0 50,1-50,-1 0,25 0,-25 25,25-25,-25 24,25 1,-25 25,-24-50,49 25,0-1,-25-24,25 25,-25 0,0 25,1 24,-1-49,0 24,-25 1,26 24,24-49,-25 25,0 0,0-1,25 26,-49-26,24 26,25-51,-25 26,-25 0,50-1,-24-24,-1 49,25-74,-25 75,25-50,0-25,-25 49,25-24,0-25,0 50,0-26,0 26,-25 0,25-1,0-49,0 75,-49-26,49 1,0 0,0-1,0-24,0 49,0-49,0 25,-25 24,0 1,25-26,0 26,-49-1,49 0,0 1,0-26,0 26,-25-1,0 1,25-50,-50 49,50 0,0-49,0 50,0 24,-25-25,25 1,0-1,0 25,0 75,0-50,0-25,0 25,0-25,0-49,0 49,0-24,0-1,0 25,0 25,0-25,0-24,-24 24,24-49,0 24,-50 25,25 1,25-76,0 26,0 49,0-99,0 25,0 25,0-26,0 1,0 0,0-25,-25 50,25-1,0-49,0 25,0 0,0 0,0-25,0 24,0 1,0 0,0-25,25 25,0 0,-25-25,50 24,-26 1,-24-25,50 25,0 0,-50-25,49 25,26 0,-50-25,-1 24,26 1,-50-25,74 25,-49-25,25 25,-1 0,-24-25,25 24,-50-24,74 25,-49-25,0 0,0 0,-1 0,1 50,0-50,-25 0,50 0,-26 0,1 0,25 0,-25 0,-1 0,1 25,-25-25,25 0,0 0,25 0,-50 0,24 24,1-24,0 25,49 0,-74-25,25 0,-25 25,50-25,-50 0,49 49,-24-49,0 0,-25 0,25 0,0 0,-1 0,1 0,25 0,-50 0,49 0,1 0,24 0,1 0,-26 0,26 0,-26-24,1-1,-50 25,75-25,24-25,-99 26,49-1,1 0,0 0,-1-49,26 49,-26-25,50 1,-24-1,-1 0,-24-24,24 49,1-49,-26 24,-24 25,0-24,-25 24,25-25,-1 1,1 24,0-49,0-1,25 26,-26-1,-24 25,0 0,0-24,0 24,0-25,0 50,0-74,0 49,25-49,-25-1,0 50,25-49,-25 49,0-74,0 49,0 1,0-26,0 26,0 24,0-49,0 49,-25-50,-24 26,49 24,-25 0,0-24,0 49,0-25,25 0,-25 0,-49-24,74 49,-25 0,0-25,1 25,-1 0,-25-50,1 25,24 25,0 0,-25-25,-24-49,49 74,-24-25,24 0,-25-24,25 49,-24-50,24 25,0 25,0-24,1-1,-1 0,25 25,-25-25,-49-24,49 24,-25 0,50 0,-25 25,25-25,0-24,-49 24,49 0,-25 0,0 1,0-1,25 0,-25 25,25-50,0 26,0 24,-24-50,24 25,0 0,0 25,0-24,0-26,0 50,0-50,0 25,0 1,0-51,0 50,0-24,0 24,0-25,0 1,0 24,0-25,0-24,0 24,0-24,0 24,0 26,0-26,24-24,-24 49,25 0,0-49,-25 74,0-50,25 25,-25-74,50 74,-50 0,0-24,24 24,-24 0,50-49,-50 74,0-25,25 0,-25-25,25 26,-25-1,0-25,24 25,1-24,-25-1,50-24,-25 24,-1 1,-24 24,0 0,25 0,-25-24,50-1,-50 0,25 26,-25-26,24 25,1-74,25 24,-50 51,25-1,-25 0,0-25,24 1,-24 24,0 25,25-50,-25 26,0 24,0-25,0-25,0 25,0 1,0-1,0 0,0 25,0-25,0 0,0 1,0 24,0-25,0 0,0 0,0-24,0 24,0 0,0 0,-25 25,25-25,0 25,0-49,-24 49,-1-50,0 50,25-25,-25 25,0-49,1 49,-1-50,0 50,0-25,0 25,1-49,-1 49,-50-25,75 0,-49 0,-1 0,50 25,-25 0,1 0</inkml:trace>
  <inkml:trace contextRef="#ctx0" brushRef="#br0" timeOffset="6140.3512">23391 8260,'0'0,"0"0,0 25,0 24,0 1,-50 0,50-26,-25 51,25-75,0 49,-24-24,24 0,0 0,0-25</inkml:trace>
  <inkml:trace contextRef="#ctx0" brushRef="#br0" timeOffset="7331.4193">23589 8359,'25'0,"0"0,-25 0,25 0,-25 0,0 0,0 25,0 0,0 24,0-49,0 50,0-25,0 24,0-49,0 25,0 25,-25-25,25-1,-25-24,25 25,-25 0,25 0,25-25,0 0,24 0,-24 0,25 0,-1 0,1 0,-25 0,25 0,-26 0</inkml:trace>
  <inkml:trace contextRef="#ctx0" brushRef="#br0" timeOffset="16440.9404">24482 9599,'0'0,"-25"0,25 0,-24 0,-1 0,0 0,25 25,-50 0,26-25,24 0,-75 25,50-25,-24 25,49-25,-25 0,0 0,0 0,25 0,-49 24,49-24,-25 0,25 25,-25-25,0 0,-24 25,49-25,-25 0,0 0,0 0,0 50,1-50,-1 0,25 0,-50 24,25-24,1 25,-26-25,50 25,-25-25,0 25,1 0,24-25,-25 0,25 24,-25-24,0 0,0 25,-24 0,24-25,25 25,-25-25,25 0,-25 25,1 0,-1-25,25 24,-25 1,0 0,0 0,-24 24,49 1,-50-25,25 24,-24-24,49 25,-25-25,0-1,0 26,-24 0,49-26,-50 1,50 0,-49 25,49-50,-25 24,25-24,0 50,0-50,0 25,0-25,-50 49,50-24,0 0,-25 0,25 0,-25 24,25-49,0 25,0-25,-24 50,24-26,-25 1,25 0,0 0,0 0,0-25,0 25,0 24,0-24,0 0,0-25,0 25,0-1,0 1,-25 0,25 25,0-26,-25 1,25 0,0 0,0 0,0 24,0 1,-25-25,25-1,0 26,0-25,0 0,0-25,0 24,-24 26,24-50,0 50,0-50,0 24,0-24,0 50,0 0,0-26,0 1,0-25,0 50,0-25,0-25,0 25,0-1,0 1,0 0,0 25,0-26,0-24,0 50,0-25,0-25,0 49,0-49,0 25,0 25,0-50,0 25,0-1,0 1,0 0,0 0,0 0,0-25,0 24,0 1,24 0,-24 0,0-25,0 25,0-1,0 1,0 0,0 0,0 0,0-1,0 1,0 25,0-1,0-24,0 0,0 0,0-25,0 25,0 0,0-1,0-24,0 50,0 0,0-1,0 26,0-1,0-24,0-1,0 26,0-75,0 49,25 26,-25-26,25 1,-25-25,0 24,25 1,-25-25,0 24,0-24,25 0,-25 0,0-25,24 24,-24 1,0 0,0 0,50 25,-50-26,0 1,25 0,0 0,0 24,-1-49,-24 25,25-25,0 50,25-25,-50 24,49-24,-24 25,0-50,0 24,-1 1,-24 0,25-25,0 0,25 50,-26-26,1 1,0-25,0 25,24 0,-49 0,50-1,-50-24,25 0,0 0,-1 0,1 50,0-50,25 0,-26 25,1-25,0 0,0 25,24-25,-24 0,0 24,0-24,-25 0,25 0,-1 0,1 0,0 0,25 25,-1-25,1 0,-25 0,24 0,26 0,-26 0,-24 0,50 0,-26 0,-24 0,-25 0,25 0,49 0,-24 0,-25-25,24 25,1-24,-1-26,1 50,0-25,-1-49,1 74,-50-25,50 25,-1-74,1 49,24-25,-24 1,-1-1,26 25,-50-24,24-1,1 0,-25 26,-1-1,26-50,-25 51,0-26,-1 25,51-49,-75 49,25-25,-25 50,0-49,0 24,0 0,49-25,-49 1,0 24,25-25,-25 1,0-1,0 1,0 24,0 25,0-50,0 1,0 24,0 25,0-50,-25 1,0 24,25-25,-24 25,-1 1,0-1,25 0,0 25,-74-74,74 49,-25 25,0-50,0 0,0 26,25-1,-49-25,24 25,0-24,0 24,1-25,-26-24,25 24,0 26,25-26,-24 0,-26 1,50-1,-25 50,0-49,1-1,-1 50,25-50,-25 1,-25-1,26 1,24 24,-25 0,0-25,0 25,0-24,-24-1,24 25,25 1,0-1,-75-25,75-24,-24 24,-1 25,0-24,0 24,0-25,25-24,0 74,-49-50,49 26,0-51,0 50,-25 1,25-1,0-25,-25 25,25-24,-49-26,49 75,0-49,0-1,0-24,-25-1,25 50,0-49,0 49,-25-24,25 24,-25-74,25 99,0-25,0 0,0 0,0-24,0 24,0 0,0 0,0 0,0 1,0-1,0 0,0 0,0 0,0 1,0-1,0-25,0 25,0 25,0-49,0 24,0-25,0 50,0-49,0 24,25 0,-25-25,0 26,0 24,0-25,0 0,0 0,0 25,0-25,0 1,0-1</inkml:trace>
  <inkml:trace contextRef="#ctx0" brushRef="#br0" timeOffset="18952.084">24656 9153,'25'0,"-1"0,-24 50,0-50,0 49,25 26,0 24,-25-74,25 24,0 26,-25-51,0 1,0 25,0-50,49 49,-49-49,0 25,0-25,0 25,0 0,25 24,-25-49,25 50,-25-25,0 24,0-24,25 0,0-25,-25 25</inkml:trace>
  <inkml:trace contextRef="#ctx0" brushRef="#br0" timeOffset="40359.3084">20563 7714,'-25'0,"0"25,1-25,-1 25,25-25,-25 25,25-25,0 24,-25 1,25 0,0-25,-25 50,25-26,0 1,-24 0,24 0,0 25,0-50,-25 24,25 1,-25 0,25-25</inkml:trace>
  <inkml:trace contextRef="#ctx0" brushRef="#br0" timeOffset="41327.3638">20290 7739,'0'0,"50"0,-25 0,-1 0,1 25,0 0,49-1,-24 1,-25 0,24-25,-49 0,25 0,50 50,-50-50,-1 0,-24 24</inkml:trace>
  <inkml:trace contextRef="#ctx0" brushRef="#br0" timeOffset="56797.2486">24978 9376,'0'0,"0"0,-24 25,-1 0,25 0,-25-1,25-24,-25 25,0 0,25 0,-25 0,1-1,-1 1,25-25,-25 25,0 0,25-25,0 25,-25-25,25 24,-49 1,49 0,0 0,-25-25,25 25,-25-1</inkml:trace>
  <inkml:trace contextRef="#ctx0" brushRef="#br0" timeOffset="57778.3047">24656 9599,'0'0,"25"0,-1 0,1 0,-25 0,25 0,-25 25,50 0,-26 25,1-50,-25 24,25-24,0 25,-25 0,25-25,-25 0,49 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2-01-20T11:34:28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20737 7491,'0'0,"0"0,-25 0,0 25,-25 24,50-49,0 25,0 0,0 0,0 24,0-24,0 0,0 25,0-1,25-24,-25 25,0-50,0 24,25 26,-25-50,0 50,0-50,0 25,0-25,0 49,0-24,0 25,0-26,0-24,0 25,0 0,0 0,0-25,25 25,0 24,-25-24,25 25,-25-26,0 1,0 25,0-25,0 49,0-74,0 25,0 24,0-49,0 50,0 0,0-1,0-24,0 25,0-1,0 26,0-26,0-49,0 25,24 0</inkml:trace>
  <inkml:trace contextRef="#ctx0" brushRef="#br0" timeOffset="17644.0091">30956 3225,'0'0,"-74"99,49-50,-49 51,74-51,-50 26,25-26,25-24,-25 0,25 25,-24-26,24 1,0 0,0-25,0 0,49 0,-49 0,50 0,49 0,50-25,74-24,-99 49,0-25,-99 25,25-25,-26 25,-24 0,50 0</inkml:trace>
  <inkml:trace contextRef="#ctx0" brushRef="#br0" timeOffset="18412.0531">31080 3572,'0'0,"0"49,-25-24,25 25,-24 0,24-1,-25 1,0-25,0 74,25-74,0-1,0 26,0 0,-25-1,25-24,0-25,0 25,0 0</inkml:trace>
  <inkml:trace contextRef="#ctx0" brushRef="#br0" timeOffset="19422.1108">31527 3200,'0'0,"0"25,0-25,0 24,0-24,0 50,0-25,25 0,-1-1,-24-24,0 50,25 0,0-26,-25 1,25 0,0-25,-25 25,24-25,1 25,0-1,0 1,0-25,-25 25,24-25,-24 25,25-25,-25 25,0-25,0 49,0-49,0 25,0-25,-25 50,1-25,-1-1,0-24,25 0</inkml:trace>
  <inkml:trace contextRef="#ctx0" brushRef="#br0" timeOffset="20260.1588">31527 3225,'25'0,"-1"-25,1 25,0 0,0-25,74-25,0 26,50-51,-25 50,-25 1,-24-1,-26 25,1-25,-25 25,-25-25,25 25,-1 0</inkml:trace>
  <inkml:trace contextRef="#ctx0" brushRef="#br0" timeOffset="21373.2225">30931 4242,'-24'0,"-1"0,-50 49,51-24,-100 74,74-49,-74 49,25 0,24 0,-98 50,24-25,50-24,24-1,-24-25,0 50,49-49,1-1,24-49,25-50</inkml:trace>
  <inkml:trace contextRef="#ctx0" brushRef="#br0" timeOffset="22356.2787">31651 4242,'0'0,"25"-25,-25 25,49 0,-49 0,25 0,-25 0,50 0,24 0,0 74,26 50,24 25,-25-25,50 25,0 0,-50-25,25 74,-75-148,1 24,0 1,-50-51,49 26,-49-25,25 0,0-25</inkml:trace>
  <inkml:trace contextRef="#ctx0" brushRef="#br0" timeOffset="25280.446">29170 5779,'0'25,"0"0,50 50,0-1,-1-49,-24 24,25 1,-26-25,-24-25,25 25,0-1,0 1,0-25,-25 50,24-25,1-1,-25 26,0-50,25 25,-25 0</inkml:trace>
  <inkml:trace contextRef="#ctx0" brushRef="#br0" timeOffset="25856.4789">29567 5978,'-25'-25,"-49"50,49 0,-49 24,-1 1,26 0,-1-26,1 26,24-25,-25 24,0-24,1 25,49-50,0 25,-50 24,25-24,25 0,0-25,0 25,0-1,0 1,149-25</inkml:trace>
  <inkml:trace contextRef="#ctx0" brushRef="#br0" timeOffset="26763.5308">32941 5804,'0'0,"24"0,26 0,-25 25,-25 0,49 25,-24-1,0-24,0 49,0-49,-1 25,1-25,-25-1,0 1,50 0,-50 0,-25-25,0 0</inkml:trace>
  <inkml:trace contextRef="#ctx0" brushRef="#br0" timeOffset="27148.5528">33065 6028,'0'0,"0"-50,0-24</inkml:trace>
  <inkml:trace contextRef="#ctx0" brushRef="#br0" timeOffset="27645.5813">33189 5655,'0'0,"0"0,0 50,0 24,-50 1,0-1,1-24,-1 24,-24 26,-1-1,26 0,24-74,0 0,0 49,25-49,-24 0</inkml:trace>
  <inkml:trace contextRef="#ctx0" brushRef="#br0" timeOffset="42396.4249">26516 4192,'0'25,"0"74,0-25,0 26,-49-26,49-24,0 24,0 25,0-74,0 0,0 0,0 0</inkml:trace>
  <inkml:trace contextRef="#ctx0" brushRef="#br0" timeOffset="43739.5018">26913 4142,'0'0,"25"0,0 0,-1 0,-24 0,25 0,0 0,0 0,-25 0,25 0,0 0,-25 0,0 50,0-50,0 50,0-26,0 1,0 25,0-25,0 24,0 1,0-25,0 24,-25 50,-25-74,50 0,0 0,-50 0,50 24,-24-49,-1 25,25-25,-25 0,25 0,0-99,0 74,25-25,49-24,1 74,-50-50,24 26,-49 24,25 0,0 0,0 0,-25 0,24 0,26 0,-25 0,0 49,24-49,-49 25,25 0,-25-25,50 0,-50 25</inkml:trace>
  <inkml:trace contextRef="#ctx0" brushRef="#br0" timeOffset="60397.4546">23465 11534,'50'25,"-50"-25,25 0,-1 0,1 0,-25 0,50 0,-1 0,1 0,-25 0,49 0,26 0,-1 0,-25 0,-24 0,24 0,-49 0,49 0,-24 0,0 0,-1 0,26 25,-26 0,100-25,-75 0,1 24,24 1,0 25,1-50,-1 25,25-1,-25-24,75 25,-1 25,-24-50,-74 0,24 0,-25 25,1-25,-1 0,50 0,-50 24,50-24,-49 0,24 0,-25 0,51 0,-26 0,0 0,-49 0,24 0,0 0,1 0,-1 0,1 0,-26 0,1 0,24 0,-24 0,49 0,25 0,-25 0,25 0,25 0,-74 50,-1-50,0 0,1 0,-26 25,51-25,-76 25,51-25,-1 24,-49-24,0 0,25 0,-50 0,49 25,-24-25,-25 0</inkml:trace>
  <inkml:trace contextRef="#ctx0" brushRef="#br0" timeOffset="63971.659">29071 5879,'0'0,"0"25,0 24,0 26,0-1,0-49,-25 49,25-49,0 49,0-49,0 25,0-25,0 24,0-49</inkml:trace>
  <inkml:trace contextRef="#ctx0" brushRef="#br0" timeOffset="65875.7678">29518 5928,'0'0,"24"-24,1 24,-25-25,25 25,-25 0,25 0,0 0,-1 0,-24 0,25 0,0 0,-25 0,0 25,0-1,0 26,0-25,0 0,0 24,0-49,0 50,0-1,0-49,0 50,0-25,0 0,-25-1,0 1,25-25,-24 25,24 0,0-25,-25 25,0-25,0 0,0 0,25 0,-24 0,-1 0,25 0,25 0,-25 0,24 0,-24 0,50 0,-50 0,25 0,-25 0,49 0,-49 0,25 0,-25 0,50 0,-50 0,25 0,-25 0,49 0,-49 24,25-24,-25 0,50 0,-50 0,24 0,-24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2-01-20T11:41:50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22647 10145,'-25'25,"25"0,0 0,25 24,-25-49,24 75,-24-51,25 26,0 0,25-26,-25 51,-25-1,0-49,24 25,-24 24,50-24,-50-26,25 51,0-50,-25 24,24 1,1-25,0-1,-25 51,25-25,24-1,-49-24,0 25,25-26,25 26,-50 24,25-49,-1 25,1 49,0-49,25-26,-50 51,49-1,-24 1,25 24,-26-99,1 49,-25-24,0 25,0-25,50 0,-50 49,25-24,-25-1,0 1,24-1,26 26,-50-26,0 1,25 24,-25-49,25 25,-25-1,24 26,1-26,-25-24,25 50,0-26,-25-24,0 25,0-1,25 51,-25-51,0 26,24-1,-24-24,0 24,0 0,0-49,0 50,0-1,0-24,0-1,0-24,0 25,0-26,0 1,0 0,0 0,0 0,0 24,0-49</inkml:trace>
  <inkml:trace contextRef="#ctx0" brushRef="#br0" timeOffset="7420.4244">28649 10840,'0'0,"-49"24,49-24,-25 50,25-50,-50 25,26 49,-26-24,25 24,-24 26,-1-1,25 25,-74 25,25-25,24-50,-49 75,49 0,-49 0,0-25,49 0,0 0,26-50,-1-49,0 24,0-24,25 0,-25-25,25 25,0-25,0-75</inkml:trace>
  <inkml:trace contextRef="#ctx0" brushRef="#br0" timeOffset="8163.4669">27508 11410,'0'0,"25"0,-25 0,25 0,25 50,-26-1,1 26,50 24,24 50,-25-50,1 25,49 75,0-26,-25-49,-25 0,26-25,-26 1,-24-26,-26 0,1-49,0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2-01-20T11:42:14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3547 16867,'-25'25,"50"49,99-49,50 50,-25-51,49 1,50 0,25 25,25-50,-26 24,1 1,-99-25,-125 0,1 0,-50 0</inkml:trace>
  <inkml:trace contextRef="#ctx0" brushRef="#br0" timeOffset="8670.4958">19149 8607,'0'0,"0"0,-25 25,1-25,-1 25,0 0,0-1,25-24,-25 25,1 0,-1 0,0 24,0 1,0-50,25 25,-24 0,24-25,-25 49,0-24,0 0,25 0,-49 0,24 24,25-24,-25 0,25 0,-50-1,50 1,0 0,-24 25,-26-26,50 1,0 0,0 0,-25 0,25-25,0 24,0 1,-25 25,0 24,25-49,0 0,-24 24,24-24,-75 99,75-99,-25 25,25 49,0-49,-24-26,-26 51,50-26,0 1,-25-25,25 49,-25-74,25 25,0 25,0-26,-24 1,-1 0,25 0,0 0,0 24,0-49,-25 75,-25-1,50-74,0 25,0 49,0-49,0 25,0-26,0 51,-24-1,24-24,0 24,-25 1,0-26,25 1,-25 24,25-24,0 24,0 1,0-1,0 25,0-24,0-26,0 26,0-26,0 26,0-25,0-1,0 26,0-51,0 26,0-25,0 24,0-24,0 0,0 25,0-1,0-24,0 0,0 49,0-49,0 0,0 0,0-1,0 1,0 25,0-50,0 25,0-1,0 1,0 25,0-25,0-25,0 74,0-49,0 25,0-50,0 24,0 26,0-50,0 25,0 24,0-24,0 25,0-50,0 25,25 74,-25-99,0 25,0 24,25 26,-25-51,25 26,24 49,-49-99,0 50,0-25,50 24,-50-24,0-25,0 25,25 0,-25-1,0-24,0 25,49 0,-49 0,0-25,25 25,-25 24,25-24,-25 0,25-25,-25-25,0-25,0 1,0-75,0 25,0 24,0-49,0 25,0 25,0-26,0 76,0-26</inkml:trace>
  <inkml:trace contextRef="#ctx0" brushRef="#br0" timeOffset="15351.878">22275 10815,'0'-25,"24"25,-24 25,25-25,-25 49,25-49,-25 25,25 0,0 0,-1 0,1-1,-25 1,25-25,0 50,0-25,-25-1,0-24,24 50,1 0,-25-50,0 25,25-25,-25 24,25 1,-25 0,0 0,0 0,49-1,-49 1,0-25,0 50,25-25,-25-1,0 1,50 25,-50-50,0 49,25-24,-25 0,25 0,-25 0,0-1,24-24,-24 25,25 0,-25 0,0 0,25 24,-25-49,25 50,-25-25,25-25,-25 49,0-24,24 0,-24 0,25-1,-25 1,25 0,-25 0,0-25,0 25,25 0,-25-1,25 26,-25-50,24 25,-24-25,25 25,-25-1,0 1,0-25,25 50,0-25,-25-1,25 26,-25-50,0 25,0 0,0-1,49 1,-49 0,25 25,-25-50,25 49,-25 1,25-25,-1-1,-24-24,0 25,0 25,0-25,25 24,-25 1,25 24,-25-49,25 0,-25 25,25-1,-1-24,-24 0,0 0,0 24,25 1,0-50,-25 25,0 24,0-24,25 49,-25-24,0-25,49 0,-49-1,0 26,0-25,25 24,-25-49,0 25,0 25,0-50,25 49,-25-24,0-25,0 25,0 25,0-26,0 1,25-25,-25 25,0 0,0-25,0 25,0-1,0 1,0-25,0 25,0 0,0 0,0 0,0-1,0 1,0-25,25 25,-25 25,0-50,0 24,0 1,0 0,0-25,0 25,0 0,0-1,0-24,0 25,0 0</inkml:trace>
  <inkml:trace contextRef="#ctx0" brushRef="#br0" timeOffset="28244.6154">27285 13419,'0'0,"25"-24,-25-1,0-25,0 25,25-24,-25 24,0 0,0 0,0 0,25 1,-25-1,0 0,0 0,0 0,0 1,0 24,0-25,0 0,0 0,0 25,0-25,0 1,0-1,0 25,0-50,0 25,0 1,0-1,0 0,0 0,0 25,0-25,0 1,0-1,0 25,0-50,-25 1,25-1,0 50,-25-50,0 1,0-1,1 25,24 25,0-24,-25 24,25-25,-25 0,0 0,25 0,0 0,-25 25,25-24,-24-26,-1 50,25-25,0 25,-25-49,0 49,0-25,25 0,-49 25,49-25,-25 25,0-25,0 25,25 0,-49 0,24-24,25 24,-25 0,0 0,0 0,25 0</inkml:trace>
  <inkml:trace contextRef="#ctx0" brushRef="#br0" timeOffset="30770.7599">26863 11658,'0'0,"-49"0,24 0,-25 75,26-51,-1 26,0 24,-25-49,26 50,24-51,-25 26,25-25,0-25,0 49,0-49,25 25,-1-25,26 25,-25-25,-25 0,49 0,-49 0,25 0,-25 0,50 0,-50 0,25 0,-25 0,49 25,-49-25,25 0,0 25,0-25,-25 0,24 0,1 0,0 0</inkml:trace>
  <inkml:trace contextRef="#ctx0" brushRef="#br0" timeOffset="42720.4433">25995 12402,'0'0,"0"50,-49 24,49-49,0 0,-50 49,50-49,-25 50,-24 24,24-25,-50 1,75-1,-24 0,-26-24,50 0,-25-1,25-24,-25 0,1 49,24-74,-25 25,25 25,0-50,0 49,0-24,-25-25</inkml:trace>
  <inkml:trace contextRef="#ctx0" brushRef="#br0" timeOffset="45703.6141">25474 13866,'-24'0,"-1"0,0-25,0 0,-24-24,-1 24,-24-25,49 25,0 1,-25-76,26 76,24-1,-25-25,0 25,0-24,0-1,1-24,-1 24,0-49,0 24,0 26,0-1,25 1,0-1,-24-49,24 24,0-24,0 25,0-25,0 49,0-74,0 74,0-49,0 74,0-49,24-1,1 1,0 24,25 1,-25-1,24 25,26-74,-26 99,75-74,-25 24,-24 50,-26-25,26 1,-26 24,1-25,0 25,-50 0,49 0,-24 0,0 0,0 0,-1 25,1-25,-25 24,25 26,-25-25</inkml:trace>
  <inkml:trace contextRef="#ctx0" brushRef="#br0" timeOffset="47008.6887">27186 12874,'0'0,"-50"74,26-24,-51 49,1 25,24 0,-24 25,-1-50,26 0,-1-49,50-25,-25-1,25 1,-25-25,25 0,-24 0,-51-99,75 25,-25-1,1-74</inkml:trace>
  <inkml:trace contextRef="#ctx0" brushRef="#br0" timeOffset="47735.7302">26392 12849,'0'0,"0"0,25 25,0-25,0 49,-1-24,1 0,25 24,-1 1,51 24,-1-24,0 25,0-51,1 26,-1 0,-74-50,24 0,-24 0</inkml:trace>
  <inkml:trace contextRef="#ctx0" brushRef="#br0" timeOffset="226936.98">18752 10542,'0'0,"25"0,-25 0,50 0,-25 0,-1 0,1 0,25 0,-50 0,49 0,1 0,24 0,-49 0,25 0,24 0,-24 0,24 0,-49 0,49 0,1 0,-1 0,-49 0,74 0,-99 0,50 0,-25 0,-25 0,25 0,24 0,-49 0,25 0,0 0,0 0,-1 0,26 0,-25 0,0 0,-1 0,1-25,0 0,0 1,-25 24,25-50,-1 25,-24 0,0 1,0 24,0-75,50 26,-50-1,0 25,0-24,0-1,0 50,0-50,0 25,0 25,0-49,0 24,0 0,0 0,0 1,-25-1,25-25,0 50,-25-25,1-24,24 49,-25-50,25 25,-50 1,50-1,-25 0,-24-25,24 50,25-24,-50-1,26 0,-1 25,-25-25,50 0,-25 25,1 0,-1-24,0-1,0 25,-24 0,49-25,-50 25,25 0,25 0,-49-25,24 25,0 0,0 0,25 0,-25 0,0 0,-24 0,49 0,-25 0,0 0,0 0,25 0,-49 0,24 0,0 0,-24 0,24 0,-50 0,75 0,-24 0,-1 0,0 0,0 0,0 0,1 0,24 0,-50 0,0 0,50 0,-49 50,24-50,25 0,-25 25,0-25,1 24,24-24,-50 0,50 25,-25 0,25-25,0 25,0-25,0 49,0-49,0 25,0-25,0 50,0-50,0 25,0-25,0 49,0-49,0 25,0-25,0 50,0-50,0 24,0-24,0 75,0-50,25 49,-25-74,0 25,0 0,0-1,0 26,25-50,-25 25,0-25,25 25,-25-25,0 25,0-1,24-24,-24 25,0 0,0 0,0-25,0 25,0-1,0 1,25 25,-25-50,0 25,0 49,25-49,-25 0,0-25,25 24,0-24,-1 0,-24 25</inkml:trace>
  <inkml:trace contextRef="#ctx0" brushRef="#br0" timeOffset="239127.6773">18951 14337,'0'0,"-25"25,-25 49,-24-24,49 0,-24-26,24 1,0 50,0-51,0 26,1-50,24 25,-25 24,0-24,25 0,0-25</inkml:trace>
  <inkml:trace contextRef="#ctx0" brushRef="#br0" timeOffset="240255.7418">19298 14436,'50'0,"24"0,0 50,1 0,24-26,-49 51,-1-50,1-1,-25 1,0-25,-1 25,1-25,-25 0,25 25,-25-25</inkml:trace>
  <inkml:trace contextRef="#ctx0" brushRef="#br0" timeOffset="242055.8448">18678 14784,'25'0,"-25"24,-50 26,50-25,-25 0,25-25,-49 49,24 1,0-50,25 25,-25-1,0-24</inkml:trace>
  <inkml:trace contextRef="#ctx0" brushRef="#br0" timeOffset="242745.8841">18380 14734,'25'0,"25"0,-1 0,1 25,-25-25,24 49,1-24,0 50,-26-75,-24 24,50-24,-25 50,24-25,-24-25,0 0,25 25,-26-1</inkml:trace>
  <inkml:trace contextRef="#ctx0" brushRef="#br0" timeOffset="245438.0382">20166 14610,'0'0,"0"25,0-25,0 25,0-25,0 49,25-49,0 50,0-25,-25-1,24 1,-24 0,0 0,50 0,-50-1,0 1,0 0,0-25,-25 25,25-25,0 25,-25-25,25 0,-24 0</inkml:trace>
  <inkml:trace contextRef="#ctx0" brushRef="#br0" timeOffset="246362.0911">20241 14684,'0'0,"24"-24,1 24,0 0,-25 0,25 0,0 0,-1 0,-24 0,25 0,25 0,-50 0,25 0,-1 0,1 0</inkml:trace>
  <inkml:trace contextRef="#ctx0" brushRef="#br0" timeOffset="247255.1421">20637 14660,'75'0,"-25"0,-26 0,-24 0,25 0,0 0,-25 24,0 1,0 25,0-1,0-24,0 25,0-25,0-1,0-24,0 25,0 0,0 0,0-25,0 25,-25-1</inkml:trace>
  <inkml:trace contextRef="#ctx0" brushRef="#br0" timeOffset="248559.2167">20662 14982,'-25'0,"50"-74,25 49,0 0,-26 25,51-25,-26 25,-24-25,-25 25,50 0,-25 0,24 0,-49 0</inkml:trace>
  <inkml:trace contextRef="#ctx0" brushRef="#br0" timeOffset="270552.4747">19695 14660,'0'0,"74"0,1 0,24 24,0 26,50 0,-25-1,25 26,-75-51,50 1,-24 25,-26-25,0-1,1 1,-75-25,49 0,-49 0,25 0,-25 0,50 0,-50 0,25 0,24 0,-24 0,25 0,-1-25,-49 25,50-49,-50 49,25-50,-1 50,1-49,0-1,-25 50,0-50,0 50,0-24,0 24,0-50,0 50,-25-25,0 25,1 0,-1 0,0 0,0-25,0 25,-123 0,-1 0,25 0,-25 0,50 0,-75 0,25 50,25-25,50-25,49 0,-25 0,26 0,24 0,-25 0,0 25,-25-1,50-24,0 25,-24 0,24 0,0-25,0 25,0-25</inkml:trace>
  <inkml:trace contextRef="#ctx0" brushRef="#br0" timeOffset="274069.6757">18083 14957,'0'25,"0"0,0 0,0-1,0 1,0 0,0 0,0 0,0-25,0 24,0 1,0 0,24-25,1 0,-25 0,75 0,-1-25,-24 25,74-49,-75 24,26 25,-50 0,-25 0,24 0</inkml:trace>
  <inkml:trace contextRef="#ctx0" brushRef="#br0" timeOffset="274869.7216">18331 14957,'0'0,"-25"0,25 25,0 0,0 24,0-49,0 50,0-25,0-25,0 25,0 24,0-24,0-25,0 25,0-25,0 49,0-49,0 25,25 0</inkml:trace>
  <inkml:trace contextRef="#ctx0" brushRef="#br0" timeOffset="278393.9232">19000 15032,'0'0,"0"0,0 24,0 1,0 0</inkml:trace>
  <inkml:trace contextRef="#ctx0" brushRef="#br0" timeOffset="281443.0976">18752 14784,'0'24,"-24"26,-26 24,-24 26,24-51,-49 50,49-49,-24 24,24-49,0 25,1-25,24 0,-25-1,26-24,-26 50,50-50,0 0</inkml:trace>
  <inkml:trace contextRef="#ctx0" brushRef="#br0" timeOffset="282375.1508">18256 14436,'0'0,"0"0,-25 0,1 0,-1 0,0 50,0-50,0 25,1 0,24-25,0 24,-25 1,25 0,0 0,0-25,25 0,-1 0,-24 0,25 0,0 0,25 25,-50-1,24-24,-24 25</inkml:trace>
  <inkml:trace contextRef="#ctx0" brushRef="#br0" timeOffset="283343.2063">18231 14536,'0'0,"25"0,0 0,-25 0,50 0,-50 0,24 0,-24 0,50 0,-50 0,25 0,-25 0,49 0</inkml:trace>
  <inkml:trace contextRef="#ctx0" brushRef="#br0" timeOffset="285016.3019">18504 14461,'0'0,"0"-25,25 25,0 0,-25 0,25 0,-25 0,49 0,-49 0,25 0,-25 25,0 0,0-25,0 74,0-49,0 25,0-25,0 24,0-24,0-25,0 25,25 0,-25-1,0-24,0 25,0 0,0 0,0-25,0 25,0 24,-25-49,25 0,-25 0,-24 25,24 0,25-25,-25-25,25 25,0-25,0 25,0-25,50 1,24 24,-74-25,50 50,-1-1,-24 1,25 50,-25-51,-1 26,26 24,-50-74,0 50,0-50,0 25,0-25,0 49,0-49,0 25,0-25,0 50,0-50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2-01-20T11:49:26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24978 13717,'75'0,"49"0,-25 0,50 0,49 0,-49 0,-25 0,25 0,-75 0,-24 0,-25 0,-25 0,25 0,24 0,50 0,-74 0,50 0,-1 0,-49 0,24 0,51 0,-76 0,51 0,-26 0,26 0,-26 0,26 0,-1 0,26 0,-76 0,1 0,74-25,-99 25,50 0,-25 0,0-25,-1 1,1 24,0 0,-25 0,50 0,173-25,-149 25,25-25,1 25,24-25,-50 0,-24 25,24 0,-24 0,-25-24,-1 24,-24 0,25-25</inkml:trace>
  <inkml:trace contextRef="#ctx0" brushRef="#br0" timeOffset="4221.2414">20935 5184,'-25'0,"1"25,-1 0,0-25,25 25,-25-1,0 1,1 0,24 0,-25 0,25-1,-25 1,0 0,25 0,-25 0,-24-1,24 51,0-26,-25 1,26 0,-1-26,0 1,25 0,-25 0,0 0,-24 0,49-1,0-24,-25 25,0 0,0 0,25 0,-24-1,24-24,-25 50,0-50,25 25,0 0,-25-1,0 1,1-25,24 25,-25 0,25 24,-50 1,50-25,0 0,-25-25,1 74,24-49,-25 0,0-1,25 1,0 0,0 25,0-50,-25 24,25 26,0-25,-25 0,25 24,-24-24,-1 50,25-26,0-49,0 25,0 49,-25-24,0-25,25 24,0 1,0-25,0 24,0 1,0 0,0-26,0 26,0-25,0 24,0-49,-25 50,25-25,0 0,0-25,0 24,0 26,0-50,0 50,0-26,0 1,-24 25,24-50,0 25,0 24,0-49,0 50,-25-25,25-25,0 25,0-1,0 26,0-50,0 50,0-26,0-24,0 25,0 25,0-25,0 24,0-24,0 0,49 24,-24-24,0 25,25-1,-26-49,51 75,-75-50,49 24,1 1,24-1,-49-24,25-25,-1 75,-24-75,0 24,25 1,-26 0,1 0,0-25,25 50,-26-50,26 24,-25 1,74-25,-74 50,0-50,24 0,-24 0,0 25,0-25,0 49,24-49,-49 0,50 0,-25 25,24-25,-24 25,25-25,-26 0,26 25,-25-25,24 24,1-24,-25 0,0 0,24 0,-49 0,50 25,-25-25,49 0,0 0,-24 50,0-50,24 0,-24 0,49 0,-25 0,1 0,-26 0,1 0,0 25,24-25,-24 0,-50 0,49 0,-49 24,25-24,25 0,-26 0,1 0,25 0,-1 0,1 0,-25 0,25 0,-26 0,1 0,25 0,-50 0,25 0,49 0,-49 0,24 0,-24 0,50-49,-75 49,49-25,1 0,-50 25,49-49,-24 49,25-75,-25 75,-1-25,51 1,-50-1,24-25,-24 50,-25-25,50 1,-26-1,1 25,0-50,0 0,0 50,-1-49,-24 49,25-25,0-25,50 1,-75 24,0 0,24-24,1-1,0 0,0 26,0-51,-25 50,24-24,1-1,0-24,-25 24,0 1,0-51,25 26,-25-25,0 24,0-24,0 0,0 0,0 49,0-49,0 24,-25-24,0-25,0 50,1-1,-51-74,26 25,24 75,-25-26,25 1,-74-50,99 74,-99-49,24 0,51 74,-26-24,0-26,1 26,-50-26,74 50,-99-49,49 24,26 50,-50-49,49 24,-99-25,75 25,-75 1,25-1,-75 0,100 25,-74-50,73 50,-49 0,100 0,24 0,-25 0,50 0</inkml:trace>
  <inkml:trace contextRef="#ctx0" brushRef="#br0" timeOffset="6208.3551">19174 4986,'25'0,"24"0,1 0,0 0,49 0,0 0,75 0,-25 0,-50 0,0 0,0 0,-49 0,24 0,-24 0,-25 0,24 0,1 0,24 0,-49 0,74-25,-24 25,-1-25,-24 25,-1-25,-24 25,25 0,-25 0,24-49,-24 24,0 25,24 0,-24-25,0 0,0 0,0 1,-1-1,26 0,-25-25,-25 26,0-1,0-25,25 1,-25-26,0 1,0 49,0-25,0 1,0-26,0 26,0 24,0-25,0-24,-25 0,0 24,-25 0,1-24,-1 24,1-24,24 49,25 0,-50-49,50 74,0-25,-25 25,1-25,-1 0,0-24,0 49,0 0,-24-25,-1 25,-24 0,49 0,-50 0,1 0,0 0,24 0,-24 0,49 0,0 0,0 0,0 0,-49 0,24 25,26 0,-26-1,-24-24,-50 75,99-50,-74-1,24 26,1-25,24 0,0-1,-24 1,24 0,-24 0,49 25,-24-50,24 24,-50 51,51-75,-51 49,50-49,25 25,-49 0,49 0,-25-25,25 49,-25-24,25 25,-49-1,49-24,0 25,-25-1,25-49,0 50,0-25,0 24,0-24,0 0,25-25,-25 25,24 0,1 24,0-24,25 25,-50-50,49 49,1-24,-25 0,49-25,-49 74,24-74,1 50,0-25,-26-25,26 0,-50 25,50-25,-26 24,1-24,-25 0,25 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2-01-20T11:50:15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18380 5333,'0'0,"25"0,0 0,24 25,-24 0,0-25,0 49,0-24,-25-25,49 50,-49-50,50 49,-50-24,25 0,-25-25,49 25,-49-1,25 76,25-76,-50 1,25 25,-1-50,1 50,-25-26,0 26,25 0,0 24,-25-49,25 49,24 50,-49-74,0-25,0 24,0-24,0 0,25 24,-25-24,0 0,0 25,0-50,0 24,0 1,0 0,0 25,0-26,0 1,25 0,-25 0,0 0,0-25,0 49,25 1,-25-25,0 0,24-1,-24 1</inkml:trace>
  <inkml:trace contextRef="#ctx0" brushRef="#br0" timeOffset="1992.1139">18628 5383,'0'24,"50"-24,24 0,-49 0,50 0,-1 0,-49 0,74 0,-25 0,-49 0,0 0,25 0,-50 0,24 0,26 0,0 0,-26 0,26 0,0 0,24 0,1 0,-51 0,51 0,-50 0,74 25,-25-25,1 0,-26 0,1 25,24-25,-24 0,24 25,-49-25,25 0,24 0,0 0,1 25,-75-1,49-24,-24 0</inkml:trace>
  <inkml:trace contextRef="#ctx0" brushRef="#br0" timeOffset="4056.232">20737 5308,'0'0,"25"0,-1 0,1 0,25 0,-25 0,24 25,1 49,-25-49,49 0,-49 0,24 0,-49-25,25 24,-25-24,50 25,-50-25,25 25,-25-25,0 50,0-26,0 76,0-51,-25 26,-25-1,25-24,1-25,-26 24,25-24,0 0</inkml:trace>
  <inkml:trace contextRef="#ctx0" brushRef="#br0" timeOffset="6293.3599">20241 5730,'-50'0,"25"0,-24 0,24 0,0 0,25 0,-50 25,1-1,-1-24,25 50,25-50,-24 25,-1 0,0 0,0-1,0 26,1-25,-1 0,25-1,-50 26,50-25,-49 24,24-24,0 25,25-50,0 25,0-1,0-24,0 25,0 0,0 0,0-25,0 25,0-1,0 1,0-25,0 25,0 0,0 0,0-25,0 24,0 1,0 0,0 0</inkml:trace>
  <inkml:trace contextRef="#ctx0" brushRef="#br0" timeOffset="7755.4436">19745 5953,'-25'0,"0"0,0-25,-49 1,49-1,-25 25,25-25,-24 0,-1 25,50-25,-49 0,24 25,0 0,-25-24,50 24,-24-25,-26 25,50-25,-25 25,0 0,1 0,-1-25,-50-24,1 49,74 0,-25 0,25 0,-49 0,24 0,25 0,-50 0,25 0,1 0,-1 0,25 0,-50 0,25 0,1 0,-1 0,-25 0,25 0,25 0</inkml:trace>
  <inkml:trace contextRef="#ctx0" brushRef="#br0" timeOffset="9017.5157">18430 5507,'-25'-25,"25"25,0 49,-25-24,25 25,0-25,-25-1,25 1,0 0,0 0,0-25,0 25,0-1,0 1,0-25,0 25,0 0,0 0,0-25,0 25,0-1,50 1,-50-25,50 0,-1 0,75 0,0 0,25 0,50 0,-100 0,50 0,-50 0,-50 0,-24 0</inkml:trace>
  <inkml:trace contextRef="#ctx0" brushRef="#br0" timeOffset="17548.0037">20637 5631,'0'0,"-24"0,-26 0,50 0,-50 0,50 0,-24 0,24 0,-25 0,0 0,0 0,0 0,1 49,-51-49,50 25,-24 25,-1-26,50 1,-49 0,24 0,0-25,25 25,-74 0,49-1,25-24,-25 25,-25 25,26-25,-51-1,1 26,24-25,25-25,1 25,-1-1,0 1,0 0,0-25,0 50,1-50,24 24,-75 1,50 0,1 0,-51 49,26-49,-1 25,0-26,26 1,-26 25,25-1,0-24,-74 99,74-124,-49 75,24-26,1 26,24-1,-25-49,26 74,-51-49,75-1,-25 26,-24-50,49-1,0 26,-25-50,25 50,0-50,0 24,0-24,-25 50,25-50,0 25,0 49,0-49,0 49,0 1,0-50,0 49,0-49,0 25,0-1,0 26,0-26,0-24,0 0,0 24,0-49,0 50,0-50,0 25,0-25,25 49,-25-24,25 0,-1 0,-24 0,50 24,-25 1,-25-25,0-25,25 24,-25 1,25 0,-1 25,-24-50,25 24,-25-24,25 0,-25 0,74 50,-74-50,25 0,-25 0,25 0,25 25,-1-25,-24 25,0-25,24 0,-24 24,25 1,-25-25,74 25,-74-25,-1 25,1-25,0 25,0-25,0 25,-1-25,-24 0,25 0,0 0,0 24,-25-24,25 0,-1 25,1-25,25 0,-50 0,25 0,49 0,1 25,-51-25,51 0,-1 0,-24 0,24 0,1 0,-1 0,0 0,1 0,-1 0,-74 0,50 0,-25 0,-1 0,1 0,25 0,-50 0,49 0,-49 0,25 0,-25 0,50 0,-50 0,25 0,24 0,-24 0,25 0,-25 0,-1 0,1 0,25 0,-50 0,25 0,24 0,1 0,-25 0,-1 0,26 0,-25 0,0 0,-1 0,1 0,-25 0,25 0,0 0,0 0,-25 0,24 0,1 0,0 0,25 0,-26-25,1 25,0 0,-25 0,25 0,0 0,24 0,-49 0,25 0,0 0,0 0,-25-25,25 25,-1 0,1 0,-25 0,25-24,0 24,0 0,-25 0,24-25,1 25,0 0,-25 0,25 0,0 0,-1-25,-24 25,50 0,-25-25,0 25,-1 0,1 0,-25-25,25 25,0 0,0 0,-25 0,24-25,26 1,-25 24,0-25,-1 0,1 25,-25-25,50 0,-50 25,25-24,-1 24,-24-25,0 25,0-25,0 0,0-24,50-1,-50 25,0 0,0 1,0-1,0-25,0 50,0-49,0 24,0-50,0 75,0-49,0 24,0 0,0 0,0 1,0 24,0-50,0 0,0 50,0-49,0 24,0-25,0 1,0 24,0-50,0 51,0-26,0-24,0 24,0 0,0 1,0 24,0-49,0 24,0 25,0-24,0 24,0-25,0 50,-25-49,25 24,0-25,-49-49,49 99,-25-50,25 26,0-1,0 0,-25-25,25 50,-25-49,0 24,1-25,24 1,-50-1,50 25,-25-24,0 49,1-50,-1 25,25-24,-50 24,50 0,-49 0,49 0,-25 1,0-1,0 0,0 0,-24-24,49 49,-25-25,0 25,-24-50,24 25,0 1,-49-26,74 50,-50-25,-25 0,75 1,-24-1,-26 25,0-25,1 25,-1-50,25 50,1 0,-51-49,26 49,24-25,-25 25,25 0,1 0,-26-25,50 25,-25 0,-49 0,49 0,-49-25,24 25,25 0,25 0,-25 0,-24 0,24 0,25 0,-25 0,-25 0,1 0,24 0,25 0,-25 0,-24 0,49 0,-25 0,-25 0,50 0</inkml:trace>
  <inkml:trace contextRef="#ctx0" brushRef="#br0" timeOffset="41607.3798">24011 12750,'0'0,"0"0,-25 0,25 0,-25 0,1 0,-26 0,50 24,0-24,-25 50,0 0,25-26,-25 1,25-25,0 25,0 0,0 0,0-25,25 24,-25 1,0 0,0-25,0 25,0 0,0-1,0-24,0 25,0 0,0 0,0-25,0 25,-25-25,25 0,-49 0,49 0,-25 0,25 0,-25 0,25 0,0-25,0 25,0-25,50 0,-50 25,49 0,-24 0,-25 0,50 0,-25 0,0 25,-25-25,0 25,0 0,0 24,0-24,0 25,0-50,0 25,0 24,0-49,0 25,0-25,0 50,0-50,0 24,0-24,0 50,74 24,-74-74,0 50,25-50,0 25,-1 0,1-1,0-24,-25 0,50 0,-26 0,1 25,0-25,0 0,0 0,-25 0,24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DFA2-2B5A-42F1-B59D-70CA43268D6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0A60-6726-4FB6-8F52-F6EDD0DC1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0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DFA2-2B5A-42F1-B59D-70CA43268D6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0A60-6726-4FB6-8F52-F6EDD0DC1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33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DFA2-2B5A-42F1-B59D-70CA43268D6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0A60-6726-4FB6-8F52-F6EDD0DC1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69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DFA2-2B5A-42F1-B59D-70CA43268D6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0A60-6726-4FB6-8F52-F6EDD0DC1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88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DFA2-2B5A-42F1-B59D-70CA43268D6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0A60-6726-4FB6-8F52-F6EDD0DC1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10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DFA2-2B5A-42F1-B59D-70CA43268D6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0A60-6726-4FB6-8F52-F6EDD0DC1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7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DFA2-2B5A-42F1-B59D-70CA43268D6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0A60-6726-4FB6-8F52-F6EDD0DC1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1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DFA2-2B5A-42F1-B59D-70CA43268D6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0A60-6726-4FB6-8F52-F6EDD0DC1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44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DFA2-2B5A-42F1-B59D-70CA43268D6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0A60-6726-4FB6-8F52-F6EDD0DC1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9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DFA2-2B5A-42F1-B59D-70CA43268D6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0A60-6726-4FB6-8F52-F6EDD0DC1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48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DFA2-2B5A-42F1-B59D-70CA43268D6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0A60-6726-4FB6-8F52-F6EDD0DC1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06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DFA2-2B5A-42F1-B59D-70CA43268D6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70A60-6726-4FB6-8F52-F6EDD0DC1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74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emf"/><Relationship Id="rId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emf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BINARY SEARCH TREES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32015" y="1338350"/>
            <a:ext cx="5487785" cy="5153890"/>
          </a:xfrm>
        </p:spPr>
        <p:txBody>
          <a:bodyPr>
            <a:noAutofit/>
          </a:bodyPr>
          <a:lstStyle/>
          <a:p>
            <a:pPr algn="just"/>
            <a:r>
              <a:rPr lang="en-US" sz="1400" dirty="0" smtClean="0"/>
              <a:t>A </a:t>
            </a:r>
            <a:r>
              <a:rPr lang="en-US" sz="1400" dirty="0"/>
              <a:t>binary search tree, also </a:t>
            </a:r>
            <a:r>
              <a:rPr lang="en-US" sz="1400" dirty="0" smtClean="0"/>
              <a:t>known as </a:t>
            </a:r>
            <a:r>
              <a:rPr lang="en-US" sz="1400" dirty="0"/>
              <a:t>an ordered binary tree, is a variant of binary trees in which the nodes are arranged in an order.</a:t>
            </a:r>
          </a:p>
          <a:p>
            <a:pPr algn="just"/>
            <a:r>
              <a:rPr lang="en-US" sz="1400" dirty="0"/>
              <a:t>In a binary search tree, all the nodes in the left sub-tree have a value less than that of the </a:t>
            </a:r>
            <a:r>
              <a:rPr lang="en-US" sz="1400" dirty="0" smtClean="0"/>
              <a:t>root node.</a:t>
            </a:r>
          </a:p>
          <a:p>
            <a:pPr algn="just"/>
            <a:r>
              <a:rPr lang="en-US" sz="1400" dirty="0" smtClean="0"/>
              <a:t>Correspondingly</a:t>
            </a:r>
            <a:r>
              <a:rPr lang="en-US" sz="1400" dirty="0"/>
              <a:t>, all the nodes in the right sub-tree have a value either equal to or </a:t>
            </a:r>
            <a:r>
              <a:rPr lang="en-US" sz="1400" dirty="0" smtClean="0"/>
              <a:t>greater than </a:t>
            </a:r>
            <a:r>
              <a:rPr lang="en-US" sz="1400" dirty="0"/>
              <a:t>the root </a:t>
            </a:r>
            <a:r>
              <a:rPr lang="en-US" sz="1400" dirty="0" smtClean="0"/>
              <a:t>node.</a:t>
            </a:r>
          </a:p>
          <a:p>
            <a:pPr algn="just"/>
            <a:r>
              <a:rPr lang="en-US" sz="1400" dirty="0" smtClean="0"/>
              <a:t>The </a:t>
            </a:r>
            <a:r>
              <a:rPr lang="en-US" sz="1400" dirty="0"/>
              <a:t>same rule is applicable to every sub-tree in the tree. (Note that a </a:t>
            </a:r>
            <a:r>
              <a:rPr lang="en-US" sz="1400" dirty="0" smtClean="0"/>
              <a:t>binary search </a:t>
            </a:r>
            <a:r>
              <a:rPr lang="en-US" sz="1400" dirty="0"/>
              <a:t>tree may or may not contain duplicate values, depending on its implementation.)</a:t>
            </a:r>
          </a:p>
          <a:p>
            <a:pPr algn="just"/>
            <a:r>
              <a:rPr lang="en-US" sz="1400" dirty="0"/>
              <a:t>Look at Fig. </a:t>
            </a:r>
            <a:r>
              <a:rPr lang="en-US" sz="1400" dirty="0" smtClean="0"/>
              <a:t>10.1.</a:t>
            </a:r>
          </a:p>
          <a:p>
            <a:pPr algn="just"/>
            <a:r>
              <a:rPr lang="en-US" sz="1400" dirty="0" smtClean="0"/>
              <a:t>The </a:t>
            </a:r>
            <a:r>
              <a:rPr lang="en-US" sz="1400" dirty="0"/>
              <a:t>root node is </a:t>
            </a:r>
            <a:r>
              <a:rPr lang="en-US" sz="1400" dirty="0" smtClean="0"/>
              <a:t>39.</a:t>
            </a:r>
          </a:p>
          <a:p>
            <a:pPr algn="just"/>
            <a:r>
              <a:rPr lang="en-US" sz="1400" dirty="0" smtClean="0"/>
              <a:t>The </a:t>
            </a:r>
            <a:r>
              <a:rPr lang="en-US" sz="1400" dirty="0"/>
              <a:t>left </a:t>
            </a:r>
            <a:r>
              <a:rPr lang="en-US" sz="1400" dirty="0" smtClean="0"/>
              <a:t>sub-tree of </a:t>
            </a:r>
            <a:r>
              <a:rPr lang="en-US" sz="1400" dirty="0"/>
              <a:t>the root node consists of nodes 9, 10, 18, 19, 21, 27, 28</a:t>
            </a:r>
            <a:r>
              <a:rPr lang="en-US" sz="1400" dirty="0" smtClean="0"/>
              <a:t>, 29</a:t>
            </a:r>
            <a:r>
              <a:rPr lang="en-US" sz="1400" dirty="0"/>
              <a:t>, and </a:t>
            </a:r>
            <a:r>
              <a:rPr lang="en-US" sz="1400" dirty="0" smtClean="0"/>
              <a:t>36.</a:t>
            </a:r>
          </a:p>
          <a:p>
            <a:pPr algn="just"/>
            <a:r>
              <a:rPr lang="en-US" sz="1400" dirty="0" smtClean="0"/>
              <a:t>All </a:t>
            </a:r>
            <a:r>
              <a:rPr lang="en-US" sz="1400" dirty="0"/>
              <a:t>these nodes have smaller values than the </a:t>
            </a:r>
            <a:r>
              <a:rPr lang="en-US" sz="1400" dirty="0" smtClean="0"/>
              <a:t>root node.</a:t>
            </a:r>
          </a:p>
          <a:p>
            <a:pPr algn="just"/>
            <a:r>
              <a:rPr lang="en-US" sz="1400" dirty="0" smtClean="0"/>
              <a:t>The </a:t>
            </a:r>
            <a:r>
              <a:rPr lang="en-US" sz="1400" dirty="0"/>
              <a:t>right sub-tree of the root node consists of </a:t>
            </a:r>
            <a:r>
              <a:rPr lang="en-US" sz="1400" dirty="0" smtClean="0"/>
              <a:t>nodes 40</a:t>
            </a:r>
            <a:r>
              <a:rPr lang="en-US" sz="1400" dirty="0"/>
              <a:t>, 45, 54, 59, 60, and </a:t>
            </a:r>
            <a:r>
              <a:rPr lang="en-US" sz="1400" dirty="0" smtClean="0"/>
              <a:t>65.</a:t>
            </a:r>
          </a:p>
          <a:p>
            <a:pPr algn="just"/>
            <a:r>
              <a:rPr lang="en-US" sz="1400" dirty="0" smtClean="0"/>
              <a:t>Recursively</a:t>
            </a:r>
            <a:r>
              <a:rPr lang="en-US" sz="1400" dirty="0"/>
              <a:t>, each of the </a:t>
            </a:r>
            <a:r>
              <a:rPr lang="en-US" sz="1400" dirty="0" smtClean="0"/>
              <a:t>sub-trees also </a:t>
            </a:r>
            <a:r>
              <a:rPr lang="en-US" sz="1400" dirty="0"/>
              <a:t>obeys the binary search tree </a:t>
            </a:r>
            <a:r>
              <a:rPr lang="en-US" sz="1400" dirty="0" smtClean="0"/>
              <a:t>constraint.</a:t>
            </a:r>
          </a:p>
          <a:p>
            <a:pPr algn="just"/>
            <a:r>
              <a:rPr lang="en-US" sz="1400" dirty="0" smtClean="0"/>
              <a:t>For </a:t>
            </a:r>
            <a:r>
              <a:rPr lang="en-US" sz="1400" dirty="0"/>
              <a:t>example</a:t>
            </a:r>
            <a:r>
              <a:rPr lang="en-US" sz="1400" dirty="0" smtClean="0"/>
              <a:t>, in </a:t>
            </a:r>
            <a:r>
              <a:rPr lang="en-US" sz="1400" dirty="0"/>
              <a:t>the left sub-tree of the root node, 27 is the root and </a:t>
            </a:r>
            <a:r>
              <a:rPr lang="en-US" sz="1400" dirty="0" smtClean="0"/>
              <a:t>all elements </a:t>
            </a:r>
            <a:r>
              <a:rPr lang="en-US" sz="1400" dirty="0"/>
              <a:t>in its left sub-tree (9, 10, 18, 19, 21) are </a:t>
            </a:r>
            <a:r>
              <a:rPr lang="en-US" sz="1400" dirty="0" smtClean="0"/>
              <a:t>smaller than </a:t>
            </a:r>
            <a:r>
              <a:rPr lang="en-US" sz="1400" dirty="0"/>
              <a:t>27, while all nodes in its right sub-tree (28, 29, and 36</a:t>
            </a:r>
            <a:r>
              <a:rPr lang="en-US" sz="1400" dirty="0" smtClean="0"/>
              <a:t>) are </a:t>
            </a:r>
            <a:r>
              <a:rPr lang="en-US" sz="1400" dirty="0"/>
              <a:t>greater than the root node’s value.</a:t>
            </a:r>
            <a:endParaRPr lang="en-IN" sz="1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338350"/>
            <a:ext cx="5333999" cy="51538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893560" y="1205640"/>
              <a:ext cx="5670720" cy="3482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4200" y="1196280"/>
                <a:ext cx="5689440" cy="35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36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Determining the Number of </a:t>
            </a:r>
            <a:r>
              <a:rPr lang="en-IN" b="1" dirty="0" smtClean="0"/>
              <a:t>Nodes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n-IN" dirty="0" smtClean="0"/>
              <a:t>Determining </a:t>
            </a:r>
            <a:r>
              <a:rPr lang="en-IN" dirty="0"/>
              <a:t>the number of nodes in a binary search tree is similar </a:t>
            </a:r>
            <a:r>
              <a:rPr lang="en-IN" dirty="0" smtClean="0"/>
              <a:t>to determining </a:t>
            </a:r>
            <a:r>
              <a:rPr lang="en-IN" dirty="0"/>
              <a:t>its </a:t>
            </a:r>
            <a:r>
              <a:rPr lang="en-IN" dirty="0" smtClean="0"/>
              <a:t>height.</a:t>
            </a:r>
          </a:p>
          <a:p>
            <a:r>
              <a:rPr lang="en-IN" dirty="0" smtClean="0"/>
              <a:t>To </a:t>
            </a:r>
            <a:r>
              <a:rPr lang="en-IN" dirty="0"/>
              <a:t>calculate the total number of </a:t>
            </a:r>
            <a:r>
              <a:rPr lang="en-IN" dirty="0" smtClean="0"/>
              <a:t>elements/nodes </a:t>
            </a:r>
            <a:r>
              <a:rPr lang="en-IN" dirty="0"/>
              <a:t>in the tree, we count the number of nodes in </a:t>
            </a:r>
            <a:r>
              <a:rPr lang="en-IN" dirty="0" smtClean="0"/>
              <a:t>the left </a:t>
            </a:r>
            <a:r>
              <a:rPr lang="en-IN" dirty="0"/>
              <a:t>sub-tree and the right sub-tree.</a:t>
            </a:r>
          </a:p>
          <a:p>
            <a:r>
              <a:rPr lang="en-IN" dirty="0"/>
              <a:t>Number of nodes = </a:t>
            </a:r>
            <a:r>
              <a:rPr lang="en-IN" dirty="0" err="1"/>
              <a:t>totalNodes</a:t>
            </a:r>
            <a:r>
              <a:rPr lang="en-IN" dirty="0"/>
              <a:t>(left sub–tree</a:t>
            </a:r>
            <a:r>
              <a:rPr lang="en-IN" dirty="0" smtClean="0"/>
              <a:t>) + </a:t>
            </a:r>
            <a:r>
              <a:rPr lang="en-IN" dirty="0" err="1"/>
              <a:t>totalNodes</a:t>
            </a:r>
            <a:r>
              <a:rPr lang="en-IN" dirty="0"/>
              <a:t>(right sub–tree) + 1</a:t>
            </a:r>
          </a:p>
          <a:p>
            <a:r>
              <a:rPr lang="en-IN" dirty="0"/>
              <a:t>Consider the tree given in Fig. </a:t>
            </a:r>
            <a:r>
              <a:rPr lang="en-IN" dirty="0" smtClean="0"/>
              <a:t>10.18.</a:t>
            </a:r>
          </a:p>
          <a:p>
            <a:r>
              <a:rPr lang="en-IN" dirty="0" smtClean="0"/>
              <a:t>The total number </a:t>
            </a:r>
            <a:r>
              <a:rPr lang="en-IN" dirty="0"/>
              <a:t>of nodes in the tree can be calculated as:</a:t>
            </a:r>
          </a:p>
          <a:p>
            <a:pPr lvl="1"/>
            <a:r>
              <a:rPr lang="en-IN" dirty="0"/>
              <a:t>Total nodes of left sub–tree = 1</a:t>
            </a:r>
          </a:p>
          <a:p>
            <a:pPr lvl="1"/>
            <a:r>
              <a:rPr lang="en-IN" dirty="0"/>
              <a:t>Total nodes of left sub–tree = 5</a:t>
            </a:r>
          </a:p>
          <a:p>
            <a:pPr lvl="1"/>
            <a:r>
              <a:rPr lang="en-IN" dirty="0"/>
              <a:t>Total nodes of tree = (1 + 5) + 1</a:t>
            </a:r>
          </a:p>
          <a:p>
            <a:pPr lvl="1"/>
            <a:r>
              <a:rPr lang="en-IN" dirty="0"/>
              <a:t>Total nodes of tree = 7</a:t>
            </a:r>
          </a:p>
          <a:p>
            <a:r>
              <a:rPr lang="en-IN" dirty="0"/>
              <a:t>Figure 10.19 shows a recursive algorithm </a:t>
            </a:r>
            <a:r>
              <a:rPr lang="en-IN" dirty="0" smtClean="0"/>
              <a:t>to calculate </a:t>
            </a:r>
            <a:r>
              <a:rPr lang="en-IN" dirty="0"/>
              <a:t>the number of nodes in a binary </a:t>
            </a:r>
            <a:r>
              <a:rPr lang="en-IN" dirty="0" smtClean="0"/>
              <a:t>search tree.</a:t>
            </a:r>
          </a:p>
          <a:p>
            <a:r>
              <a:rPr lang="en-IN" dirty="0" smtClean="0"/>
              <a:t>For </a:t>
            </a:r>
            <a:r>
              <a:rPr lang="en-IN" dirty="0"/>
              <a:t>every node, we recursively call </a:t>
            </a:r>
            <a:r>
              <a:rPr lang="en-IN" dirty="0" smtClean="0"/>
              <a:t>the algorithm </a:t>
            </a:r>
            <a:r>
              <a:rPr lang="en-IN" dirty="0"/>
              <a:t>on its left sub-tree as well as the </a:t>
            </a:r>
            <a:r>
              <a:rPr lang="en-IN" dirty="0" smtClean="0"/>
              <a:t>right sub-tree.</a:t>
            </a:r>
          </a:p>
          <a:p>
            <a:r>
              <a:rPr lang="en-IN" dirty="0" smtClean="0"/>
              <a:t>The </a:t>
            </a:r>
            <a:r>
              <a:rPr lang="en-IN" dirty="0"/>
              <a:t>total number of nodes at a </a:t>
            </a:r>
            <a:r>
              <a:rPr lang="en-IN" dirty="0" smtClean="0"/>
              <a:t>given node </a:t>
            </a:r>
            <a:r>
              <a:rPr lang="en-IN" dirty="0"/>
              <a:t>is then returned by adding 1 to the </a:t>
            </a:r>
            <a:r>
              <a:rPr lang="en-IN" dirty="0" smtClean="0"/>
              <a:t>number of </a:t>
            </a:r>
            <a:r>
              <a:rPr lang="en-IN" dirty="0"/>
              <a:t>nodes in its left as well as right </a:t>
            </a:r>
            <a:r>
              <a:rPr lang="en-IN" dirty="0" smtClean="0"/>
              <a:t>sub-tree.</a:t>
            </a:r>
          </a:p>
          <a:p>
            <a:r>
              <a:rPr lang="en-IN" dirty="0" smtClean="0"/>
              <a:t>However </a:t>
            </a:r>
            <a:r>
              <a:rPr lang="en-IN" dirty="0"/>
              <a:t>if the tree is empty</a:t>
            </a:r>
            <a:r>
              <a:rPr lang="en-IN" dirty="0" smtClean="0"/>
              <a:t>, that </a:t>
            </a:r>
            <a:r>
              <a:rPr lang="en-IN" dirty="0"/>
              <a:t>is TREE = NULL, then the number of nodes will be zero.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537" y="1372395"/>
            <a:ext cx="4166513" cy="2408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959" y="3894138"/>
            <a:ext cx="598513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777720" y="1187640"/>
              <a:ext cx="3500640" cy="3750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8360" y="1178280"/>
                <a:ext cx="3519360" cy="37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21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/>
              <a:t>Finding the Mirror Image of a Binary Search </a:t>
            </a:r>
            <a:r>
              <a:rPr lang="en-IN" b="1" dirty="0" smtClean="0"/>
              <a:t>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IN" dirty="0" smtClean="0"/>
              <a:t>Mirror </a:t>
            </a:r>
            <a:r>
              <a:rPr lang="en-IN" dirty="0"/>
              <a:t>image of a binary search tree is obtained by interchanging the </a:t>
            </a:r>
            <a:r>
              <a:rPr lang="en-IN" dirty="0" smtClean="0"/>
              <a:t>left sub-tree </a:t>
            </a:r>
            <a:r>
              <a:rPr lang="en-IN" dirty="0"/>
              <a:t>with the right sub-tree at every node of the </a:t>
            </a:r>
            <a:r>
              <a:rPr lang="en-IN" dirty="0" smtClean="0"/>
              <a:t>tree.</a:t>
            </a:r>
          </a:p>
          <a:p>
            <a:pPr algn="just"/>
            <a:r>
              <a:rPr lang="en-IN" dirty="0" smtClean="0"/>
              <a:t>For </a:t>
            </a:r>
            <a:r>
              <a:rPr lang="en-IN" dirty="0"/>
              <a:t>example</a:t>
            </a:r>
            <a:r>
              <a:rPr lang="en-IN" dirty="0" smtClean="0"/>
              <a:t>, given </a:t>
            </a:r>
            <a:r>
              <a:rPr lang="en-IN" dirty="0"/>
              <a:t>a tree T, the mirror image of T can be obtained as </a:t>
            </a:r>
            <a:r>
              <a:rPr lang="en-IN" dirty="0" smtClean="0"/>
              <a:t>T’.</a:t>
            </a:r>
          </a:p>
          <a:p>
            <a:pPr algn="just"/>
            <a:r>
              <a:rPr lang="en-IN" dirty="0" smtClean="0"/>
              <a:t>Consider the tree </a:t>
            </a:r>
            <a:r>
              <a:rPr lang="en-IN" dirty="0"/>
              <a:t>T given in Fig. 10.22.</a:t>
            </a:r>
          </a:p>
          <a:p>
            <a:pPr algn="just"/>
            <a:r>
              <a:rPr lang="en-IN" dirty="0"/>
              <a:t>Figure 10.23 shows a recursive algorithm to obtain the mirror image of </a:t>
            </a:r>
            <a:r>
              <a:rPr lang="en-IN" dirty="0" smtClean="0"/>
              <a:t>a binary </a:t>
            </a:r>
            <a:r>
              <a:rPr lang="en-IN" dirty="0"/>
              <a:t>search </a:t>
            </a:r>
            <a:r>
              <a:rPr lang="en-IN" dirty="0" smtClean="0"/>
              <a:t>tree.</a:t>
            </a:r>
          </a:p>
          <a:p>
            <a:pPr algn="just"/>
            <a:r>
              <a:rPr lang="en-IN" dirty="0" smtClean="0"/>
              <a:t>In </a:t>
            </a:r>
            <a:r>
              <a:rPr lang="en-IN" dirty="0"/>
              <a:t>the algorithm, if TREE != NULL, that is if the current </a:t>
            </a:r>
            <a:r>
              <a:rPr lang="en-IN" dirty="0" smtClean="0"/>
              <a:t>node in </a:t>
            </a:r>
            <a:r>
              <a:rPr lang="en-IN" dirty="0"/>
              <a:t>the tree has one or more nodes, then the algorithm is recursively called </a:t>
            </a:r>
            <a:r>
              <a:rPr lang="en-IN" dirty="0" smtClean="0"/>
              <a:t>at every </a:t>
            </a:r>
            <a:r>
              <a:rPr lang="en-IN" dirty="0"/>
              <a:t>node in the tree to swap the nodes in its left and right sub-trees.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792" y="1200381"/>
            <a:ext cx="3912457" cy="248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994" y="3821373"/>
            <a:ext cx="4752975" cy="303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607800" y="1910880"/>
              <a:ext cx="2152440" cy="3063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8440" y="1901520"/>
                <a:ext cx="2171160" cy="30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12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Deleting a Binary Search </a:t>
            </a:r>
            <a:r>
              <a:rPr lang="en-IN" b="1" dirty="0" smtClean="0"/>
              <a:t>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To </a:t>
            </a:r>
            <a:r>
              <a:rPr lang="en-IN" dirty="0"/>
              <a:t>delete/remove an entire binary search tree from </a:t>
            </a:r>
            <a:r>
              <a:rPr lang="en-IN" dirty="0" smtClean="0"/>
              <a:t>the memory</a:t>
            </a:r>
            <a:r>
              <a:rPr lang="en-IN" dirty="0"/>
              <a:t>, we first delete the elements/nodes in the </a:t>
            </a:r>
            <a:r>
              <a:rPr lang="en-IN" dirty="0" smtClean="0"/>
              <a:t>left sub-tree </a:t>
            </a:r>
            <a:r>
              <a:rPr lang="en-IN" dirty="0"/>
              <a:t>and then delete the nodes in the right sub-tree.</a:t>
            </a:r>
          </a:p>
          <a:p>
            <a:pPr algn="just"/>
            <a:r>
              <a:rPr lang="en-IN" dirty="0"/>
              <a:t>The algorithm shown in Fig. 10.24 gives a </a:t>
            </a:r>
            <a:r>
              <a:rPr lang="en-IN" dirty="0" smtClean="0"/>
              <a:t>recursive procedure </a:t>
            </a:r>
            <a:r>
              <a:rPr lang="en-IN" dirty="0"/>
              <a:t>to remove the binary search tree.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1937983"/>
            <a:ext cx="5551227" cy="37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9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IN" b="1" dirty="0"/>
              <a:t>Finding the Smallest Node in a Binary</a:t>
            </a:r>
            <a:br>
              <a:rPr lang="en-IN" b="1" dirty="0"/>
            </a:br>
            <a:r>
              <a:rPr lang="en-IN" b="1" dirty="0"/>
              <a:t>Search </a:t>
            </a:r>
            <a:r>
              <a:rPr lang="en-IN" b="1" dirty="0" smtClean="0"/>
              <a:t>Tree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The </a:t>
            </a:r>
            <a:r>
              <a:rPr lang="en-IN" dirty="0"/>
              <a:t>very basic property of the binary search tree </a:t>
            </a:r>
            <a:r>
              <a:rPr lang="en-IN" dirty="0" smtClean="0"/>
              <a:t>states that </a:t>
            </a:r>
            <a:r>
              <a:rPr lang="en-IN" dirty="0"/>
              <a:t>the smaller value will occur in the left </a:t>
            </a:r>
            <a:r>
              <a:rPr lang="en-IN" dirty="0" smtClean="0"/>
              <a:t>sub-tree.</a:t>
            </a:r>
          </a:p>
          <a:p>
            <a:pPr algn="just"/>
            <a:r>
              <a:rPr lang="en-IN" dirty="0" smtClean="0"/>
              <a:t>If </a:t>
            </a:r>
            <a:r>
              <a:rPr lang="en-IN" dirty="0"/>
              <a:t>the left sub-tree is NULL, then the value of the root node will be smallest as compared to the </a:t>
            </a:r>
            <a:r>
              <a:rPr lang="en-IN" dirty="0" smtClean="0"/>
              <a:t>nodes in </a:t>
            </a:r>
            <a:r>
              <a:rPr lang="en-IN" dirty="0"/>
              <a:t>the right </a:t>
            </a:r>
            <a:r>
              <a:rPr lang="en-IN" dirty="0" smtClean="0"/>
              <a:t>sub-tree.</a:t>
            </a:r>
          </a:p>
          <a:p>
            <a:pPr algn="just"/>
            <a:r>
              <a:rPr lang="en-IN" dirty="0" smtClean="0"/>
              <a:t>So</a:t>
            </a:r>
            <a:r>
              <a:rPr lang="en-IN" dirty="0"/>
              <a:t>, to find the node with the smallest value, we find the value of the </a:t>
            </a:r>
            <a:r>
              <a:rPr lang="en-IN" dirty="0" smtClean="0"/>
              <a:t>leftmost node </a:t>
            </a:r>
            <a:r>
              <a:rPr lang="en-IN" dirty="0"/>
              <a:t>of the left </a:t>
            </a:r>
            <a:r>
              <a:rPr lang="en-IN" dirty="0" smtClean="0"/>
              <a:t>sub-tree.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recursive algorithm to find the smallest node in a binary search </a:t>
            </a:r>
            <a:r>
              <a:rPr lang="en-IN" dirty="0" smtClean="0"/>
              <a:t>tree is </a:t>
            </a:r>
            <a:r>
              <a:rPr lang="en-IN" dirty="0"/>
              <a:t>shown in Fig. 10.25.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78925"/>
            <a:ext cx="5181600" cy="418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6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/>
              <a:t>Finding the Largest Node in a Binary Search </a:t>
            </a:r>
            <a:r>
              <a:rPr lang="en-IN" b="1" dirty="0" smtClean="0"/>
              <a:t>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To </a:t>
            </a:r>
            <a:r>
              <a:rPr lang="en-IN" dirty="0"/>
              <a:t>find the node with the largest value, we find the value of the rightmost node of the right </a:t>
            </a:r>
            <a:r>
              <a:rPr lang="en-IN" dirty="0" err="1"/>
              <a:t>subtree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However, if the right sub-tree is empty, then the root node will be the largest value in the tree.</a:t>
            </a:r>
          </a:p>
          <a:p>
            <a:pPr algn="just"/>
            <a:r>
              <a:rPr lang="en-IN" dirty="0"/>
              <a:t>The recursive algorithm to find the largest node in a binary search tree is shown in Fig. 10.26.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2492206"/>
            <a:ext cx="5906069" cy="292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24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BINARY SEARCH TREES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IN" dirty="0"/>
              <a:t>Binary search trees are considered to be efficient data structures especially when compared </a:t>
            </a:r>
            <a:r>
              <a:rPr lang="en-IN" dirty="0" smtClean="0"/>
              <a:t>with sorted </a:t>
            </a:r>
            <a:r>
              <a:rPr lang="en-IN" dirty="0"/>
              <a:t>linear arrays and linked </a:t>
            </a:r>
            <a:r>
              <a:rPr lang="en-IN" dirty="0" smtClean="0"/>
              <a:t>lists.</a:t>
            </a:r>
          </a:p>
          <a:p>
            <a:pPr algn="just">
              <a:lnSpc>
                <a:spcPct val="120000"/>
              </a:lnSpc>
            </a:pPr>
            <a:r>
              <a:rPr lang="en-IN" dirty="0" smtClean="0"/>
              <a:t>In </a:t>
            </a:r>
            <a:r>
              <a:rPr lang="en-IN" dirty="0"/>
              <a:t>a sorted array, searching can be done in O(log2n) time, </a:t>
            </a:r>
            <a:r>
              <a:rPr lang="en-IN" dirty="0" smtClean="0"/>
              <a:t>but insertions </a:t>
            </a:r>
            <a:r>
              <a:rPr lang="en-IN" dirty="0"/>
              <a:t>and deletions are quite </a:t>
            </a:r>
            <a:r>
              <a:rPr lang="en-IN" dirty="0" smtClean="0"/>
              <a:t>expensive.</a:t>
            </a:r>
          </a:p>
          <a:p>
            <a:pPr algn="just">
              <a:lnSpc>
                <a:spcPct val="120000"/>
              </a:lnSpc>
            </a:pPr>
            <a:r>
              <a:rPr lang="en-IN" dirty="0" smtClean="0"/>
              <a:t>In </a:t>
            </a:r>
            <a:r>
              <a:rPr lang="en-IN" dirty="0"/>
              <a:t>contrast, inserting and deleting elements in a </a:t>
            </a:r>
            <a:r>
              <a:rPr lang="en-IN" dirty="0" smtClean="0"/>
              <a:t>linked list </a:t>
            </a:r>
            <a:r>
              <a:rPr lang="en-IN" dirty="0"/>
              <a:t>is easier, but searching for an element is done in O(n) time.</a:t>
            </a:r>
          </a:p>
          <a:p>
            <a:pPr algn="just">
              <a:lnSpc>
                <a:spcPct val="120000"/>
              </a:lnSpc>
            </a:pPr>
            <a:r>
              <a:rPr lang="en-IN" dirty="0"/>
              <a:t>However, in the worst case, a binary search tree will take O(n</a:t>
            </a:r>
            <a:r>
              <a:rPr lang="en-IN" dirty="0" smtClean="0"/>
              <a:t>) time </a:t>
            </a:r>
            <a:r>
              <a:rPr lang="en-IN" dirty="0"/>
              <a:t>to search for an </a:t>
            </a:r>
            <a:r>
              <a:rPr lang="en-IN" dirty="0" smtClean="0"/>
              <a:t>element.</a:t>
            </a:r>
          </a:p>
          <a:p>
            <a:pPr algn="just">
              <a:lnSpc>
                <a:spcPct val="120000"/>
              </a:lnSpc>
            </a:pPr>
            <a:r>
              <a:rPr lang="en-IN" dirty="0" smtClean="0"/>
              <a:t>The </a:t>
            </a:r>
            <a:r>
              <a:rPr lang="en-IN" dirty="0"/>
              <a:t>worst case would occur when </a:t>
            </a:r>
            <a:r>
              <a:rPr lang="en-IN" dirty="0" smtClean="0"/>
              <a:t>the tree </a:t>
            </a:r>
            <a:r>
              <a:rPr lang="en-IN" dirty="0"/>
              <a:t>is a linear chain of nodes as given in Fig. 10.2.</a:t>
            </a:r>
          </a:p>
          <a:p>
            <a:pPr algn="just">
              <a:lnSpc>
                <a:spcPct val="120000"/>
              </a:lnSpc>
            </a:pPr>
            <a:r>
              <a:rPr lang="en-IN" dirty="0"/>
              <a:t>To summarize, a binary search tree is a binary tree with </a:t>
            </a:r>
            <a:r>
              <a:rPr lang="en-IN" dirty="0" smtClean="0"/>
              <a:t>the following </a:t>
            </a:r>
            <a:r>
              <a:rPr lang="en-IN" dirty="0"/>
              <a:t>properties:</a:t>
            </a:r>
          </a:p>
          <a:p>
            <a:pPr lvl="1" algn="just">
              <a:lnSpc>
                <a:spcPct val="120000"/>
              </a:lnSpc>
            </a:pPr>
            <a:r>
              <a:rPr lang="en-IN" dirty="0" smtClean="0"/>
              <a:t>The </a:t>
            </a:r>
            <a:r>
              <a:rPr lang="en-IN" dirty="0"/>
              <a:t>left sub-tree of a node N contains values that are less </a:t>
            </a:r>
            <a:r>
              <a:rPr lang="en-IN" dirty="0" smtClean="0"/>
              <a:t>than N’s </a:t>
            </a:r>
            <a:r>
              <a:rPr lang="en-IN" dirty="0"/>
              <a:t>value.</a:t>
            </a:r>
          </a:p>
          <a:p>
            <a:pPr lvl="1" algn="just">
              <a:lnSpc>
                <a:spcPct val="120000"/>
              </a:lnSpc>
            </a:pPr>
            <a:r>
              <a:rPr lang="en-IN" dirty="0" smtClean="0"/>
              <a:t>The </a:t>
            </a:r>
            <a:r>
              <a:rPr lang="en-IN" dirty="0"/>
              <a:t>right sub-tree of a node N contains values that are </a:t>
            </a:r>
            <a:r>
              <a:rPr lang="en-IN" dirty="0" smtClean="0"/>
              <a:t>greater than </a:t>
            </a:r>
            <a:r>
              <a:rPr lang="en-IN" dirty="0"/>
              <a:t>N’s value.</a:t>
            </a:r>
          </a:p>
          <a:p>
            <a:pPr lvl="1" algn="just">
              <a:lnSpc>
                <a:spcPct val="120000"/>
              </a:lnSpc>
            </a:pPr>
            <a:r>
              <a:rPr lang="en-IN" dirty="0" smtClean="0"/>
              <a:t>Both </a:t>
            </a:r>
            <a:r>
              <a:rPr lang="en-IN" dirty="0"/>
              <a:t>the left and the right binary trees also satisfy </a:t>
            </a:r>
            <a:r>
              <a:rPr lang="en-IN" dirty="0" smtClean="0"/>
              <a:t>these properties </a:t>
            </a:r>
            <a:r>
              <a:rPr lang="en-IN" dirty="0"/>
              <a:t>and, thus, are binary search trees.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322" y="1228299"/>
            <a:ext cx="5131559" cy="4837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563600" y="1098360"/>
              <a:ext cx="2402280" cy="4215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4240" y="1089000"/>
                <a:ext cx="2421000" cy="423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9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/>
              <a:t>Searching for a Node in </a:t>
            </a:r>
            <a:r>
              <a:rPr lang="en-IN" b="1" dirty="0" smtClean="0"/>
              <a:t>a Binary </a:t>
            </a:r>
            <a:r>
              <a:rPr lang="en-IN" b="1" dirty="0"/>
              <a:t>Search </a:t>
            </a:r>
            <a:r>
              <a:rPr lang="en-IN" b="1" dirty="0" smtClean="0"/>
              <a:t>Tree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1883391"/>
            <a:ext cx="5646761" cy="4012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241680" y="2768040"/>
              <a:ext cx="3036600" cy="2706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2320" y="2758680"/>
                <a:ext cx="3055320" cy="27248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83391"/>
            <a:ext cx="5333999" cy="4012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7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Inserting a New Node in a Binary Search </a:t>
            </a:r>
            <a:r>
              <a:rPr lang="en-IN" b="1" dirty="0" smtClean="0"/>
              <a:t>Tree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15" y="1665027"/>
            <a:ext cx="6186985" cy="469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7429320" y="1044720"/>
              <a:ext cx="4554720" cy="3286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9960" y="1035360"/>
                <a:ext cx="4573440" cy="33051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9"/>
            <a:ext cx="5181600" cy="466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19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/>
              <a:t>Deleting a Node from a </a:t>
            </a:r>
            <a:r>
              <a:rPr lang="en-IN" b="1" dirty="0" smtClean="0"/>
              <a:t>Binary Search Tree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</a:t>
            </a:r>
            <a:r>
              <a:rPr lang="en-IN" dirty="0"/>
              <a:t>delete function deletes a node from </a:t>
            </a:r>
            <a:r>
              <a:rPr lang="en-IN" dirty="0" smtClean="0"/>
              <a:t>the binary </a:t>
            </a:r>
            <a:r>
              <a:rPr lang="en-IN" dirty="0"/>
              <a:t>search </a:t>
            </a:r>
            <a:r>
              <a:rPr lang="en-IN" dirty="0" smtClean="0"/>
              <a:t>tree.</a:t>
            </a:r>
          </a:p>
          <a:p>
            <a:pPr algn="just"/>
            <a:r>
              <a:rPr lang="en-IN" dirty="0" smtClean="0"/>
              <a:t>However</a:t>
            </a:r>
            <a:r>
              <a:rPr lang="en-IN" dirty="0"/>
              <a:t>, utmost </a:t>
            </a:r>
            <a:r>
              <a:rPr lang="en-IN" dirty="0" smtClean="0"/>
              <a:t>care should </a:t>
            </a:r>
            <a:r>
              <a:rPr lang="en-IN" dirty="0"/>
              <a:t>be taken that the properties of the </a:t>
            </a:r>
            <a:r>
              <a:rPr lang="en-IN" dirty="0" smtClean="0"/>
              <a:t>binary search </a:t>
            </a:r>
            <a:r>
              <a:rPr lang="en-IN" dirty="0"/>
              <a:t>tree are not violated and nodes are </a:t>
            </a:r>
            <a:r>
              <a:rPr lang="en-IN" dirty="0" smtClean="0"/>
              <a:t>not </a:t>
            </a:r>
            <a:r>
              <a:rPr lang="en-IN" dirty="0"/>
              <a:t>lost in the </a:t>
            </a:r>
            <a:r>
              <a:rPr lang="en-IN" dirty="0" smtClean="0"/>
              <a:t>process.</a:t>
            </a:r>
          </a:p>
          <a:p>
            <a:pPr algn="just"/>
            <a:r>
              <a:rPr lang="en-IN" dirty="0" smtClean="0"/>
              <a:t>We </a:t>
            </a:r>
            <a:r>
              <a:rPr lang="en-IN" dirty="0"/>
              <a:t>will take up three </a:t>
            </a:r>
            <a:r>
              <a:rPr lang="en-IN" dirty="0" smtClean="0"/>
              <a:t>cases in </a:t>
            </a:r>
            <a:r>
              <a:rPr lang="en-IN" dirty="0"/>
              <a:t>this section and discuss how a node </a:t>
            </a:r>
            <a:r>
              <a:rPr lang="en-IN" dirty="0" smtClean="0"/>
              <a:t>is deleted </a:t>
            </a:r>
            <a:r>
              <a:rPr lang="en-IN" dirty="0"/>
              <a:t>from a binary search tree.</a:t>
            </a:r>
          </a:p>
        </p:txBody>
      </p:sp>
    </p:spTree>
    <p:extLst>
      <p:ext uri="{BB962C8B-B14F-4D97-AF65-F5344CB8AC3E}">
        <p14:creationId xmlns:p14="http://schemas.microsoft.com/office/powerpoint/2010/main" val="40862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i="1" dirty="0"/>
              <a:t>Deleting a Node that has </a:t>
            </a:r>
            <a:r>
              <a:rPr lang="en-IN" b="1" i="1" dirty="0" smtClean="0"/>
              <a:t>No Children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Look </a:t>
            </a:r>
            <a:r>
              <a:rPr lang="en-IN" dirty="0"/>
              <a:t>at the binary search tree given in Fig</a:t>
            </a:r>
            <a:r>
              <a:rPr lang="en-IN" dirty="0" smtClean="0"/>
              <a:t>. 10.11.</a:t>
            </a:r>
          </a:p>
          <a:p>
            <a:pPr algn="just"/>
            <a:r>
              <a:rPr lang="en-IN" dirty="0" smtClean="0"/>
              <a:t>If </a:t>
            </a:r>
            <a:r>
              <a:rPr lang="en-IN" dirty="0"/>
              <a:t>we have to delete node 78, we </a:t>
            </a:r>
            <a:r>
              <a:rPr lang="en-IN" dirty="0" smtClean="0"/>
              <a:t>can simply </a:t>
            </a:r>
            <a:r>
              <a:rPr lang="en-IN" dirty="0"/>
              <a:t>remove this node without any issue.</a:t>
            </a:r>
          </a:p>
          <a:p>
            <a:pPr algn="just"/>
            <a:r>
              <a:rPr lang="en-IN" dirty="0"/>
              <a:t>This is the simplest case of deletion.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63" y="2238232"/>
            <a:ext cx="5745707" cy="358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143920" y="3652200"/>
              <a:ext cx="2197080" cy="1500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34560" y="3642840"/>
                <a:ext cx="2215800" cy="151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50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Deleting a Node with One </a:t>
            </a:r>
            <a:r>
              <a:rPr lang="en-IN" b="1" i="1" dirty="0" smtClean="0"/>
              <a:t>Child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To </a:t>
            </a:r>
            <a:r>
              <a:rPr lang="en-IN" dirty="0"/>
              <a:t>handle this case, the node’s child is </a:t>
            </a:r>
            <a:r>
              <a:rPr lang="en-IN" dirty="0" smtClean="0"/>
              <a:t>set as </a:t>
            </a:r>
            <a:r>
              <a:rPr lang="en-IN" dirty="0"/>
              <a:t>the child of the node’s </a:t>
            </a:r>
            <a:r>
              <a:rPr lang="en-IN" dirty="0" smtClean="0"/>
              <a:t>parent.</a:t>
            </a:r>
          </a:p>
          <a:p>
            <a:pPr algn="just"/>
            <a:r>
              <a:rPr lang="en-IN" dirty="0" smtClean="0"/>
              <a:t>In other words</a:t>
            </a:r>
            <a:r>
              <a:rPr lang="en-IN" dirty="0"/>
              <a:t>, replace the node with its </a:t>
            </a:r>
            <a:r>
              <a:rPr lang="en-IN" dirty="0" smtClean="0"/>
              <a:t>child.</a:t>
            </a:r>
          </a:p>
          <a:p>
            <a:pPr algn="just"/>
            <a:r>
              <a:rPr lang="en-IN" dirty="0" smtClean="0"/>
              <a:t>Now, if </a:t>
            </a:r>
            <a:r>
              <a:rPr lang="en-IN" dirty="0"/>
              <a:t>the node is the left child of its parent, </a:t>
            </a:r>
            <a:r>
              <a:rPr lang="en-IN" dirty="0" smtClean="0"/>
              <a:t>the node’s </a:t>
            </a:r>
            <a:r>
              <a:rPr lang="en-IN" dirty="0"/>
              <a:t>child becomes the left child of </a:t>
            </a:r>
            <a:r>
              <a:rPr lang="en-IN" dirty="0" smtClean="0"/>
              <a:t>the node’s parent.</a:t>
            </a:r>
          </a:p>
          <a:p>
            <a:pPr algn="just"/>
            <a:r>
              <a:rPr lang="en-IN" dirty="0" smtClean="0"/>
              <a:t>Correspondingly</a:t>
            </a:r>
            <a:r>
              <a:rPr lang="en-IN" dirty="0"/>
              <a:t>, if the </a:t>
            </a:r>
            <a:r>
              <a:rPr lang="en-IN" dirty="0" smtClean="0"/>
              <a:t>node is </a:t>
            </a:r>
            <a:r>
              <a:rPr lang="en-IN" dirty="0"/>
              <a:t>the right child of its parent, the </a:t>
            </a:r>
            <a:r>
              <a:rPr lang="en-IN" dirty="0" smtClean="0"/>
              <a:t>node’s child </a:t>
            </a:r>
            <a:r>
              <a:rPr lang="en-IN" dirty="0"/>
              <a:t>becomes the right child of the </a:t>
            </a:r>
            <a:r>
              <a:rPr lang="en-IN" dirty="0" smtClean="0"/>
              <a:t>node’s parent.</a:t>
            </a:r>
          </a:p>
          <a:p>
            <a:pPr algn="just"/>
            <a:r>
              <a:rPr lang="en-IN" dirty="0" smtClean="0"/>
              <a:t>Look </a:t>
            </a:r>
            <a:r>
              <a:rPr lang="en-IN" dirty="0"/>
              <a:t>at the binary search tree </a:t>
            </a:r>
            <a:r>
              <a:rPr lang="en-IN" dirty="0" smtClean="0"/>
              <a:t>shown in </a:t>
            </a:r>
            <a:r>
              <a:rPr lang="en-IN" dirty="0"/>
              <a:t>Fig. 10.12 and see how deletion of </a:t>
            </a:r>
            <a:r>
              <a:rPr lang="en-IN" dirty="0" smtClean="0"/>
              <a:t>node 54 </a:t>
            </a:r>
            <a:r>
              <a:rPr lang="en-IN" dirty="0"/>
              <a:t>is handled.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10" y="2169995"/>
            <a:ext cx="5745708" cy="358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267920" y="3098520"/>
              <a:ext cx="8582040" cy="3107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8560" y="3089160"/>
                <a:ext cx="8600760" cy="31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2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Deleting a Node with Two </a:t>
            </a:r>
            <a:r>
              <a:rPr lang="en-IN" b="1" i="1" dirty="0" smtClean="0"/>
              <a:t>Children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To </a:t>
            </a:r>
            <a:r>
              <a:rPr lang="en-IN" dirty="0"/>
              <a:t>handle this case, replace the node’s </a:t>
            </a:r>
            <a:r>
              <a:rPr lang="en-IN" dirty="0" smtClean="0"/>
              <a:t>value with </a:t>
            </a:r>
            <a:r>
              <a:rPr lang="en-IN" dirty="0"/>
              <a:t>its </a:t>
            </a:r>
            <a:r>
              <a:rPr lang="en-IN" i="1" dirty="0"/>
              <a:t>in-order predecessor </a:t>
            </a:r>
            <a:r>
              <a:rPr lang="en-IN" dirty="0"/>
              <a:t>(largest </a:t>
            </a:r>
            <a:r>
              <a:rPr lang="en-IN" dirty="0" smtClean="0"/>
              <a:t>value in </a:t>
            </a:r>
            <a:r>
              <a:rPr lang="en-IN" dirty="0"/>
              <a:t>the left sub-tree) or </a:t>
            </a:r>
            <a:r>
              <a:rPr lang="en-IN" i="1" dirty="0"/>
              <a:t>in-order </a:t>
            </a:r>
            <a:r>
              <a:rPr lang="en-IN" i="1" dirty="0" smtClean="0"/>
              <a:t>successor </a:t>
            </a:r>
            <a:r>
              <a:rPr lang="en-IN" dirty="0" smtClean="0"/>
              <a:t>(</a:t>
            </a:r>
            <a:r>
              <a:rPr lang="en-IN" dirty="0"/>
              <a:t>smallest value in the right sub-tree</a:t>
            </a:r>
            <a:r>
              <a:rPr lang="en-IN" dirty="0" smtClean="0"/>
              <a:t>).</a:t>
            </a:r>
          </a:p>
          <a:p>
            <a:pPr algn="just"/>
            <a:r>
              <a:rPr lang="en-IN" dirty="0" smtClean="0"/>
              <a:t>The in-order </a:t>
            </a:r>
            <a:r>
              <a:rPr lang="en-IN" dirty="0"/>
              <a:t>predecessor or the successor </a:t>
            </a:r>
            <a:r>
              <a:rPr lang="en-IN" dirty="0" smtClean="0"/>
              <a:t>can then </a:t>
            </a:r>
            <a:r>
              <a:rPr lang="en-IN" dirty="0"/>
              <a:t>be deleted using any of the </a:t>
            </a:r>
            <a:r>
              <a:rPr lang="en-IN" dirty="0" smtClean="0"/>
              <a:t>above cases. </a:t>
            </a:r>
          </a:p>
          <a:p>
            <a:pPr algn="just"/>
            <a:r>
              <a:rPr lang="en-IN" dirty="0" smtClean="0"/>
              <a:t>Look </a:t>
            </a:r>
            <a:r>
              <a:rPr lang="en-IN" dirty="0"/>
              <a:t>at the binary search tree given </a:t>
            </a:r>
            <a:r>
              <a:rPr lang="en-IN" dirty="0" smtClean="0"/>
              <a:t>in Fig</a:t>
            </a:r>
            <a:r>
              <a:rPr lang="en-IN" dirty="0"/>
              <a:t>. 10.13 and see how deletion of node </a:t>
            </a:r>
            <a:r>
              <a:rPr lang="en-IN" dirty="0" smtClean="0"/>
              <a:t>with value </a:t>
            </a:r>
            <a:r>
              <a:rPr lang="en-IN" dirty="0"/>
              <a:t>56 is handled.</a:t>
            </a:r>
          </a:p>
          <a:p>
            <a:pPr algn="just"/>
            <a:r>
              <a:rPr lang="en-IN" dirty="0"/>
              <a:t>This deletion could also be handled </a:t>
            </a:r>
            <a:r>
              <a:rPr lang="en-IN" dirty="0" smtClean="0"/>
              <a:t>by replacing </a:t>
            </a:r>
            <a:r>
              <a:rPr lang="en-IN" dirty="0"/>
              <a:t>node 56 with its in-order successor</a:t>
            </a:r>
            <a:r>
              <a:rPr lang="en-IN" dirty="0" smtClean="0"/>
              <a:t>, as </a:t>
            </a:r>
            <a:r>
              <a:rPr lang="en-IN" dirty="0"/>
              <a:t>shown in Fig. 10.14.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5625"/>
            <a:ext cx="53340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4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Determining the Height of </a:t>
            </a:r>
            <a:r>
              <a:rPr lang="en-IN" b="1" dirty="0" smtClean="0"/>
              <a:t>a Binary </a:t>
            </a:r>
            <a:r>
              <a:rPr lang="en-IN" b="1" dirty="0"/>
              <a:t>Search </a:t>
            </a:r>
            <a:r>
              <a:rPr lang="en-IN" b="1" dirty="0" smtClean="0"/>
              <a:t>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IN" dirty="0" smtClean="0"/>
              <a:t>In </a:t>
            </a:r>
            <a:r>
              <a:rPr lang="en-IN" dirty="0"/>
              <a:t>order to determine the height of a </a:t>
            </a:r>
            <a:r>
              <a:rPr lang="en-IN" dirty="0" smtClean="0"/>
              <a:t>binary search </a:t>
            </a:r>
            <a:r>
              <a:rPr lang="en-IN" dirty="0"/>
              <a:t>tree, we calculate the height </a:t>
            </a:r>
            <a:r>
              <a:rPr lang="en-IN" dirty="0" smtClean="0"/>
              <a:t>of the </a:t>
            </a:r>
            <a:r>
              <a:rPr lang="en-IN" dirty="0"/>
              <a:t>left sub-tree and the right sub-tree.</a:t>
            </a:r>
          </a:p>
          <a:p>
            <a:pPr algn="just"/>
            <a:r>
              <a:rPr lang="en-IN" dirty="0"/>
              <a:t>Whichever height is greater, 1 is added to </a:t>
            </a:r>
            <a:r>
              <a:rPr lang="en-IN" dirty="0" smtClean="0"/>
              <a:t>it.</a:t>
            </a:r>
          </a:p>
          <a:p>
            <a:pPr algn="just"/>
            <a:r>
              <a:rPr lang="en-IN" dirty="0" smtClean="0"/>
              <a:t>For </a:t>
            </a:r>
            <a:r>
              <a:rPr lang="en-IN" dirty="0"/>
              <a:t>example, if the height of the left sub-tree </a:t>
            </a:r>
            <a:r>
              <a:rPr lang="en-IN" dirty="0" smtClean="0"/>
              <a:t>is greater </a:t>
            </a:r>
            <a:r>
              <a:rPr lang="en-IN" dirty="0"/>
              <a:t>than that of the right sub-tree, then 1 is added to the left sub-tree, else 1 is added to </a:t>
            </a:r>
            <a:r>
              <a:rPr lang="en-IN" dirty="0" smtClean="0"/>
              <a:t>the right </a:t>
            </a:r>
            <a:r>
              <a:rPr lang="en-IN" dirty="0"/>
              <a:t>sub-tree.</a:t>
            </a:r>
          </a:p>
          <a:p>
            <a:pPr algn="just"/>
            <a:r>
              <a:rPr lang="en-IN" dirty="0"/>
              <a:t>Look at Fig. </a:t>
            </a:r>
            <a:r>
              <a:rPr lang="en-IN" dirty="0" smtClean="0"/>
              <a:t>10.16.</a:t>
            </a:r>
          </a:p>
          <a:p>
            <a:pPr algn="just"/>
            <a:r>
              <a:rPr lang="en-IN" dirty="0" smtClean="0"/>
              <a:t>Since </a:t>
            </a:r>
            <a:r>
              <a:rPr lang="en-IN" dirty="0"/>
              <a:t>the height of the right sub-tree is greater than the height of the </a:t>
            </a:r>
            <a:r>
              <a:rPr lang="en-IN" dirty="0" smtClean="0"/>
              <a:t>left sub-tree</a:t>
            </a:r>
            <a:r>
              <a:rPr lang="en-IN" dirty="0"/>
              <a:t>, the height of the tree = height (right sub-tree) + 1= 2 + 1 = 3.</a:t>
            </a:r>
          </a:p>
          <a:p>
            <a:pPr algn="just"/>
            <a:r>
              <a:rPr lang="en-IN" dirty="0"/>
              <a:t>Figure 10.17 shows a recursive algorithm that determines the height of a binary search tree.</a:t>
            </a:r>
          </a:p>
          <a:p>
            <a:pPr algn="just"/>
            <a:r>
              <a:rPr lang="en-IN" dirty="0"/>
              <a:t>In Step 1 of the algorithm, we first check if the current node of the TREE = NULL. If the </a:t>
            </a:r>
            <a:r>
              <a:rPr lang="en-IN" dirty="0" smtClean="0"/>
              <a:t>condition is </a:t>
            </a:r>
            <a:r>
              <a:rPr lang="en-IN" dirty="0"/>
              <a:t>true, then 0 is returned to the calling code. Otherwise, for every node</a:t>
            </a:r>
            <a:r>
              <a:rPr lang="en-IN" dirty="0" smtClean="0"/>
              <a:t>, we </a:t>
            </a:r>
            <a:r>
              <a:rPr lang="en-IN" dirty="0"/>
              <a:t>recursively call the algorithm to calculate the height of its left </a:t>
            </a:r>
            <a:r>
              <a:rPr lang="en-IN" dirty="0" smtClean="0"/>
              <a:t>sub-tree as </a:t>
            </a:r>
            <a:r>
              <a:rPr lang="en-IN" dirty="0"/>
              <a:t>well as its right </a:t>
            </a:r>
            <a:r>
              <a:rPr lang="en-IN" dirty="0" smtClean="0"/>
              <a:t>sub-tree.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height of the tree at that node is given </a:t>
            </a:r>
            <a:r>
              <a:rPr lang="en-IN" dirty="0" smtClean="0"/>
              <a:t>by adding </a:t>
            </a:r>
            <a:r>
              <a:rPr lang="en-IN" dirty="0"/>
              <a:t>1 to the height of the left sub-tree or the height of right sub-tree</a:t>
            </a:r>
            <a:r>
              <a:rPr lang="en-IN" dirty="0" smtClean="0"/>
              <a:t>, whichever </a:t>
            </a:r>
            <a:r>
              <a:rPr lang="en-IN" dirty="0"/>
              <a:t>is greater</a:t>
            </a:r>
            <a:r>
              <a:rPr lang="en-IN" b="1" dirty="0"/>
              <a:t>.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956" y="1322005"/>
            <a:ext cx="2927862" cy="1813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141" y="3028950"/>
            <a:ext cx="603686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141" y="1322005"/>
            <a:ext cx="2879677" cy="1706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985" y="3037263"/>
            <a:ext cx="6062882" cy="37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1575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BINARY SEARCH TREES</vt:lpstr>
      <vt:lpstr>BINARY SEARCH TREES</vt:lpstr>
      <vt:lpstr>Searching for a Node in a Binary Search Tree</vt:lpstr>
      <vt:lpstr>Inserting a New Node in a Binary Search Tree</vt:lpstr>
      <vt:lpstr>Deleting a Node from a Binary Search Tree</vt:lpstr>
      <vt:lpstr>Deleting a Node that has No Children</vt:lpstr>
      <vt:lpstr>Deleting a Node with One Child</vt:lpstr>
      <vt:lpstr>Deleting a Node with Two Children</vt:lpstr>
      <vt:lpstr>Determining the Height of a Binary Search Tree</vt:lpstr>
      <vt:lpstr>Determining the Number of Nodes</vt:lpstr>
      <vt:lpstr>Finding the Mirror Image of a Binary Search Tree</vt:lpstr>
      <vt:lpstr>Deleting a Binary Search Tree</vt:lpstr>
      <vt:lpstr>Finding the Smallest Node in a Binary Search Tree </vt:lpstr>
      <vt:lpstr>Finding the Largest Node in a Binary Search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Windows User</dc:creator>
  <cp:lastModifiedBy>Windows User</cp:lastModifiedBy>
  <cp:revision>74</cp:revision>
  <dcterms:created xsi:type="dcterms:W3CDTF">2022-01-12T23:11:12Z</dcterms:created>
  <dcterms:modified xsi:type="dcterms:W3CDTF">2022-11-15T01:12:50Z</dcterms:modified>
</cp:coreProperties>
</file>