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1E4C7-5F09-43A7-92DE-9142CA66BCC3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51184-EBF0-47F9-9087-6F29314C6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0298-C36E-437C-BE94-656C8EED92C3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DFE9-3250-4DC1-A53B-0CA85B0C998C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9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BDB9-0510-4033-BCEC-582A5E97E529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12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056A-D76E-4563-931E-0BB0100DDF01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7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ACCC-F586-4A9D-A66D-C57C86F737CB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2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5BEA-B678-472F-A48A-41F40E136B07}" type="datetime1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12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0E58-6378-4EE3-94A6-4EE04D0AAA3D}" type="datetime1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2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50C8-D8FD-407C-A175-4D808370D51C}" type="datetime1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7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4CDB-B5CA-4178-85B0-26602C5DBD8B}" type="datetime1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6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013B-63AD-449C-8BAA-DAAAF9B0C44F}" type="datetime1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2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79F9-AB4C-40A9-93D3-7E3639E97DB6}" type="datetime1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BB98F-5B5F-41F1-865D-81BFF33CD6A4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BA4B-EE72-431D-8745-94AB215BA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Exercise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Practice of C Programming on real world / technical applications using statements, expressions, decision making constructs and iterative and branching constructs.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7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72025" cy="606829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250" y="2090737"/>
            <a:ext cx="5172075" cy="2667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6829"/>
            <a:ext cx="5183188" cy="6251171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Like the while and do–while loops, the for loop provides a mechanism to repeat a task till a particular condition is true.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syntax and general form of a for loop is given in Fig. 1.8.</a:t>
            </a:r>
          </a:p>
          <a:p>
            <a:pPr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" y="1886988"/>
            <a:ext cx="5125244" cy="497101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2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3083"/>
          </a:xfrm>
        </p:spPr>
        <p:txBody>
          <a:bodyPr/>
          <a:lstStyle/>
          <a:p>
            <a:r>
              <a:rPr lang="en-US" dirty="0" smtClean="0"/>
              <a:t>break Statement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773084"/>
            <a:ext cx="12192000" cy="6084916"/>
          </a:xfrm>
        </p:spPr>
        <p:txBody>
          <a:bodyPr/>
          <a:lstStyle/>
          <a:p>
            <a:pPr algn="just"/>
            <a:r>
              <a:rPr lang="en-US" dirty="0" smtClean="0"/>
              <a:t>In C, the break statement is used to terminate the execution of the nearest enclosing loop in which it appears.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05" y="1670944"/>
            <a:ext cx="4343400" cy="40481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8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8392"/>
            <a:ext cx="12192000" cy="6209607"/>
          </a:xfrm>
        </p:spPr>
        <p:txBody>
          <a:bodyPr/>
          <a:lstStyle/>
          <a:p>
            <a:pPr algn="just"/>
            <a:r>
              <a:rPr lang="en-US" dirty="0" smtClean="0"/>
              <a:t>Like the break statement, the continue statement can only appear in the body of a loop.</a:t>
            </a:r>
          </a:p>
          <a:p>
            <a:pPr algn="just"/>
            <a:r>
              <a:rPr lang="en-US" dirty="0" smtClean="0"/>
              <a:t>When the compiler encounters a continue statement, then the rest of the statements in the loop are skipped and the control is unconditionally transferred to the loop-continuation portion of the nearest enclosing loop.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0" y="2762595"/>
            <a:ext cx="35052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842" y="4555978"/>
            <a:ext cx="5172075" cy="21939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959"/>
          </a:xfrm>
        </p:spPr>
        <p:txBody>
          <a:bodyPr/>
          <a:lstStyle/>
          <a:p>
            <a:r>
              <a:rPr lang="en-US" dirty="0" smtClean="0"/>
              <a:t>Decision 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2960"/>
            <a:ext cx="12192000" cy="6035040"/>
          </a:xfrm>
        </p:spPr>
        <p:txBody>
          <a:bodyPr/>
          <a:lstStyle/>
          <a:p>
            <a:pPr algn="just"/>
            <a:r>
              <a:rPr lang="en-US" dirty="0" smtClean="0"/>
              <a:t>C supports decision control statements that can alter the flow of a sequence of instructions.</a:t>
            </a:r>
          </a:p>
          <a:p>
            <a:pPr algn="just"/>
            <a:r>
              <a:rPr lang="en-US" dirty="0" smtClean="0"/>
              <a:t>These statements help to jump from one part of the program to another depending on whether a particular condition is satisfied or not.</a:t>
            </a:r>
          </a:p>
          <a:p>
            <a:pPr algn="just"/>
            <a:r>
              <a:rPr lang="en-US" dirty="0" smtClean="0"/>
              <a:t>These decision control statements include:</a:t>
            </a:r>
          </a:p>
          <a:p>
            <a:pPr lvl="1" algn="just"/>
            <a:r>
              <a:rPr lang="en-US" dirty="0" smtClean="0"/>
              <a:t>(a) if statement,</a:t>
            </a:r>
          </a:p>
          <a:p>
            <a:pPr lvl="1" algn="just"/>
            <a:r>
              <a:rPr lang="en-US" dirty="0" smtClean="0"/>
              <a:t>(b) if–else statement,</a:t>
            </a:r>
          </a:p>
          <a:p>
            <a:pPr lvl="1" algn="just"/>
            <a:r>
              <a:rPr lang="en-US" dirty="0" smtClean="0"/>
              <a:t>(c) if–else–if statement, and</a:t>
            </a:r>
          </a:p>
          <a:p>
            <a:pPr lvl="1" algn="just"/>
            <a:r>
              <a:rPr lang="en-US" dirty="0" smtClean="0"/>
              <a:t>(d) switch–case statement.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4772025" cy="640080"/>
          </a:xfrm>
        </p:spPr>
        <p:txBody>
          <a:bodyPr/>
          <a:lstStyle/>
          <a:p>
            <a:r>
              <a:rPr lang="en-US" dirty="0" smtClean="0"/>
              <a:t>if Statement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638" y="2347912"/>
            <a:ext cx="3543300" cy="21526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0" y="640080"/>
            <a:ext cx="5183188" cy="621792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if statement is the simplest decision control statement that is frequently used in decision making.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general form of a simple if statement is shown in Fig. 1.2.</a:t>
            </a:r>
          </a:p>
          <a:p>
            <a:pPr algn="just"/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5450"/>
            <a:ext cx="5286895" cy="51625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6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72025" cy="764771"/>
          </a:xfrm>
        </p:spPr>
        <p:txBody>
          <a:bodyPr/>
          <a:lstStyle/>
          <a:p>
            <a:r>
              <a:rPr lang="en-IN" dirty="0" smtClean="0"/>
              <a:t>if–else Statement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51758"/>
            <a:ext cx="6172200" cy="399483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764771"/>
            <a:ext cx="5183188" cy="609322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What if you want a separate set of statements to be executed if the expression returns a false value?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In such cases, we can use an if–else statement rather than using a simple if statement.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general form of simple if–else statement is shown in Fig. 1.3.</a:t>
            </a:r>
          </a:p>
          <a:p>
            <a:pPr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10690"/>
            <a:ext cx="5183188" cy="444730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72025" cy="623455"/>
          </a:xfrm>
        </p:spPr>
        <p:txBody>
          <a:bodyPr/>
          <a:lstStyle/>
          <a:p>
            <a:r>
              <a:rPr lang="en-IN" dirty="0" smtClean="0"/>
              <a:t>if–else–if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455"/>
            <a:ext cx="5245331" cy="623454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72025" cy="573578"/>
          </a:xfrm>
        </p:spPr>
        <p:txBody>
          <a:bodyPr/>
          <a:lstStyle/>
          <a:p>
            <a:r>
              <a:rPr lang="en-US" dirty="0" smtClean="0"/>
              <a:t>switch–case Statement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85084"/>
            <a:ext cx="7069772" cy="363070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573578"/>
            <a:ext cx="5183188" cy="628442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 switch-case statement is a multi-way decision statement that is a simplified version of an if else–if block.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general form of a switch statement is shown in Fig. 1.5.</a:t>
            </a:r>
          </a:p>
          <a:p>
            <a:pPr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95549"/>
            <a:ext cx="5183187" cy="5062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189" y="3715789"/>
            <a:ext cx="7008812" cy="314221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8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58189" y="1"/>
            <a:ext cx="12250189" cy="673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Iterative Statements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673330"/>
            <a:ext cx="12192000" cy="6184669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Iterative statements are used to repeat the execution of a sequence of statements until the specified expression becomes false.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C supports three types of iterative statements also known as looping statements.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They are</a:t>
            </a:r>
          </a:p>
          <a:p>
            <a:pPr lvl="1" algn="just">
              <a:lnSpc>
                <a:spcPct val="200000"/>
              </a:lnSpc>
            </a:pPr>
            <a:r>
              <a:rPr lang="en-US" dirty="0" smtClean="0"/>
              <a:t>while loop</a:t>
            </a:r>
          </a:p>
          <a:p>
            <a:pPr lvl="1" algn="just">
              <a:lnSpc>
                <a:spcPct val="200000"/>
              </a:lnSpc>
            </a:pPr>
            <a:r>
              <a:rPr lang="en-US" dirty="0" smtClean="0"/>
              <a:t>do–while loop</a:t>
            </a:r>
          </a:p>
          <a:p>
            <a:pPr lvl="1" algn="just">
              <a:lnSpc>
                <a:spcPct val="200000"/>
              </a:lnSpc>
            </a:pPr>
            <a:r>
              <a:rPr lang="en-US" dirty="0" smtClean="0"/>
              <a:t>for loop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4772025" cy="673331"/>
          </a:xfrm>
        </p:spPr>
        <p:txBody>
          <a:bodyPr/>
          <a:lstStyle/>
          <a:p>
            <a:r>
              <a:rPr lang="en-US" dirty="0" smtClean="0"/>
              <a:t>while Loop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163" y="2033587"/>
            <a:ext cx="5810250" cy="27813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0" y="673331"/>
            <a:ext cx="5183188" cy="618466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while loop provides a mechanism to repeat one or more statements while a particular condition is true.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Figure 1.6 shows the syntax and general form of a while loop.</a:t>
            </a:r>
          </a:p>
          <a:p>
            <a:pPr algn="just"/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0611"/>
            <a:ext cx="5183188" cy="508738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72025" cy="640080"/>
          </a:xfrm>
        </p:spPr>
        <p:txBody>
          <a:bodyPr/>
          <a:lstStyle/>
          <a:p>
            <a:r>
              <a:rPr lang="en-US" dirty="0" smtClean="0"/>
              <a:t>do–while Loop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363" y="1962150"/>
            <a:ext cx="4133850" cy="29241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40080"/>
            <a:ext cx="5183188" cy="621792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do–while loop is similar to the while loop.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only difference is that in a do–while loop, the test condition is tested at the end of the loop.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As the test condition is evaluated at the end, this means that the body of the loop gets executed at least one time (even if the condition is false).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Figure 1.7 shows the syntax and the general form of a do–while loop.</a:t>
            </a:r>
          </a:p>
          <a:p>
            <a:pPr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4516"/>
            <a:ext cx="5183188" cy="397348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BA4B-EE72-431D-8745-94AB215BA12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514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Exercise 1</vt:lpstr>
      <vt:lpstr>Decision Control Statements</vt:lpstr>
      <vt:lpstr>if Statement</vt:lpstr>
      <vt:lpstr>if–else Statement</vt:lpstr>
      <vt:lpstr>if–else–if Statement</vt:lpstr>
      <vt:lpstr>switch–case Statement</vt:lpstr>
      <vt:lpstr>Iterative Statements</vt:lpstr>
      <vt:lpstr>while Loop</vt:lpstr>
      <vt:lpstr>do–while Loop</vt:lpstr>
      <vt:lpstr>for Loop</vt:lpstr>
      <vt:lpstr>break Statement</vt:lpstr>
      <vt:lpstr>continue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Windows User</dc:creator>
  <cp:lastModifiedBy>Windows User</cp:lastModifiedBy>
  <cp:revision>31</cp:revision>
  <dcterms:created xsi:type="dcterms:W3CDTF">2023-08-31T17:00:47Z</dcterms:created>
  <dcterms:modified xsi:type="dcterms:W3CDTF">2023-09-01T16:24:16Z</dcterms:modified>
</cp:coreProperties>
</file>