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4F5-054E-4B0F-9A7C-A380901C3817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46C-7636-45CB-8008-CEDB0C41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6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4F5-054E-4B0F-9A7C-A380901C3817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46C-7636-45CB-8008-CEDB0C41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18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4F5-054E-4B0F-9A7C-A380901C3817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46C-7636-45CB-8008-CEDB0C41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50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4F5-054E-4B0F-9A7C-A380901C3817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46C-7636-45CB-8008-CEDB0C41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6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4F5-054E-4B0F-9A7C-A380901C3817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46C-7636-45CB-8008-CEDB0C41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05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4F5-054E-4B0F-9A7C-A380901C3817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46C-7636-45CB-8008-CEDB0C41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4F5-054E-4B0F-9A7C-A380901C3817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46C-7636-45CB-8008-CEDB0C41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4F5-054E-4B0F-9A7C-A380901C3817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46C-7636-45CB-8008-CEDB0C41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16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4F5-054E-4B0F-9A7C-A380901C3817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46C-7636-45CB-8008-CEDB0C41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11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4F5-054E-4B0F-9A7C-A380901C3817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46C-7636-45CB-8008-CEDB0C41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67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E4F5-054E-4B0F-9A7C-A380901C3817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46C-7636-45CB-8008-CEDB0C41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15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FE4F5-054E-4B0F-9A7C-A380901C3817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3446C-7636-45CB-8008-CEDB0C41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61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Linked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 linked list is a collection of data elements called nodes in which the </a:t>
            </a:r>
            <a:r>
              <a:rPr lang="en-US" dirty="0" smtClean="0"/>
              <a:t>linear representation </a:t>
            </a:r>
            <a:r>
              <a:rPr lang="en-US" dirty="0"/>
              <a:t>is given by links from one node to the next </a:t>
            </a:r>
            <a:r>
              <a:rPr lang="en-US" dirty="0" smtClean="0"/>
              <a:t>node.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this chapter, </a:t>
            </a:r>
            <a:r>
              <a:rPr lang="en-US" dirty="0" smtClean="0"/>
              <a:t>we are </a:t>
            </a:r>
            <a:r>
              <a:rPr lang="en-US" dirty="0"/>
              <a:t>going to discuss different types of linked lists and the operations that can </a:t>
            </a:r>
            <a:r>
              <a:rPr lang="en-US" dirty="0" smtClean="0"/>
              <a:t>be </a:t>
            </a:r>
            <a:r>
              <a:rPr lang="en-IN" dirty="0" smtClean="0"/>
              <a:t>performed </a:t>
            </a:r>
            <a:r>
              <a:rPr lang="en-IN" dirty="0"/>
              <a:t>on these lists.</a:t>
            </a:r>
          </a:p>
        </p:txBody>
      </p:sp>
    </p:spTree>
    <p:extLst>
      <p:ext uri="{BB962C8B-B14F-4D97-AF65-F5344CB8AC3E}">
        <p14:creationId xmlns:p14="http://schemas.microsoft.com/office/powerpoint/2010/main" val="215123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78" y="1554480"/>
            <a:ext cx="11928764" cy="5153891"/>
          </a:xfrm>
        </p:spPr>
        <p:txBody>
          <a:bodyPr>
            <a:noAutofit/>
          </a:bodyPr>
          <a:lstStyle/>
          <a:p>
            <a:pPr algn="just"/>
            <a:r>
              <a:rPr lang="en-US" sz="1600" dirty="0" smtClean="0"/>
              <a:t>We </a:t>
            </a:r>
            <a:r>
              <a:rPr lang="en-US" sz="1600" dirty="0"/>
              <a:t>have studied that an array is a linear collection of data elements in which the elements </a:t>
            </a:r>
            <a:r>
              <a:rPr lang="en-US" sz="1600" dirty="0" smtClean="0"/>
              <a:t>are stored </a:t>
            </a:r>
            <a:r>
              <a:rPr lang="en-US" sz="1600" dirty="0"/>
              <a:t>in consecutive memory </a:t>
            </a:r>
            <a:r>
              <a:rPr lang="en-US" sz="1600" dirty="0" smtClean="0"/>
              <a:t>locations.</a:t>
            </a:r>
          </a:p>
          <a:p>
            <a:pPr algn="just"/>
            <a:r>
              <a:rPr lang="en-US" sz="1600" dirty="0" smtClean="0"/>
              <a:t>While </a:t>
            </a:r>
            <a:r>
              <a:rPr lang="en-US" sz="1600" dirty="0"/>
              <a:t>declaring arrays, we have to specify the size </a:t>
            </a:r>
            <a:r>
              <a:rPr lang="en-US" sz="1600" dirty="0" smtClean="0"/>
              <a:t>of the </a:t>
            </a:r>
            <a:r>
              <a:rPr lang="en-US" sz="1600" dirty="0"/>
              <a:t>array, which will restrict the number of elements that the array can </a:t>
            </a:r>
            <a:r>
              <a:rPr lang="en-US" sz="1600" dirty="0" smtClean="0"/>
              <a:t>store.</a:t>
            </a:r>
          </a:p>
          <a:p>
            <a:pPr algn="just"/>
            <a:r>
              <a:rPr lang="en-US" sz="1600" dirty="0" smtClean="0"/>
              <a:t>For </a:t>
            </a:r>
            <a:r>
              <a:rPr lang="en-US" sz="1600" dirty="0"/>
              <a:t>example, if </a:t>
            </a:r>
            <a:r>
              <a:rPr lang="en-US" sz="1600" dirty="0" smtClean="0"/>
              <a:t>we declare </a:t>
            </a:r>
            <a:r>
              <a:rPr lang="en-US" sz="1600" dirty="0"/>
              <a:t>an array as int marks[10], then the array can store a maximum of 10 data elements but </a:t>
            </a:r>
            <a:r>
              <a:rPr lang="en-US" sz="1600" dirty="0" smtClean="0"/>
              <a:t>not more </a:t>
            </a:r>
            <a:r>
              <a:rPr lang="en-US" sz="1600" dirty="0"/>
              <a:t>than </a:t>
            </a:r>
            <a:r>
              <a:rPr lang="en-US" sz="1600" dirty="0" smtClean="0"/>
              <a:t>that.</a:t>
            </a:r>
          </a:p>
          <a:p>
            <a:pPr algn="just"/>
            <a:r>
              <a:rPr lang="en-US" sz="1600" dirty="0" smtClean="0"/>
              <a:t>But </a:t>
            </a:r>
            <a:r>
              <a:rPr lang="en-US" sz="1600" dirty="0"/>
              <a:t>what if we are not sure of the number of elements in advance? Moreover, </a:t>
            </a:r>
            <a:r>
              <a:rPr lang="en-US" sz="1600" dirty="0" smtClean="0"/>
              <a:t>to make </a:t>
            </a:r>
            <a:r>
              <a:rPr lang="en-US" sz="1600" dirty="0"/>
              <a:t>efficient use of memory, the elements must be stored randomly at any location rather </a:t>
            </a:r>
            <a:r>
              <a:rPr lang="en-US" sz="1600" dirty="0" smtClean="0"/>
              <a:t>than in </a:t>
            </a:r>
            <a:r>
              <a:rPr lang="en-US" sz="1600" dirty="0"/>
              <a:t>consecutive </a:t>
            </a:r>
            <a:r>
              <a:rPr lang="en-US" sz="1600" dirty="0" smtClean="0"/>
              <a:t>locations.</a:t>
            </a:r>
          </a:p>
          <a:p>
            <a:pPr algn="just"/>
            <a:r>
              <a:rPr lang="en-US" sz="1600" dirty="0" smtClean="0"/>
              <a:t>So</a:t>
            </a:r>
            <a:r>
              <a:rPr lang="en-US" sz="1600" dirty="0"/>
              <a:t>, there must be a data structure that removes the restrictions on </a:t>
            </a:r>
            <a:r>
              <a:rPr lang="en-US" sz="1600" dirty="0" smtClean="0"/>
              <a:t>the maximum </a:t>
            </a:r>
            <a:r>
              <a:rPr lang="en-US" sz="1600" dirty="0"/>
              <a:t>number of elements and the storage condition to write efficient programs.</a:t>
            </a:r>
          </a:p>
          <a:p>
            <a:pPr algn="just"/>
            <a:r>
              <a:rPr lang="en-US" sz="1600" dirty="0"/>
              <a:t>Linked list is a data structure that is free from the aforementioned </a:t>
            </a:r>
            <a:r>
              <a:rPr lang="en-US" sz="1600" dirty="0" smtClean="0"/>
              <a:t>restrictions.</a:t>
            </a:r>
          </a:p>
          <a:p>
            <a:pPr algn="just"/>
            <a:r>
              <a:rPr lang="en-US" sz="1600" dirty="0" smtClean="0"/>
              <a:t>A </a:t>
            </a:r>
            <a:r>
              <a:rPr lang="en-US" sz="1600" dirty="0"/>
              <a:t>linked </a:t>
            </a:r>
            <a:r>
              <a:rPr lang="en-US" sz="1600" dirty="0" smtClean="0"/>
              <a:t>list does </a:t>
            </a:r>
            <a:r>
              <a:rPr lang="en-US" sz="1600" dirty="0"/>
              <a:t>not store its elements in consecutive memory locations and the user can add any number</a:t>
            </a:r>
          </a:p>
          <a:p>
            <a:pPr algn="just"/>
            <a:r>
              <a:rPr lang="en-US" sz="1600" dirty="0"/>
              <a:t>of elements to </a:t>
            </a:r>
            <a:r>
              <a:rPr lang="en-US" sz="1600" dirty="0" smtClean="0"/>
              <a:t>it.</a:t>
            </a:r>
          </a:p>
          <a:p>
            <a:pPr algn="just"/>
            <a:r>
              <a:rPr lang="en-US" sz="1600" dirty="0" smtClean="0"/>
              <a:t>However</a:t>
            </a:r>
            <a:r>
              <a:rPr lang="en-US" sz="1600" dirty="0"/>
              <a:t>, unlike an array, a linked list does not allow random access of data.</a:t>
            </a:r>
          </a:p>
          <a:p>
            <a:pPr algn="just"/>
            <a:r>
              <a:rPr lang="en-US" sz="1600" dirty="0"/>
              <a:t>Elements in a linked list can be accessed only in a sequential </a:t>
            </a:r>
            <a:r>
              <a:rPr lang="en-US" sz="1600" dirty="0" smtClean="0"/>
              <a:t>manner.</a:t>
            </a:r>
          </a:p>
          <a:p>
            <a:pPr algn="just"/>
            <a:r>
              <a:rPr lang="en-US" sz="1600" dirty="0" smtClean="0"/>
              <a:t>But </a:t>
            </a:r>
            <a:r>
              <a:rPr lang="en-US" sz="1600" dirty="0"/>
              <a:t>like an array, </a:t>
            </a:r>
            <a:r>
              <a:rPr lang="en-US" sz="1600" dirty="0" smtClean="0"/>
              <a:t>insertions and </a:t>
            </a:r>
            <a:r>
              <a:rPr lang="en-US" sz="1600" dirty="0"/>
              <a:t>deletions can be done at any point in the list in a constant time.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6302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Basic Terminologies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7942" y="1305098"/>
            <a:ext cx="5861858" cy="5411586"/>
          </a:xfrm>
        </p:spPr>
        <p:txBody>
          <a:bodyPr>
            <a:noAutofit/>
          </a:bodyPr>
          <a:lstStyle/>
          <a:p>
            <a:pPr algn="just"/>
            <a:r>
              <a:rPr lang="en-US" sz="1200" dirty="0"/>
              <a:t>A linked list, in simple terms, is a linear collection of data </a:t>
            </a:r>
            <a:r>
              <a:rPr lang="en-US" sz="1200" dirty="0" smtClean="0"/>
              <a:t>elements.</a:t>
            </a:r>
          </a:p>
          <a:p>
            <a:pPr algn="just"/>
            <a:r>
              <a:rPr lang="en-US" sz="1200" dirty="0" smtClean="0"/>
              <a:t>These </a:t>
            </a:r>
            <a:r>
              <a:rPr lang="en-US" sz="1200" dirty="0"/>
              <a:t>data elements </a:t>
            </a:r>
            <a:r>
              <a:rPr lang="en-US" sz="1200" dirty="0" smtClean="0"/>
              <a:t>are called </a:t>
            </a:r>
            <a:r>
              <a:rPr lang="en-US" sz="1200" i="1" dirty="0" smtClean="0"/>
              <a:t>nodes</a:t>
            </a:r>
            <a:r>
              <a:rPr lang="en-US" sz="1200" dirty="0" smtClean="0"/>
              <a:t>.</a:t>
            </a:r>
          </a:p>
          <a:p>
            <a:pPr algn="just"/>
            <a:r>
              <a:rPr lang="en-US" sz="1200" dirty="0" smtClean="0"/>
              <a:t>Linked </a:t>
            </a:r>
            <a:r>
              <a:rPr lang="en-US" sz="1200" dirty="0"/>
              <a:t>list is a data structure which in turn can be used to implement other </a:t>
            </a:r>
            <a:r>
              <a:rPr lang="en-US" sz="1200" dirty="0" smtClean="0"/>
              <a:t>data structures.</a:t>
            </a:r>
          </a:p>
          <a:p>
            <a:pPr algn="just"/>
            <a:r>
              <a:rPr lang="en-US" sz="1200" dirty="0" smtClean="0"/>
              <a:t>Thus</a:t>
            </a:r>
            <a:r>
              <a:rPr lang="en-US" sz="1200" dirty="0"/>
              <a:t>, it acts as a building block to implement data structures such as stacks, queues</a:t>
            </a:r>
            <a:r>
              <a:rPr lang="en-US" sz="1200" dirty="0" smtClean="0"/>
              <a:t>, and </a:t>
            </a:r>
            <a:r>
              <a:rPr lang="en-US" sz="1200" dirty="0"/>
              <a:t>their </a:t>
            </a:r>
            <a:r>
              <a:rPr lang="en-US" sz="1200" dirty="0" smtClean="0"/>
              <a:t>variations.</a:t>
            </a:r>
          </a:p>
          <a:p>
            <a:pPr algn="just"/>
            <a:r>
              <a:rPr lang="en-US" sz="1200" dirty="0" smtClean="0"/>
              <a:t>A </a:t>
            </a:r>
            <a:r>
              <a:rPr lang="en-US" sz="1200" dirty="0"/>
              <a:t>linked list can be perceived as a train or a sequence of nodes in which </a:t>
            </a:r>
            <a:r>
              <a:rPr lang="en-US" sz="1200" dirty="0" smtClean="0"/>
              <a:t>each node </a:t>
            </a:r>
            <a:r>
              <a:rPr lang="en-US" sz="1200" dirty="0"/>
              <a:t>contains one or more data fields and a pointer to the next node</a:t>
            </a:r>
            <a:r>
              <a:rPr lang="en-US" sz="1200" dirty="0" smtClean="0"/>
              <a:t>.</a:t>
            </a:r>
          </a:p>
          <a:p>
            <a:pPr algn="just"/>
            <a:r>
              <a:rPr lang="en-US" sz="1200" dirty="0"/>
              <a:t>In Fig. 6.1, we can see a linked list in which every node contains two parts, an integer and </a:t>
            </a:r>
            <a:r>
              <a:rPr lang="en-US" sz="1200" dirty="0" smtClean="0"/>
              <a:t>a pointer </a:t>
            </a:r>
            <a:r>
              <a:rPr lang="en-US" sz="1200" dirty="0"/>
              <a:t>to the next </a:t>
            </a:r>
            <a:r>
              <a:rPr lang="en-US" sz="1200" dirty="0" smtClean="0"/>
              <a:t>node.</a:t>
            </a:r>
          </a:p>
          <a:p>
            <a:pPr algn="just"/>
            <a:r>
              <a:rPr lang="en-US" sz="1200" dirty="0" smtClean="0"/>
              <a:t>The </a:t>
            </a:r>
            <a:r>
              <a:rPr lang="en-US" sz="1200" dirty="0"/>
              <a:t>left part of the node which contains data may include a simple </a:t>
            </a:r>
            <a:r>
              <a:rPr lang="en-US" sz="1200" dirty="0" smtClean="0"/>
              <a:t>data type</a:t>
            </a:r>
            <a:r>
              <a:rPr lang="en-US" sz="1200" dirty="0"/>
              <a:t>, an array, or a </a:t>
            </a:r>
            <a:r>
              <a:rPr lang="en-US" sz="1200" dirty="0" smtClean="0"/>
              <a:t>structure.</a:t>
            </a:r>
          </a:p>
          <a:p>
            <a:pPr algn="just"/>
            <a:r>
              <a:rPr lang="en-US" sz="1200" dirty="0" smtClean="0"/>
              <a:t>The </a:t>
            </a:r>
            <a:r>
              <a:rPr lang="en-US" sz="1200" dirty="0"/>
              <a:t>right part of the node contains a pointer to the next node (</a:t>
            </a:r>
            <a:r>
              <a:rPr lang="en-US" sz="1200" dirty="0" smtClean="0"/>
              <a:t>or address </a:t>
            </a:r>
            <a:r>
              <a:rPr lang="en-US" sz="1200" dirty="0"/>
              <a:t>of the next node in sequence</a:t>
            </a:r>
            <a:r>
              <a:rPr lang="en-US" sz="1200" dirty="0" smtClean="0"/>
              <a:t>).</a:t>
            </a:r>
          </a:p>
          <a:p>
            <a:pPr algn="just"/>
            <a:r>
              <a:rPr lang="en-US" sz="1200" dirty="0" smtClean="0"/>
              <a:t>The </a:t>
            </a:r>
            <a:r>
              <a:rPr lang="en-US" sz="1200" dirty="0"/>
              <a:t>last node will have no next node connected to it, </a:t>
            </a:r>
            <a:r>
              <a:rPr lang="en-US" sz="1200" dirty="0" smtClean="0"/>
              <a:t>so it </a:t>
            </a:r>
            <a:r>
              <a:rPr lang="en-US" sz="1200" dirty="0"/>
              <a:t>will store a special value called </a:t>
            </a:r>
            <a:r>
              <a:rPr lang="en-US" sz="1200" dirty="0" smtClean="0"/>
              <a:t>NULL.</a:t>
            </a:r>
          </a:p>
          <a:p>
            <a:pPr algn="just"/>
            <a:r>
              <a:rPr lang="en-US" sz="1200" dirty="0" smtClean="0"/>
              <a:t>In </a:t>
            </a:r>
            <a:r>
              <a:rPr lang="en-US" sz="1200" dirty="0"/>
              <a:t>Fig. 6.1, the NULL pointer is represented by </a:t>
            </a:r>
            <a:r>
              <a:rPr lang="en-US" sz="1200" dirty="0" smtClean="0"/>
              <a:t>X.</a:t>
            </a:r>
          </a:p>
          <a:p>
            <a:pPr algn="just"/>
            <a:r>
              <a:rPr lang="en-US" sz="1200" dirty="0" smtClean="0"/>
              <a:t>While programming</a:t>
            </a:r>
            <a:r>
              <a:rPr lang="en-US" sz="1200" dirty="0"/>
              <a:t>, we usually define NULL as –</a:t>
            </a:r>
            <a:r>
              <a:rPr lang="en-US" sz="1200" dirty="0" smtClean="0"/>
              <a:t>1.</a:t>
            </a:r>
          </a:p>
          <a:p>
            <a:pPr algn="just"/>
            <a:r>
              <a:rPr lang="en-US" sz="1200" dirty="0" smtClean="0"/>
              <a:t>Hence</a:t>
            </a:r>
            <a:r>
              <a:rPr lang="en-US" sz="1200" dirty="0"/>
              <a:t>, a NULL pointer denotes the end of the </a:t>
            </a:r>
            <a:r>
              <a:rPr lang="en-US" sz="1200" dirty="0" smtClean="0"/>
              <a:t>list.</a:t>
            </a:r>
          </a:p>
          <a:p>
            <a:pPr algn="just"/>
            <a:r>
              <a:rPr lang="en-US" sz="1200" dirty="0" smtClean="0"/>
              <a:t>Since in </a:t>
            </a:r>
            <a:r>
              <a:rPr lang="en-US" sz="1200" dirty="0"/>
              <a:t>a linked list, every node contains a pointer to another node which is of the same type, it is </a:t>
            </a:r>
            <a:r>
              <a:rPr lang="en-US" sz="1200" dirty="0" smtClean="0"/>
              <a:t>also called </a:t>
            </a:r>
            <a:r>
              <a:rPr lang="en-US" sz="1200" dirty="0"/>
              <a:t>a </a:t>
            </a:r>
            <a:r>
              <a:rPr lang="en-US" sz="1200" i="1" dirty="0"/>
              <a:t>self-referential data type.</a:t>
            </a:r>
            <a:endParaRPr lang="en-IN" sz="1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308465"/>
            <a:ext cx="5415742" cy="138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4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Basic Terminologies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3004" y="1388225"/>
            <a:ext cx="11895512" cy="527858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Linked lists contain a pointer variable START that stores the address of the first node in the list.</a:t>
            </a:r>
          </a:p>
          <a:p>
            <a:pPr algn="just"/>
            <a:r>
              <a:rPr lang="en-US" dirty="0"/>
              <a:t>We can traverse the entire list using START which contains the address of the first node; the </a:t>
            </a:r>
            <a:r>
              <a:rPr lang="en-US" dirty="0" smtClean="0"/>
              <a:t>next part </a:t>
            </a:r>
            <a:r>
              <a:rPr lang="en-US" dirty="0"/>
              <a:t>of the first node in turn stores the address of its succeeding </a:t>
            </a:r>
            <a:r>
              <a:rPr lang="en-US" dirty="0" smtClean="0"/>
              <a:t>node.</a:t>
            </a:r>
          </a:p>
          <a:p>
            <a:pPr algn="just"/>
            <a:r>
              <a:rPr lang="en-US" dirty="0" smtClean="0"/>
              <a:t>Using </a:t>
            </a:r>
            <a:r>
              <a:rPr lang="en-US" dirty="0"/>
              <a:t>this technique, </a:t>
            </a:r>
            <a:r>
              <a:rPr lang="en-US" dirty="0" smtClean="0"/>
              <a:t>the individual </a:t>
            </a:r>
            <a:r>
              <a:rPr lang="en-US" dirty="0"/>
              <a:t>nodes of the list will form a chain of </a:t>
            </a:r>
            <a:r>
              <a:rPr lang="en-US" dirty="0" smtClean="0"/>
              <a:t>nodes.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START = NULL, then the linked list is </a:t>
            </a:r>
            <a:r>
              <a:rPr lang="en-US" dirty="0" smtClean="0"/>
              <a:t>empty </a:t>
            </a:r>
            <a:r>
              <a:rPr lang="en-IN" dirty="0" smtClean="0"/>
              <a:t>and </a:t>
            </a:r>
            <a:r>
              <a:rPr lang="en-IN" dirty="0"/>
              <a:t>contains no nodes.</a:t>
            </a:r>
          </a:p>
          <a:p>
            <a:pPr algn="just"/>
            <a:r>
              <a:rPr lang="en-US" dirty="0"/>
              <a:t>In C, we can implement a linked list using the following code:</a:t>
            </a:r>
          </a:p>
          <a:p>
            <a:pPr marL="457200" lvl="1" indent="0" algn="just">
              <a:buNone/>
            </a:pPr>
            <a:r>
              <a:rPr lang="en-IN" dirty="0"/>
              <a:t>struct node</a:t>
            </a:r>
          </a:p>
          <a:p>
            <a:pPr marL="457200" lvl="1" indent="0" algn="just">
              <a:buNone/>
            </a:pPr>
            <a:r>
              <a:rPr lang="en-IN" dirty="0"/>
              <a:t>{</a:t>
            </a:r>
          </a:p>
          <a:p>
            <a:pPr marL="457200" lvl="1" indent="0" algn="just">
              <a:buNone/>
            </a:pPr>
            <a:r>
              <a:rPr lang="en-IN" dirty="0"/>
              <a:t>int data;</a:t>
            </a:r>
          </a:p>
          <a:p>
            <a:pPr marL="457200" lvl="1" indent="0" algn="just">
              <a:buNone/>
            </a:pPr>
            <a:r>
              <a:rPr lang="en-IN" dirty="0"/>
              <a:t>struct node *next;</a:t>
            </a:r>
          </a:p>
          <a:p>
            <a:pPr marL="457200" lvl="1" indent="0" algn="just">
              <a:buNone/>
            </a:pPr>
            <a:r>
              <a:rPr lang="en-I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7041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667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Linked Lists</vt:lpstr>
      <vt:lpstr>Introduction</vt:lpstr>
      <vt:lpstr>Basic Terminologies</vt:lpstr>
      <vt:lpstr>Basic Terminologies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Windows User</dc:creator>
  <cp:lastModifiedBy>Windows User</cp:lastModifiedBy>
  <cp:revision>17</cp:revision>
  <dcterms:created xsi:type="dcterms:W3CDTF">2021-12-23T23:08:50Z</dcterms:created>
  <dcterms:modified xsi:type="dcterms:W3CDTF">2021-12-27T18:34:32Z</dcterms:modified>
</cp:coreProperties>
</file>