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9" r:id="rId6"/>
    <p:sldId id="280" r:id="rId7"/>
    <p:sldId id="281" r:id="rId8"/>
    <p:sldId id="282" r:id="rId9"/>
    <p:sldId id="283" r:id="rId10"/>
    <p:sldId id="284" r:id="rId11"/>
    <p:sldId id="285" r:id="rId12"/>
    <p:sldId id="286" r:id="rId13"/>
    <p:sldId id="287" r:id="rId14"/>
    <p:sldId id="288" r:id="rId15"/>
    <p:sldId id="289" r:id="rId16"/>
    <p:sldId id="256" r:id="rId17"/>
    <p:sldId id="257" r:id="rId18"/>
    <p:sldId id="258" r:id="rId19"/>
    <p:sldId id="259" r:id="rId20"/>
    <p:sldId id="260" r:id="rId21"/>
    <p:sldId id="261" r:id="rId22"/>
    <p:sldId id="262" r:id="rId23"/>
    <p:sldId id="263" r:id="rId24"/>
    <p:sldId id="264" r:id="rId25"/>
    <p:sldId id="265" r:id="rId26"/>
    <p:sldId id="292" r:id="rId27"/>
    <p:sldId id="269" r:id="rId28"/>
    <p:sldId id="270"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37:02.077"/>
    </inkml:context>
    <inkml:brush xml:id="br0">
      <inkml:brushProperty name="width" value="0.05292" units="cm"/>
      <inkml:brushProperty name="height" value="0.05292" units="cm"/>
      <inkml:brushProperty name="color" value="#FF0000"/>
    </inkml:brush>
  </inkml:definitions>
  <inkml:trace contextRef="#ctx0" brushRef="#br0">14799 4251 0,'0'-18'125,"-18"18"-109,-17 0-16,17 0 15,-246 36 32,176 17-47,52-18 0,19 0 16,-36 53 15,53 0-15,0-70-1,0 0 1,18 17-16,-1-35 15,1 18-15,17-1 0,-17-17 16,-18 18 0,17-18-16,1 18 15,0-18 1,-1 35-16,1-35 16,-18 17-16,18-17 15,-18 18-15,0 0 16,0-1-1,0 1-15,0 0 16,0-1-16,-18 36 16,0-35-1,1-18-15,-19 18 16,19-1-16,-1-17 16,0 0-16,1 0 15,-1 0-15,1 0 16,-1 0-16,0 0 15,1 0 32,34 0 0,36 0-16,-18 0-15,1 18-16,-1 35 16,-17 0-1,-1 0-15,1-36 16,-18 36-16,18-35 16,-18 35-16,0 0 15,0-36-15,0 19 16,0-19-16,0 18 15,0-17-15,0 0 16,17-1-16,-17 1 16,0 0-16,0-1 15,0 1 1,18 0-16,-1-18 16,-17 17-1,18-17 1</inkml:trace>
  <inkml:trace contextRef="#ctx0" brushRef="#br0" timeOffset="14127.8145">15663 5292 0,'53'0'203,"88"0"-172,-52 0-15,-1 0 0,-35 0-16,-36 0 15,1 0-15,17 0 16,-17 0-16,-1 0 15,1 0-15,0 0 16,17 0-16,18 0 16,-18 0-16,18 0 15,0 0-15,18 0 16,-1 0-16,36 0 16,0 0-1,0 0-15,-18 0 16,-18 0-16,1 0 15,-18 0-15,-18 0 16,36 0-16,17 0 16,-35 0-16,0 0 15,17 0-15,-17 0 16,-17 0-16,34 0 16,1 0-16,-18 0 15,-18 0-15,0 0 16,0 0-16,1 0 15,-1 0-15,-17 0 16,17 0-16,18 17 16,-36-17-16,36 0 15,-17 0-15,17 18 16,-1-18-16,1 18 16,-35-18-16,53 0 15,17 17-15,-35-17 16,17 18-16,-17 0 15,-18-18-15,18 0 16,36 35-16,-37-35 16,1 0-16,36 0 15,-19 0 1,18 17-16,-17-17 16,-1 18-16,1-18 15,17 0-15,-17 0 16,-1 35-16,-17-35 15,-18 18-15,18-18 16,0 0-16,18 0 16,-1 18-16,-17-18 15,0 35-15,0-35 16,18 0-16,-1 0 16,18 18-16,-17-18 15,35 0-15,-36 0 16,19 0-16,-1 17 15,-35-17-15,17 0 16,-52 0-16,35 0 16,17 0-16,-34 0 15,34 0-15,1 35 16,-1-35-16,1 0 16,52 0-16,1 0 15,17 0-15,-18 0 16,36 0-16,-35 0 15,17 0 1,-53 0-16,-18 0 16,-17 0-16,0 0 15,-17 0-15,17 0 16,-1 0-16,-16 0 16,17 0-16,0 0 15,-1 0-15,-34 0 16,17 0-16,-17 0 15,35 0 110,18 0-125,-1 0 16,18 0-16,53 0 16,89 0-1,-160 0 1,18 0 0,-70 0 265,106 0-250,-89 0-15</inkml:trace>
  <inkml:trace contextRef="#ctx0" brushRef="#br0" timeOffset="17201.3639">15311 4904 0,'17'0'171,"18"105"-139,1-16-17,-19-72-15,1 36 16,-18-35-16,18 17 16,-18-17-16,0-1 15,0 1-15,0 17 16,0 18-16,0 0 15,0-18 1,17 1 0,-17-1-16,0-17 15,0 35 1,36-1-16,-36-16 16,0-1-16,0-17 15,0 17-15</inkml:trace>
  <inkml:trace contextRef="#ctx0" brushRef="#br0" timeOffset="18503.9744">15328 4833 0,'0'18'109,"-53"70"-78,18-18-15,17-34-16,18-19 16,-17 1-16,17 0 15,0 17 79,0-17-63,0-1-15</inkml:trace>
  <inkml:trace contextRef="#ctx0" brushRef="#br0" timeOffset="19527.9842">15399 4904 0,'53'0'125,"-36"53"-94,1-36-15,0 18 0,-1 1-1,-17-19 1,18 1 15,-18 0-15,18-1-16,-18 1 31,17-18-31,-17 18 63</inkml:trace>
  <inkml:trace contextRef="#ctx0" brushRef="#br0" timeOffset="24850.8757">15910 5733 0,'0'-18'0,"0"0"31,0 1-15,0-1-16,0 71 172,-35 53-141,35-18 0,0-70-31,0 17 16,0 18 0,0-36-1,0 1-15,0 0 0,0-1 16,0 19-1,0-19-15,0 1 16,0 0 0,-35-18 93,-53-18-93</inkml:trace>
  <inkml:trace contextRef="#ctx0" brushRef="#br0" timeOffset="25415.7794">15646 5909 0,'17'0'78,"19"0"-62,34 0 0,-17 0-1,0 0-15,-18 0 16,18 0-16,-18 0 0,18 0 31,-35 0-31</inkml:trace>
  <inkml:trace contextRef="#ctx0" brushRef="#br0" timeOffset="26697.268">24095 4833 0,'0'18'63,"0"17"-48,0 71-15,0-36 16,0 19-16,0-19 16,0 36-16,0 0 15,0-36-15,0 1 16,0-18-16,0-36 15,0 1-15,0-36 125</inkml:trace>
  <inkml:trace contextRef="#ctx0" brushRef="#br0" timeOffset="27793.1357">24007 4921 0,'0'36'94,"-18"34"-78,18-52-1,-18 35 1,1-18-16,-1-17 0,0 17 16,1-18 93,-1-140-78,18 35-15,0 35-16,18 35 16,-18-17-1,0 17 1,35 1 46,-17 17-46,-1 0 0,1 0-16,17 0 15,-17 0 1,17 17-16,-17-17 15,-1 18-15,1 17 16,0-17-16,17 17 16,-17 0-16,-1-35 15,1 36-15,-1-19 16,-17 1-16,36 0 16,-36-1-16,17 1 15,1-18 1,-18 18-1,18-18 1</inkml:trace>
  <inkml:trace contextRef="#ctx0" brushRef="#br0" timeOffset="29216.8644">24342 5733 0,'0'53'78,"0"35"-62,17-35 0,-17 0-1,0-1-15,0-16 16,0-1-16,0-17 0,0-36 125,-17-88-94,17 18-15,0 53-16,0-18 15,0 35-15,0 1 16,0-1 0,0 0-16,0 1 15,0-1-15,0 0 16,0 1-1,0-1 1,0 0 0,17 18 31,1 0-47,0 0 15,17 0 1,-17 18-1,17-18 1,-18 18 0,-17-1-16,0 19 15,0-19 1,0 1 0,0 0-1,0-1 16,0 18 173,18 36-173,35-18-16,-35-35-15,-18-1 16,17 1-16,1-18 16</inkml:trace>
  <inkml:trace contextRef="#ctx0" brushRef="#br0" timeOffset="40815.7725">17939 7990 0,'0'18'109,"0"0"-109,0 35 16,0 17 0,0-35-16,0 54 15,0 16 1,0-52-1,0-17-15,0 52 16,0-71 0,0 36-16,0-35 15</inkml:trace>
  <inkml:trace contextRef="#ctx0" brushRef="#br0" timeOffset="42735.8704">17851 7973 0,'17'0'15,"1"0"32,-18 35 0,-18 0-31,1-17-1,-36 70-15,35-53 16,0 1 0,1-1-1,-1-35-15,18 18 0,53-107 188,88-34-141,-106 105-32,-17 18 188,53 0-156,-18 36-15,-18 17-32,-35-36 15,17 36 1,1-18-16,-18 1 15,0-19 1,18 1-16,-18 0 16,17-1-16</inkml:trace>
  <inkml:trace contextRef="#ctx0" brushRef="#br0" timeOffset="43992.9349">17692 9190 0,'35'-53'94,"53"-106"-79,36-52 17,-124 175-32,0 19 15,0 87 95,-124 495-64,107-442-14,17-105-17,0 17-15,0 0 16,0-17 0,0 0-16,0-1 78,35-34-47,-35-36-15,18-36-1,17 37 1,-35-1-1,0 35-15,0 0 16,0-52 0,0 52-16,-18 1 15,18-1 126,124-70-94,-107 88-32,1-18 32</inkml:trace>
  <inkml:trace contextRef="#ctx0" brushRef="#br0" timeOffset="45489.5746">24165 8114 0,'18'0'47,"0"18"-31,-18 52-1,17 36 1,-17-53 0,18 70-16,17 36 15,-35-71 1,0-35-16,0 0 15,0-35-15</inkml:trace>
  <inkml:trace contextRef="#ctx0" brushRef="#br0" timeOffset="46600.4735">24130 8096 0,'-35'0'63,"-53"177"-47,35-72-1,35-69 1,18-19-16,0 19 15,18-72 126,229-211-110,-177 177 1,-52 52-17,-1 18-15,-17-17 110,159 193-79,-106-88-16,-53-70 1,18 35 0</inkml:trace>
  <inkml:trace contextRef="#ctx0" brushRef="#br0" timeOffset="48097.0122">24236 9490 0,'0'35'79,"0"53"-64,17 18 1,-17-35-1,0-36-15,0 18 0,0 0 16,18 0-16,-18-36 16,0-52 93,-18-194-62,18 140-16,0 54-31,0 0 16,0 17-1,18-52 1,-18 34 0,18 1-16,-18 18 15,17 17-15,-17-36 16,0 19 0,36-19-16,-19 36 15,-17-35 1,53 0-16,-35 17 15,17-17 1,0 35 31,18 0-47,-35 35 16,17 18-1,-17-18-15,-18-17 16,18 0-16,-18 35 0,17-18 15,-17 0 1,0-17-16,0-1 16,-17 1-16,-1 0 15,0 17-15,-17-17 16,-106 34 15,70-52 0,54 0-15,34 18 125,124 88-94,-70-18-32,-53-53 1,-1 18-16,1-35 15</inkml:trace>
  <inkml:trace contextRef="#ctx0" brushRef="#br0" timeOffset="52431.6928">16898 6879 0,'18'0'156,"-54"-70"-109,19 34-16,-18 36-31,17 0 16,18-17-1,-18 17 1,1 0 0,-1 0-1,0-36 1,1 36-16,-1 0 16,-17 0-16,-18-17 15,35 17 1,1 0-1,-19 0-15,1-18 0,0 18 16,-18 0-16,35 0 16,-17-17-16,-18 17 15,18 0 1,-54 0-16,37 0 16,16 0-1,1 0-15,0 0 16,-1 0-1,19 0-15,-1 0 16,-17 0 0,-18 0-16,-35 0 15,53 0 1,-1 0-16,1 0 16,0 17-1,-18 1-15,-35 17 16,35 0-1,0-17-15,0 0 16,0 35 0,18-53-16,-18 35 15,-18 0 1,36 0-16,17-17 16,-17 0-1,-18 35-15,35-53 16,1 35-1,-1-18-15,-17 36 16,17-17-16,1-19 16,-19 19-16,19-1 15,17 18 1,-36-18-16,1 18 0,35-18 16,-18 1-16,-17 34 15,35-17-15,0-35 16,-17-1-1,17 36-15,0-18 0,0 18 16,0-35-16,0 17 16,0 1-16,0-1 15,0 0 1,0 0-16,17 36 16,-17-36-1,18 18-15,35 18 16,-53-54-1,0 19-15,35 52 16,-17-53 0,-18 0-16,35 1 15,-17-1 1,-1 0-16,54 53 16,-71-70-1,17 0-15,36 52 16,-35-70-1,0 36 1,35 16-16,-36-52 16,1 0-1,-1 18-15,19-18 0,-19 35 16,1-17-16,0-18 16,17 0-1,-17 18-15,-1-18 16,18 17-1,-17 1-15,17-18 16,18 18 0,53 17-16,-53-18 15,0-17 1,53 53 0,-71-53-16,-17 0 15,17 0 32,-17 0-31,35 0-1,-36 0-15,36 0 16,0 0-16,-35 0 16,52 0-16,-35 0 15,-17 0-15,35 0 16,-35 0-1,-1 0-15,1 0 16,35 0 47,141-70-17,-124 70-30,-52-18 15,0 18-31,-1 0 16,19-17-16,-19-1 16,1 0-1,0 18-15,17-35 16,0 0 15,0 35-15,18-53-16,-53 35 15,18-17 1,17 0-16,-35 17 16,18 0-1,-18-17-15,0 17 16,35-17-1,-35 0-15,0 0 16,0 17 0,0 0-1,0 1 1,0-19-16,0 1 16,0 0-1,0 0-15,0 17 16,0-17-1,0 17-15,0 0 16,0-52 0,0 52-16,0-17 15,0-36 1,0 36-16,0-18 16,18 0-1,-18 36-15,0-19 16,17-34-1,-17 52-15,0-17 16,18-53 0,-18 52-16,0 19 15,18-19 1,-18-16-16,0 16 0,17 19 16,-17-19-16,0 19 15,0-19-15,0 19 16,0-19-1,0-34-15,0 52 16,0-17 0,0 0-16,0-1 15,0 1 1,0 18 0,0-1-1,0-17 1,-17 17-16,17 0 15,-18 18-15,18-17 16,-35-1 0,35 0-1,-35 1 1,35-1-16,-18 18 16,0-17-16,1 17 15,-19-18-15,19 0 16,17 1-1,-18 17-15,0 0 32,18-18-32,-17 18 15,-1-18 17,1 18-1,-1 0-31,0-17 15,1 17 1,-1 0 0,0 0-1</inkml:trace>
  <inkml:trace contextRef="#ctx0" brushRef="#br0" timeOffset="81264.6521">4727 15081 0,'36'0'203,"-19"0"-187,36 0-16,0 0 15,141 0 16,-176 0-15,17 36-16,124-36 31,-124 0-15,-17 0-16,17 0 16,-17 0-16,105 0 46,-105 0-30,17 0-16,0 0 16,159 0 15,-176 0-15,-1 0-16,19 0 15,34 0 1,-34 0-1,-19 0 1,19 0-16,16 0 16,1 0-16,-17 0 15,17 0-15,-18 0 16,0 0-16,-17 0 16,17 0-16,-17 0 15,17 0-15,0 0 16,0 0-16,36 0 15,-18 0-15,18 0 16,-36 0-16,35 0 16,-17 0-16,0 0 15,-35 0-15,35 0 16,-36 0 0,1 0-16,0 0 15,17 0 1,0 0-16,-17 0 15,17 0 1,18 0-16,-35 0 16,17 0-16,18 0 15,-35 0-15,17 0 16,0 0-16,0 0 16,-17 0-16,17 0 15,-17 0-15,0 0 78,17 0 0,18 0-78,17 0 0,1 0 16,-1 0-16,1 0 16,-36 0-1,1 0-15,16 0 16,-16 0-16</inkml:trace>
  <inkml:trace contextRef="#ctx0" brushRef="#br0" timeOffset="96264.8769">12347 14728 0,'0'36'63,"-17"17"-47,17-36-16,-36 19 15,36 16-15,-35-16 16,35-1-16,-18 18 15,-17-18-15,35-17 16,0 0-16,-18-1 16,1 1 124,-1-18-124,18-71-16</inkml:trace>
  <inkml:trace contextRef="#ctx0" brushRef="#br0" timeOffset="96768.6537">12153 14958 0,'0'-18'47,"35"18"0,18 35-47,-17-17 15,-1 17-15,-17-35 16,-18 18-16,17 0 15,1-18 1</inkml:trace>
  <inkml:trace contextRef="#ctx0" brushRef="#br0" timeOffset="99800.606">24888 9578 0,'18'0'31,"17"18"-31,-35 52 16,18-17-16,0 0 15,17 35-15,-35-53 16,0 18-16,0-17 16,0-1-16,0-17 15,0-1 1,0 1-1,0-1 79</inkml:trace>
  <inkml:trace contextRef="#ctx0" brushRef="#br0" timeOffset="100344.8104">24730 9878 0,'35'0'62,"18"17"-62,-18-17 16,-17 0 0,-1 0-16,1 0 15,0 0 1,17 0-1,0-17-15,-17 17 16,17-18-16,18 18 16,-35-18 15,-1 18-31,1-17 0,17-1 47</inkml:trace>
  <inkml:trace contextRef="#ctx0" brushRef="#br0" timeOffset="100920.7027">25277 9366 0,'0'18'47,"0"35"-47,0-18 16,0 18-16,0 0 15,17 17-15,-17 1 16,0-18-16,0 0 16,0 0-16,0-18 15,0-17-15,0-1 32</inkml:trace>
  <inkml:trace contextRef="#ctx0" brushRef="#br0" timeOffset="103575.8458">24800 7267 0,'0'-35'47,"0"17"-16,18 18-16,0 0 1,17 0 0,-18 0-16,19 0 15,-1 18 1,-17 0 0,-1-18-16,-17 17 15,0 18-15,18 1 16,-18 17-1,0-18-15,0-17 16,0-1-16,0 36 16,-18-35-1,1 17-15,17-17 16,0-1-16,-36 19 16,19-1-1,-1-17-15,18-1 16,-18 1-16,18-1 31,0 19-15,0-19 15,0 1 0,18-18 0,17 18-15,-17-1 0,0-17-16,-1 18 15,1-18-15,0 0 16</inkml:trace>
  <inkml:trace contextRef="#ctx0" brushRef="#br0" timeOffset="103896.8071">24994 8184 0</inkml:trace>
  <inkml:trace contextRef="#ctx0" brushRef="#br0" timeOffset="116600.1317">8061 16034 0,'71'0'125,"105"0"-109,18 35-16,18-35 15,87 18-15,213 105 16,-177-123-16,194 0 15,-141 0-15,18 53 16,-141-35-16,-107 17 16,19-17-16,-124-18 15,-36 17-15,1-17 16,0 0 0,-1 0-1,19 0 1,-19 0-16,36 0 15,0 0 1,-18 36-16,18-36 16,35 17-16,-35-17 15,0 18-15,0-18 16,-18 0-16,36 0 16,-36 0-16</inkml:trace>
  <inkml:trace contextRef="#ctx0" brushRef="#br0" timeOffset="122416.2997">8749 3281 0,'18'0'156,"87"0"-140,54 0-16,18 0 15,457 0 17,-334-18-32,-53 18 15,-17 0-15,440-70 32,-494 34-32,18 19 15,0-1-15,441-35 31,-458 36-15,-54-1-16,248-35 31</inkml:trace>
  <inkml:trace contextRef="#ctx0" brushRef="#br0" timeOffset="190720.0013">24430 7514 0,'18'0'15,"211"53"16,-176-18-15,-18-17 0,-17-18-1,-18 35-15,17-35 16,1 36-16,-18 16 16,18 1-16,-1 36 15,18 34-15,1-52 16,-19 34-16,1-52 15,-18 18-15,35-36 16,-35 0-16,18-17 16,-18 17-1,0 1-15,0 17 16,0 17-16,0-17 16,0-18-16,0 71 15,0-35-15,0-1 16,0 1-16,0-1 15,0 19-15,0-36 16,0 17-16,0-17 16,0 18-16,0-19 15,0 19-15,0 0 16,-35 34-16,17-52 16,-17 53-16,17-53 15,0 18-15,-17 17 16,0-35-16,-36 53 15,36-36-15,-35 18 16,34 1-16,1-72 16,-159 142 15,18-36-15,105-70-1,18-53 1,0 18-16,-17 0 15,17 17-15,0-35 16,-35 17-16,-18-17 16,-18 18-16,-176 35 15,106-35 1,53-18-16,-17 0 16,16 0-16,1 17 15,-17-17-15,52 0 16,-18 0-16,-17 0 15,53 0 1,-88 0-16,70 0 16,-18 0-1,1 0-15,-36 0 0,0 0 16,-17 0-16,17 0 16,-35 0-16,53 0 15,0 0 1,-141-17-16,158-1 15,1 18 1,-107-35-16,125 17 16,16 18-1,-69-18-15,52 1 16,-18-1 0,-34 1-1,52-19-15,0 36 16,-123-17-1,123 17-15,-35 0 16,-71-18 0,89 0-16,-1-17 15,-176 0 1,159 35-16,-35-53 16,-142 18-1,177 35-15,-53-71 16,53 71-1,0-18-15,17 1 16,-158-54 0,141 71-1,-35-17-15,-89-36 16,142 35-16,34 0 16,-87-35-1,123 36-15,0 17 16,18-18-16,-89-17 0,89 0 15,-18 35 1,18-36-16,-71 1 16,18-35-1,53 52-15,-71-53 16,-18 1 0,71 34-16,-70-69 15,52 52 1,54 17-16,-71 1 15,52-18-15,1 18 16,17 17-16,1-17 16,-1 35-16,18-35 15,-18 0 1,1 17-16,-1-35 0,-17-35 16,-18 17-16,35 18 15,1-17-15,-1-1 16,-17-17-1,35 35-15,0 18 0,-18-18 16,18 18-16,0-1 16,0 1-16,0-36 15,-35 19 1,35-37-16,0 72 16,0-36-1,0-53-15,0 71 16,18-1-1,17-52-15,-18 88 16,-17-35 0,18 0-1,17-1-15,1 1 0,17-18 16,-1 18-16,54-36 16,-18 71-16,36-53 15,35-17 1,-124 52-16,18 1 15,70 17 1,-52 0-16,-1-36 16,36 19-1,18 17-15,35-18 0,-18 0 16,-71 18-16,-17 0 16,-18 0-16,18 0 15,-17 0 1</inkml:trace>
  <inkml:trace contextRef="#ctx0" brushRef="#br0" timeOffset="191681.18">14605 7250 0,'18'35'93,"-18"-18"-93,35 1 16,35 17-16,-34 1 16,34-1-1,-17 0-15,-35-17 16,-1-18 0,-17 18-16,18-18 31,0 17 47,-18 89-47,-106 35-15,18 0-1,35-88 1,18 0 0,-1-18-16,19-35 0,-1 18 15,0 0-15</inkml:trace>
  <inkml:trace contextRef="#ctx0" brushRef="#br0" timeOffset="201491.6855">21661 6421 0,'0'-18'47,"17"18"-47,1 0 15,17 0-15,-17 0 16,17 0-16,-17 0 16,-1 0-16,19 0 15,-1 18 1,53 334 249</inkml:trace>
  <inkml:trace contextRef="#ctx0" brushRef="#br0" timeOffset="201897.3075">21855 6756 0,'17'0'78,"36"0"-62,0-18 0,-35 18-16,35 0 15,0-18-15,-36 1 16,1 17-1,-18-18-15</inkml:trace>
  <inkml:trace contextRef="#ctx0" brushRef="#br0" timeOffset="202568.1861">22137 6544 0,'141'-106'62,"-88"106"-31,-36 0-15,36 18 0,-53 17-16,36 36 15,-36-18 17,0-18-17,0 0 1,-18-17-16,36-18 140,176 0-93</inkml:trace>
  <inkml:trace contextRef="#ctx0" brushRef="#br0" timeOffset="203928.6319">21237 6438 0,'-17'0'157,"-72"53"-142,54 0 32,35-35-31,0-1 93,71-70-62,-54 53 0,1 0-31,0 36-16,-18 17 15,0-18 1,0 35-1,0 19 1,0-72 0</inkml:trace>
  <inkml:trace contextRef="#ctx0" brushRef="#br0" timeOffset="204592.4646">21431 6473 0,'0'-17'47,"-35"17"-31,17 17-16,1 19 15,-1-36-15,18 35 16,0-17-16,0-1 31,18-17 32,17 0-48,-17 0 48,35 53-32,-53 18 0,0-36-15</inkml:trace>
  <inkml:trace contextRef="#ctx0" brushRef="#br0" timeOffset="205618.8341">20232 6421 0,'17'0'15,"1"17"1,0 1-1,-18-1 1,0 1-16,17-18 16,-17 35-1,18-17 1,0 35 0,17-53 62,53-35-63,-35-18 1,-53 35 0,18 18 77,35 88-46</inkml:trace>
  <inkml:trace contextRef="#ctx0" brushRef="#br0" timeOffset="206952.5829">15628 6632 0,'18'0'62,"-1"0"-46,19 0-1,-1 0-15,-17 0 16,17 0 0,-18 0-16,1 0 31,0 0-16,-1 0 1,1 0 15,17 0-15,-17 18 0,-18 0-1,35 17 1,-17-18-1,-1 1-15</inkml:trace>
  <inkml:trace contextRef="#ctx0" brushRef="#br0" timeOffset="210856.2123">24553 6932 0,'0'-18'110,"-53"1"15,-352-71-79,352 88-30,35 0 0,-35-18 15,18 18-31,0 0 16,-1 0-16,19 0 15,-1 0 1,0 0-1,-34 0 1,34 0-16,-17 0 16,-18 0-16,17 0 15,1 0 1,18 0-16,-19 0 16,19 0-1,-19 0-15,1 0 0,0 0 16,0 0-16,-89 0 15,54 0-15,17 18 16,17-18 0,19 0-16,-19 17 15,1-17 17,0 18-17,17 0 1,1-18-16,-1 0 15,0 35-15,-17-35 16,35 17 0,-18 1-16,-17 0 15,17-1 1,18 19-16,-17-36 16,-1 70-1,18-35-15,-35 18 16,17 18-1,1-18 1,-1-18-16,0 36 16,18-54-1,-17-17-15,17 18 16,0 0-16,0-1 16,0 1-1,-18 52-15,18-52 16,0 17-1,0 1 1,0-1-16,0-17 16,0 17-16,0 53 15,0-70 1,0 17-16,18 36 16,-18-36-1,17 0 1,-17 0-16,18 18 15,0-17 1,-18-1-16,17 0 16,-17-17-1,18-1-15,-18 1 0,35 17 16,-35 1 0,35-19-16,-35 36 15,36-18 1,-19-17-16,1 17 15,0-17 1,-18 0-16,35 17 16,-17-18-1,-1 1-15,18 35 16,-17-35 0,17 35-16,18-18 15,-35 0 1,17 0-16,1-17 15,-19-18 1,1 18-16,17 17 16,-17-35-1,-1 18-15,1-18 32,17 0-32,-17 0 15,0 35-15,-1-35 16,36 0-16,-35 0 15,52 0 1,-34 0-16,-19 0 0,36 0 16,-18 0-16,1 0 15,-1 0 1,0 0-16,0 0 16,18 0-1,-35 0 1,17 0-16,36 0 15,-53-18 1,-1 18-16,18 0 16,18-17-1,-35-1-15,35 0 16,-35 1-16,-1-1 16,36-17-16,-35 35 15,-1 0-15,19-35 16,-19 17-16,19 0 15,-1-35 1,-17 53-16,17-35 16,35-18-1,-70 35-15,18 1 16,17-54 0,-17 54-16,0-1 0,-18-35 15,52-17-15,-34 34 16,0 1-16,-18 17 15,17-35-15,1 1 16,-18 34-16,0-17 16,0-1-16,18-17 15,-18 36-15,0-36 16,0 18-16,0-1 16,0-17-16,0 0 15,0 36 1,0-36-16,0 18 15,0 17 1,0 0-16,0-35 16,-18 53-16,18-17 15,-18-36-15,1 18 16,-1 17-16,-17-35 16,0 35-16,17-17 15,-17-18-15,17 18 16,-70-71 15,70 53-15,1 0-1,-1 53 1,18-17 0,0-19-16,-18 19 15,1-1 1,17 0-1,-18 1 17</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9:12:47.314"/>
    </inkml:context>
    <inkml:brush xml:id="br0">
      <inkml:brushProperty name="width" value="0.05292" units="cm"/>
      <inkml:brushProperty name="height" value="0.05292" units="cm"/>
      <inkml:brushProperty name="color" value="#FF0000"/>
    </inkml:brush>
  </inkml:definitions>
  <inkml:trace contextRef="#ctx0" brushRef="#br0">18715 9878 0,'0'-18'172,"17"18"-172,1 0 15,0 0-15,35 18 32,0-1-1,-36 1-15,1 0-1,0-1 16,-18 19-15,0-1-16,0-17 0,0 17 16,0-18-1,0 36-15,0 53 32,0-53-32,0 35 31,0-52-31,0-1 15,0 0-15,17 0 0,18 1 16,-35-19 0,18-17-1,0 0 1,-18 18-16,17-18 62,1 0-62,17 0 16,18 0 0,-35-18-16,-1 1 15,1 34 79,0 36-78,-18-35-16,17 17 15,-17 18-15,0-18 16,0 18-16,0-35 16,0 17-1,0-17-15,0 17 0,0 18 16,0-18-1,0 1-15,0-1 16,0 0-16,0-17 16,0 17-16,0 0 15,0-17-15,0 0 16,0 17-16,0 0 16,0 18-16,0-35 15,-17 17-15,17 18 16,0 17-16,0-34 15,0 17-15,-18 35 16,18-53-16,0 0 16,0 18-16,0-17 15,0-1-15,0 0 16,0 0-16,-18 18 16,18-17-16,0-19 15,-17 1-15,17 0 16,0 17-16,0-18 15,-18 19-15,18-1 32,0-17 30,-17-18-46,17 35 46,0-17-62,-18-18 16,0 35-16,1-35 16,17 17-16,-18 1 15,0 0 1,1-18 31</inkml:trace>
  <inkml:trace contextRef="#ctx0" brushRef="#br0" timeOffset="6585.0237">15593 9666 0,'-18'0'125,"-17"18"-110,0 35-15,-18 17 16,53-52-16,-18 17 16,0 18-16,1-18 15,17-17-15,-18 17 16,0 1-16,1-1 16,-18 53-16,35-70 15,-53 52-15,53-35 16,-18 1-16,18 17 15,-18 0-15,1 0 16,-1-36 0,0 36-16,18-35 15,0 35-15,-35 0 16,18-18-16,-1 53 16,18-53-16,0-17 15,0 52-15,0-34 16,0 17-16,-35-18 15,35 18-15,0 0 16,0 17-16,0 19 16,0-37-16,0-16 15,0 17-15,0 0 16,0 17-16,0-52 16,0 17-16,0 18 15,0-35-15,0 17 16,0-17-16,0-1 15,0 18-15,0-17 16,0 17-16,0-17 16,17 0-16,19 35 15,-19-1-15,1-16 16,17 17-16,-35-36 16,18 19-1,17-1-15,-17-18 16,-1 19-16,36-1 15,-53-17-15,35-1 16,1 1-16,-19 17 16,19-17-16,-19-1 15,19 1-15,-19 0 32,1-18-17,0 0 1,-1 17-1,-17 1 1,18-18-16,-1 0 16,1 0-16,0 0 15,-1 0 1,1 0 15,0 0-31,-1 0 16,19 0-1,-19 0-15,18 0 16,-17-18-16,17 1 16,1-1-1,-19 0-15,36 1 0,-35-1 16,17 18 0,-17-35-1,17 17-15,-17 1 16,-18-1-1,17 18-15,1-18 16,0 1 0,17-1-16,-18 0 15,1 1-15,0-1 16,-1 1-16,-17-1 16,18 0-16,0-17 15,-1 17-15,-17 1 16,18-19-16,-18 1 15,0 0 1,0 17-16,0 1 16,0-19-16,0-17 15,0 36-15,0-1 16,0 1-16,0-36 16,0 35-16,0-17 15,0-1-15,0 1 16,0 17-16,0-34 15,0 34 1,0 0-16,0-17 16,0 0-16,0-1 15,0 1-15,0-18 16,0 18-16,0-18 16,0 0-16,0-17 15,0 34-15,-18-17 16,18 0-16,-17 1 15,17 16-15,-18-17 16,18 18-16,0 17 16,0-17-16,0-18 15,-35 0-15,35 18 16,0 0-16,-18 0 16,18-18-16,0 17 15,0-17-15,0 36 16,-18-36-16,18 35 15,0-17 1,-35-36-16,35 36 16,-17 0-1,17 0 1,-18 17-16,-17-53 0,35 36 31,-18 17-31,0-17 16,18 17-16,-35-17 15,17 0 1,1 0 0,-18 17-1,35 0-15,-18 18 16,0-17-16,1 17 16,-1-36-1,0 36 1,1 0-16,-19-17 15,19 17 1,-1-18 0,1 18-1,-1 0 1,0 0-16,1 0 16,-1 0-1,-17-17-15</inkml:trace>
  <inkml:trace contextRef="#ctx0" brushRef="#br0" timeOffset="8504.0452">15311 7355 0,'0'18'78,"0"17"-78,0 36 16,0-18-16,-18 35 15,0-35-15,18 17 16,0 36-16,0-53 15,0 0-15,-17-18 16,17-17-16,0 17 16,0-17-16,0 0 15</inkml:trace>
  <inkml:trace contextRef="#ctx0" brushRef="#br0" timeOffset="9304.2535">15434 7161 0,'0'-17'16,"18"-1"62,-1 18-78,-17 18 15,18-1-15,0 19 16,17 17-16,-35-36 16,0 18-16,0-17 15,0 17-15,0-17 16,0 17-16,0-17 16,0 17-16,0 1 15,0-1 1,-18-18-16,18 19 15,-35-19-15,17 19 16,1-36-16,-1 17 16,0 1-16,18 0 15</inkml:trace>
  <inkml:trace contextRef="#ctx0" brushRef="#br0" timeOffset="10825.0528">18344 7814 0,'0'18'78,"18"35"-78,-18-18 15,18 35-15,-18 36 16,17-35-16,-17-18 16,0 17-16,0-52 15,0 17-15,0 0 16,0-17-16</inkml:trace>
  <inkml:trace contextRef="#ctx0" brushRef="#br0" timeOffset="11458.1492">18256 8520 0,'18'0'78,"0"0"-78,34 0 15,19 0-15,-18 0 16,-35 0-16,52 0 16,-35 0-16,1 0 15,-19 0-15,1 0 16,-18-36 124</inkml:trace>
  <inkml:trace contextRef="#ctx0" brushRef="#br0" timeOffset="12201.5472">17974 7549 0,'0'-17'47,"0"-1"16,35 18-63,54 0 15,-19 0-15,36-17 16,35 17-16,-18 0 16,-17 0-16,0 0 15,-35 0-15,-1 0 16,-34 0-16,-1 0 16</inkml:trace>
  <inkml:trace contextRef="#ctx0" brushRef="#br0" timeOffset="17608.9921">20161 9931 0,'18'0'391,"0"0"-376,17 0-15,-18 0 16,1 0 0,0 0-16,17 0 15,-17 0 1,-1-18-16,1 18 15,17 0-15,0 0 16,-17 0 0</inkml:trace>
  <inkml:trace contextRef="#ctx0" brushRef="#br0" timeOffset="33488.9678">21925 9313 0,'-35'0'188,"17"0"-172,1 0-1,-1 0-15,0 0 110,-17 0-95,0 18 1,17 0-16,0-1 15,-34 1 1,34 0-16,0-1 16,1 1-16,17-1 15,-36 19 1,19-36 0,-1 17-16,18 1 15,0 0-15,-18 17 16,18-17-1,0-1-15,-17 1 16,17-1-16,0 1 16,0 0-1,0-1 1,0 1 0,0 0-1,0-1 1,0 1-1,0 0 1,17-18 0,-17 17-1,18-17 1,0 18 0,-1-18-16,1 17 15,17-17 1,-17 18-1,0-18 1,-1 18 0,1-18-1,-1 0 1,1 17 0,17-17-1,-17 0 1,0 0-1,17 0 32,-17 0-31,-1 0-16,1 0 16,0 0-16,-1 0 15,1 0-15,17 0 16,-17 0-1,-1 0 1,1 0 15,0 0-15,-1 0 0,19 0-1,-1 0 1,0-17-1,0 17-15,1-36 16,-19 19-16,1-1 16,0 1-1,-1-1-15,1 18 16,-18-18 0,0-17-1,0 17 1,0 1-1,0-1 1,0 0 15,-18 1-31,-17-1 32,-18 1-32,35 17 15,-17-18-15,0 0 16,17 1-1,-17-1-15,17 18 16,-35-18-16,36 1 16,-1-1-16,-17 18 15,0-35-15,-1 35 16,19-18 0,-1 18-16,0-17 15</inkml:trace>
  <inkml:trace contextRef="#ctx0" brushRef="#br0" timeOffset="35719.9975">20126 10848 0,'18'0'109,"-1"0"-78,1 18-31,0-18 32,-1 0-32,-17 17 15,18-17 1,-1 0 0</inkml:trace>
  <inkml:trace contextRef="#ctx0" brushRef="#br0" timeOffset="39864.3949">20937 10160 0,'0'-18'219,"-17"1"-172,-36 17 234,0 0-265,0 0-16,-18 0 16,1 35-16,52-35 15,-70 18-15,53-1 16,17 1-16,0-18 15,18 35 64,0-17-64,0 17 1,0-17-1,0-1 1,0 1-16,0 0 16,0-1-16,0 1 15,18 0 1,-18 17 0,18-35-16,-18 18 15,17-1 1,1 1 15,0-18-31,-18 17 31,17 1-15,1 0 0,0-18-1,-18 17-15,35-17 16,-35 18-1,18 0 1,-1-1 0,1-17-16,17 18 15,-17-18 17,-18 18-32,17-18 15,1 17 16,0-17-15,-1 0 0,19 18-1,-19-18 32,1 17-47,-1-17 16,1 0-1,0 0 1,-1 0 0,1 0 31,0 0-47,-1 0 15,1 0 1,0 0-16,-1 0 15,1 0 1,-1 0-16,1 0 16,0 0-1,17-35-15,-17 18 16,-18-1 15,17 18-31,1-18 16,-18-17-1,0 17 1,0 1 15,0-1-31,0 0 32,0 1-17,-18-18 1,1 17 15,-1 0-15,18 1-1,-18-1 1,1 18 0,-1-18-1,0 1 16,1-1-15,-1 0 0,1 1-1,-1-1 17,0 0-1,1 1 16,-1 17 0</inkml:trace>
  <inkml:trace contextRef="#ctx0" brushRef="#br0" timeOffset="53176.6435">20020 11589 0,'18'0'234,"-1"0"-202,1 0-17,0 0 16,17 0-15,-17 0-16,17 0 16,-17 0-1,-1 0-15,1 0 16,-1 0-16,1 0 16,0 0 77,-1 0-93,1 0 16,0 0 0,-1 0-16,1 0 15,17 0 1,-17 0 15,17 0 375,-17 0-406,-1 0 32,1 0-17,0 0 48</inkml:trace>
  <inkml:trace contextRef="#ctx0" brushRef="#br0" timeOffset="58032.5457">20849 11130 0,'0'53'172,"0"-18"-156,0 18-16,0-17 15,0-1 1,0-18-16,0 19 15,0-19 1,0 1 0,0 0-1,0-1-15,0 1 32,0 0-17,-17-18 79,-1 0-94,0 0 16,1-18-16,-1-35 15,0 35 1,1-35-16,17 36 15,0-36-15,0 35 16,0 1-16,0-1 16,0 0-16,0 1 15,0-1-15,0 0 32,0 1-32,0-1 15,0 0 1</inkml:trace>
  <inkml:trace contextRef="#ctx0" brushRef="#br0" timeOffset="59871.9784">20743 11130 0,'36'0'156,"-19"0"-140,1 0-16,17 0 15,-17 0 1,-1 0-16,1 0 15,0 0-15,17 0 16,-17 0-16,-1 0 16,1 0-16,17 0 15,0 35 1,-17-35-16,-18 18 16,18 0-1,-18-1 16,0 1 1,0 17-17,0-17 1,-18 0 0,-17-18-16,-36 35 15,36-35-15,0 17 16,17-17-16,-17 0 62,17 0-62,-17 0 16,17 0-16,1 0 16,-1 0-16,36 0 156,-1 0-141,19 0-15,-1 0 16,0 0-16,-17 0 16,17 0-16,18 36 15,-53-19-15,18-17 16,17 18 0,-18 0-1,19-18-15,-36 17 16,17-17-1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9:13:34.307"/>
    </inkml:context>
    <inkml:brush xml:id="br0">
      <inkml:brushProperty name="width" value="0.05292" units="cm"/>
      <inkml:brushProperty name="height" value="0.05292" units="cm"/>
      <inkml:brushProperty name="color" value="#FF0000"/>
    </inkml:brush>
  </inkml:definitions>
  <inkml:trace contextRef="#ctx0" brushRef="#br0">9648 13847 0,'36'0'156,"17"0"-140,-18 0-16,35 0 15,-17 0-15,0 0 16,0 0-16,-35 0 16,17 0-16,-17 0 15,-1 0-15,36 0 16,-35-18 0,0 18-1</inkml:trace>
  <inkml:trace contextRef="#ctx0" brushRef="#br0" timeOffset="1584.3889">8343 14817 0,'0'17'156,"35"-17"-140,18 0-16,0 0 15,0 0-15,-18 0 16,36 0-16,-18 0 16,-35 0-16,35-17 15,-18 17-15,0 0 16,0 0-1,-17 0-15,17 0 16,-17-18 0,17 18-1,-17 0 1,-1-18 0,1 18-16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9:28:34.370"/>
    </inkml:context>
    <inkml:brush xml:id="br0">
      <inkml:brushProperty name="width" value="0.05292" units="cm"/>
      <inkml:brushProperty name="height" value="0.05292" units="cm"/>
      <inkml:brushProperty name="color" value="#FF0000"/>
    </inkml:brush>
  </inkml:definitions>
  <inkml:trace contextRef="#ctx0" brushRef="#br0">15028 4392 0,'18'-18'93,"0"18"-77,-1 36-16,1-1 16,-18 18-16,35 35 15,0 71 32,-35-142-47,0 19 0,18-19 156,0-17-140,-18-53 0,0 36-16,35-54 15,36-17 17,-54 70-17,1 1 16,-1-18 1,1 35-17,17 0 1,-17 0 0,17 0-1,-35 17 1,18 1-16,0-1 15,17 19-15,-17-19 16,-18 1-16,0 35 16,0-35-1,0-1-15,0 1 16,0 17 15,0-17-31,0-1 16,0 1-1,0 0-15</inkml:trace>
  <inkml:trace contextRef="#ctx0" brushRef="#br0" timeOffset="463.432">15787 4392 0,'17'-18'16,"19"18"15,-19 0-31,19 0 16,-19 0-16,36 0 15,-35 0-15,17 0 16,18 0-16,-35 0 16,-1 0-16,1 0 15,0 0-15</inkml:trace>
  <inkml:trace contextRef="#ctx0" brushRef="#br0" timeOffset="903.5752">15981 4621 0,'-18'0'31,"18"18"-15,35-18-16,-17 0 16,53 0-16,-1 0 15,-17 0-15,0 0 16,-18 0-16,18-18 15,0 1-15,-18 17 16,-17-18-16</inkml:trace>
  <inkml:trace contextRef="#ctx0" brushRef="#br0" timeOffset="2255.2416">16686 4022 0,'0'0'0,"36"-18"0,-19 0 16,1 18-1,0 0 1,-1 0-1,1 0-15,0 0 16,17 0-16,-18 0 16,1 18-1,0-18-15,-1 18 16,1 17-16,17 0 16,-17 1-16,-18 16 15,0 1-15,0 18 16,0-18-16,0-36 15,0 72-15,-18-54 16,-17 18-16,17-18 16,-17 0-16,17 1 15,1-19-15,-1 1 16,-17 17-16,17-35 31,1 0 0,-1 0-31,0 0 16,1 0 15,-1-17-31,18-1 16,0-17-16,0-1 16,0 1-16,18-35 15,-1 17-15,19 35 16,-19-17-16,19 17 15,-19 0 17,18 18-1,-17 0-31,0 0 31,17 0-31,-35 18 16,18 17-1,-18-17-15,17 17 16,-17-17 0,0 0-16,0-1 15,0 1-15,18-1 32,0 1-17,-1-18 32,1 0-16,-1 0-15,1 0 0,0 0 15,-1 0-16,1 0-15,0 18 32,-1-18-32,1 0 15,-18 17 1,18-17 15</inkml:trace>
  <inkml:trace contextRef="#ctx0" brushRef="#br0" timeOffset="8766.7667">14993 8890 0,'53'-88'78,"-18"0"-62,18-18-16,53-18 16,-53 36-16,-18 53 15,0-18-15,-17 35 16</inkml:trace>
  <inkml:trace contextRef="#ctx0" brushRef="#br0" timeOffset="10231.5494">14993 8908 0,'-18'0'31,"1"-18"0,-1 18-31,0-18 32,18 1-32,0-1 15,0-17-15,0 0 16,0 17-16,-17 0 15,17 1-15,0-1 16,0 0-16,0 1 16,0-1-16,0 0 15,0 1 1,17 34 109,1 1-125,-18 35 16,18-35-16,17 35 15,-35-18-15,18-18 16,-1 19-16,-17-19 15,36 1-15,-36 17 16,17-17 0,-17 0-1,18-1 1,0-17 15,17 0 47,-18 0-62,19 0-16,-19 0 16,19 0-16,-1 0 15,53-35-15,-53 17 16,-17 18-16,0 0 15,17-17-15,-35-1 16</inkml:trace>
  <inkml:trace contextRef="#ctx0" brushRef="#br0" timeOffset="12288.2096">18098 10037 0,'0'35'32,"0"18"-17,-36 35-15,1-18 16,17 1-16,-35 0 15,18-1-15,35-52 16,-18 17-16,-17 18 16,0-18-16,0 1 15,17-19-15,0 18 16,-17 1-16,17-1 16,1-17-1,-1 17 1,18-17 31,-17-18 46,17-71-77</inkml:trace>
  <inkml:trace contextRef="#ctx0" brushRef="#br0" timeOffset="13031.8907">17568 10266 0,'18'0'47,"17"0"-31,-17 35-16,52 18 15,-52 0-15,53 18 16,-18-19-16,-18 1 16,35 18-16,1 17 15,-18-35-15,-18 0 16,36 0-16,-54-18 16,19-17-16,-36-1 15,53-17-15,-36 36 16,1-36-16,-18 17 15,17-17-15,1 18 16,0 0 15</inkml:trace>
  <inkml:trace contextRef="#ctx0" brushRef="#br0" timeOffset="15408.0543">17886 12524 0,'35'0'78,"36"0"-62,-18 0-16,-18 17 16,35 54-16,-17-71 15,53 70-15,-53-52 16,-18 17-16,18-35 16,-35 18-1,0-18-15,17 0 78,0 18-78</inkml:trace>
  <inkml:trace contextRef="#ctx0" brushRef="#br0" timeOffset="16519.2978">17868 12612 0,'0'-18'47,"18"36"-47,-18 17 16,0 0-16,0 18 15,0-17-15,0 16 16,0-16 0,0-19-16,0-52 171,0-18-171,35 18 16,-35 17-16,0-17 16,0 17-16,18-17 15,-1 35-15,1-35 16,0 35-16,-18-18 16,17 18-16,-17-17 15,18-1-15,0 18 16,17 0-16,-17 0 15,17 0-15,-18 0 16,19 0-16,-19 0 16,36 0-16,0 0 15,-18 0-15,1 0 16,-19 0-16,19 18 16,-1-1-16,0 1 15</inkml:trace>
  <inkml:trace contextRef="#ctx0" brushRef="#br0" timeOffset="18471.7475">19350 11677 0,'0'18'79,"0"17"-64,0 53-15,0-35 16,-18-18-16,18 18 15,-17 0-15,17 0 16,-18-18 0,0 1-16,18-1 15,0-18-15,0 1 16,0 0-16,-17 17 16,17-17-1,0 17-15,-18 0 16,18-17-1,0-1-15,0 1 16,0 0-16,0-1 31,0 1 94,-71-18-109,-17 0 0</inkml:trace>
  <inkml:trace contextRef="#ctx0" brushRef="#br0" timeOffset="19742.7502">18486 11800 0,'35'-17'31,"-18"17"-31,1 0 15,0 0-15,17 17 16,18 1 0,17 35-1,-34-53-15,-1 18 16,18 35-16,-18-36 16,36 36-16,-18-18 15,17 1-15,-34-19 16,34 36-16,-35-35 15,18 35-15,-35-36 16,17 1-16,18 0 16,-53-1-16,18-17 15,-1 36 1,1-36 140,0 0-140,-1 0-1,1 0 1</inkml:trace>
  <inkml:trace contextRef="#ctx0" brushRef="#br0" timeOffset="20856.463">20690 10178 0,'-70'0'47,"17"0"-47,-35 70 16,70-52-16,-35 52 16,0-34-16,0 34 15,-17-17-15,52 0 16,-35 0-16,0 18 15,18-1-15,-18-17 16,35-18-16,-17 36 16,18-54-16,17 19 15,-18-36-15,0 17 16,1 19-16,-1-36 125,-17-36-125,17-52 16,0 53-16</inkml:trace>
  <inkml:trace contextRef="#ctx0" brushRef="#br0" timeOffset="21392.0748">19756 10354 0,'0'0'16,"17"0"-16,1 0 0,35 18 16,-18 17-1,36 0-15,-36 18 16,53-35-16,-53 35 16,54 35-16,-1-35 15,-35 0-15,17 17 16,36-17-1,-53 0-15,18-18 0,-19 1 32,-16-19-17</inkml:trace>
  <inkml:trace contextRef="#ctx0" brushRef="#br0" timeOffset="22686.9191">18380 10319 0,'0'-18'94,"17"18"-79,19 0-15,-1 0 16,-17 0 0,-1 18-16,1-1 15,-1-17 1</inkml:trace>
  <inkml:trace contextRef="#ctx0" brushRef="#br0" timeOffset="23374.8233">18486 10160 0,'0'-18'31,"35"18"-15,-18 18-16,19-18 16,-1 18-16,0-1 15,-17-17-15,0 18 16,17 0-16,-18-1 15,1 1-15,0-18 16,-18 17-16,17-17 16,1 0-16,-18 18 15,18 0-15,-1-18 16,-17 17 0,0 1 15,0 17-16,0 1-15,0-19 16,0 19-16,0-1 16,0-18-1,-17 19-15,-1-19 16,18 1 0,-18 0-1</inkml:trace>
  <inkml:trace contextRef="#ctx0" brushRef="#br0" timeOffset="25095.8294">22296 9137 0,'17'53'62,"-17"0"-62,-35 0 16,-36 35-16,18-18 15,18-34-15,0 17 16,0-18-16,-1 0 16,19 0-1,-1-35-15,0 36 16,1-36-16,17 17 16,-18 19 77,1-36-77,-1 0-16</inkml:trace>
  <inkml:trace contextRef="#ctx0" brushRef="#br0" timeOffset="25576.3086">21361 9419 0,'0'0'16,"17"0"-16,1 0 0,17 35 15,1-35 1,-36 18-16,35-18 16,0 53-16,0-35 15,1 17-15,17 0 16,-1 18-16,19 0 15,-36-35-15,18 52 16,35-35-16,-17 18 16,17 0-16,0-17 15,-35 17-15,-17-53 16,16 17 0,-34-17-16,0 0 0,-1 0 15,19 0 63,17 0-78</inkml:trace>
  <inkml:trace contextRef="#ctx0" brushRef="#br0" timeOffset="26152.2273">23160 9984 0,'18'0'46,"-18"35"-14,-36 0-32,19 18 15,-36 0-15,17 35 16,-17-35-16,1 18 16,16-36-16,-17 36 15,18-1-15,-18-17 16,36-18-16,-19 1 15,19-1-15,17 0 16,-53 0-16,53-17 16,-18 0 62,0-18-78,1 0 15</inkml:trace>
  <inkml:trace contextRef="#ctx0" brushRef="#br0" timeOffset="26566.9123">22348 10460 0,'0'-18'16,"53"54"15,-17-19-31,17 18 15,35 54-15,-35-72 16,17 54-16,-52-54 16,35 19-16,-18-1 15,-17 0-15,-1-17 16,1 0-16,0-1 31</inkml:trace>
  <inkml:trace contextRef="#ctx0" brushRef="#br0" timeOffset="27472.3342">21978 11642 0,'18'0'47,"-18"53"-32,-36-18-15,-16 35 16,-19 19-16,-17-36 16,17-1-16,-17 1 15,0 18-15,35-36 16,18-17-16,-18-1 16,53 1-16,-18-18 15,0 35-15,1-35 16,-1 0 62,0 0-62</inkml:trace>
  <inkml:trace contextRef="#ctx0" brushRef="#br0" timeOffset="27862.7985">21167 11889 0,'0'0'16,"17"0"-16,19 0 0,-19 0 15,36 0-15,0 17 16,-18 19-16,1-19 16,17 36-16,17 0 15,-35-18-15,1-17 16,17 35-16,-36-36 16,1 19-16,-1-36 15,1 17 1,17-17-16</inkml:trace>
  <inkml:trace contextRef="#ctx0" brushRef="#br0" timeOffset="31416.3844">24059 10319 0,'0'17'94,"-35"36"-78,-35 36-16,52-54 15,-53 35-15,36 19 16,0-54-16,17 0 16,-17 18-16,17-35 15,1 17-15,-1 0 16,18-17-16,0-1 15,-18-17-15,18 18 141</inkml:trace>
  <inkml:trace contextRef="#ctx0" brushRef="#br0" timeOffset="32039.3431">23319 10513 0,'17'0'47,"36"0"-32,-35 17-15,17 1 16,18 35-16,0-18 16,35 36-16,-35-18 15,18-18-15,-19 36 16,1-36-16,-35 0 15,17-17-15,18 17 16,-35-17 0,0-1-1,-1 1 1</inkml:trace>
  <inkml:trace contextRef="#ctx0" brushRef="#br0" timeOffset="59359.7387">10601 13300 0,'53'0'625,"53"0"-625,17 53 16,1-36-16,34 1 15,36 0-15,0 17 16,-17-18-16,-54 1 15,1 0-15,-89-18 16,18 0 0,-18 17-16,-17 1 15,0-18 1</inkml:trace>
  <inkml:trace contextRef="#ctx0" brushRef="#br0" timeOffset="60839.2448">3739 13705 0,'71'18'93,"105"0"-77,-17-1-16,-18 1 16,53-18-16,159 35 15,70 1 17,-405-36-17</inkml:trace>
  <inkml:trace contextRef="#ctx0" brushRef="#br0" timeOffset="67327.0154">16245 6491 0,'18'0'16,"0"18"-16,35 17 16,-36 0-16,1-35 15,0 36-15,-18-19 16,0 1-16,0 17 16,0-17-16,0 17 15,0-17-15,0 17 16,0 0-16,0 1 15,0-19 1,-18-17-16,18 18 16,-18-18-1,18 17 110,18-17-125,-18 18 16,35-18-16,18 53 16,-18-18-16,-17 1 15,-18 34-15,18-17 16,-18-18-16,0 1 15,0-19-15,0 1 16,0-1-16,0 1 16,-18 0-16,0-18 15,-17 17-15,17-17 16,-17 0-16,18 0 16,-19 0-16,19 0 15,-1 0-15,-17 0 16,17-35-1,18 17 1,0-17-16,0 18 16,0-1-1,18 18 1,17-18-16,0 18 16,36 0-16,-36 0 15,0 0-15,1 18 16,-1 35-16,0-18 15,-17-17 1,-1-1-16,1 72 16,-18-72-16,0 1 15,0 0-15,0-1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39:27.414"/>
    </inkml:context>
    <inkml:brush xml:id="br0">
      <inkml:brushProperty name="width" value="0.05292" units="cm"/>
      <inkml:brushProperty name="height" value="0.05292" units="cm"/>
      <inkml:brushProperty name="color" value="#FF0000"/>
    </inkml:brush>
  </inkml:definitions>
  <inkml:trace contextRef="#ctx0" brushRef="#br0">6914 10566 0,'36'0'140,"-1"0"-124,0 0-16,18 0 15,0 0-15,-18 0 16,1 0-16,17 0 16,0 0-16,-1 17 15,1-17-15,0 0 16,-35 36-16,35-36 16,-18 0-16,18 0 15,0 0-15,0 0 16,17 0-16,1 0 15,35 0-15,17 0 16,-17 0-16,-35 0 16,-1 0-16,1 0 15,-54 0-15,19 0 16,-1 0-16,-17 0 16,17 0 30,35 0-30,1 0-16,0 0 16,-1 0-16,-17 0 15,18 0 1,-54 0-16,18 0 16</inkml:trace>
  <inkml:trace contextRef="#ctx0" brushRef="#br0" timeOffset="23631.9476">3881 5556 0,'17'18'156,"18"-18"-140,1 0-16,52 0 15,53 0 1,-35 0-16,-53 0 15,88 18 17,-35 17-1,-71-35-31,0 0 16,36 0-16,35 17 15,-18 1-15,-35-18 16,0 18-16,0-1 15,0 1-15,-36-18 16,1 0-16,35 0 16,-18 0-16,-17 0 15,35 0-15,-36 0 16,19 0-16,16 0 16,19 0-1,17 0-15,0 0 16,-17 0-16,-1 0 15,1 0-15,0 0 16,-18 0-16,-18 18 16,-18-18-16,1 0 15,0 0 1,-18 17 0</inkml:trace>
  <inkml:trace contextRef="#ctx0" brushRef="#br0" timeOffset="122534.6068">2522 14605 0,'18'0'32,"-36"0"77,-35 0-93,1 0-16,16 18 15,-17-1 1,0 19 0,18-1-16,0-18 15,35 19 1,-53 34-16,35-52 15,18 17-15,-17 36 16,17-36-16,-18 18 16,18 0-16,0 0 15,0-18-15,0 0 16,0-17-16,0 53 16,0-19-16,18 1 15,-1 0-15,19 0 16,-36-17-16,17-1 15,18 35-15,-35-34 16,0-19-16,18 36 16,0 0-16,-18-35 15,17 35-15,-17-18 16,0-17 0,0 17-16,0-18 15,0 1-15,0 0 16,0-1-1,0 1 17,-17-18-1,-1 0-15,0 0-1,-34 0 1,52-18-16,-18 1 15,18-1-15,0 0 32,0-17-1,0 53 63,35-1-94,-35 36 15,18-17-15,17 34 16,-17-17-16,-18 35 16,17-17-16,19-18 15,-19 0 1,-17 17-16,0-17 0,0 0 15,0 18-15,18-1 16,-18 1 0,0-1-16,0-17 15,0 18-15,0-1 16,0-17-16,0-17 16,0 16-16,0 1 15,0-17-15,0 17 16,0-18-16,18 0 15,-1-17-15,-17-1 16,0 1-16,0 0 16,0-1-16,0 1 15,18 17 1,0-17 0,-1 35-16,1-36 15,-1 19 1,-17-19-16,36 1 15,-19 17-15,1-17 16,0 0-16,-1-18 16,1 17-16,0-17 15,-1 18-15,1-1 16,-1-17 0,1 0-16,17 18 15,-35 0-15,36-18 16,-19 17-16,1 1 15,35 0 1,-35 17-16,17-17 16,-18-1-16,19 1 31</inkml:trace>
  <inkml:trace contextRef="#ctx0" brushRef="#br0" timeOffset="134255.3809">3986 14887 0,'0'-17'140,"18"17"-109,0 0-31,17 0 16,18 0 0,-35 0-16,228 0 47,-210 0 78,-19-18-110,19 18-15,-1 0 16,18 0-16,-18-18 15,0 18-15,89-35 47,-106 35 438,-1 18-470,1-1 1,-18 1 0,53-18 562,0 0-563,0 0-15,-18 0 16,18 0-16,-18 0 16,-17 0-16,-1 0 15,1 0 48,0 0-32,-1 0-15,1 0-1,-1 0 1,1 0-16,0 0 15,17 0-15,18 0 16,0 0-16,0 0 16,-18 0-16,0 0 15,-17 0-15,17 0 203,-17 18-187</inkml:trace>
  <inkml:trace contextRef="#ctx0" brushRef="#br0" timeOffset="137263.4723">6121 14905 0,'17'0'47,"19"0"-31,-19 0 62,19 0-62,-19 0-1,18 0 1,-17 0-1,17 0-15,-17 0 16,17 0 15,-17 0-15,0 0 0,-1 0-16,36 0 15,-35 0-15,17 0 16,-17 0-16,-1 0 31,19 0 172,17 0-187,35 0-16,-18 17 15,36 1-15,-35-18 16,-1 18-16,1-18 16,-18 17-16,-18-17 15,-17 0-15,-1 0 63,19 0 93,-19 0-156,1 0 16,17 0-16,-17 0 15,-1 0 1,1 0 62,17 0-62,-17 0-1,0 0-15,17 0 16,-18 0-16,36 0 16,0 0-16,-17 0 15,-19 0 1,1 0-16,-1 0 15,1 0 1,0 0 0</inkml:trace>
  <inkml:trace contextRef="#ctx0" brushRef="#br0" timeOffset="139423.1289">13000 11112 0,'0'18'63,"18"0"-32,-1 17-16,18-35 17,1 18-1,-19-1 0,1-17 16,17 0-31,195-264 15,-72 34-15,-34 89 15,-71 88 0,-36 53 0,1-17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43:33.292"/>
    </inkml:context>
    <inkml:brush xml:id="br0">
      <inkml:brushProperty name="width" value="0.05292" units="cm"/>
      <inkml:brushProperty name="height" value="0.05292" units="cm"/>
      <inkml:brushProperty name="color" value="#FF0000"/>
    </inkml:brush>
  </inkml:definitions>
  <inkml:trace contextRef="#ctx0" brushRef="#br0">4092 16051 0,'0'-17'63,"18"17"-48,17 17 1,-35 1-1,35 0-15,-17-18 47,0 0-31,-1 0-16,36 0 16,-17 0-1,-1 0-15,18 0 16,-18 0-1,18 0-15,0 0 0,-36 0 16,19 0-16,-19 0 16,19 0-16,-1-18 31,0 18-15,-17 0-16,0 0 15,17 0-15,0 0 16,-17 0-1,17 0 1,-17 0-16,-1 0 16,1 0-16,0 0 15,-1 0-15,1 0 16,17 0 0,0 0-16,18 0 15,-17 18-15,-1-1 16,0 1-16,0 0 15,-17-18-15,0 0 32</inkml:trace>
  <inkml:trace contextRef="#ctx0" brushRef="#br0" timeOffset="1600.5506">13723 14693 0,'18'0'156,"17"0"-109,159-35-31,318-388 15,-195 246 0,-246 142 1</inkml:trace>
  <inkml:trace contextRef="#ctx0" brushRef="#br0" timeOffset="15961.4176">24306 13370 0,'0'-17'110,"18"422"-32,-18-281-47,18-71-15,-18-36 15,0 19 0,-18-19 94,-70-264-78</inkml:trace>
  <inkml:trace contextRef="#ctx0" brushRef="#br0" timeOffset="17504.1624">24342 13353 0,'35'0'62,"-17"17"-46,-18 71 15,17 1-15,-17-36 15,0-1 0,0-87 94,71-247-62,-36 264-32,-17 18 94,211 230-47</inkml:trace>
  <inkml:trace contextRef="#ctx0" brushRef="#br0" timeOffset="19376.7374">24042 12894 0,'70'0'531,"-17"-53"-531,-17 35 16,-1-17-16,0 18 16,0 17-16,1-18 15,-19 18 32,19 0-47,-19 0 16,19 53-1,-36-36-15,35 1 0,-35 17 16,0 1 0,17-19-16,-17 1 15,0 0-15,0-1 16,0 1-16,0 0 16,0-1-16,0 1 15,0-1-15,0 1 16,0 0-1,-17-1-15,17 1 16,0 0 0,0-1-1,0 1-15,0 0 32</inkml:trace>
  <inkml:trace contextRef="#ctx0" brushRef="#br0" timeOffset="42385.3425">14129 5045 0,'0'-18'94,"141"106"-79,18 71 16,-106-124 1</inkml:trace>
  <inkml:trace contextRef="#ctx0" brushRef="#br0" timeOffset="43256.026">14235 5362 0,'17'36'109,"54"-1"-77,35 0-17,-71 0 16,0-35 48,142-300-48,-36 71 0,-106 212 0</inkml:trace>
  <inkml:trace contextRef="#ctx0" brushRef="#br0" timeOffset="45920.5293">17092 4692 0,'0'-18'16,"18"1"281,299-89-219,-193 71-47,-107 35-31,1 0 31,0 0-31,17 0 32,88 0-1,-34 52 0,16 1-15,1 0 15,-35-35 0,70 52 0,-71-34 1,-17-1-1,-17 0 0,52 89 0,-18 17 1,-34-53-1,-19-17 0,19-1-15,-36-34 15,17-19-31,-17 18 31,0 1-31,0-19 32,0 19-1</inkml:trace>
  <inkml:trace contextRef="#ctx0" brushRef="#br0" timeOffset="55960.4689">7691 17410 0,'88'0'219,"-18"0"-219,36 0 15,-35 0-15,17 0 16,71 0-16,-18 0 16,-35 0-1,-1 0-15,-34 0 0,-18 0 16,-35 0-1,-1 0 1,1 0 93,17 0-93,-17 0 0,-1 0-16,1 0 15,0 0-15,-1 0 16,1 0-16,0 0 16</inkml:trace>
  <inkml:trace contextRef="#ctx0" brushRef="#br0" timeOffset="58087.1605">14887 16492 0,'18'-17'31,"105"175"1,-70 1-1,-35-18 0,0-105 0,-36-72 94,-35-211-47,53 194-78,0-17 32,0 35-32,0-36 31,0 18 0,-53 71 141,-35 123-109,88-176 93,123-1-94,-105 36-30</inkml:trace>
  <inkml:trace contextRef="#ctx0" brushRef="#br0" timeOffset="62784.9852">12559 14534 0,'18'0'94,"17"0"-79,71 36 17,-36 17-1,18 35 0,-88 71 0,0-89 1,0 89-1,-53 70 0,1-52-15,-1-54 15,53 1 0,0-72 0,53-34 1,70-18-1,-70 0 0,18-35 0,-54 17 1,1 1-1,-1 17 0,-17 52-15,0 160 15,0 123 0,-35-17 1,35-124-1,0-141-31,-17 158 31,-1-105-31,18 88 31,0 124 1,0-36-1,0-141 0,0-35 0,0-71 1,0-17-17,-35-18 79,-54 0-63,-34 0 0,70 0 1,-70-53-1,87 35 0,36 1 63</inkml:trace>
  <inkml:trace contextRef="#ctx0" brushRef="#br0" timeOffset="205607.817">24059 17022 0,'53'0'172,"688"0"-94</inkml:trace>
  <inkml:trace contextRef="#ctx0" brushRef="#br0" timeOffset="223743.6862">24836 12929 0,'-18'-17'0,"-35"-124"78,18 105-47,-18 1 0,-18 0-15,18 17 15,53 0-31,-70 1 31,35-18-31,-71 17 32,-35 0-1,70 1 0,53 17-31,-17 0 31,17 0-31,-34 0 32,-54 0-1,35 0 0,-17 53-15,53-36 15,-18 18 0,17-17-31,19 17 32,17 1-32,-53 52 31,18 18 0,-1-53 0,36 0-31,-35 17 32,35-35-32,0 54 31,-18 16 0,18-52-15,0 0 15,18 35 0,0-35 0,17 18 1,18-18-1,0 0 0,17 0 0,19 0 1,-37-18-1,54 0-15,159 0 15,0 1 0,-195-36 0,1 0 1,52-36-1,-35 1 0,-35-18 0,-18-35 1,18-88-1,-35 70 0,0 70-31,17-87 16,-35 88-1,0-53 1,0-54 15,-71-16 0,36 87 1,-124-52-1,106 105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45:01.630"/>
    </inkml:context>
    <inkml:brush xml:id="br0">
      <inkml:brushProperty name="width" value="0.05292" units="cm"/>
      <inkml:brushProperty name="height" value="0.05292" units="cm"/>
      <inkml:brushProperty name="color" value="#FF0000"/>
    </inkml:brush>
  </inkml:definitions>
  <inkml:trace contextRef="#ctx0" brushRef="#br0">19156 1588 0,'35'0'172,"0"0"-156,54 0-16,-19 0 15,-17 0 1,35 17-16,-70 1 16,105 17-1,-123-17 16,18-18 1,0 0-32,17 35 15,0 0 1,-17-35-16,-18 18 16,0 0-16,35-1 15,-35 18-15,0-17 16,18-18-16,-18 18 15,0-1 1,17 19-16,-17-19 0,0 36 16,0-35-1,0 35-15,0 0 16,0-18-16,0 18 16,0-18-16,0-17 15,0-1-15,0 19 16,0-1 15,-17 0-31,-1 1 16,0-19-16,18 18 15,-17-17-15,-18 17 16,35-17 0,-18 0 15,-17-1-31,35 1 15,-36 17-15,19-35 16,-1 18-16,-35-1 16,53 1-1,-35 0-15,17-18 16,1 17 46,-1-17-62,0 0 16,-17 0 0,17-17-16,1-19 15,-18 36-15,17-17 16,-53-18 0,71 17-1,-35 0-15,17 18 0,-17 0 31,35-17-31,-18 17 16,18-18-16,-17 0 16,-1 18-16,1-17 15,-1-1-15,0 0 16,-17-17 0,35 18-1,-35-36-15,17 17 16,18 19-16,0-1 15,0 0-15,0 1 16,0-1-16,-18-17 16,18 17-16,0-17 15,0 0 1,0-1-16,0 1 16,0 17-1,0-34-15,0 34 16,0-17-16,0 17 15,0-17 1,0 17-16,18-17 16,0 17-1,-18 1 17,17-1 93,1 18-110,17-18-15,-17 1 16,17-1-1,-35 0 1,18 18 0</inkml:trace>
  <inkml:trace contextRef="#ctx0" brushRef="#br0" timeOffset="2111.4855">19068 1464 0,'0'-18'94,"0"-17"-94,53 17 16,52 18-16,-16-35 15,-19 18-15,-17-1 16,-18 0-16,-17 18 16,0 0-1,17 0 1,-17 0-16,17 0 15,0 0-15,18 18 16,-35 0-16,35 17 16,-1-18-16,-16 19 15,17-1-15,-18 0 16,-17-17-16,17 17 16,0-17-16,0 0 15,1 34 1,-19-52-1,36 71-15,-35-36 0,35 18 16,-36 0 0,36 0-16,-53-35 15,18 17-15,0 0 16,-1-17-16,1 35 16,0-18-16,-18 0 15,0 36-15,0-54 16,17 36-16,-17 18 15,18-36-15,-18 18 16,0 0-16,17-18 16,-17-17-16,0 17 15,0 1-15,0-1 16,0 0-16,0 0 16,0 18-16,0-17 15,-35-1-15,35 0 16,-17-17-16,-1 17 15,18-17-15,-35-1 16,-1 19-16,1-1 16,0 0-16,0 0 15,17-35-15,0 36 16,-17-36-16,17 0 94,1 17-94,-19-17 15,19 0-15,-54 0 16,-52 0-16,70 0 16,0 0-16,-18 0 15,-34 0-15,-1 0 16,53 0-16,-18 0 15,36 0-15,0 0 16,17 0-16,-17 0 16,-1 0-16,1 0 15,0 0 1,0-17-16,35-1 16,-36 0-16,19 1 15,-1-1 1,-17 1-16,17-19 15,-17 19-15,17-19 16,1 36-16,-36-35 16,35-35-1,-17 34 1,35 19-16,-18-19 16,0 36-16,18-17 15,-35-19-15,35 19 16,-17-19-16,-19-16 15,36-1-15,0 17 16,0-17-16,-17 1 16,17 34-16,0-35 15,0 35-15,0-17 16,0-18-16,0 35 16,0-17-16,0 18 15,0-36-15,0 17 16,0-34-16,0 35 15,17-1 1,-17-34 0,18 34-16,-18 1 15,0 0-15,53-18 16,-36 18 0,19-18-16,-19 18 15,36-1 1,-53 1-16,18 17 15,17-17-15,-17 17 47,0 1-47,-1-1 16,1 0 0,17 18-16,0-17 15,1 17 1,-36-18-16,17 18 15,1 0 1,0 0 15,-1 0-15,1 0-16,-1 0 47,1 0-16,0 0-15</inkml:trace>
  <inkml:trace contextRef="#ctx0" brushRef="#br0" timeOffset="2966.5685">19914 1464 0,'18'0'32,"-18"35"-1,0 18-31,0-17 16,0-19-1,-18 18-15,1 1 16,-54 17-1,53-36-15,-34 36 16,34-18-16,0-17 16,1 17-16,-1-35 15,18 18 1,0 0 0</inkml:trace>
  <inkml:trace contextRef="#ctx0" brushRef="#br0" timeOffset="3998.1371">20549 2222 0,'0'0'0,"-17"18"31,-19 0 32,1-18-63,-35 0 16,17 17-16,-18-17 15,-35 18-15,36 17 16,17-17-16,0 0 15,35-18-15,1 0 16,-19 0-16,1 35 16</inkml:trace>
  <inkml:trace contextRef="#ctx0" brushRef="#br0" timeOffset="4967.2406">19209 2575 0,'0'18'47,"0"17"-32,-18 18-15,0-18 16,18 1-16,-17-19 16,-18 19-16,17-1 15,-17 0-15,17 0 16,0 1-16,-17-1 15,35-17 17,-18-1-32,1 1 31</inkml:trace>
  <inkml:trace contextRef="#ctx0" brushRef="#br0" timeOffset="5823.0936">19015 2240 0,'0'-18'78,"0"-17"-62,-36 18-16,1-1 16,0 18-16,-18-35 15,-35-1-15,-18 1 16,88 17 0,1 18-16,-19-17 15,19 17-15,-1 0 16,0-18 46</inkml:trace>
  <inkml:trace contextRef="#ctx0" brushRef="#br0" timeOffset="7159.1131">19068 1429 0,'-18'0'125,"18"17"-125,0 19 15,35-1 1,-35-17-16,18-1 16,0 19 77,-18-19-93,17 1 16,-17-1-16,18-17 31</inkml:trace>
  <inkml:trace contextRef="#ctx0" brushRef="#br0" timeOffset="8535.6248">19667 776 0,'18'0'93,"-18"18"-77,0-1 0,0 19-16,0-19 15,0 1 1,0 0-16,0-1 15,18-17 1,-18 18 0,17-1-16,1 1 31,0-18-15,-1 0 30,18 0 17,-17 0-63,0 0 16,-1 0-1,1 0-15,0-18 16,-18-17 15,0 18-15,0-19 15,0 19 0,0-19 0,0 19-15,-18 17 0,0-18-1,1 0 110,-1 18-47,-17-17-62</inkml:trace>
  <inkml:trace contextRef="#ctx0" brushRef="#br0" timeOffset="9455.3362">20443 1570 0,'0'18'125,"0"17"-109,0 0-16,0 0 15,0 1 1,18-19-16,-18 1 16</inkml:trace>
  <inkml:trace contextRef="#ctx0" brushRef="#br0" timeOffset="13255.6896">19667 2681 0,'18'18'109,"-18"-1"-93,35 1-16,-17 53 16,0-71-16,-1 17 15,1 19-15,-1-1 16,19 0-1,-19 0 1,1 1 0,0-36-16,-18 17 15,17 1-15,1-18 16,-18 18 0,18-18-16,-18 17 31,17 1-31,-17-1 31,18-17-15,-1 0-1,-17 18 1,18-18 0</inkml:trace>
  <inkml:trace contextRef="#ctx0" brushRef="#br0" timeOffset="14727.7358">20867 2822 0,'17'0'203,"1"0"-187,0 18-16,-18 0 16,17-1-1,1-17 1,-18 35-1,0 1-15,0-19 16,0 19-16,0-1 16,-35 0-16,-1 0 15,1-17 1,18 0-16,-1-18 16,18 17-16,-18-17 15,1 0 16,-1 0 48,18-17-64,0-1 1,0 0-16,18 1 15,-1 17-15,19 0 16,-19 0-16,1 0 16,-1 0-16,19 0 15,-19 0 1,1 0 0,0 0-16,-1 0 31,1 0 31,0 0-46,-1 0-16,18-18 16</inkml:trace>
  <inkml:trace contextRef="#ctx0" brushRef="#br0" timeOffset="16000.037">19438 3387 0,'0'-18'109,"18"18"-109,-1 0 16,19 0-16,-19 0 16,19 18-16,16-18 15,-34 35-15,0-35 16,-1 18-16,-17-1 15,18 1 1,0-1-16,-18 19 16,0-19-1,-18 1 1,0 0 0,18-1 124,18 1-109,0 0-15,-18-1 15,0 19-31,0-19 16,-18 18 0,-53-17-1,1 0-15,-54-1 16,19-17-16,34 36 15,18-36-15,35 0 16,1 0 47,-1 0-48,1 0 1</inkml:trace>
  <inkml:trace contextRef="#ctx0" brushRef="#br0" timeOffset="17063.8923">18486 2752 0,'17'0'47,"-17"17"-31,0 36-16,-17-35 16,-1 35-16,0-53 15,18 35-15,0-17 141,36-18-126,16 0-15,-16-18 16,34 18-16,-34 0 16,-1 0-16,0 0 15,-35-18 63,0 1-62,0-1 15</inkml:trace>
  <inkml:trace contextRef="#ctx0" brushRef="#br0" timeOffset="17598.578">18715 2822 0,'0'53'62,"0"0"-62,0-18 16,0 1-16,0-19 15,0 19 1,0-19-16,0 1 31</inkml:trace>
  <inkml:trace contextRef="#ctx0" brushRef="#br0" timeOffset="18519.7313">18397 1429 0,'0'17'140,"0"19"-124,0-19 0,0 1-1,0 0-15,0-1 16,18-17 15,-18 18 32,18-18-63,-1 0 15,1 0 1,-18 18-16,18-1 16,-18 1 62,0-1-78,0 1 15,0 17 1,-18-17-16,0 0 0,1-18 16,-1 0-1,0 0 1,1 0-16,-19 0 15,19 0-15</inkml:trace>
  <inkml:trace contextRef="#ctx0" brushRef="#br0" timeOffset="19023.3794">18397 1482 0,'0'-36'109,"36"-17"-93,52 36-16,-35-36 15,0 18-15,0 35 16</inkml:trace>
  <inkml:trace contextRef="#ctx0" brushRef="#br0" timeOffset="22950.511">19985 882 0,'35'0'78,"18"0"-62,53-35-16,70-1 15,-17 19-15,17-1 16,1-35 0,-36 53-16,-35-17 15,17-1-15,-52 18 16,-36-18-16,18 18 16</inkml:trace>
  <inkml:trace contextRef="#ctx0" brushRef="#br0" timeOffset="24311.3521">19985 864 0,'0'-17'16,"17"-1"0,-17 0-16,36 1 15,17-36-15,-18 18 16,18-1-16,0-17 16,-18 36-16,18 17 15,-53-18-15,18 18 16,-18 35 93,-18-35-93,-17 53-16,17-17 15,-35-1-15,36 0 16,-1-35-16,0 18 16,18-1-16,-17-17 15,-1 18 1,18 0-16,0-1 47,0 1-32,0 0-15,0-1 63,18 18-47,70 1-1,18-1-15,-36-17 16,18-1-16,-17 1 15,-36-18-15,1 35 16,-1-35-16,-18 0 16,19 18-16,-19 0 125</inkml:trace>
  <inkml:trace contextRef="#ctx0" brushRef="#br0" timeOffset="25423.5285">21855 970 0,'0'-18'0,"0"-17"16,0 0-16,0-18 15,-18 0-15,18 0 16,0 18-16,0-18 16,0 0-1,18 0 1,-18 36 0,0-1-16,0 36 93,0 17-93,-18 53 16,-17 53-16,17-17 16,-35 17-16,18-18 15,0 36-15,17-89 16,18 1-16,0-53 15,0 17-15,0 0 16,0-17-16,0 0 16,18-1-16,-1-17 47,1 0-32,-1 0-15,1 0 16,17 0-16,18-17 15,-17-19 1,-36 19-16,35-19 16,-35 19-16,0-19 15,0 19 17,0-1-32,0 0 15,-35-17 1,17 35-1,0-17 17,1 17 46,17-36-63,17 19 1,19-36-16,34 35 16,18 0-16,-52-17 15,-1 18-15,0 17 16,-17 0 0,-1 0-16</inkml:trace>
  <inkml:trace contextRef="#ctx0" brushRef="#br0" timeOffset="26271.8746">22701 388 0,'0'18'62,"0"70"-46,0 0-16,-17 36 15,-1 17-15,0 0 16,-35 18-16,36-89 16,17 36-16,-18-53 15,0 0 1,-17 17-16,0 36 15,35-88-15,0 35 16,0-18-16,0 0 16,0-17-1,0-71 63</inkml:trace>
  <inkml:trace contextRef="#ctx0" brushRef="#br0" timeOffset="27518.5598">23019 706 0,'17'0'47,"-17"17"-31,0 36 0,0-35-1,0 35-15,0 17 16,0-17-16,0 18 15,0-54-15,0 54 16,0-18-16,0 17 16,-17-17-16,-1-35 15,18-36 95,0-35-110,0 0 15,0 1-15,0 34 16,0-35-16,0 18 16,0-1-16,18-17 15,-18 18-15,0 0 16,0 17-16,17-17 15,-17 17 1,18-17 0,0 17-1,-1 18 48,1 0-48,0 0 1,-1 0-16,1 0 16,0 0-1,-1 0-15,1 0 16,-1 18 0,-17 0-16,0 17 15,0 0 1,0-17-16,0 17 15,0-17-15,-35 70 16,18-88-16,-1 35 16,-17-17-16,17-18 15,0 18 110,54 35-109,-1-53 0,18 52-16,-18-34 15,0-18-15,1 18 16,-19-18-16,1 0 15,0 17-15</inkml:trace>
  <inkml:trace contextRef="#ctx0" brushRef="#br0" timeOffset="54055.118">16175 6579 0,'-124'0'265,"-1005"-106"-202,583 18-48,211 35 17,-4199 0-17,8203 53 16,-3898 0-15,88 0-16,-71 0 16,89 0-16,-89 0 31,89 0-15,105 0-1,18 53 95,0 18-95,0 52-15,0-34 16,0 34-16,0 1 15,0-36-15,0 70 16,53-34-16,-36-36 16,36 36-16,-35-1 15,17-17-15,18 70 16,-35-105-16,-1 35 16,36 17-16,212 918 62,-177-777-31,-70-193-31,-1 158 16,19-105 0,-1 87-1,18 178 1,-4110-195 15,8149 52-15,-4092-16-1,0 123 17,0 17-17,-4092-158 1,8131 17 15,-4056-88-15,-19-53-1,36-52-15,0 16 32,0-16-32,-17 70 15,-1 52 16,-4074-105-15,8166 18 0,-4074 35 15,-4074-36-15,8148 18-1,-4074-17 16,0-36-31,0 18 16,-17-18 0,17-17-1,0 0 1,0-1 0,-18 54 15,18-36 0,0-17 32,18-1 46,194 107-47,-89-54-30,-17-17-17,-36-17 1,-52-19 15,53 1-15,17 0-1,18 17 17,-71-35-17,-18 0 95</inkml:trace>
  <inkml:trace contextRef="#ctx0" brushRef="#br0" timeOffset="80463.7271">16228 8714 0,'-36'0'141,"-52"0"-63,18 0-62,-1 0-16,-35 0 31,36 0-31,-71 0 16,0 0 15,52 0-15,1 0-1,-53 0 16,88 0-15,-70 0 0,17 17 15,71-17-31,-18 0 16,17 0-16,-52 36 15,-35-1 16,-1 0-15,36-17 15,53-1-15,17-17 140,-35 265-78,36-177-62,17-53 0,0-17-16,0 17 31,0 18-31,0 0 15,0 53 1,0 0 15,0 0-15,0-18 0,0-18 15,0 89-16,-4075-35 17,8150-54-17,-4075 18 1,-18 36 15,18-54-15,0 36-1,0-35 17,-4075-1-17,8150 1 1,-8150-18 15,8150-18-15,-4075 0 15,0 1-15,0-1-1,0 53 17,0 0-17,-4075-52 1,8150 52 15,-4075 0-15,0-17 15,0-19-15,0-16-1,0-19 16,0 1 48,35 35-48,1-35 0,-1 17-15,-18-17-1,1-18 17,0 17-17,17 18 1,-17-17 15,17 0-15,35 52-1,36-17 17,88 18-17,89-1 1,-195-70 15,88 0-15,-158 0-1,17 0 17,-17 0-1,17 0-31,124 0 31,-1 0-15,-69 0-1,-36 0 17,-36 0 30,36 0-31</inkml:trace>
  <inkml:trace contextRef="#ctx0" brushRef="#br0" timeOffset="92982.4547">20249 13741 0,'18'0'94,"0"0"-63,-4022 0-15,8131 0-1,-8113 0 17,8166-53-17,-4056-18 1,34-35 15,-52 1-15,-35 52-1,-18 17 17,-18-34-17,0 17 1,1-18 15,-19 1-15,-17 35 15,0-18-15,0 0-1,0 35 17,0 0-17,0 1 1,-35-1 15,-18-17-15,18 35-1,-18 0 1,0-18 0,53 1-16,-71-1 15,-17 18 16,35-18-15,-70 1 0,70 17 15,35 0-31,-17 0 16,0 0-16,-54 0 15,-16 0 16,34 0-15,1 17 15,34 1-15,1 0 0,0 17 15,-36 71-16,18-18 1,36 18 15,-1-18-15,18-35 0,0 35 15,0-35-16,-4075-18 1,8150 0 15</inkml:trace>
  <inkml:trace contextRef="#ctx0" brushRef="#br0" timeOffset="98255.4597">23125 7920 0,'0'-18'16,"35"18"31,0 0-16,-17 0-15,17 53-1,-35 18 17,0 70-17,0-53 1,-70 18 15,52-36-15,18-52 62,18-18-47,34 0 0,-34 0 63,0 282-31,-71-194-32,35-35-16,1-53 17,-1 0 46</inkml:trace>
  <inkml:trace contextRef="#ctx0" brushRef="#br0" timeOffset="99551.0542">23954 8184 0,'0'36'63,"-36"34"-32,-34 18-16,-1 1 17,36-72-17,17-17 95,1-35-63,17-18-16,0 35-16,0 1 17,17-18-17,1 17 1,0 18 15,17 0-15,-18 0 15,19 0-15,17 0-1,-36 18 1,54 17 15,-4110 0-15,8131-17 15</inkml:trace>
  <inkml:trace contextRef="#ctx0" brushRef="#br0" timeOffset="127046.0594">19738 10301 0,'35'-18'62,"-17"18"-46,17 0 0,18 0-1,0 0-15,17 0 31,-34 0-31,34 0 16,-17 0 15,0 18-15,88-18 0,-3792 0 15,8096 0-16,-3951 35 1,-247-17 15,-177-18-15,-34 0 62,264 71-31,-248-71-31,-34 17 30,70 230-14,-35-18-17,35 124 1,-70-141 15,0-89-15,-18 1-1,-4040 35 17,8115-36-17,-4075 18 17,35-53-17,-4092 1 1,8132-37 15,-4075 72-15,53 88 15,-53-107-15,0 54-1,0-35 16,0-36-15,0 0 0,0-35 15,0-18-31,0 18 16,0-35-1,-4075-1 16,8132 19 110,-5115 34-78,934-52-48</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47:49.677"/>
    </inkml:context>
    <inkml:brush xml:id="br0">
      <inkml:brushProperty name="width" value="0.05292" units="cm"/>
      <inkml:brushProperty name="height" value="0.05292" units="cm"/>
      <inkml:brushProperty name="color" value="#FF0000"/>
    </inkml:brush>
  </inkml:definitions>
  <inkml:trace contextRef="#ctx0" brushRef="#br0">10689 5151 0,'18'0'281,"17"0"-266,-17 0 1,-1 0-16,1 0 16,17 0 15,36 0 0,-54 0-15,54 0-1,52-18 32,-70 18-47,-53-18 16,53 18 0,-35 0-16,0 0 15,17 0-15,0 0 16,-17 0-1,17 0-15,-17 0 16,17 0-16,-17 0 16,-1 0-1,19 0 1,-19 0-16,54 18 16,-18-18-1,0 18-15,-36-18 16,36 17-16,-18-17 15,1 0-15,-19 18 16,1-18 0,0 0-16,-1 0 31,1 0 16,0 17 78</inkml:trace>
  <inkml:trace contextRef="#ctx0" brushRef="#br0" timeOffset="15638.5839">21925 10724 0,'0'-17'422,"265"17"-360,-107 0-46,-87 0-1,-53 0 17,17 0-17,-17 0 1,17 0 15,-18 0-15,36 0 15,53 0-15,-53 0-1,0 0 17,-35 0-17,17 0 95,212-18-32,-212 1-63,-17 17 157,141-36-109,-124 19 77,0 17-77,-17 0 93</inkml:trace>
  <inkml:trace contextRef="#ctx0" brushRef="#br0" timeOffset="27215.3721">20655 11853 0,'18'0'296,"1322"0"-233,-1163 0-47,-142 0 15,0 0-16,-4056 0 17,4250 0-17,88 0 1,3970 0 15,-4217 0-31,124 0 16,-123 0-16,-1 0 31,-34 0-15,-1 0-1,18 0 17,-18 0-17,36-35 1,-1 35 15,18 0-15,-52 0 15,-4058 0-15,8114 0-1</inkml:trace>
  <inkml:trace contextRef="#ctx0" brushRef="#br0" timeOffset="35662.3382">13317 8290 0,'0'-17'32,"194"-107"-1,-105 107 0,52-19-15,53 19-1,-88-1 17,52 18-17,72 0 1,-107 0 15,89 0-15,35 0 15,-4075 0-15,8238 0-1,-4075 0 16,-123 0-15,123 0 0,18 0 15,-4234 0-15,8291 0 15,-4005-35-16,-140 17 1,-4004 0 15,8236 18-15,-8289 0 0,8219 0 15,-4180 0-16,-123 0 1,17 0 15,53 0-15,-53 0 15,177 0-15,228 0-1,-228 0 17,-195 18-17,-105 0 157,-18 88-109,0-54-32,0-16-15,0-19 46</inkml:trace>
  <inkml:trace contextRef="#ctx0" brushRef="#br0" timeOffset="39486.1166">13300 9754 0,'0'18'0,"0"299"63,0-105-32,0-124-15,0-52 15,-18-36 47,-17-247-47</inkml:trace>
  <inkml:trace contextRef="#ctx0" brushRef="#br0" timeOffset="40407.6642">13264 9754 0,'18'0'63,"-18"53"-48,-53 0 16,0 18-15,-35 52 0,-4022-105 15,8185-36 78,-3864-299-31,-175 281-62,-19 36 15,19-17-15,-19 17 15,19 0-15,-1 35-1,0 36 17,-17 17-17,-1-53 1</inkml:trace>
  <inkml:trace contextRef="#ctx0" brushRef="#br0" timeOffset="54860.7402">18591 15134 0,'18'0'16,"53"106"46,-36 35-46,-18 53 0,-17-106 15,0-17-15,0-53-1,-17-18 110,-36-177-94</inkml:trace>
  <inkml:trace contextRef="#ctx0" brushRef="#br0" timeOffset="55711.506">18627 15240 0,'-141'229'78,"70"-123"-62,53-71 15,1-70 63,52-212-32,-17 230-30,-1 17-1,1 0-16,52 35 1,1 18 0,-71-36-16,71 36 15,-54-35 1,1 35 0,35 17-1,-53-52 16,17-18-15</inkml:trace>
  <inkml:trace contextRef="#ctx0" brushRef="#br0" timeOffset="63847.4241">21272 16969 0,'0'-18'47,"36"0"0,70 18-47,17 18 15,1-18 1,17 0-16,-35 0 16,70 0-16,-17 0 15,-36 0-15,18 0 16,-88 0-16,18 0 15,-36 0-15,0 0 16,-17 0-16,0 0 16,17 0-16,0 0 15,0 0 1,1 0-16,34 0 16,-52 0-16,17 0 15,18 0-15,-35 0 16,35 0-16,-18 0 15,18 0-15,-18 0 16,-17 0-16,-1 0 16,19 0-16,-19 0 15,1 0 1,0 0 0,-1 0-1,1 0 1,-1 0-1,1 0 1,0 0-16,-1 0 31</inkml:trace>
  <inkml:trace contextRef="#ctx0" brushRef="#br0" timeOffset="161007.4275">21519 17057 0,'71'0'78,"105"0"-62,1 0-16,-1 0 0,18 0 16,-17 0-1,17 0-15,-36 0 16,-17 0-16,1 0 16,-37 0-16,-69 0 15</inkml:trace>
  <inkml:trace contextRef="#ctx0" brushRef="#br0" timeOffset="162582.3646">12735 14640 0,'18'0'78,"-18"36"-63,53 175 1,-36 54 0,-17 70 15,0-212-15,0-105-1</inkml:trace>
  <inkml:trace contextRef="#ctx0" brushRef="#br0" timeOffset="163775.0191">12735 14587 0,'-35'0'78,"17"53"-63,-87 106 1,34-53 15,53-89-15,18-34 109,265-406-63,-195 370-46,-52 35 15,0 18-15,17 0 15,36 35-15,-18 1-1,-18 16 17,-18-52-17,-17 18 1</inkml:trace>
  <inkml:trace contextRef="#ctx0" brushRef="#br0" timeOffset="164945.8798">12912 16404 0,'176'-35'78,"-17"-142"-62,70-122 15,-158 175-15,-71 107-1,0 69 63,-18 195-46,-53 0-17,54-123-15,-36 105 16,35-141-1,18 36 1,0-1 0,0-105 15,0 0-15,36-18 30,-19 0-30,1 0-16,-1-36 16,1 19-16,-18-19 15,0 1-15,18 0 16,-18-18-16,0 18 16,-177-107 62,160 125 15,528-212-14</inkml:trace>
  <inkml:trace contextRef="#ctx0" brushRef="#br0" timeOffset="168480.4337">23125 14376 0,'35'0'31,"71"35"0,-18 36-15,18 34 15,35 125-15,-71-89-1,54 53 16,-36 17-15,-53-158 0,-17 124 15,0-1-15,-18-70-1,0 106 16,-18-18-15,-35-88 15,-35 52-15,-71 1 0,53-71 15,-35 0-16,-159 36 1,124-89 15,-124 53-15,212-17-16,17-36 16,-35 0-16,1-17 15,52 0-15,-71 35 16,36-36-16,-18 19 15,-70 16 1,88-34-16,-36 17 16,1 1-16,-1-19 15,-52 1-15,35 17 16,0-17-16,0 0 16,17-18-16,-17 0 15,35 17-15,-17 18 16,34-35-16,-16 0 15,16 0-15,-52 0 16,0 0-16,-18 0 16,-52 0-16,17 0 15,-89 0-15,-16 0 16,140 0-16,-53 0 16,1 0-16,-1 0 15,53 0-15,18 0 16,53 0-16,-36 0 15,1 0-15,52 0 16,-17 0-16,-18 0 16,-52 0-16,34 0 15,-70 0-15,35 0 16,-35 0-16,18 0 16,-18-17-16,0-1 15,0-35 1,17 36-16,-17-19 15,0 1-15,0-18 16,53 18-16,-18-18 16,18 0-16,18 0 15,-1 18-15,36 17 16,-53-52-16,53 52 16,-18 0-16,0-35 15,18 18-15,-18-18 16,36 36-16,-36-36 15,53 35-15,-53 0 16,-17 1-16,34-36 16,1 53-16,0-18 15,-512-141 48,459 36-32,106 105-31,-53-52 0,35 52 16,-18-52-1,36 34-15,0 1 16,-36-18-16,53 35 16,-34-70-16,16 35 15,-17-17-15,18-54 16,-18 54-16,36-36 15,-36 0-15,35 36 16,0 17-16,1-36 16,-1 37-16,18 34 15,0-53-15,0 36 16,0 0-16,0-18 16,0 0-16,0-18 15,0-17-15,0 71 16,18-19-16,-1 1 15,1 17-15,0 1 16,-18-36 0,17 35-16,1 1 15,0-1 1,17 0 0,-18 18-16,19-17 15,-1 17-15,53-36 16,-53 19-1,18 17-15,-17-18 16,-1 18-16,-17 0 16,35 0-16,-1 0 15,-34 0-15,35-35 16,-35 35-16,17 0 16,-17 0-16,17-18 15,0 18-15,18 0 16,18 0-16,-18-17 15,17 17-15,18-36 16,-35 19-16,-35 17 16,35 0-16,-18 0 15,-17 0-15,-1 0 32,1-18 139,17 0-155</inkml:trace>
  <inkml:trace contextRef="#ctx0" brushRef="#br0" timeOffset="169135.6254">12224 14058 0,'0'-17'47,"53"34"-47,35 36 15,-71-53-15,36 18 16,18 52 47,-71-52-63,35 17 15,-35 18-15,0 0 31,-35 88-15,-36-53 0,18 18 15</inkml:trace>
  <inkml:trace contextRef="#ctx0" brushRef="#br0" timeOffset="185551.3916">17163 14764 0,'0'17'31,"0"442"16,0-141-31,0-160-1,17-87 17,-17-142 93</inkml:trace>
  <inkml:trace contextRef="#ctx0" brushRef="#br0" timeOffset="186430.5788">17092 14817 0,'18'0'63,"-36"105"-32,-70 54-15,35-71-1,53-140 95,459-319-48,-407 371-31,-16 18-15,34 88 15,-17 105-15,0-87 0,-35-54 15,-4075-52-16</inkml:trace>
  <inkml:trace contextRef="#ctx0" brushRef="#br0" timeOffset="187528.4009">17216 16510 0,'52'-53'78,"37"-88"-63,16-53 1,-105 176 15,0 36 47,-35 211-62,-53 89 15,88-54-15,0-158 0,0-53 15,18-18-16,-1-17 17,1-18-1,17 0-15,-17-18-1,-1-17 1,-17 17-16,0-17 15,0 18-15,0-36 16,0 0 0,-35 35-16,35 0 15,-17 18 1,69-17 109,72-18-109,17-36-16,194-17 62</inkml:trace>
  <inkml:trace contextRef="#ctx0" brushRef="#br0" timeOffset="209068.0309">17604 13723 0,'0'18'31,"-36"88"0,1-54-31,-36 72 31,54-89-31,-36 71 16,0 0 15,35-71-15,18-17 140,-17-1-93,-1 1-32,0-18-15,1-18-16,-1-34 0</inkml:trace>
  <inkml:trace contextRef="#ctx0" brushRef="#br0" timeOffset="209733.2213">17233 14023 0,'71'-18'78,"-18"54"-62,35 52 15,0 18-15,-35-36-1,-18-35 16,-17-17-15,0 0 0,-1 17 15,1-35-15,-1 18 15</inkml:trace>
  <inkml:trace contextRef="#ctx0" brushRef="#br0" timeOffset="210650.2875">18697 14693 0,'0'-17'15,"71"228"48,-1 89-47,-34-106-1,-36-88 1,53 123-1,-53-176-15,0-35 16,-18-18 109</inkml:trace>
  <inkml:trace contextRef="#ctx0" brushRef="#br0" timeOffset="211542.4919">18662 14570 0,'0'17'63,"0"54"-48,-71 35 16,1 70-15,35-123 0,35-18 46,0-70-15,88-88-31,141-54-1,-4180 89 17,8043 70-17,-4057 18 32,36 36-16,70 122-15,-4092-69 0,8026-72-1,-4040 36 1</inkml:trace>
  <inkml:trace contextRef="#ctx0" brushRef="#br0" timeOffset="212694.717">19685 15540 0,'18'0'93,"35"0"-77,141-229 0,-142 140 15,-4108 72-16,8130 52 48,-4074 88-47,0 142-1,-53 35 16,0-177-15,-4021-17 0,8148-53 15,-4056-53 0,0 0-15,-1 0-1,1 0 1,-18-35 15,0-18-15,-35 18 0,-4040 17 15,8114 18-16,-4056-18 64,34 1-48,1-1-16,88-35 1,-71 36 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49:12.653"/>
    </inkml:context>
    <inkml:brush xml:id="br0">
      <inkml:brushProperty name="width" value="0.05292" units="cm"/>
      <inkml:brushProperty name="height" value="0.05292" units="cm"/>
      <inkml:brushProperty name="color" value="#FF0000"/>
    </inkml:brush>
  </inkml:definitions>
  <inkml:trace contextRef="#ctx0" brushRef="#br0">21943 776 0,'-35'0'63,"-1"0"-48,19 0 1,-19 0-1,1 0 1,-36 71 15,19-36-31,52-17 16,-36 34-16,-34 143 31,52-160-15,0 0-16,18 0 15,0-17-15,0 0 16,0 17-16,0-17 16,0-1-1,0 1-15,18-1 16,0 19-16,17 17 16,-17-53-16,-1 17 15,1 1-15,17 0 16,-17-18-16,-1 17 15,1-17 17,17 0-32,1 0 15,-19 0 1,19 0-16,-1 0 16,18 0-16,-18 0 15,-17 0-15,52-35 16,-34 0-16,-1 35 15,-18-18-15,36 0 16,-53 1-16,18-1 16,-18-17-1,18 35-15,-18-18 16,17-17 15,-17 17-15,0 1-1,0-1-15,0 0 16,0 1-16,0-1 31,0 0-31,0 1 16,0-18 0,0 17-16,-17 0 15,17 1-15,0-19 16,0 1-1,-18 0-15,18-1 16,-35 19-16,35-18 16,0 17-16,-18-17 15,18 17 1,0 0 0,0 1-16,-18-19 62,1 36-46,-18 0 15,17 0 0,0 0 16,1 0-31,-1 0-16,0 0 31</inkml:trace>
  <inkml:trace contextRef="#ctx0" brushRef="#br0" timeOffset="1991.7312">22190 441 0,'0'-35'31,"0"17"-16,0 0 1,0 1-16,-36-1 16,19 18-1,17-17-15,-18 17 16,-17 0-16,0-36 16,17 36-16,-35-17 15,18 17-15,0 0 16,17 0-16,-17 0 15,17 0-15,0 0 16,-17 0-16,-18 0 16,18 17-16,-18 1 15,18 17-15,-18 0 16,17-35-16,-34 71 16,35-53-16,-36 35 15,36-18-15,-1 0 16,-34 36-1,17-1-15,0-17 0,18-18 16,-36 36-16,36-18 16,-18 53-1,53-53-15,0-18 16,-18 53-16,1-17 16,-18-18-16,35-1 15,0 1-15,0 18 16,0-36-16,0 1 15,17 52-15,1-71 16,-1 1-16,19 35 16,-19-18-1,1-35-15,0 18 16,17 17-16,0 0 16,-17-35-1,17 18-15,0 0 16,36 17-16,-18-35 15,35 18-15,-17-18 16,-1 17-16,36-17 16,-18 0-16,36 0 15,-36 0-15,18 0 16,-36 0-16,18 0 16,-17 0-16,17 0 15,0-35 1,-35 35-16,0-18 0,-18-17 31,1 17-15,-19 18 15,1-35-31,0 17 16,-18 1-16,17-18 15,19-1-15,-19 19 16,1-1-16,0-53 15,-1 54-15,-17-1 16,0 1-16,0-72 16,0 36-16,0 0 15,0-17-15,0 17 16,0-18-16,0 36 16,0 0-16,0 17 15,0 1-15,0-1 16,0 0-16,0 1 31,0-19-31,-17 36 16,17-35-16,-18 17 15,0-17-15,18 18 16,-17 17 0,17-18-16,-18-17 0,18 17 31,-35-17-31,35 17 15,-18 0 1,18 1-16,-35-1 16,35 1-1,-18-1-15,18 0 16,-18 18-16,1-17 16,-1-1-1,18 0-15,-17 1 16,-1-1-16,0 0 15,1 1 1,-1-1 0,0 1-1,-17-1 32,17 0-31,1 1-1,-1 17 1,1 0 0,-1-18-1,0 18-15,1 0 16,-19-18 0,19 1 15,-1 17-16,0 0 17,18-18-32,-17 18 47,-1 0-16,1 0-16</inkml:trace>
  <inkml:trace contextRef="#ctx0" brushRef="#br0" timeOffset="2783.3109">22278 512 0,'0'17'62,"0"18"-62,-18-17 16,1 35-16,-19-18 16,36-17-16,-17 17 15,-1 0-15,18-17 31,0 0-15,0-1 0,-18-17-16,18 18 15,0 0 1,0-1-16</inkml:trace>
  <inkml:trace contextRef="#ctx0" brushRef="#br0" timeOffset="3679.2748">22296 1111 0,'35'53'62,"0"-18"-46,-17-35-16,-1 18 15,72 17-15,-54-17 16,-18 0 0,19-1-16,-19 1 15,1-18 1,0 0 0,-1 0-1,19 18 1,-19-18 15,19 0 0</inkml:trace>
  <inkml:trace contextRef="#ctx0" brushRef="#br0" timeOffset="4791.7852">21996 1623 0,'0'17'93,"0"1"-93,0 0 16,0-1-16,0 19 16,0-1-16,0-17 15,0 17-15,0 0 16,0-17 0,0-1-1,0 1 32</inkml:trace>
  <inkml:trace contextRef="#ctx0" brushRef="#br0" timeOffset="5863.8843">21555 1411 0,'-18'0'109,"-17"0"-109,-18 0 16,0 0-16,18 0 15,-18 18-15,0-1 16,35 1-16,-35-18 15,36 0-15,-1 0 16,0 0-16,1 35 16,-1-35-1,-17 0 1,0 18 15,17-18-15,-53 18-16,54-18 15,-19 0-15,-16 17 16,34-17-16,0 0 16,1 0-16,-19 18 15,19-18 17,-1 0-17,18 18 1,-18-18 109,1 0-110</inkml:trace>
  <inkml:trace contextRef="#ctx0" brushRef="#br0" timeOffset="7120.3477">21467 547 0,'0'-18'94,"17"18"-78,18 18-16,-35-1 15,18-17-15,35 18 16,-53 0-16,18-18 16,-18 17-16,35 1 15,-35 0-15,0-1 32,18-17-32,-18 18 15,0 0-15,17-1 16,1 1-1,-18-1 1,17-17 0,-17 18-1,18 17 157,0-17-156,-18 0 15</inkml:trace>
  <inkml:trace contextRef="#ctx0" brushRef="#br0" timeOffset="9055.9093">22313 71 0,'0'17'109,"0"1"-109,0-1 16,0 1-16,0 0 16,0-1-1,0 1-15,0 0 16,0-1-16,0 1 15,0 0 17,0-1-1,0 1-15,18-18 93,-1 0-93,1 0 15,-18-18-31,18 18 15,-18-17 1,17 17 0,-17-18-1,0 0 48,0 1-63,0-1 31,0-17 0,0 17 16,0-17-16,-17 35-15,17-18 0,-18 1 31</inkml:trace>
  <inkml:trace contextRef="#ctx0" brushRef="#br0" timeOffset="9736.8174">22895 794 0,'18'17'125,"-18"1"-125,0 0 16,0 17-1,0-17 1</inkml:trace>
  <inkml:trace contextRef="#ctx0" brushRef="#br0" timeOffset="11183.4812">22895 1711 0,'36'0'62,"-19"0"1,18 0-32,-17 0-31,0 18 16,-18 17-16,0-17 15,0 17 17,0 0-17,-18-35-15,-17 18 0,0-1 32,17-17-17,53 0 141,-17 0-140,-1 0-16,1 0 16,0 0-1</inkml:trace>
  <inkml:trace contextRef="#ctx0" brushRef="#br0" timeOffset="12447.0635">21449 2117 0,'0'-18'47,"18"18"0,-1 0-31,18 0-1,1 18 1,-19-1 31,-17 1-32,0 0 1,0-1-16,0 1 16,-17-18-16,-1 17 15,0-17 1,18 18-16,0 0 109,18-1-109,-18 1 16,18-18-16,17 35 15,-17-17-15,-1-18 16,-17 18-16,18-1 16,-18 1-1,0 0 1,0-1 0,0 1-1,-53-1-15,-18-17 16,1 18-16,-1 0 15,36-18-15,0 0 16,17 0-16,0 0 16,1 0-1</inkml:trace>
  <inkml:trace contextRef="#ctx0" brushRef="#br0" timeOffset="13551.7216">20514 582 0,'-18'-18'32,"18"36"-17,-35 0-15,35 17 16,-18 0-16,1 1 15,-18-1-15,17 0 16,18-17-16,18-1 94,34-17-79,1 0-15,36 0 16,-19 0-16,18 0 16,-35 0-16,-35 0 15,0 0-15,-1 0 16,1 0 0</inkml:trace>
  <inkml:trace contextRef="#ctx0" brushRef="#br0" timeOffset="14023.3777">20655 723 0,'0'35'78,"0"18"-62,0 18-16,-17-1 16,-1 1-16,-17 35 15,35-53-15,-18 0 16,18-36-16,0 36 16,0-17-16,0-1 15</inkml:trace>
  <inkml:trace contextRef="#ctx0" brushRef="#br0" timeOffset="21527.2457">18662 7144 0,'35'0'94,"283"0"-63,299 88-15,-264-18-1,-106-52 1,-212 0 15</inkml:trace>
  <inkml:trace contextRef="#ctx0" brushRef="#br0" timeOffset="23059.3859">13917 16369 0,'18'0'47,"88"0"-16,246 18-16,1 17 1,-159-35 0,194 0-1,-194 0-15,106 0 16,-106 0 0,-106 35 15,-35-35-16,-35 0 142</inkml:trace>
  <inkml:trace contextRef="#ctx0" brushRef="#br0" timeOffset="28479.8438">22613 212 0,'35'0'47,"-17"0"-31,17 0-16,1 0 15,16 0-15,1 0 16,-17 0-16,17 0 16,-1 0-16,-16 0 15,-19 0-15,19 0 16,-19 0-16,1 0 16,0 0-1,-1 0-15,1 0 31</inkml:trace>
  <inkml:trace contextRef="#ctx0" brushRef="#br0" timeOffset="30167.6477">22542 282 0,'18'0'47,"17"-35"-32,-17 17 1,0-17-16,35 0 16,-36 17-16,19-35 15,-19 36-15,18-1 16,-17-17-16,0 35 15,-1-18 1,-17 71 125,-35-35-141,17 17 15,-17 0-15,-18 0 16,36 1-16,-72 17 16,72-18-16,-1-17 15,-17 17-15,17-35 16,1 17-16,-1 1 15,0 0-15,18-1 32,0 1 15,0 0-16,0-1 0,18-17-15,0 0-16,17 0 15,-18 0 1,19 0 0,-19 0-1,1 0-15,0 0 16,-1 0-1</inkml:trace>
  <inkml:trace contextRef="#ctx0" brushRef="#br0" timeOffset="31295.7394">23724 282 0,'0'-17'63,"0"-1"-63,0-35 15,0 18 1,0-1-16,0 1 15,0 18-15,0-1 16,0 0-16,0 54 125,0-1-125,0 35 16,0-34-16,-17 17 15,-19 0-15,36-18 16,0 18-16,-17 35 16,-1-70-16,-17 52 15,35-35-15,0-17 31,0 0-15,35-18 0,-17 0-1,17 0 17,-17-18 14,-18 0-30,0-17-16,0 17 16,0 1-1,0-1-15,-18 18 16,0 0 15,18-17 110,18 17-126,35-18-15,-18 18 16,0 0-16,-17-35 16</inkml:trace>
  <inkml:trace contextRef="#ctx0" brushRef="#br0" timeOffset="36319.2965">16686 8520 0,'0'17'157,"124"-17"-79,-18 0-63,-53 0 17,0 0-17,-1 0 1,-34 0 15,17 0-15,-17 0-1,35 0 17,-18 0-17,-17 0 1,17 0 140,18 0-109,-35 0-47,-1 0 16,19 18-16,-1-18 47,-18 0-32,19 0 1,-19 17-1,19-17 17,-1 0-17,-17 18 1,-1-18-16,19 0 31,-19 0-15</inkml:trace>
  <inkml:trace contextRef="#ctx0" brushRef="#br0" timeOffset="40935.4581">13159 8378 0,'35'-17'47,"0"17"-31,0 0 0,-17 0-1,0 0 1,-1 0-1,-17 17 1,53-17 15,-53 18-15,18-18 62,123-70-62,194-142-1,-70 71 17,-18 17-17,-177 71 1</inkml:trace>
  <inkml:trace contextRef="#ctx0" brushRef="#br0" timeOffset="48263.3569">20214 794 0,'-17'-18'922,"-1"18"-922,0 0 16,-17-18-16,17 18 15,-35 0-15,18-17 16,0-18 0,-18 35-1,35 0 1,1 0 0,-1 0-1,0 0-15,1 0 16,-1-18 31</inkml:trace>
  <inkml:trace contextRef="#ctx0" brushRef="#br0" timeOffset="51144.1806">20126 653 0,'18'0'47,"-1"0"-47,1 0 16,35 53-1,-18-36-15,0 54 16,-17-54 0,17 36 15,-17-35-15,-18 17 93,0-17-109,0-1 16,0 19-1,0-19 1</inkml:trace>
  <inkml:trace contextRef="#ctx0" brushRef="#br0" timeOffset="54735.9265">18168 10178 0,'71'0'172,"546"0"-110,-564 0-62,0 0 31,-36 0-31,19 0 16,17 0 0,17 0 15,18 0-15,18 17-1,18 1 16,-89-18-31,71 18 16,-53-18-16,53 17 16,-36-17 15,54 18-15,70 17-1,-141-35-15,141 35 31,-177-35-31,71 0 16,18 36 0,-70-36 15,16 0-15,72 0-1,-1 0 1,160 0 15,34 0-15,-282 0-1,-17 0 48,53 0-32,70 0-15,88 0-1,18 0 1,-141 0 15,-71 0-15</inkml:trace>
  <inkml:trace contextRef="#ctx0" brushRef="#br0" timeOffset="90854.7154">22278 11183 0,'0'-18'47,"0"-17"-31,35 35 15,18 0-15,-18 0-1,1 0-15,17 106 32,-36-53-32,1 123 15,-18-52 1,-35 140 15,-18-158-15,35-88-1,18-1 63,141-69-62,-88 16 0,-35 36 15,17 0 16,0 0-32,18 159 1,-53-124 15,0 18-15,0 0 0</inkml:trace>
  <inkml:trace contextRef="#ctx0" brushRef="#br0" timeOffset="93983.3081">20620 14252 0,'88'0'78,"247"0"-47,247 0-15,-176 0-1,17 0 17,-299 0-17,-107 0-15,1 0 16,0 0 31,17 0-16,177 0-15,-54 0-1,-34 0 17,-89 0 61,71 0-30</inkml:trace>
  <inkml:trace contextRef="#ctx0" brushRef="#br0" timeOffset="117407.4612">19773 7655 0,'0'-35'31,"35"17"0,-17 18-15,0 0 0,-1 0-16,1 0 15,17 0 1,-35 36 15,18 52-15,-71 124-1,-70-71 17,-4005-88-17,8220-53 95,-3986-18-48,-88 0-46</inkml:trace>
  <inkml:trace contextRef="#ctx0" brushRef="#br0" timeOffset="118143.8814">19950 7638 0,'17'-18'0,"89"0"62,53 18-30,-89 0-17,-34-17 16,-19 17 48,-17 300-17,0-142-31,0-122-15</inkml:trace>
  <inkml:trace contextRef="#ctx0" brushRef="#br0" timeOffset="118533.6167">20249 7938 0,'71'-36'62,"-18"36"-46,70-35 0,-34 0-1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8:52:06.260"/>
    </inkml:context>
    <inkml:brush xml:id="br0">
      <inkml:brushProperty name="width" value="0.05292" units="cm"/>
      <inkml:brushProperty name="height" value="0.05292" units="cm"/>
      <inkml:brushProperty name="color" value="#FF0000"/>
    </inkml:brush>
  </inkml:definitions>
  <inkml:trace contextRef="#ctx0" brushRef="#br0">7602 4992 0,'0'-18'109,"18"1"-109,0 17 16,-1 0 0,19 0-1,34 0 17,18 0-17,-17 0 16,35 0 1,-89 0-17,36 0 17,-35 0-32,17 0 0,-17 0 15,17 0 1,-17 0-16,52 0 15,-17 0-15,18 0 16,-1 0-16,-17 0 16,0 0-16,0 0 15,-18 0-15,1 0 16,17 0-16,-36 0 16,1 0-1,17 0-15,36 0 0,-36 0 16,35 0-1,36 0-15,-53 0 16,0 0-16,-18 0 16,-17 0-16,17 0 15,1 0-15,17 0 16,-36 0-16,36 0 16,0 0-16,18 0 15,17 0-15,18 0 16,-1 35-16,1-35 15,53 17-15,-53 1 16,0 17-16,0-35 16,-36 18-16,-17-18 15,-18 18-15,1-18 16,-1 0 0,-18 0 46</inkml:trace>
  <inkml:trace contextRef="#ctx0" brushRef="#br0" timeOffset="7457.2105">7214 6491 0,'53'0'266,"71"0"-250,17 0-16,-35-18 15,35-17-15,-71 18 16,-17 17-16,-17 0 15,-36-18 48,70 18 46,-17 0-109,18 0 16,-1 0 0,1 0-16,-1 0 15,36 18-15,-53-18 16,17 17-16,-52-17 15,17 0-15,-17 18 16,17-18 78,-17 0-79,17 0-15,18 0 16,0 0-16,18 0 16,-1 0-16,-17 0 15,18 0-15,-18 0 16,-36 0-16,36 0 16,-35 0-1,-1 0-15,1 0 16,0 0-1,17 0-15,-17 0 32,-1 0-17,1 0-15,0 0 16,17 0-16,-18 0 16,19-18-16,-19 18 15,19 0 16</inkml:trace>
  <inkml:trace contextRef="#ctx0" brushRef="#br0" timeOffset="16400.9736">4886 7391 0,'0'-18'16,"35"18"-1,89 0 1,-71 0-16,141 0 47,-177 0-32,72 0 17,-72 0-32,1 0 15,17 0-15,-17 0 16,17 0-1,-17 0-15,17 0 16,-17 0-16,-1 0 16,1 0-1,35 0-15,-18 0 16,71 0-16,-18 0 16,-17 0-16,34 0 15,-16 0-15,34 0 16,1 0-16,-54 0 15,1 0-15,17 0 16,-35 0-16,-18 0 16,-17 0-16,-1 0 15,19 0-15,-19 0 16,1 0-16,0 0 16,-1 0-16,18 0 15,-17 0-15,35 0 16,-18 0-16,36 0 15,35 0-15,-18 0 16,0 0-16,-17 0 16,-18 0-1,17 0-15,-52 0 16,-1 0 15</inkml:trace>
  <inkml:trace contextRef="#ctx0" brushRef="#br0" timeOffset="31767.8877">2275 13988 0,'0'-18'79,"-35"36"-64,17-1 1,1 1 15,-1-18-31,1 35 16,17-17-1,0-1 1,0 19 0,0-1-16,0 18 15,0 0-15,0-35 16,0 17-16,0-18 15,0 36-15,0-17 16,17-1-16,1 0 16,-1 0-1,1 1-15,-18-19 16,0 1-16,18 35 16,-1-53-16,-17 35 15,0-17-15,0 17 16,0-17-1,0 17-15,0-17 16,0 17-16,0-17 16,0 17-16,0-18 15,0 1-15,0 0 16,0-1-16,-35 1 16,17 0-1,1-18-15,-1 0 16,1 17-16,-1-17 31,0 0-15,1 0-1,-1 0 1,0 0 0,1 0 15,17-35 0,35 35 16,-17 0-31,70 71-1,0-1-15,-35 18 16,-35 18-16,52 35 15,-52-17-15,-1 52 16,1-35-16,-18 0 16,0-17-16,0-36 15,0-17-15,0-54 16,0 36-16,0-18 16,0-17-16,0 0 15,0 17-15,0-17 16,0-1 31,0 1-47,0 0 15,0-1 1,0 18-16,0 1 16,0-19-16,0 1 15,0 17 1,18-17-16,-1-18 15,1 0 79</inkml:trace>
  <inkml:trace contextRef="#ctx0" brushRef="#br0" timeOffset="34105.3013">3634 14340 0,'53'0'234,"-18"0"-234,35 0 16,54 0-16,-1 0 15,18 0-15,-35 0 16,-35 0-16,-18 0 16,-36 0-16,1 0 218,0 0-218,-1 0 16,36 0-16,18 0 16,17 0-16,18 0 15,17 0-15,-35 0 16,1 0-16,16 0 15,-34 0-15,-18 0 16,0 0-16,-35 0 16,17 0-16,-18 0 31,19 0-31,-19 0 16,36 0-1,0 0-15,18 0 16,-18 0-16,17 0 15,-17 0-15,35 0 16,1 0-16,-19 0 16,1 0-16,-1 0 15,1 0-15,-1 0 16,1 0-16,-36 0 16,0 0-16</inkml:trace>
  <inkml:trace contextRef="#ctx0" brushRef="#br0" timeOffset="36080.0242">3722 15522 0,'35'0'125,"18"0"-125,18 18 15,34 17-15,19-17 16,35-18-16,52 0 15,-34 0-15,17 17 16,-18-17-16,-17 0 16,-36 0-16,-52 0 15,-18 0-15,-18 0 16,-17 0 156,35 0-157,17 0-15,18 0 16,18 0-16,35 0 16,-17 0-16,17 0 15,-35 0-15,-53 0 16,0 0-16,-36 0 16,1 18-16,-1-18 62,1 0-46,35 0-16,0 0 15,-18 0 1,18 0-16,-18 0 16,-17 0-16,17 0 15,-35 18-15</inkml:trace>
  <inkml:trace contextRef="#ctx0" brushRef="#br0" timeOffset="41368.8682">24271 7514 0,'71'0'125,"-18"0"-109,17-17-16,1 17 16,17 0-16,-53 0 15,18 0 1,-18 0-16,-17 0 31,0 0-15,-1 35-1,-17-18-15,0 19 16,18 17-16,-18 52 16,18-16-16,-18-36 15,0 35-15,0-35 16,0 35-16,0 0 15,0-17-15,0-1 16,0-17-16,0-18 16,0 18-16,0 18 15,0-1-15,0 72 16,0-72-16,0-17 16,0 18-16,0-1 15,0-35-15,0 18 16,0 0-16,0-35 15,0 17-15,17-17 16,1-18 15,-18 17-31,17-17 32,19 0-17,-19 0-15,1 0 16,0 0-16,-1 0 15,19-17-15,-36 52 125,0 36-125,0-1 16,0 18-16,0 18 16,0-18-16,0 36 15,0-1-15,0 18 16,0-17-16,0 17 16,0-35-16,-18-18 15,18-35-15,-18 35 16,18-17-16,-17 17 15,17 0 1,-18-35-16,0 53 0,18-18 16,-17 36-16,-19-19 15,36-34 1,-17-18-16,17 0 16,0-18-16,0 18 15,0-35-15,-18 17 16</inkml:trace>
  <inkml:trace contextRef="#ctx0" brushRef="#br0" timeOffset="49384.7308">6279 14658 0,'36'0'125,"-19"0"-109,36 0-16,0 0 15,18 0-15,-36 0 16,53 0-16,-35 0 16,-18 0-16,-17 0 15,35 0-15,0 0 16,0 0 0,-18 0-16,18 0 15,18 0-15,-1 0 16,1 0-16,70 0 15,-35 0-15,-1 0 16,19 0-16,-1 0 16,36 35-16,-35-35 15,17 18-15,53 17 16,-71-35-16,18 18 16,-17-1-16,-1-17 15,-52 0-15,-36 0 16,-17 18-16</inkml:trace>
  <inkml:trace contextRef="#ctx0" brushRef="#br0" timeOffset="71087.9734">10495 15998 0,'18'0'63,"70"0"-48,18 0-15,17 0 16,265 0 15,-211 0-31,-19 0 0,530 0 47,-617-17-31,35 17-1,-89 0 16,1 0 1,0-18-1,35 18-15</inkml:trace>
  <inkml:trace contextRef="#ctx0" brushRef="#br0" timeOffset="72192.7414">4286 16334 0,'-17'0'62,"105"0"-46,71 17-16,70 36 15,18-18-15,0-35 16,17 0-16,-52 0 16,0 0-16,-71 18 15,-53-18-15,-35 0 16,-35 0-16</inkml:trace>
  <inkml:trace contextRef="#ctx0" brushRef="#br0" timeOffset="80648.8161">5980 9402 0,'35'-18'93,"18"18"-93,0 0 16,35 0 0,35 0-16,1 0 15,-18 0-15,17 0 16,-35 0-16,-35 0 15,0 0-15,-18 0 16,-17 0 0,0 0-16,-1 0 15,36 0-15,-35 0 16,17 0 0,0 0-16,1 0 15,-1 0-15,18 0 16,18 0-16,-1 0 15,-17 0-15,0 0 16,0 0-16,0 0 16,0 18-16,17-18 15,18 17-15,-35-17 16,0 18-16,18-18 16,-18 17-16,-18-17 15,36 36-15,-36-36 16,0 0-16,0 0 15,36 0-15,-53 0 16,17 17-16,18-17 16,0 18-1,0-18-15,17 18 16,-17-18-16,-35 0 16,17 0-16,0 0 15,18 0-15,-18 0 16,-17 0-16,35 0 15,-35 0-15,17 0 16,0 0-16,0 0 16,-17 0-16,17 0 15,18 0-15,0 0 16,0 0-16,18 0 16,-1 0-16,1 0 15,-18 0-15,-18 0 16,18 0-16,-18 0 15</inkml:trace>
  <inkml:trace contextRef="#ctx0" brushRef="#br0" timeOffset="91536.7374">5345 10283 0,'53'0'266,"-18"0"-251,18 18-15,-36-18 16,19 0-16,-1 0 15,0 0-15,-17 0 16,-1 0 0,1 0 31,17 0-47,18 0 15,0 0 1,18 0-16,-36 0 15,0 0-15,18 0 16,0 0 0,-18 0-16,-17 0 31,0 0 0,-1 0-15,1 0-1,0 0 1,-1 0-16</inkml:trace>
  <inkml:trace contextRef="#ctx0" brushRef="#br0" timeOffset="93999.9314">10672 10248 0,'0'-17'0,"17"17"16,1 0 0,17 0-1,-17 0-15,17 0 16,-17 0-16,35 0 15,35 17-15,-18-17 16,1 18-16,-1-18 16,72 0-16,-19 0 15,18 0-15,-17 0 16,-1 0 0,-35 0-16,-52 0 15,-1 0-15,0 0 16</inkml:trace>
  <inkml:trace contextRef="#ctx0" brushRef="#br0" timeOffset="95840.39">2963 10813 0,'36'0'63,"52"0"-47,35 0-16,-17 0 15,0 0-15,0 0 16,-18 0-16,-35 0 15,0 0-15,-36 0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9:11:59.891"/>
    </inkml:context>
    <inkml:brush xml:id="br0">
      <inkml:brushProperty name="width" value="0.05292" units="cm"/>
      <inkml:brushProperty name="height" value="0.05292" units="cm"/>
      <inkml:brushProperty name="color" value="#FF0000"/>
    </inkml:brush>
  </inkml:definitions>
  <inkml:trace contextRef="#ctx0" brushRef="#br0">3581 12241 0,'0'-17'109,"35"17"-109,36 0 16,52 0-16,-17 0 16,35 0-16,-35 0 15,70 0-15,-17 17 16,-53 1-16,-18 0 15,0-18-15,-53 0 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22641" units="1/cm"/>
          <inkml:channelProperty channel="Y" name="resolution" value="37.24138" units="1/cm"/>
          <inkml:channelProperty channel="T" name="resolution" value="1" units="1/dev"/>
        </inkml:channelProperties>
      </inkml:inkSource>
      <inkml:timestamp xml:id="ts0" timeString="2022-01-07T19:11:08.498"/>
    </inkml:context>
    <inkml:brush xml:id="br0">
      <inkml:brushProperty name="width" value="0.05292" units="cm"/>
      <inkml:brushProperty name="height" value="0.05292" units="cm"/>
      <inkml:brushProperty name="color" value="#FF0000"/>
    </inkml:brush>
  </inkml:definitions>
  <inkml:trace contextRef="#ctx0" brushRef="#br0">13229 6950 0,'18'0'93,"-1"0"-93,54 0 16,-18 0 0,17 0-16,19 0 0,34 0 15,89 0 1,-71 0-16,388 0 31,-423 0-15,158 0-1,-122 0-15,-19 0 16,-17 0-16,159 0 31,34 0 0,-228 0-31,-36 0 16,36 0-16,-18 0 16,17 0-16,1 0 15,35 0-15,-18 0 0,35 0 16,-35 0 0,54 0-16,-19 0 15,1 0-15,-19 0 16,19 0-16,17 0 15,0 0-15,18 0 16,35 0-16,-35 0 16,35 0-16,-36 0 15,19-18-15,-36 18 16,0 0-16,18 0 16,-36 0-16,36 0 15,-18 0-15,0 0 16,36 0-16,-72 0 15,72 0-15,-36 0 16,-35 0-16,35 0 16,-18 0-16,18 0 15,-17 0-15,-36 0 16,53 0-16,-17 0 16,17 0-16,-53 0 15,35 0-15,1 0 16,-36 0-16,53 0 15,-17 0 1,34 0-16,-16 0 16,-1 0-16,0 0 15,-35-18-15,17 18 16,-52 0-16,52-17 16,-52 17-16,-1 0 15,-34 0-15,34-35 16,-35 35-16,-17-18 15,0 18-15</inkml:trace>
  <inkml:trace contextRef="#ctx0" brushRef="#br0" timeOffset="22201.2101">19191 6862 0,'0'35'0,"0"18"0,0 0 16,0 17 15</inkml:trace>
  <inkml:trace contextRef="#ctx0" brushRef="#br0" timeOffset="28119.8578">15857 12047 0,'0'18'234,"124"-18"-234,52 0 16,-17 0-16,53 0 15,-18 0-15,599 0 32,-634 0-17,0 0-15,176 0 32,-88 0-1,-141 0-16,-53 0 1,-36 0-16,36 0 0,0 0 16,-18 0-1,54 0-15,-1 0 16,18 0-16,17 0 16,18 0-16,-52 0 15,-1 0-15,35 0 16,-17 0-16,0 0 15,0 0-15,35 0 16,18 0-16,52 0 16,1 0-16,17 0 15,0 0-15,18 0 16,-70 0-16,-1 0 16,-17 0-16,-71 0 15,-17 0-15,-18 0 16,0 0-16,-36 0 15</inkml:trace>
  <inkml:trace contextRef="#ctx0" brushRef="#br0" timeOffset="35640.9143">17145 16898 0,'71'0'235,"140"0"-220,-34 0-15,34 0 16,107 0-16,-71 0 16,-18 0-16,36 0 15,-54 0-15,-70 18 16,-70-18-16,-36 0 15,1 17-15,-19-17 32</inkml:trace>
  <inkml:trace contextRef="#ctx0" brushRef="#br0" timeOffset="61784.4388">15222 11765 0,'18'0'125,"17"0"-125,18 0 15,0 35-15,-35-35 16,17 18-16,0-18 16,1 0-16,-1 0 15,-17 0 1,-1 0 0,1 0 30,-1 0-30,19 0-16,-19 0 16,1 0-1,0 0 1,-1 0-16,-17 18 16,18-18-1</inkml:trace>
  <inkml:trace contextRef="#ctx0" brushRef="#br0" timeOffset="258760.0199">20320 9860 0,'0'-18'188,"-53"1"-173,0-1-15,-17-17 16,17 17-16,-18 1 15,18 17-15,-53-18 32,36 18-17,52 0 1,-35-18 0,18 18-16,-36 0 15,54 0 1,-18 0-16,17 0 15,-35 0 1,-35 0 0,53 0-16,17 0 0,-35 0 15,18 0-15,-1 0 16,1 0-16,0 18 16,17-18-16,1 18 15,-1-18-15,-17 17 16,-18 19-1,35-36-15,0 0 16,-17 17-16,35 1 16,-17-18-16,-1 17 15,-17 1-15,17 0 16,-17 17-16,17-17 16,-17 17-16,-1-17 15,19 17-15,-18-17 16,17 17-16,0 0 15,1-17-15,-1 17 16,0-35-16,18 18 16,-17 17-16,-1 0 15,0 0 1,18 1-16,-17-1 16,-1-17-16,1 35 15,17-36-15,0 1 16,0 17-16,0 0 15,0-17 1,0 0-16,0 17 31,0-17-15,0-1-16,0 1 16,0 0-1,17 17 1,-17-18-1,0 1-15,0 0 16,18-1-16,-18 1 16,35 17-16,-35-17 15,18-18-15,-18 35 16,17-17-16,1 17 16,17 18-16,-17-18 15,0-17 1,-1 17-16,-17-17 15,18-1-15,-1 19 16,1-1 0,-18-17-16,0-1 15,18 19-15,-1-19 16,1 1-16,0 17 16,17 0-16,-17 1 15,-18-1-15,17-17 16,19 17-16,-19 0 15,1 0 1,-18-17-16,17 0 16,1-1-16,0 19 15,-1-19-15,1 1 16,0 17 0,-1-35-16,1 18 15,0 0-15,-1-18 16,1 0-16,17 0 31,0 17-31,18 1 16,-35-18-16,35 0 15,0 0-15,0 17 16,-18-17-16,0 0 16,18 0-16,-18 0 15,1 0-15,-1 0 16,18 0-16,-18 0 15,0 0-15,36-17 16,-36-1-16,1 1 16,-19 17-16,18-18 15,18-17-15,-35 35 16,17-36-16,1 19 16,-36-1-1,53 0-15,-18 1 0,-18-1 16,19 0-1,-19-17-15,1 35 16,-18-35-16,18 17 16,-1-17-16,1 17 15,0-17-15,-18 0 16,35 35-16,-18-35 16,1 17-16,0-35 15,-1 18-15,-17-1 16,18 36-16,-18-53 15,0 36-15,0-18 16,35-1-16,-35 1 16,0 0-16,0-1 15,0-16-15,18 16 16,-18 1-16,0-18 16,18 0-16,-18 18 15,35-18-15,-35 0 16,0 0-16,0 36 15,0-36-15,0 0 16,0 17 0,0-17-16,0 36 0,0-36 15,0 18-15,0 17 16,0 0 0,0-35-16,-18 36 15,18-1 1,0 1-16,-17-1 31,-1 18-15,0-18-1,-17 1 1,17 17 0,1-18-1,-1 18-15,-17 0 16,0-35-1,-1 35 1,1-18-16,-18 0 16,18 18-1,17 0-15,-17 0 16,17 0 0</inkml:trace>
  <inkml:trace contextRef="#ctx0" brushRef="#br0" timeOffset="260337.1678">13476 11748 0,'0'52'78,"0"1"-78,0 18 16,0 17-16,0-35 15,0 53-15,0-71 16,0 36-16,0-18 16,0-1-16,0-34 15,0 0-15,0-1 16,0-34 109</inkml:trace>
  <inkml:trace contextRef="#ctx0" brushRef="#br0" timeOffset="261544.055">13441 11800 0,'0'-35'47,"0"18"-31,0-1 0,0 0-16,0 1 15,17 17 16,1 0 1,0 0-17,-1 0-15,1 0 16,0 0 0,-1 0-1,1 0-15,0 17 16,-1-17-1,-17 18 1,18 0-16,-18-1 16,0 18-1,17 1 1,-17-19-16,0 1 16,0 0-1,0-1-15,0 1 31,-17-18 110,-1 0-125,-17 0-16,0 0 15,-1 0-15,-17 0 16,18 0 0,0 35-16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A9A636-A1AB-4142-BCD9-639250E2D0C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9A636-A1AB-4142-BCD9-639250E2D0C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9A636-A1AB-4142-BCD9-639250E2D0C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9A636-A1AB-4142-BCD9-639250E2D0C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A636-A1AB-4142-BCD9-639250E2D0C1}"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A9A636-A1AB-4142-BCD9-639250E2D0C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A9A636-A1AB-4142-BCD9-639250E2D0C1}"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A9A636-A1AB-4142-BCD9-639250E2D0C1}"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9A636-A1AB-4142-BCD9-639250E2D0C1}"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9A636-A1AB-4142-BCD9-639250E2D0C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9A636-A1AB-4142-BCD9-639250E2D0C1}"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6EB11-8381-47E2-9FE2-DA05750922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9A636-A1AB-4142-BCD9-639250E2D0C1}" type="datetimeFigureOut">
              <a:rPr lang="en-US" smtClean="0"/>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6EB11-8381-47E2-9FE2-DA05750922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emf"/><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customXml" Target="../ink/ink3.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emf"/><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emf"/><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6.emf"/><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35.emf"/><Relationship Id="rId5" Type="http://schemas.openxmlformats.org/officeDocument/2006/relationships/customXml" Target="../ink/ink9.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Queues</a:t>
            </a:r>
          </a:p>
        </p:txBody>
      </p:sp>
      <p:sp>
        <p:nvSpPr>
          <p:cNvPr id="3" name="Subtitle 2"/>
          <p:cNvSpPr>
            <a:spLocks noGrp="1"/>
          </p:cNvSpPr>
          <p:nvPr>
            <p:ph type="subTitle" idx="1"/>
          </p:nvPr>
        </p:nvSpPr>
        <p:spPr/>
        <p:txBody>
          <a:bodyPr>
            <a:normAutofit fontScale="40000" lnSpcReduction="20000"/>
          </a:bodyPr>
          <a:lstStyle/>
          <a:p>
            <a:pPr marL="457200" indent="-457200" algn="just">
              <a:buFont typeface="Arial" panose="020B0604020202020204" pitchFamily="34" charset="0"/>
              <a:buChar char="•"/>
            </a:pPr>
            <a:r>
              <a:rPr lang="en-US" dirty="0"/>
              <a:t>A queue is an important data structure which is extensively used in </a:t>
            </a:r>
            <a:r>
              <a:rPr lang="en-US" dirty="0" smtClean="0"/>
              <a:t>computer applications.</a:t>
            </a:r>
          </a:p>
          <a:p>
            <a:pPr marL="457200" indent="-457200" algn="just">
              <a:buFont typeface="Arial" panose="020B0604020202020204" pitchFamily="34" charset="0"/>
              <a:buChar char="•"/>
            </a:pPr>
            <a:r>
              <a:rPr lang="en-US" dirty="0" smtClean="0"/>
              <a:t>In </a:t>
            </a:r>
            <a:r>
              <a:rPr lang="en-US" dirty="0"/>
              <a:t>this chapter we will study the operations that can be performed </a:t>
            </a:r>
            <a:r>
              <a:rPr lang="en-US" dirty="0" smtClean="0"/>
              <a:t>on a queue.</a:t>
            </a:r>
          </a:p>
          <a:p>
            <a:pPr marL="457200" indent="-457200" algn="just">
              <a:buFont typeface="Arial" panose="020B0604020202020204" pitchFamily="34" charset="0"/>
              <a:buChar char="•"/>
            </a:pPr>
            <a:r>
              <a:rPr lang="en-US" dirty="0" smtClean="0"/>
              <a:t>The </a:t>
            </a:r>
            <a:r>
              <a:rPr lang="en-US" dirty="0"/>
              <a:t>chapter will also discuss the implementation of a queue by using </a:t>
            </a:r>
            <a:r>
              <a:rPr lang="en-US" dirty="0" smtClean="0"/>
              <a:t>both arrays </a:t>
            </a:r>
            <a:r>
              <a:rPr lang="en-US" dirty="0"/>
              <a:t>as well as linked </a:t>
            </a:r>
            <a:r>
              <a:rPr lang="en-US" dirty="0" smtClean="0"/>
              <a:t>lists.</a:t>
            </a:r>
          </a:p>
          <a:p>
            <a:pPr marL="457200" indent="-457200" algn="just">
              <a:buFont typeface="Arial" panose="020B0604020202020204" pitchFamily="34" charset="0"/>
              <a:buChar char="•"/>
            </a:pPr>
            <a:r>
              <a:rPr lang="en-US" dirty="0" smtClean="0"/>
              <a:t>The </a:t>
            </a:r>
            <a:r>
              <a:rPr lang="en-US" dirty="0"/>
              <a:t>chapter will illustrate different types of queues </a:t>
            </a:r>
            <a:r>
              <a:rPr lang="en-US" dirty="0" smtClean="0"/>
              <a:t>like </a:t>
            </a:r>
            <a:r>
              <a:rPr lang="en-IN" dirty="0" smtClean="0"/>
              <a:t>multiple </a:t>
            </a:r>
            <a:r>
              <a:rPr lang="en-IN" dirty="0"/>
              <a:t>queues, double ended queues, circular queues, and priority </a:t>
            </a:r>
            <a:r>
              <a:rPr lang="en-IN" dirty="0" smtClean="0"/>
              <a:t>queues.</a:t>
            </a:r>
          </a:p>
          <a:p>
            <a:pPr marL="457200" indent="-457200" algn="just">
              <a:buFont typeface="Arial" panose="020B0604020202020204" pitchFamily="34" charset="0"/>
              <a:buChar char="•"/>
            </a:pPr>
            <a:r>
              <a:rPr lang="en-IN" dirty="0" smtClean="0"/>
              <a:t>The </a:t>
            </a:r>
            <a:r>
              <a:rPr lang="en-US" dirty="0" smtClean="0"/>
              <a:t>chapter </a:t>
            </a:r>
            <a:r>
              <a:rPr lang="en-US" dirty="0"/>
              <a:t>also lists some real-world applications of queues.</a:t>
            </a:r>
            <a:endParaRPr lang="en-IN" dirty="0"/>
          </a:p>
        </p:txBody>
      </p:sp>
    </p:spTree>
    <p:extLst>
      <p:ext uri="{BB962C8B-B14F-4D97-AF65-F5344CB8AC3E}">
        <p14:creationId xmlns:p14="http://schemas.microsoft.com/office/powerpoint/2010/main" val="1501000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Circular </a:t>
            </a:r>
            <a:r>
              <a:rPr lang="en-IN" b="1" dirty="0" smtClean="0"/>
              <a:t>Queues</a:t>
            </a:r>
            <a:endParaRPr lang="en-IN" dirty="0"/>
          </a:p>
        </p:txBody>
      </p:sp>
      <p:sp>
        <p:nvSpPr>
          <p:cNvPr id="5" name="Content Placeholder 4"/>
          <p:cNvSpPr>
            <a:spLocks noGrp="1"/>
          </p:cNvSpPr>
          <p:nvPr>
            <p:ph sz="half" idx="1"/>
          </p:nvPr>
        </p:nvSpPr>
        <p:spPr/>
        <p:txBody>
          <a:bodyPr>
            <a:normAutofit fontScale="55000" lnSpcReduction="20000"/>
          </a:bodyPr>
          <a:lstStyle/>
          <a:p>
            <a:pPr algn="just"/>
            <a:r>
              <a:rPr lang="en-US" dirty="0" smtClean="0"/>
              <a:t>In </a:t>
            </a:r>
            <a:r>
              <a:rPr lang="en-US" dirty="0"/>
              <a:t>linear queues, we have discussed so far that insertions can be done only at one end called </a:t>
            </a:r>
            <a:r>
              <a:rPr lang="en-US" dirty="0" smtClean="0"/>
              <a:t>the REAR </a:t>
            </a:r>
            <a:r>
              <a:rPr lang="en-US" dirty="0"/>
              <a:t>and deletions are always done from the other end called the </a:t>
            </a:r>
            <a:r>
              <a:rPr lang="en-US" dirty="0" smtClean="0"/>
              <a:t>FRONT.</a:t>
            </a:r>
          </a:p>
          <a:p>
            <a:pPr algn="just"/>
            <a:r>
              <a:rPr lang="en-US" dirty="0" smtClean="0"/>
              <a:t>Look </a:t>
            </a:r>
            <a:r>
              <a:rPr lang="en-US" dirty="0"/>
              <a:t>at the queue shown </a:t>
            </a:r>
            <a:r>
              <a:rPr lang="en-US" dirty="0" smtClean="0"/>
              <a:t>in </a:t>
            </a:r>
            <a:r>
              <a:rPr lang="en-IN" dirty="0" smtClean="0"/>
              <a:t>Fig</a:t>
            </a:r>
            <a:r>
              <a:rPr lang="en-IN" dirty="0"/>
              <a:t>. 8.13</a:t>
            </a:r>
            <a:r>
              <a:rPr lang="en-IN" dirty="0" smtClean="0"/>
              <a:t>.</a:t>
            </a:r>
          </a:p>
          <a:p>
            <a:pPr algn="just"/>
            <a:r>
              <a:rPr lang="en-US" dirty="0"/>
              <a:t>Now, if you want to insert another value, it will not be possible because the queue is </a:t>
            </a:r>
            <a:r>
              <a:rPr lang="en-US" dirty="0" smtClean="0"/>
              <a:t>completely full.</a:t>
            </a:r>
          </a:p>
          <a:p>
            <a:pPr algn="just"/>
            <a:r>
              <a:rPr lang="en-US" dirty="0" smtClean="0"/>
              <a:t>There </a:t>
            </a:r>
            <a:r>
              <a:rPr lang="en-US" dirty="0"/>
              <a:t>is no empty space where the value can be </a:t>
            </a:r>
            <a:r>
              <a:rPr lang="en-US" dirty="0" smtClean="0"/>
              <a:t>inserted.</a:t>
            </a:r>
          </a:p>
          <a:p>
            <a:pPr algn="just"/>
            <a:r>
              <a:rPr lang="en-US" dirty="0" smtClean="0"/>
              <a:t>Consider </a:t>
            </a:r>
            <a:r>
              <a:rPr lang="en-US" dirty="0"/>
              <a:t>a scenario in which </a:t>
            </a:r>
            <a:r>
              <a:rPr lang="en-US" dirty="0" smtClean="0"/>
              <a:t>two successive </a:t>
            </a:r>
            <a:r>
              <a:rPr lang="en-US" dirty="0"/>
              <a:t>deletions are </a:t>
            </a:r>
            <a:r>
              <a:rPr lang="en-US" dirty="0" smtClean="0"/>
              <a:t>made.</a:t>
            </a:r>
          </a:p>
          <a:p>
            <a:pPr algn="just"/>
            <a:r>
              <a:rPr lang="en-US" dirty="0" smtClean="0"/>
              <a:t>The </a:t>
            </a:r>
            <a:r>
              <a:rPr lang="en-US" dirty="0"/>
              <a:t>queue will then be given as shown in Fig. 8.14</a:t>
            </a:r>
            <a:r>
              <a:rPr lang="en-US" dirty="0" smtClean="0"/>
              <a:t>.</a:t>
            </a:r>
          </a:p>
          <a:p>
            <a:pPr algn="just"/>
            <a:r>
              <a:rPr lang="en-US" dirty="0"/>
              <a:t>Suppose we want to insert a new element in the queue shown in Fig. </a:t>
            </a:r>
            <a:r>
              <a:rPr lang="en-US" dirty="0" smtClean="0"/>
              <a:t>8.14.</a:t>
            </a:r>
          </a:p>
          <a:p>
            <a:pPr algn="just"/>
            <a:r>
              <a:rPr lang="en-US" dirty="0" smtClean="0"/>
              <a:t>Even </a:t>
            </a:r>
            <a:r>
              <a:rPr lang="en-US" dirty="0"/>
              <a:t>though </a:t>
            </a:r>
            <a:r>
              <a:rPr lang="en-US" dirty="0" smtClean="0"/>
              <a:t>there is </a:t>
            </a:r>
            <a:r>
              <a:rPr lang="en-US" dirty="0"/>
              <a:t>space available, the overflow condition still exists because the condition rear = MAX – 1 still </a:t>
            </a:r>
            <a:r>
              <a:rPr lang="en-US" dirty="0" smtClean="0"/>
              <a:t>holds true.</a:t>
            </a:r>
          </a:p>
          <a:p>
            <a:pPr algn="just"/>
            <a:r>
              <a:rPr lang="en-US" dirty="0" smtClean="0"/>
              <a:t>This </a:t>
            </a:r>
            <a:r>
              <a:rPr lang="en-US" dirty="0"/>
              <a:t>is a major drawback of a linear queue.</a:t>
            </a:r>
            <a:endParaRPr lang="en-IN" dirty="0"/>
          </a:p>
        </p:txBody>
      </p:sp>
      <p:pic>
        <p:nvPicPr>
          <p:cNvPr id="7" name="Content Placeholder 6"/>
          <p:cNvPicPr>
            <a:picLocks noGrp="1" noChangeAspect="1"/>
          </p:cNvPicPr>
          <p:nvPr>
            <p:ph sz="half" idx="2"/>
          </p:nvPr>
        </p:nvPicPr>
        <p:blipFill>
          <a:blip r:embed="rId2"/>
          <a:stretch>
            <a:fillRect/>
          </a:stretch>
        </p:blipFill>
        <p:spPr>
          <a:xfrm>
            <a:off x="4495800" y="1600200"/>
            <a:ext cx="4324672" cy="748680"/>
          </a:xfrm>
          <a:prstGeom prst="rect">
            <a:avLst/>
          </a:prstGeom>
        </p:spPr>
      </p:pic>
      <p:pic>
        <p:nvPicPr>
          <p:cNvPr id="8" name="Picture 7"/>
          <p:cNvPicPr>
            <a:picLocks noChangeAspect="1"/>
          </p:cNvPicPr>
          <p:nvPr/>
        </p:nvPicPr>
        <p:blipFill>
          <a:blip r:embed="rId3"/>
          <a:stretch>
            <a:fillRect/>
          </a:stretch>
        </p:blipFill>
        <p:spPr>
          <a:xfrm>
            <a:off x="4571999" y="2348880"/>
            <a:ext cx="4248473" cy="206189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01720" y="1073160"/>
              <a:ext cx="7404480" cy="4839120"/>
            </p14:xfrm>
          </p:contentPart>
        </mc:Choice>
        <mc:Fallback xmlns="">
          <p:pic>
            <p:nvPicPr>
              <p:cNvPr id="2" name="Ink 1"/>
              <p:cNvPicPr/>
              <p:nvPr/>
            </p:nvPicPr>
            <p:blipFill>
              <a:blip r:embed="rId5"/>
              <a:stretch>
                <a:fillRect/>
              </a:stretch>
            </p:blipFill>
            <p:spPr>
              <a:xfrm>
                <a:off x="1692360" y="1063800"/>
                <a:ext cx="7423200" cy="4857840"/>
              </a:xfrm>
              <a:prstGeom prst="rect">
                <a:avLst/>
              </a:prstGeom>
            </p:spPr>
          </p:pic>
        </mc:Fallback>
      </mc:AlternateContent>
    </p:spTree>
    <p:extLst>
      <p:ext uri="{BB962C8B-B14F-4D97-AF65-F5344CB8AC3E}">
        <p14:creationId xmlns:p14="http://schemas.microsoft.com/office/powerpoint/2010/main" val="1487575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Circular Queues</a:t>
            </a:r>
            <a:endParaRPr lang="en-IN" dirty="0"/>
          </a:p>
        </p:txBody>
      </p:sp>
      <p:sp>
        <p:nvSpPr>
          <p:cNvPr id="3" name="Content Placeholder 2"/>
          <p:cNvSpPr>
            <a:spLocks noGrp="1"/>
          </p:cNvSpPr>
          <p:nvPr>
            <p:ph sz="half" idx="1"/>
          </p:nvPr>
        </p:nvSpPr>
        <p:spPr>
          <a:xfrm>
            <a:off x="457200" y="1600200"/>
            <a:ext cx="4038600" cy="5069160"/>
          </a:xfrm>
        </p:spPr>
        <p:txBody>
          <a:bodyPr>
            <a:normAutofit fontScale="47500" lnSpcReduction="20000"/>
          </a:bodyPr>
          <a:lstStyle/>
          <a:p>
            <a:pPr algn="just"/>
            <a:r>
              <a:rPr lang="en-US" dirty="0"/>
              <a:t>To resolve this problem, we have two </a:t>
            </a:r>
            <a:r>
              <a:rPr lang="en-US" dirty="0" smtClean="0"/>
              <a:t>solutions.</a:t>
            </a:r>
          </a:p>
          <a:p>
            <a:pPr algn="just"/>
            <a:r>
              <a:rPr lang="en-US" dirty="0" smtClean="0"/>
              <a:t>First</a:t>
            </a:r>
            <a:r>
              <a:rPr lang="en-US" dirty="0"/>
              <a:t>, shift the elements </a:t>
            </a:r>
            <a:r>
              <a:rPr lang="en-US" dirty="0" smtClean="0"/>
              <a:t>to the </a:t>
            </a:r>
            <a:r>
              <a:rPr lang="en-US" dirty="0"/>
              <a:t>left so that the vacant space can be occupied and utilized </a:t>
            </a:r>
            <a:r>
              <a:rPr lang="en-US" dirty="0" smtClean="0"/>
              <a:t>efficiently.</a:t>
            </a:r>
          </a:p>
          <a:p>
            <a:pPr algn="just"/>
            <a:r>
              <a:rPr lang="en-US" dirty="0" smtClean="0"/>
              <a:t>But this </a:t>
            </a:r>
            <a:r>
              <a:rPr lang="en-US" dirty="0"/>
              <a:t>can be very time-consuming, especially when the queue is quite large.</a:t>
            </a:r>
          </a:p>
          <a:p>
            <a:pPr algn="just"/>
            <a:r>
              <a:rPr lang="en-US" dirty="0"/>
              <a:t>The second option is to use a circular </a:t>
            </a:r>
            <a:r>
              <a:rPr lang="en-US" dirty="0" smtClean="0"/>
              <a:t>queue.</a:t>
            </a:r>
          </a:p>
          <a:p>
            <a:pPr algn="just"/>
            <a:r>
              <a:rPr lang="en-US" dirty="0" smtClean="0"/>
              <a:t>In </a:t>
            </a:r>
            <a:r>
              <a:rPr lang="en-US" dirty="0"/>
              <a:t>the circular queue, </a:t>
            </a:r>
            <a:r>
              <a:rPr lang="en-US" dirty="0" smtClean="0"/>
              <a:t>the first </a:t>
            </a:r>
            <a:r>
              <a:rPr lang="en-US" dirty="0"/>
              <a:t>index comes right after the last </a:t>
            </a:r>
            <a:r>
              <a:rPr lang="en-US" dirty="0" smtClean="0"/>
              <a:t>index.</a:t>
            </a:r>
          </a:p>
          <a:p>
            <a:pPr algn="just"/>
            <a:r>
              <a:rPr lang="en-US" dirty="0" smtClean="0"/>
              <a:t>Conceptually</a:t>
            </a:r>
            <a:r>
              <a:rPr lang="en-US" dirty="0"/>
              <a:t>, you can think </a:t>
            </a:r>
            <a:r>
              <a:rPr lang="en-US" dirty="0" smtClean="0"/>
              <a:t>of </a:t>
            </a:r>
            <a:r>
              <a:rPr lang="en-IN" dirty="0" smtClean="0"/>
              <a:t>a </a:t>
            </a:r>
            <a:r>
              <a:rPr lang="en-IN" dirty="0"/>
              <a:t>circular queue as shown in Fig. 8.15</a:t>
            </a:r>
            <a:r>
              <a:rPr lang="en-IN" dirty="0" smtClean="0"/>
              <a:t>.</a:t>
            </a:r>
          </a:p>
          <a:p>
            <a:pPr algn="just"/>
            <a:r>
              <a:rPr lang="en-US" dirty="0"/>
              <a:t>The circular queue will be full only when front = 0 and rear = Max – </a:t>
            </a:r>
            <a:r>
              <a:rPr lang="en-US" dirty="0" smtClean="0"/>
              <a:t>1.</a:t>
            </a:r>
          </a:p>
          <a:p>
            <a:pPr algn="just"/>
            <a:r>
              <a:rPr lang="en-US" dirty="0" smtClean="0"/>
              <a:t>A circular </a:t>
            </a:r>
            <a:r>
              <a:rPr lang="en-US" dirty="0"/>
              <a:t>queue is implemented in the same manner as a linear queue </a:t>
            </a:r>
            <a:r>
              <a:rPr lang="en-US" dirty="0" smtClean="0"/>
              <a:t>is implemented.</a:t>
            </a:r>
          </a:p>
          <a:p>
            <a:pPr algn="just"/>
            <a:r>
              <a:rPr lang="en-US" dirty="0" smtClean="0"/>
              <a:t>The </a:t>
            </a:r>
            <a:r>
              <a:rPr lang="en-US" dirty="0"/>
              <a:t>only difference will be in </a:t>
            </a:r>
            <a:r>
              <a:rPr lang="en-US" dirty="0" smtClean="0"/>
              <a:t>the code </a:t>
            </a:r>
            <a:r>
              <a:rPr lang="en-US" dirty="0"/>
              <a:t>that performs insertion and deletion</a:t>
            </a:r>
          </a:p>
          <a:p>
            <a:pPr algn="just"/>
            <a:r>
              <a:rPr lang="en-US" dirty="0" smtClean="0"/>
              <a:t>operations.</a:t>
            </a:r>
          </a:p>
          <a:p>
            <a:pPr algn="just"/>
            <a:r>
              <a:rPr lang="en-US" dirty="0" smtClean="0"/>
              <a:t>For </a:t>
            </a:r>
            <a:r>
              <a:rPr lang="en-US" dirty="0"/>
              <a:t>insertion, we now have to </a:t>
            </a:r>
            <a:r>
              <a:rPr lang="en-US" dirty="0" smtClean="0"/>
              <a:t>check for </a:t>
            </a:r>
            <a:r>
              <a:rPr lang="en-US" dirty="0"/>
              <a:t>the following three conditions:</a:t>
            </a:r>
          </a:p>
          <a:p>
            <a:pPr lvl="1" algn="just"/>
            <a:r>
              <a:rPr lang="en-US" dirty="0" smtClean="0"/>
              <a:t>If </a:t>
            </a:r>
            <a:r>
              <a:rPr lang="en-US" dirty="0"/>
              <a:t>front = 0 and rear = MAX – 1, then </a:t>
            </a:r>
            <a:r>
              <a:rPr lang="en-US" dirty="0" smtClean="0"/>
              <a:t>the circular </a:t>
            </a:r>
            <a:r>
              <a:rPr lang="en-US" dirty="0"/>
              <a:t>queue is full. Look at the </a:t>
            </a:r>
            <a:r>
              <a:rPr lang="en-US" dirty="0" smtClean="0"/>
              <a:t>queue given </a:t>
            </a:r>
            <a:r>
              <a:rPr lang="en-US" dirty="0"/>
              <a:t>in Fig. 8.16 which illustrates </a:t>
            </a:r>
            <a:r>
              <a:rPr lang="en-US" dirty="0" smtClean="0"/>
              <a:t>this </a:t>
            </a:r>
            <a:r>
              <a:rPr lang="en-IN" dirty="0" smtClean="0"/>
              <a:t>point</a:t>
            </a:r>
            <a:r>
              <a:rPr lang="en-IN" dirty="0"/>
              <a:t>.</a:t>
            </a:r>
          </a:p>
          <a:p>
            <a:pPr lvl="1" algn="just"/>
            <a:r>
              <a:rPr lang="en-US" dirty="0" smtClean="0"/>
              <a:t>If </a:t>
            </a:r>
            <a:r>
              <a:rPr lang="en-US" dirty="0"/>
              <a:t>rear != MAX – 1, then rear will </a:t>
            </a:r>
            <a:r>
              <a:rPr lang="en-US" dirty="0" smtClean="0"/>
              <a:t>be incremented </a:t>
            </a:r>
            <a:r>
              <a:rPr lang="en-US" dirty="0"/>
              <a:t>and the value will be </a:t>
            </a:r>
            <a:r>
              <a:rPr lang="en-US" dirty="0" smtClean="0"/>
              <a:t>inserted as </a:t>
            </a:r>
            <a:r>
              <a:rPr lang="en-US" dirty="0"/>
              <a:t>illustrated in Fig. 8.17.</a:t>
            </a:r>
          </a:p>
          <a:p>
            <a:pPr lvl="1" algn="just"/>
            <a:r>
              <a:rPr lang="en-US" dirty="0" smtClean="0"/>
              <a:t>If </a:t>
            </a:r>
            <a:r>
              <a:rPr lang="en-US" dirty="0"/>
              <a:t>front != 0 and rear = MAX – 1, then it </a:t>
            </a:r>
            <a:r>
              <a:rPr lang="en-US" dirty="0" smtClean="0"/>
              <a:t>means that </a:t>
            </a:r>
            <a:r>
              <a:rPr lang="en-US" dirty="0"/>
              <a:t>the queue is not full. So, set rear = </a:t>
            </a:r>
            <a:r>
              <a:rPr lang="en-US" dirty="0" smtClean="0"/>
              <a:t>0 and </a:t>
            </a:r>
            <a:r>
              <a:rPr lang="en-US" dirty="0"/>
              <a:t>insert the new element there, as </a:t>
            </a:r>
            <a:r>
              <a:rPr lang="en-US" dirty="0" smtClean="0"/>
              <a:t>shown </a:t>
            </a:r>
            <a:r>
              <a:rPr lang="en-IN" dirty="0" smtClean="0"/>
              <a:t>in </a:t>
            </a:r>
            <a:r>
              <a:rPr lang="en-IN" dirty="0"/>
              <a:t>Fig. 8.18</a:t>
            </a:r>
            <a:r>
              <a:rPr lang="en-IN" dirty="0" smtClean="0"/>
              <a:t>.</a:t>
            </a:r>
            <a:endParaRPr lang="en-IN" dirty="0"/>
          </a:p>
        </p:txBody>
      </p:sp>
      <p:pic>
        <p:nvPicPr>
          <p:cNvPr id="5" name="Content Placeholder 4"/>
          <p:cNvPicPr>
            <a:picLocks noGrp="1" noChangeAspect="1"/>
          </p:cNvPicPr>
          <p:nvPr>
            <p:ph sz="half" idx="2"/>
          </p:nvPr>
        </p:nvPicPr>
        <p:blipFill>
          <a:blip r:embed="rId2"/>
          <a:stretch>
            <a:fillRect/>
          </a:stretch>
        </p:blipFill>
        <p:spPr>
          <a:xfrm>
            <a:off x="4495800" y="1600200"/>
            <a:ext cx="4540696" cy="506916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55640" y="2000160"/>
              <a:ext cx="4204080" cy="4509000"/>
            </p14:xfrm>
          </p:contentPart>
        </mc:Choice>
        <mc:Fallback xmlns="">
          <p:pic>
            <p:nvPicPr>
              <p:cNvPr id="4" name="Ink 3"/>
              <p:cNvPicPr/>
              <p:nvPr/>
            </p:nvPicPr>
            <p:blipFill>
              <a:blip r:embed="rId4"/>
              <a:stretch>
                <a:fillRect/>
              </a:stretch>
            </p:blipFill>
            <p:spPr>
              <a:xfrm>
                <a:off x="746280" y="1990800"/>
                <a:ext cx="4222800" cy="452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1473120" y="1625760"/>
              <a:ext cx="7531560" cy="4972320"/>
            </p14:xfrm>
          </p:contentPart>
        </mc:Choice>
        <mc:Fallback xmlns="">
          <p:pic>
            <p:nvPicPr>
              <p:cNvPr id="6" name="Ink 5"/>
              <p:cNvPicPr/>
              <p:nvPr/>
            </p:nvPicPr>
            <p:blipFill>
              <a:blip r:embed="rId6"/>
              <a:stretch>
                <a:fillRect/>
              </a:stretch>
            </p:blipFill>
            <p:spPr>
              <a:xfrm>
                <a:off x="1463760" y="1616400"/>
                <a:ext cx="7550280" cy="4991040"/>
              </a:xfrm>
              <a:prstGeom prst="rect">
                <a:avLst/>
              </a:prstGeom>
            </p:spPr>
          </p:pic>
        </mc:Fallback>
      </mc:AlternateContent>
    </p:spTree>
    <p:extLst>
      <p:ext uri="{BB962C8B-B14F-4D97-AF65-F5344CB8AC3E}">
        <p14:creationId xmlns:p14="http://schemas.microsoft.com/office/powerpoint/2010/main" val="3884606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Circular Queues</a:t>
            </a:r>
            <a:endParaRPr lang="en-IN" dirty="0"/>
          </a:p>
        </p:txBody>
      </p:sp>
      <p:sp>
        <p:nvSpPr>
          <p:cNvPr id="3" name="Content Placeholder 2"/>
          <p:cNvSpPr>
            <a:spLocks noGrp="1"/>
          </p:cNvSpPr>
          <p:nvPr>
            <p:ph sz="half" idx="1"/>
          </p:nvPr>
        </p:nvSpPr>
        <p:spPr/>
        <p:txBody>
          <a:bodyPr>
            <a:normAutofit fontScale="70000" lnSpcReduction="20000"/>
          </a:bodyPr>
          <a:lstStyle/>
          <a:p>
            <a:pPr algn="just"/>
            <a:r>
              <a:rPr lang="en-US" dirty="0"/>
              <a:t>Let us look at Fig. 8.19 which shows the </a:t>
            </a:r>
            <a:r>
              <a:rPr lang="en-US" dirty="0" smtClean="0"/>
              <a:t>algorithm to </a:t>
            </a:r>
            <a:r>
              <a:rPr lang="en-US" dirty="0"/>
              <a:t>insert an element in a circular </a:t>
            </a:r>
            <a:r>
              <a:rPr lang="en-US" dirty="0" smtClean="0"/>
              <a:t>queue.</a:t>
            </a:r>
          </a:p>
          <a:p>
            <a:pPr algn="just"/>
            <a:r>
              <a:rPr lang="en-US" dirty="0" smtClean="0"/>
              <a:t>In </a:t>
            </a:r>
            <a:r>
              <a:rPr lang="en-US" dirty="0"/>
              <a:t>Step 1, </a:t>
            </a:r>
            <a:r>
              <a:rPr lang="en-US" dirty="0" smtClean="0"/>
              <a:t>we check </a:t>
            </a:r>
            <a:r>
              <a:rPr lang="en-US" dirty="0"/>
              <a:t>for the overflow </a:t>
            </a:r>
            <a:r>
              <a:rPr lang="en-US" dirty="0" smtClean="0"/>
              <a:t>condition.</a:t>
            </a:r>
          </a:p>
          <a:p>
            <a:pPr algn="just"/>
            <a:r>
              <a:rPr lang="en-US" dirty="0" smtClean="0"/>
              <a:t>In </a:t>
            </a:r>
            <a:r>
              <a:rPr lang="en-US" dirty="0"/>
              <a:t>Step 2, we make </a:t>
            </a:r>
            <a:r>
              <a:rPr lang="en-US" dirty="0" smtClean="0"/>
              <a:t>two checks</a:t>
            </a:r>
            <a:r>
              <a:rPr lang="en-US" dirty="0"/>
              <a:t>. First to see if the queue is empty, and second </a:t>
            </a:r>
            <a:r>
              <a:rPr lang="en-US" dirty="0" smtClean="0"/>
              <a:t>to see </a:t>
            </a:r>
            <a:r>
              <a:rPr lang="en-US" dirty="0"/>
              <a:t>if the REAR end has already reached the </a:t>
            </a:r>
            <a:r>
              <a:rPr lang="en-US" dirty="0" smtClean="0"/>
              <a:t>maximum capacity </a:t>
            </a:r>
            <a:r>
              <a:rPr lang="en-US" dirty="0"/>
              <a:t>while there are certain free locations </a:t>
            </a:r>
            <a:r>
              <a:rPr lang="en-US" dirty="0" smtClean="0"/>
              <a:t>before the </a:t>
            </a:r>
            <a:r>
              <a:rPr lang="en-US" dirty="0"/>
              <a:t>FRONT </a:t>
            </a:r>
            <a:r>
              <a:rPr lang="en-US" dirty="0" smtClean="0"/>
              <a:t>end.</a:t>
            </a:r>
          </a:p>
          <a:p>
            <a:pPr algn="just"/>
            <a:r>
              <a:rPr lang="en-US" dirty="0" smtClean="0"/>
              <a:t>In </a:t>
            </a:r>
            <a:r>
              <a:rPr lang="en-US" dirty="0"/>
              <a:t>Step 3, the value is stored in the </a:t>
            </a:r>
            <a:r>
              <a:rPr lang="en-US" dirty="0" smtClean="0"/>
              <a:t>queue at </a:t>
            </a:r>
            <a:r>
              <a:rPr lang="en-US" dirty="0"/>
              <a:t>the location pointed by REAR.</a:t>
            </a:r>
            <a:endParaRPr lang="en-IN" dirty="0"/>
          </a:p>
        </p:txBody>
      </p:sp>
      <p:pic>
        <p:nvPicPr>
          <p:cNvPr id="5" name="Content Placeholder 4"/>
          <p:cNvPicPr>
            <a:picLocks noGrp="1" noChangeAspect="1"/>
          </p:cNvPicPr>
          <p:nvPr>
            <p:ph sz="half" idx="2"/>
          </p:nvPr>
        </p:nvPicPr>
        <p:blipFill>
          <a:blip r:embed="rId2"/>
          <a:stretch>
            <a:fillRect/>
          </a:stretch>
        </p:blipFill>
        <p:spPr>
          <a:xfrm>
            <a:off x="4495800" y="1600201"/>
            <a:ext cx="4468688" cy="452596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149640" y="139680"/>
              <a:ext cx="5505840" cy="4928040"/>
            </p14:xfrm>
          </p:contentPart>
        </mc:Choice>
        <mc:Fallback xmlns="">
          <p:pic>
            <p:nvPicPr>
              <p:cNvPr id="4" name="Ink 3"/>
              <p:cNvPicPr/>
              <p:nvPr/>
            </p:nvPicPr>
            <p:blipFill>
              <a:blip r:embed="rId4"/>
              <a:stretch>
                <a:fillRect/>
              </a:stretch>
            </p:blipFill>
            <p:spPr>
              <a:xfrm>
                <a:off x="3140280" y="130320"/>
                <a:ext cx="5524560" cy="4946760"/>
              </a:xfrm>
              <a:prstGeom prst="rect">
                <a:avLst/>
              </a:prstGeom>
            </p:spPr>
          </p:pic>
        </mc:Fallback>
      </mc:AlternateContent>
    </p:spTree>
    <p:extLst>
      <p:ext uri="{BB962C8B-B14F-4D97-AF65-F5344CB8AC3E}">
        <p14:creationId xmlns:p14="http://schemas.microsoft.com/office/powerpoint/2010/main" val="2022903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Deletion Operation in Circular Queue</a:t>
            </a:r>
            <a:endParaRPr lang="en-IN" dirty="0"/>
          </a:p>
        </p:txBody>
      </p:sp>
      <p:sp>
        <p:nvSpPr>
          <p:cNvPr id="3" name="Content Placeholder 2"/>
          <p:cNvSpPr>
            <a:spLocks noGrp="1"/>
          </p:cNvSpPr>
          <p:nvPr>
            <p:ph sz="half" idx="1"/>
          </p:nvPr>
        </p:nvSpPr>
        <p:spPr/>
        <p:txBody>
          <a:bodyPr>
            <a:normAutofit fontScale="70000" lnSpcReduction="20000"/>
          </a:bodyPr>
          <a:lstStyle/>
          <a:p>
            <a:pPr algn="just"/>
            <a:r>
              <a:rPr lang="en-US" dirty="0"/>
              <a:t>Look at Fig. 8.20. If front = –1, then </a:t>
            </a:r>
            <a:r>
              <a:rPr lang="en-US" dirty="0" smtClean="0"/>
              <a:t>there are </a:t>
            </a:r>
            <a:r>
              <a:rPr lang="en-US" dirty="0"/>
              <a:t>no elements in the queue. So, an </a:t>
            </a:r>
            <a:r>
              <a:rPr lang="en-US" dirty="0" smtClean="0"/>
              <a:t>underflow </a:t>
            </a:r>
            <a:r>
              <a:rPr lang="en-IN" dirty="0" smtClean="0"/>
              <a:t>condition </a:t>
            </a:r>
            <a:r>
              <a:rPr lang="en-IN" dirty="0"/>
              <a:t>will be reported.</a:t>
            </a:r>
          </a:p>
          <a:p>
            <a:pPr algn="just"/>
            <a:r>
              <a:rPr lang="en-US" dirty="0" smtClean="0"/>
              <a:t>If </a:t>
            </a:r>
            <a:r>
              <a:rPr lang="en-US" dirty="0"/>
              <a:t>the queue is not empty and front = rear</a:t>
            </a:r>
            <a:r>
              <a:rPr lang="en-US" dirty="0" smtClean="0"/>
              <a:t>, then </a:t>
            </a:r>
            <a:r>
              <a:rPr lang="en-US" dirty="0"/>
              <a:t>after deleting the element at the </a:t>
            </a:r>
            <a:r>
              <a:rPr lang="en-US" dirty="0" smtClean="0"/>
              <a:t>front the </a:t>
            </a:r>
            <a:r>
              <a:rPr lang="en-US" dirty="0"/>
              <a:t>queue becomes empty and so </a:t>
            </a:r>
            <a:r>
              <a:rPr lang="en-US" dirty="0" smtClean="0"/>
              <a:t>front and </a:t>
            </a:r>
            <a:r>
              <a:rPr lang="en-US" dirty="0"/>
              <a:t>rear are set to –1. This is illustrated </a:t>
            </a:r>
            <a:r>
              <a:rPr lang="en-US" dirty="0" smtClean="0"/>
              <a:t>in </a:t>
            </a:r>
            <a:r>
              <a:rPr lang="en-IN" dirty="0" smtClean="0"/>
              <a:t>Fig</a:t>
            </a:r>
            <a:r>
              <a:rPr lang="en-IN" dirty="0"/>
              <a:t>. 8.21.</a:t>
            </a:r>
          </a:p>
          <a:p>
            <a:pPr algn="just"/>
            <a:r>
              <a:rPr lang="en-US" dirty="0" smtClean="0"/>
              <a:t>If </a:t>
            </a:r>
            <a:r>
              <a:rPr lang="en-US" dirty="0"/>
              <a:t>the queue is not empty and front = MAX–1</a:t>
            </a:r>
            <a:r>
              <a:rPr lang="en-US" dirty="0" smtClean="0"/>
              <a:t>, then </a:t>
            </a:r>
            <a:r>
              <a:rPr lang="en-US" dirty="0"/>
              <a:t>after deleting the element at the front,</a:t>
            </a:r>
          </a:p>
          <a:p>
            <a:pPr algn="just"/>
            <a:r>
              <a:rPr lang="en-US" dirty="0"/>
              <a:t>front is set to 0. This is shown in Fig. 8.22.</a:t>
            </a:r>
            <a:endParaRPr lang="en-IN" dirty="0"/>
          </a:p>
        </p:txBody>
      </p:sp>
      <p:pic>
        <p:nvPicPr>
          <p:cNvPr id="5" name="Content Placeholder 4"/>
          <p:cNvPicPr>
            <a:picLocks noGrp="1" noChangeAspect="1"/>
          </p:cNvPicPr>
          <p:nvPr>
            <p:ph sz="half" idx="2"/>
          </p:nvPr>
        </p:nvPicPr>
        <p:blipFill>
          <a:blip r:embed="rId2"/>
          <a:stretch>
            <a:fillRect/>
          </a:stretch>
        </p:blipFill>
        <p:spPr>
          <a:xfrm>
            <a:off x="4495800" y="1600200"/>
            <a:ext cx="4191000" cy="442108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232080" y="1841400"/>
              <a:ext cx="5397840" cy="4534200"/>
            </p14:xfrm>
          </p:contentPart>
        </mc:Choice>
        <mc:Fallback xmlns="">
          <p:pic>
            <p:nvPicPr>
              <p:cNvPr id="4" name="Ink 3"/>
              <p:cNvPicPr/>
              <p:nvPr/>
            </p:nvPicPr>
            <p:blipFill>
              <a:blip r:embed="rId4"/>
              <a:stretch>
                <a:fillRect/>
              </a:stretch>
            </p:blipFill>
            <p:spPr>
              <a:xfrm>
                <a:off x="3222720" y="1832040"/>
                <a:ext cx="5416560" cy="4552920"/>
              </a:xfrm>
              <a:prstGeom prst="rect">
                <a:avLst/>
              </a:prstGeom>
            </p:spPr>
          </p:pic>
        </mc:Fallback>
      </mc:AlternateContent>
    </p:spTree>
    <p:extLst>
      <p:ext uri="{BB962C8B-B14F-4D97-AF65-F5344CB8AC3E}">
        <p14:creationId xmlns:p14="http://schemas.microsoft.com/office/powerpoint/2010/main" val="4044688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Deletion Operation in Circular Queue</a:t>
            </a:r>
          </a:p>
        </p:txBody>
      </p:sp>
      <p:sp>
        <p:nvSpPr>
          <p:cNvPr id="3" name="Content Placeholder 2"/>
          <p:cNvSpPr>
            <a:spLocks noGrp="1"/>
          </p:cNvSpPr>
          <p:nvPr>
            <p:ph sz="half" idx="1"/>
          </p:nvPr>
        </p:nvSpPr>
        <p:spPr/>
        <p:txBody>
          <a:bodyPr>
            <a:normAutofit fontScale="62500" lnSpcReduction="20000"/>
          </a:bodyPr>
          <a:lstStyle/>
          <a:p>
            <a:pPr algn="just"/>
            <a:r>
              <a:rPr lang="en-US" dirty="0"/>
              <a:t>Let us look at Fig. 8.23 which shows </a:t>
            </a:r>
            <a:r>
              <a:rPr lang="en-US" dirty="0" smtClean="0"/>
              <a:t>the </a:t>
            </a:r>
            <a:r>
              <a:rPr lang="en-IN" dirty="0" smtClean="0"/>
              <a:t>algorithm </a:t>
            </a:r>
            <a:r>
              <a:rPr lang="en-IN" dirty="0"/>
              <a:t>to delete an element from a </a:t>
            </a:r>
            <a:r>
              <a:rPr lang="en-IN" dirty="0" smtClean="0"/>
              <a:t>circular </a:t>
            </a:r>
            <a:r>
              <a:rPr lang="en-US" dirty="0" smtClean="0"/>
              <a:t>queue.</a:t>
            </a:r>
          </a:p>
          <a:p>
            <a:pPr algn="just"/>
            <a:r>
              <a:rPr lang="en-US" dirty="0" smtClean="0"/>
              <a:t>In </a:t>
            </a:r>
            <a:r>
              <a:rPr lang="en-US" dirty="0"/>
              <a:t>Step 1, we check for the </a:t>
            </a:r>
            <a:r>
              <a:rPr lang="en-US" dirty="0" smtClean="0"/>
              <a:t>underflow condition.</a:t>
            </a:r>
          </a:p>
          <a:p>
            <a:pPr algn="just"/>
            <a:r>
              <a:rPr lang="en-US" dirty="0" smtClean="0"/>
              <a:t>In </a:t>
            </a:r>
            <a:r>
              <a:rPr lang="en-US" dirty="0"/>
              <a:t>Step 2, the value of the queue </a:t>
            </a:r>
            <a:r>
              <a:rPr lang="en-US" dirty="0" smtClean="0"/>
              <a:t>at the </a:t>
            </a:r>
            <a:r>
              <a:rPr lang="en-US" dirty="0"/>
              <a:t>location pointed by FRONT is stored in </a:t>
            </a:r>
            <a:r>
              <a:rPr lang="en-US" dirty="0" smtClean="0"/>
              <a:t>VAL.</a:t>
            </a:r>
          </a:p>
          <a:p>
            <a:pPr algn="just"/>
            <a:r>
              <a:rPr lang="en-US" dirty="0" smtClean="0"/>
              <a:t>In </a:t>
            </a:r>
            <a:r>
              <a:rPr lang="en-US" dirty="0"/>
              <a:t>Step 3</a:t>
            </a:r>
            <a:r>
              <a:rPr lang="en-US" dirty="0" smtClean="0"/>
              <a:t>, we </a:t>
            </a:r>
            <a:r>
              <a:rPr lang="en-US" dirty="0"/>
              <a:t>make two checks. First to see if the queue has </a:t>
            </a:r>
            <a:r>
              <a:rPr lang="en-US" dirty="0" smtClean="0"/>
              <a:t>become empty </a:t>
            </a:r>
            <a:r>
              <a:rPr lang="en-US" dirty="0"/>
              <a:t>after deletion and second to see if FRONT has </a:t>
            </a:r>
            <a:r>
              <a:rPr lang="en-US" dirty="0" smtClean="0"/>
              <a:t>reached the </a:t>
            </a:r>
            <a:r>
              <a:rPr lang="en-US" dirty="0"/>
              <a:t>maximum capacity of the </a:t>
            </a:r>
            <a:r>
              <a:rPr lang="en-US" dirty="0" smtClean="0"/>
              <a:t>queue.</a:t>
            </a:r>
          </a:p>
          <a:p>
            <a:pPr algn="just"/>
            <a:r>
              <a:rPr lang="en-US" dirty="0" smtClean="0"/>
              <a:t>The </a:t>
            </a:r>
            <a:r>
              <a:rPr lang="en-US" dirty="0"/>
              <a:t>value of FRONT</a:t>
            </a:r>
          </a:p>
          <a:p>
            <a:pPr algn="just"/>
            <a:r>
              <a:rPr lang="en-US" dirty="0"/>
              <a:t>is then updated based on the outcome of these checks.</a:t>
            </a:r>
            <a:endParaRPr lang="en-IN" dirty="0"/>
          </a:p>
        </p:txBody>
      </p:sp>
      <p:pic>
        <p:nvPicPr>
          <p:cNvPr id="5" name="Content Placeholder 4"/>
          <p:cNvPicPr>
            <a:picLocks noGrp="1" noChangeAspect="1"/>
          </p:cNvPicPr>
          <p:nvPr>
            <p:ph sz="half" idx="2"/>
          </p:nvPr>
        </p:nvPicPr>
        <p:blipFill>
          <a:blip r:embed="rId2"/>
          <a:stretch>
            <a:fillRect/>
          </a:stretch>
        </p:blipFill>
        <p:spPr>
          <a:xfrm>
            <a:off x="4648200" y="1600200"/>
            <a:ext cx="4316288" cy="452596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737240" y="0"/>
              <a:ext cx="3841920" cy="5924880"/>
            </p14:xfrm>
          </p:contentPart>
        </mc:Choice>
        <mc:Fallback xmlns="">
          <p:pic>
            <p:nvPicPr>
              <p:cNvPr id="4" name="Ink 3"/>
              <p:cNvPicPr/>
              <p:nvPr/>
            </p:nvPicPr>
            <p:blipFill>
              <a:blip r:embed="rId4"/>
              <a:stretch>
                <a:fillRect/>
              </a:stretch>
            </p:blipFill>
            <p:spPr>
              <a:xfrm>
                <a:off x="4727880" y="-9360"/>
                <a:ext cx="3860640" cy="5943600"/>
              </a:xfrm>
              <a:prstGeom prst="rect">
                <a:avLst/>
              </a:prstGeom>
            </p:spPr>
          </p:pic>
        </mc:Fallback>
      </mc:AlternateContent>
    </p:spTree>
    <p:extLst>
      <p:ext uri="{BB962C8B-B14F-4D97-AF65-F5344CB8AC3E}">
        <p14:creationId xmlns:p14="http://schemas.microsoft.com/office/powerpoint/2010/main" val="157629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Deques</a:t>
            </a:r>
            <a:endParaRPr lang="en-IN" dirty="0"/>
          </a:p>
        </p:txBody>
      </p:sp>
      <p:sp>
        <p:nvSpPr>
          <p:cNvPr id="3" name="Content Placeholder 2"/>
          <p:cNvSpPr>
            <a:spLocks noGrp="1"/>
          </p:cNvSpPr>
          <p:nvPr>
            <p:ph sz="half" idx="1"/>
          </p:nvPr>
        </p:nvSpPr>
        <p:spPr/>
        <p:txBody>
          <a:bodyPr>
            <a:normAutofit fontScale="47500" lnSpcReduction="20000"/>
          </a:bodyPr>
          <a:lstStyle/>
          <a:p>
            <a:pPr algn="just"/>
            <a:r>
              <a:rPr lang="en-US" dirty="0" smtClean="0"/>
              <a:t>A </a:t>
            </a:r>
            <a:r>
              <a:rPr lang="en-US" dirty="0"/>
              <a:t>deque (pronounced as ‘deck’ or ‘dequeue’) is a list in which the elements can be inserted </a:t>
            </a:r>
            <a:r>
              <a:rPr lang="en-US" dirty="0" smtClean="0"/>
              <a:t>or deleted </a:t>
            </a:r>
            <a:r>
              <a:rPr lang="en-US" dirty="0"/>
              <a:t>at either </a:t>
            </a:r>
            <a:r>
              <a:rPr lang="en-US" dirty="0" smtClean="0"/>
              <a:t>end.</a:t>
            </a:r>
          </a:p>
          <a:p>
            <a:pPr algn="just"/>
            <a:r>
              <a:rPr lang="en-US" dirty="0" smtClean="0"/>
              <a:t>It </a:t>
            </a:r>
            <a:r>
              <a:rPr lang="en-US" dirty="0"/>
              <a:t>is also known as a </a:t>
            </a:r>
            <a:r>
              <a:rPr lang="en-US" i="1" dirty="0"/>
              <a:t>head-tail linked list </a:t>
            </a:r>
            <a:r>
              <a:rPr lang="en-US" dirty="0"/>
              <a:t>because elements can be added </a:t>
            </a:r>
            <a:r>
              <a:rPr lang="en-US" dirty="0" smtClean="0"/>
              <a:t>to or </a:t>
            </a:r>
            <a:r>
              <a:rPr lang="en-US" dirty="0"/>
              <a:t>removed from either the front (head) or the back (tail) end.</a:t>
            </a:r>
          </a:p>
          <a:p>
            <a:pPr algn="just"/>
            <a:r>
              <a:rPr lang="en-US" dirty="0"/>
              <a:t>However, no element can be added and deleted from the </a:t>
            </a:r>
            <a:r>
              <a:rPr lang="en-US" dirty="0" smtClean="0"/>
              <a:t>middle.</a:t>
            </a:r>
          </a:p>
          <a:p>
            <a:pPr algn="just"/>
            <a:r>
              <a:rPr lang="en-US" dirty="0" smtClean="0"/>
              <a:t>In </a:t>
            </a:r>
            <a:r>
              <a:rPr lang="en-US" dirty="0"/>
              <a:t>the computer’s memory, </a:t>
            </a:r>
            <a:r>
              <a:rPr lang="en-US" dirty="0" smtClean="0"/>
              <a:t>a deque </a:t>
            </a:r>
            <a:r>
              <a:rPr lang="en-US" dirty="0"/>
              <a:t>is implemented using either a circular array or a circular doubly linked </a:t>
            </a:r>
            <a:r>
              <a:rPr lang="en-US" dirty="0" smtClean="0"/>
              <a:t>list.</a:t>
            </a:r>
          </a:p>
          <a:p>
            <a:pPr algn="just"/>
            <a:r>
              <a:rPr lang="en-US" dirty="0" smtClean="0"/>
              <a:t>In </a:t>
            </a:r>
            <a:r>
              <a:rPr lang="en-US" dirty="0"/>
              <a:t>a deque, </a:t>
            </a:r>
            <a:r>
              <a:rPr lang="en-US" dirty="0" smtClean="0"/>
              <a:t>two pointers </a:t>
            </a:r>
            <a:r>
              <a:rPr lang="en-US" dirty="0"/>
              <a:t>are maintained, LEFT and RIGHT, which point to either end of the </a:t>
            </a:r>
            <a:r>
              <a:rPr lang="en-US" dirty="0" smtClean="0"/>
              <a:t>deque.</a:t>
            </a:r>
          </a:p>
          <a:p>
            <a:pPr algn="just"/>
            <a:r>
              <a:rPr lang="en-US" dirty="0" smtClean="0"/>
              <a:t>The </a:t>
            </a:r>
            <a:r>
              <a:rPr lang="en-US" dirty="0"/>
              <a:t>elements in </a:t>
            </a:r>
            <a:r>
              <a:rPr lang="en-US" dirty="0" smtClean="0"/>
              <a:t>a deque </a:t>
            </a:r>
            <a:r>
              <a:rPr lang="en-US" dirty="0"/>
              <a:t>extend from the LEFT end to the RIGHT end and since it is circular, Dequeue[N–1] is </a:t>
            </a:r>
            <a:r>
              <a:rPr lang="en-US" dirty="0" smtClean="0"/>
              <a:t>followed by </a:t>
            </a:r>
            <a:r>
              <a:rPr lang="en-US" dirty="0"/>
              <a:t>Dequeue[0</a:t>
            </a:r>
            <a:r>
              <a:rPr lang="en-US" dirty="0" smtClean="0"/>
              <a:t>].</a:t>
            </a:r>
          </a:p>
          <a:p>
            <a:pPr algn="just"/>
            <a:r>
              <a:rPr lang="en-US" dirty="0" smtClean="0"/>
              <a:t>Consider </a:t>
            </a:r>
            <a:r>
              <a:rPr lang="en-US" dirty="0"/>
              <a:t>the deques shown in Fig. 8.24.</a:t>
            </a:r>
          </a:p>
          <a:p>
            <a:pPr algn="just"/>
            <a:r>
              <a:rPr lang="en-US" dirty="0"/>
              <a:t>There are two variants of a double-ended </a:t>
            </a:r>
            <a:r>
              <a:rPr lang="en-US" dirty="0" smtClean="0"/>
              <a:t>queue.</a:t>
            </a:r>
          </a:p>
          <a:p>
            <a:pPr algn="just"/>
            <a:r>
              <a:rPr lang="en-US" dirty="0" smtClean="0"/>
              <a:t>They </a:t>
            </a:r>
            <a:r>
              <a:rPr lang="en-US" dirty="0"/>
              <a:t>include</a:t>
            </a:r>
          </a:p>
          <a:p>
            <a:pPr lvl="1" algn="just"/>
            <a:r>
              <a:rPr lang="en-US" i="1" dirty="0" smtClean="0"/>
              <a:t>Input </a:t>
            </a:r>
            <a:r>
              <a:rPr lang="en-US" i="1" dirty="0"/>
              <a:t>restricted deque </a:t>
            </a:r>
            <a:r>
              <a:rPr lang="en-US" dirty="0"/>
              <a:t>In this dequeue</a:t>
            </a:r>
            <a:r>
              <a:rPr lang="en-US" dirty="0" smtClean="0"/>
              <a:t>, insertions </a:t>
            </a:r>
            <a:r>
              <a:rPr lang="en-US" dirty="0"/>
              <a:t>can be done only at one of the ends</a:t>
            </a:r>
            <a:r>
              <a:rPr lang="en-US" dirty="0" smtClean="0"/>
              <a:t>, while </a:t>
            </a:r>
            <a:r>
              <a:rPr lang="en-US" dirty="0"/>
              <a:t>deletions can be done from both ends.</a:t>
            </a:r>
          </a:p>
          <a:p>
            <a:pPr lvl="1" algn="just"/>
            <a:r>
              <a:rPr lang="en-US" i="1" dirty="0" smtClean="0"/>
              <a:t>Output </a:t>
            </a:r>
            <a:r>
              <a:rPr lang="en-US" i="1" dirty="0"/>
              <a:t>restricted deque </a:t>
            </a:r>
            <a:r>
              <a:rPr lang="en-US" dirty="0"/>
              <a:t>In this dequeue</a:t>
            </a:r>
            <a:r>
              <a:rPr lang="en-US" dirty="0" smtClean="0"/>
              <a:t>, deletions </a:t>
            </a:r>
            <a:r>
              <a:rPr lang="en-US" dirty="0"/>
              <a:t>can be done only at one of the ends</a:t>
            </a:r>
            <a:r>
              <a:rPr lang="en-US" dirty="0" smtClean="0"/>
              <a:t>, while </a:t>
            </a:r>
            <a:r>
              <a:rPr lang="en-US" dirty="0"/>
              <a:t>insertions can be done on both ends.</a:t>
            </a:r>
            <a:endParaRPr lang="en-IN" dirty="0"/>
          </a:p>
        </p:txBody>
      </p:sp>
      <p:pic>
        <p:nvPicPr>
          <p:cNvPr id="5" name="Content Placeholder 4"/>
          <p:cNvPicPr>
            <a:picLocks noGrp="1" noChangeAspect="1"/>
          </p:cNvPicPr>
          <p:nvPr>
            <p:ph sz="half" idx="2"/>
          </p:nvPr>
        </p:nvPicPr>
        <p:blipFill>
          <a:blip r:embed="rId2"/>
          <a:stretch>
            <a:fillRect/>
          </a:stretch>
        </p:blipFill>
        <p:spPr>
          <a:xfrm>
            <a:off x="4495800" y="2780928"/>
            <a:ext cx="4324672" cy="187220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43040" y="1784520"/>
              <a:ext cx="8268120" cy="4248360"/>
            </p14:xfrm>
          </p:contentPart>
        </mc:Choice>
        <mc:Fallback xmlns="">
          <p:pic>
            <p:nvPicPr>
              <p:cNvPr id="4" name="Ink 3"/>
              <p:cNvPicPr/>
              <p:nvPr/>
            </p:nvPicPr>
            <p:blipFill>
              <a:blip r:embed="rId4"/>
              <a:stretch>
                <a:fillRect/>
              </a:stretch>
            </p:blipFill>
            <p:spPr>
              <a:xfrm>
                <a:off x="733680" y="1775160"/>
                <a:ext cx="8286840" cy="4267080"/>
              </a:xfrm>
              <a:prstGeom prst="rect">
                <a:avLst/>
              </a:prstGeom>
            </p:spPr>
          </p:pic>
        </mc:Fallback>
      </mc:AlternateContent>
    </p:spTree>
    <p:extLst>
      <p:ext uri="{BB962C8B-B14F-4D97-AF65-F5344CB8AC3E}">
        <p14:creationId xmlns:p14="http://schemas.microsoft.com/office/powerpoint/2010/main" val="210331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Priority Queues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0108"/>
          </a:xfrm>
        </p:spPr>
        <p:txBody>
          <a:bodyPr/>
          <a:lstStyle/>
          <a:p>
            <a:r>
              <a:rPr lang="en-US" dirty="0" smtClean="0"/>
              <a:t>Introduction</a:t>
            </a:r>
            <a:endParaRPr lang="en-US" dirty="0"/>
          </a:p>
        </p:txBody>
      </p:sp>
      <p:sp>
        <p:nvSpPr>
          <p:cNvPr id="3" name="Content Placeholder 2"/>
          <p:cNvSpPr>
            <a:spLocks noGrp="1"/>
          </p:cNvSpPr>
          <p:nvPr>
            <p:ph idx="1"/>
          </p:nvPr>
        </p:nvSpPr>
        <p:spPr>
          <a:xfrm>
            <a:off x="0" y="785794"/>
            <a:ext cx="9144000" cy="6072206"/>
          </a:xfrm>
        </p:spPr>
        <p:txBody>
          <a:bodyPr>
            <a:noAutofit/>
          </a:bodyPr>
          <a:lstStyle/>
          <a:p>
            <a:pPr algn="just"/>
            <a:r>
              <a:rPr lang="en-US" sz="1800" dirty="0" smtClean="0"/>
              <a:t>A priority queue is a data structure in which each element is assigned a priority.</a:t>
            </a:r>
          </a:p>
          <a:p>
            <a:pPr algn="just"/>
            <a:r>
              <a:rPr lang="en-US" sz="1800" dirty="0" smtClean="0"/>
              <a:t>The priority of the element will be used to determine the order in which the elements will be processed.</a:t>
            </a:r>
          </a:p>
          <a:p>
            <a:pPr algn="just"/>
            <a:r>
              <a:rPr lang="en-US" sz="1800" dirty="0" smtClean="0"/>
              <a:t>The general rules of processing the elements of a priority queue are</a:t>
            </a:r>
          </a:p>
          <a:p>
            <a:pPr lvl="1" algn="just"/>
            <a:r>
              <a:rPr lang="en-US" sz="1600" dirty="0" smtClean="0"/>
              <a:t>An element with higher priority is processed before an element with a lower priority.</a:t>
            </a:r>
          </a:p>
          <a:p>
            <a:pPr lvl="1" algn="just"/>
            <a:r>
              <a:rPr lang="en-US" sz="1600" dirty="0" smtClean="0"/>
              <a:t>Two elements with the same priority are processed on a first-come-first-served (FCFS) basis.</a:t>
            </a:r>
          </a:p>
          <a:p>
            <a:pPr algn="just"/>
            <a:r>
              <a:rPr lang="en-US" sz="1800" dirty="0" smtClean="0"/>
              <a:t>A priority queue can be thought of as a modified queue in which when an element has to be removed from the queue, the one with the highest-priority is retrieved first.</a:t>
            </a:r>
          </a:p>
          <a:p>
            <a:pPr algn="just"/>
            <a:r>
              <a:rPr lang="en-US" sz="1800" dirty="0" smtClean="0"/>
              <a:t>The priority of the element can be set based on various factors.</a:t>
            </a:r>
          </a:p>
          <a:p>
            <a:pPr lvl="1" algn="just"/>
            <a:r>
              <a:rPr lang="en-US" sz="1600" dirty="0" smtClean="0"/>
              <a:t>Priority queues are widely used in operating systems to execute the highest priority process first.</a:t>
            </a:r>
          </a:p>
          <a:p>
            <a:pPr lvl="1" algn="just"/>
            <a:r>
              <a:rPr lang="en-US" sz="1600" dirty="0" smtClean="0"/>
              <a:t>The priority of the process may be set based on the CPU time it requires to get executed completely.</a:t>
            </a:r>
          </a:p>
          <a:p>
            <a:pPr lvl="2" algn="just"/>
            <a:r>
              <a:rPr lang="en-US" sz="1400" dirty="0" smtClean="0"/>
              <a:t>For example, if there are three processes, where the first process needs 5 ns to complete, the second process needs 4 ns, and the third process needs 7 ns, then the second process will have the highest priority and will thus be the first to be executed.</a:t>
            </a:r>
          </a:p>
          <a:p>
            <a:pPr lvl="1" algn="just"/>
            <a:r>
              <a:rPr lang="en-US" sz="1600" dirty="0" smtClean="0"/>
              <a:t>However, CPU time is not the only factor that determines the priority, rather it is just one among several factors.</a:t>
            </a:r>
          </a:p>
          <a:p>
            <a:pPr lvl="1" algn="just"/>
            <a:r>
              <a:rPr lang="en-US" sz="1600" dirty="0" smtClean="0"/>
              <a:t>Another factor is the importance of one process over another.</a:t>
            </a:r>
          </a:p>
          <a:p>
            <a:pPr lvl="2" algn="just"/>
            <a:r>
              <a:rPr lang="en-US" sz="1400" dirty="0" smtClean="0"/>
              <a:t>In case we have to run two processes at the same time, where one process is concerned with online order booking and the second with printing </a:t>
            </a:r>
            <a:r>
              <a:rPr lang="en-US" sz="1400" dirty="0" err="1" smtClean="0"/>
              <a:t>ofstock</a:t>
            </a:r>
            <a:r>
              <a:rPr lang="en-US" sz="1400" dirty="0" smtClean="0"/>
              <a:t> details, then obviously the online booking is more important and must be executed first.</a:t>
            </a: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a:bodyPr>
          <a:lstStyle/>
          <a:p>
            <a:r>
              <a:rPr lang="en-US" dirty="0" smtClean="0"/>
              <a:t>Implementation of a Priority Queue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There are two ways to implement a priority queue.</a:t>
            </a:r>
          </a:p>
          <a:p>
            <a:pPr algn="just"/>
            <a:r>
              <a:rPr lang="en-US" dirty="0" smtClean="0"/>
              <a:t>We can either use a sorted list to store the elements so that when an element has to be taken out, the queue will not have to be searched for the element with the highest priority or we can use an unsorted list so that insertions are always done at the end of the list.</a:t>
            </a:r>
          </a:p>
          <a:p>
            <a:pPr algn="just"/>
            <a:r>
              <a:rPr lang="en-US" dirty="0" smtClean="0"/>
              <a:t>Every time when an element has to be removed from the list, the element with the highest priority will be searched and removed.</a:t>
            </a:r>
          </a:p>
          <a:p>
            <a:pPr algn="just"/>
            <a:r>
              <a:rPr lang="en-US" dirty="0" smtClean="0"/>
              <a:t>While a sorted list takes O(n) time to insert an element in the list, it takes only O(1) time to delete an element.</a:t>
            </a:r>
          </a:p>
          <a:p>
            <a:pPr algn="just"/>
            <a:r>
              <a:rPr lang="en-US" dirty="0" smtClean="0"/>
              <a:t>On the contrary, an unsorted list will take O(1) time to insert an element and O(n) time to delete an element from the list.</a:t>
            </a:r>
          </a:p>
          <a:p>
            <a:pPr algn="just"/>
            <a:r>
              <a:rPr lang="en-US" dirty="0" smtClean="0"/>
              <a:t>Practically, both these techniques are inefficient and usually a blend of these two approaches is adopted that takes roughly O(log n) time or less.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fontScale="90000"/>
          </a:bodyPr>
          <a:lstStyle/>
          <a:p>
            <a:r>
              <a:rPr lang="en-US" dirty="0" smtClean="0"/>
              <a:t>Linked Representation of a Priority Queue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In the computer memory, a priority queue can be represented using arrays or linked lists.</a:t>
            </a:r>
          </a:p>
          <a:p>
            <a:pPr algn="just"/>
            <a:r>
              <a:rPr lang="en-US" dirty="0" smtClean="0"/>
              <a:t>When a priority queue is implemented using a linked list, then every node of the list will have three parts:</a:t>
            </a:r>
          </a:p>
          <a:p>
            <a:pPr lvl="1" algn="just"/>
            <a:r>
              <a:rPr lang="en-US" dirty="0" smtClean="0"/>
              <a:t>(a) the information or data part,</a:t>
            </a:r>
          </a:p>
          <a:p>
            <a:pPr lvl="1" algn="just"/>
            <a:r>
              <a:rPr lang="en-US" dirty="0" smtClean="0"/>
              <a:t>(b) the priority number of the element, and</a:t>
            </a:r>
          </a:p>
          <a:p>
            <a:pPr lvl="1" algn="just"/>
            <a:r>
              <a:rPr lang="en-US" dirty="0" smtClean="0"/>
              <a:t>(c) the address of the next element.</a:t>
            </a:r>
          </a:p>
          <a:p>
            <a:pPr algn="just"/>
            <a:r>
              <a:rPr lang="en-US" dirty="0" smtClean="0"/>
              <a:t>If we are using a sorted linked list, then the element with the higher priority will precede the element with the lower priority.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IN" dirty="0"/>
          </a:p>
        </p:txBody>
      </p:sp>
      <p:sp>
        <p:nvSpPr>
          <p:cNvPr id="3" name="Content Placeholder 2"/>
          <p:cNvSpPr>
            <a:spLocks noGrp="1"/>
          </p:cNvSpPr>
          <p:nvPr>
            <p:ph idx="1"/>
          </p:nvPr>
        </p:nvSpPr>
        <p:spPr/>
        <p:txBody>
          <a:bodyPr>
            <a:normAutofit fontScale="55000" lnSpcReduction="20000"/>
          </a:bodyPr>
          <a:lstStyle/>
          <a:p>
            <a:pPr algn="just"/>
            <a:r>
              <a:rPr lang="en-US" dirty="0" smtClean="0"/>
              <a:t>Let </a:t>
            </a:r>
            <a:r>
              <a:rPr lang="en-US" dirty="0"/>
              <a:t>us explain the concept of queues using the analogies given below.</a:t>
            </a:r>
          </a:p>
          <a:p>
            <a:pPr lvl="1" algn="just"/>
            <a:r>
              <a:rPr lang="en-US" dirty="0" smtClean="0"/>
              <a:t>People </a:t>
            </a:r>
            <a:r>
              <a:rPr lang="en-US" dirty="0"/>
              <a:t>moving on an escalator. The people who got on the escalator first will be the first </a:t>
            </a:r>
            <a:r>
              <a:rPr lang="en-US" dirty="0" smtClean="0"/>
              <a:t>one to </a:t>
            </a:r>
            <a:r>
              <a:rPr lang="en-US" dirty="0"/>
              <a:t>step out of it.</a:t>
            </a:r>
          </a:p>
          <a:p>
            <a:pPr lvl="1" algn="just"/>
            <a:r>
              <a:rPr lang="en-US" dirty="0" smtClean="0"/>
              <a:t>People </a:t>
            </a:r>
            <a:r>
              <a:rPr lang="en-US" dirty="0"/>
              <a:t>waiting for a bus. The first person standing in the line will be the first one to get </a:t>
            </a:r>
            <a:r>
              <a:rPr lang="en-US" dirty="0" smtClean="0"/>
              <a:t>into </a:t>
            </a:r>
            <a:r>
              <a:rPr lang="en-IN" dirty="0" smtClean="0"/>
              <a:t>the </a:t>
            </a:r>
            <a:r>
              <a:rPr lang="en-IN" dirty="0"/>
              <a:t>bus.</a:t>
            </a:r>
          </a:p>
          <a:p>
            <a:pPr lvl="1" algn="just"/>
            <a:r>
              <a:rPr lang="en-US" dirty="0" smtClean="0"/>
              <a:t>People </a:t>
            </a:r>
            <a:r>
              <a:rPr lang="en-US" dirty="0"/>
              <a:t>standing outside the ticketing window of a cinema hall. The first person in the </a:t>
            </a:r>
            <a:r>
              <a:rPr lang="en-US" dirty="0" smtClean="0"/>
              <a:t>line will </a:t>
            </a:r>
            <a:r>
              <a:rPr lang="en-US" dirty="0"/>
              <a:t>get the ticket first and thus will be the first one to move out of it.</a:t>
            </a:r>
          </a:p>
          <a:p>
            <a:pPr lvl="1" algn="just"/>
            <a:r>
              <a:rPr lang="en-US" dirty="0" smtClean="0"/>
              <a:t>Luggage </a:t>
            </a:r>
            <a:r>
              <a:rPr lang="en-US" dirty="0"/>
              <a:t>kept on conveyor belts. The bag which was placed first will be the first to come </a:t>
            </a:r>
            <a:r>
              <a:rPr lang="en-US" dirty="0" smtClean="0"/>
              <a:t>out </a:t>
            </a:r>
            <a:r>
              <a:rPr lang="en-IN" dirty="0" smtClean="0"/>
              <a:t>at </a:t>
            </a:r>
            <a:r>
              <a:rPr lang="en-IN" dirty="0"/>
              <a:t>the other end.</a:t>
            </a:r>
          </a:p>
          <a:p>
            <a:pPr lvl="1" algn="just"/>
            <a:r>
              <a:rPr lang="en-US" dirty="0" smtClean="0"/>
              <a:t>Cars </a:t>
            </a:r>
            <a:r>
              <a:rPr lang="en-US" dirty="0"/>
              <a:t>lined at a toll bridge. The first car to reach the bridge will be the first to leave.</a:t>
            </a:r>
          </a:p>
          <a:p>
            <a:pPr algn="just"/>
            <a:r>
              <a:rPr lang="en-US" dirty="0"/>
              <a:t>In all these examples, we see that the element at the first position is served </a:t>
            </a:r>
            <a:r>
              <a:rPr lang="en-US" dirty="0" smtClean="0"/>
              <a:t>first.</a:t>
            </a:r>
          </a:p>
          <a:p>
            <a:pPr algn="just"/>
            <a:r>
              <a:rPr lang="en-US" dirty="0" smtClean="0"/>
              <a:t>Same </a:t>
            </a:r>
            <a:r>
              <a:rPr lang="en-US" dirty="0"/>
              <a:t>is the </a:t>
            </a:r>
            <a:r>
              <a:rPr lang="en-US" dirty="0" smtClean="0"/>
              <a:t>case with </a:t>
            </a:r>
            <a:r>
              <a:rPr lang="en-US" dirty="0"/>
              <a:t>queue data </a:t>
            </a:r>
            <a:r>
              <a:rPr lang="en-US" dirty="0" smtClean="0"/>
              <a:t>structure.</a:t>
            </a:r>
          </a:p>
          <a:p>
            <a:pPr algn="just"/>
            <a:r>
              <a:rPr lang="en-US" dirty="0" smtClean="0"/>
              <a:t>A </a:t>
            </a:r>
            <a:r>
              <a:rPr lang="en-US" dirty="0"/>
              <a:t>queue is a FIFO (First-In, First-Out) data structure in which the </a:t>
            </a:r>
            <a:r>
              <a:rPr lang="en-US" dirty="0" smtClean="0"/>
              <a:t>element that </a:t>
            </a:r>
            <a:r>
              <a:rPr lang="en-US" dirty="0"/>
              <a:t>is inserted first is the first one to be taken </a:t>
            </a:r>
            <a:r>
              <a:rPr lang="en-US" dirty="0" smtClean="0"/>
              <a:t>out.</a:t>
            </a:r>
          </a:p>
          <a:p>
            <a:pPr algn="just"/>
            <a:r>
              <a:rPr lang="en-US" dirty="0" smtClean="0"/>
              <a:t>The </a:t>
            </a:r>
            <a:r>
              <a:rPr lang="en-US" dirty="0"/>
              <a:t>elements in a queue are added at one </a:t>
            </a:r>
            <a:r>
              <a:rPr lang="en-US" dirty="0" smtClean="0"/>
              <a:t>end called </a:t>
            </a:r>
            <a:r>
              <a:rPr lang="en-US" dirty="0"/>
              <a:t>the REAR and removed from the other end called the FRONT</a:t>
            </a:r>
            <a:r>
              <a:rPr lang="en-US" dirty="0" smtClean="0"/>
              <a:t>.</a:t>
            </a:r>
            <a:endParaRPr lang="en-US" dirty="0"/>
          </a:p>
        </p:txBody>
      </p:sp>
    </p:spTree>
    <p:extLst>
      <p:ext uri="{BB962C8B-B14F-4D97-AF65-F5344CB8AC3E}">
        <p14:creationId xmlns:p14="http://schemas.microsoft.com/office/powerpoint/2010/main" val="318920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071546"/>
          </a:xfrm>
        </p:spPr>
        <p:txBody>
          <a:bodyPr>
            <a:normAutofit fontScale="90000"/>
          </a:bodyPr>
          <a:lstStyle/>
          <a:p>
            <a:r>
              <a:rPr lang="en-US" dirty="0" smtClean="0"/>
              <a:t>Linked Representation of a Priority Queue</a:t>
            </a:r>
            <a:endParaRPr lang="en-US" dirty="0"/>
          </a:p>
        </p:txBody>
      </p:sp>
      <p:sp>
        <p:nvSpPr>
          <p:cNvPr id="5" name="Content Placeholder 4"/>
          <p:cNvSpPr>
            <a:spLocks noGrp="1"/>
          </p:cNvSpPr>
          <p:nvPr>
            <p:ph sz="half" idx="1"/>
          </p:nvPr>
        </p:nvSpPr>
        <p:spPr>
          <a:xfrm>
            <a:off x="0" y="1214422"/>
            <a:ext cx="4495800" cy="5643578"/>
          </a:xfrm>
        </p:spPr>
        <p:txBody>
          <a:bodyPr>
            <a:noAutofit/>
          </a:bodyPr>
          <a:lstStyle/>
          <a:p>
            <a:pPr algn="just"/>
            <a:r>
              <a:rPr lang="en-US" sz="1600" dirty="0" smtClean="0"/>
              <a:t>Consider the priority queue shown in Fig.</a:t>
            </a:r>
          </a:p>
          <a:p>
            <a:pPr algn="just"/>
            <a:r>
              <a:rPr lang="en-US" sz="1600" dirty="0" smtClean="0"/>
              <a:t>Lower priority number means higher priority.</a:t>
            </a:r>
          </a:p>
          <a:p>
            <a:pPr algn="just"/>
            <a:r>
              <a:rPr lang="en-US" sz="1600" dirty="0" smtClean="0"/>
              <a:t>For example, if there are two elements A and B, where A has a priority number 1 and B has a priority number 5, then A will be processed before B as it has higher priority than B.</a:t>
            </a:r>
          </a:p>
          <a:p>
            <a:pPr algn="just"/>
            <a:r>
              <a:rPr lang="en-US" sz="1600" dirty="0" smtClean="0"/>
              <a:t>The priority queue in Fig, is a sorted priority queue having six elements.</a:t>
            </a:r>
          </a:p>
          <a:p>
            <a:pPr algn="just"/>
            <a:r>
              <a:rPr lang="en-US" sz="1600" dirty="0" smtClean="0"/>
              <a:t>From the queue, we cannot make out whether A was inserted before E or whether E joined the queue before A because the list is not sorted based on FCFS.</a:t>
            </a:r>
          </a:p>
          <a:p>
            <a:pPr algn="just"/>
            <a:r>
              <a:rPr lang="en-US" sz="1600" dirty="0" smtClean="0"/>
              <a:t>Here, the element with a higher priority comes before the element with a lower priority.</a:t>
            </a:r>
          </a:p>
          <a:p>
            <a:pPr algn="just"/>
            <a:r>
              <a:rPr lang="en-US" sz="1600" dirty="0" smtClean="0"/>
              <a:t>However, we can definitely say that C was inserted in the queue before D because when two elements have the same priority the elements are arranged and processed on FCFS principle.</a:t>
            </a:r>
            <a:endParaRPr lang="en-US" sz="1600" dirty="0"/>
          </a:p>
        </p:txBody>
      </p:sp>
      <p:pic>
        <p:nvPicPr>
          <p:cNvPr id="1026" name="Picture 2"/>
          <p:cNvPicPr>
            <a:picLocks noGrp="1" noChangeAspect="1" noChangeArrowheads="1"/>
          </p:cNvPicPr>
          <p:nvPr>
            <p:ph sz="half" idx="2"/>
          </p:nvPr>
        </p:nvPicPr>
        <p:blipFill>
          <a:blip r:embed="rId2"/>
          <a:srcRect/>
          <a:stretch>
            <a:fillRect/>
          </a:stretch>
        </p:blipFill>
        <p:spPr bwMode="auto">
          <a:xfrm>
            <a:off x="4357686" y="3214686"/>
            <a:ext cx="4429155" cy="738983"/>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289160" y="4400640"/>
              <a:ext cx="444600" cy="19440"/>
            </p14:xfrm>
          </p:contentPart>
        </mc:Choice>
        <mc:Fallback xmlns="">
          <p:pic>
            <p:nvPicPr>
              <p:cNvPr id="2" name="Ink 1"/>
              <p:cNvPicPr/>
              <p:nvPr/>
            </p:nvPicPr>
            <p:blipFill>
              <a:blip r:embed="rId4"/>
              <a:stretch>
                <a:fillRect/>
              </a:stretch>
            </p:blipFill>
            <p:spPr>
              <a:xfrm>
                <a:off x="1279800" y="4391280"/>
                <a:ext cx="463320" cy="381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lstStyle/>
          <a:p>
            <a:r>
              <a:rPr lang="en-US" dirty="0" smtClean="0"/>
              <a:t>Insertion</a:t>
            </a:r>
            <a:endParaRPr lang="en-US" dirty="0"/>
          </a:p>
        </p:txBody>
      </p:sp>
      <p:sp>
        <p:nvSpPr>
          <p:cNvPr id="3" name="Content Placeholder 2"/>
          <p:cNvSpPr>
            <a:spLocks noGrp="1"/>
          </p:cNvSpPr>
          <p:nvPr>
            <p:ph sz="half" idx="1"/>
          </p:nvPr>
        </p:nvSpPr>
        <p:spPr>
          <a:xfrm>
            <a:off x="0" y="785794"/>
            <a:ext cx="4467196" cy="6072206"/>
          </a:xfrm>
        </p:spPr>
        <p:txBody>
          <a:bodyPr>
            <a:noAutofit/>
          </a:bodyPr>
          <a:lstStyle/>
          <a:p>
            <a:pPr algn="just"/>
            <a:r>
              <a:rPr lang="en-US" sz="1600" dirty="0" smtClean="0"/>
              <a:t>When a new element has to be inserted in a priority queue, we have to traverse the entire list until we find a node that has a priority lower than that of the new element.</a:t>
            </a:r>
          </a:p>
          <a:p>
            <a:pPr algn="just"/>
            <a:r>
              <a:rPr lang="en-US" sz="1600" dirty="0" smtClean="0"/>
              <a:t>The new node is inserted before the node with the lower priority.</a:t>
            </a:r>
          </a:p>
          <a:p>
            <a:pPr algn="just"/>
            <a:r>
              <a:rPr lang="en-US" sz="1600" dirty="0" smtClean="0"/>
              <a:t>However, if there exists an element that has the same priority as the new element, the new element is inserted after that element.</a:t>
            </a:r>
          </a:p>
          <a:p>
            <a:pPr algn="just"/>
            <a:r>
              <a:rPr lang="en-US" sz="1600" dirty="0" smtClean="0"/>
              <a:t>For example, consider the priority queue shown in Fig. </a:t>
            </a:r>
            <a:endParaRPr lang="en-US" sz="1600" dirty="0"/>
          </a:p>
          <a:p>
            <a:pPr algn="just"/>
            <a:r>
              <a:rPr lang="en-US" sz="1600" dirty="0" smtClean="0"/>
              <a:t>If we have to insert a new element with data = F and priority number = 4, then the element will be inserted before D that has priority number 5, which is lower priority than that of the new element.</a:t>
            </a:r>
          </a:p>
          <a:p>
            <a:pPr algn="just"/>
            <a:r>
              <a:rPr lang="en-US" sz="1600" dirty="0" smtClean="0"/>
              <a:t>So, the priority queue now becomes as shown in Fig.</a:t>
            </a:r>
          </a:p>
          <a:p>
            <a:pPr algn="just"/>
            <a:r>
              <a:rPr lang="en-US" sz="1600" dirty="0" smtClean="0"/>
              <a:t>However, if we have a new element with data = F and priority number = 2, then the element will be inserted after B, as both these elements have the same priority but the insertions are done on FCFS basis as shown in Fig. </a:t>
            </a:r>
            <a:endParaRPr lang="en-US" sz="1600" dirty="0"/>
          </a:p>
        </p:txBody>
      </p:sp>
      <p:pic>
        <p:nvPicPr>
          <p:cNvPr id="2050" name="Picture 2"/>
          <p:cNvPicPr>
            <a:picLocks noGrp="1" noChangeAspect="1" noChangeArrowheads="1"/>
          </p:cNvPicPr>
          <p:nvPr>
            <p:ph sz="half" idx="2"/>
          </p:nvPr>
        </p:nvPicPr>
        <p:blipFill>
          <a:blip r:embed="rId2"/>
          <a:srcRect/>
          <a:stretch>
            <a:fillRect/>
          </a:stretch>
        </p:blipFill>
        <p:spPr bwMode="auto">
          <a:xfrm>
            <a:off x="4429124" y="1785926"/>
            <a:ext cx="4572032" cy="53816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429124" y="3714752"/>
            <a:ext cx="4500594" cy="5476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4429124" y="5429264"/>
            <a:ext cx="4714876" cy="609603"/>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4762440" y="2463840"/>
              <a:ext cx="3632760" cy="3632400"/>
            </p14:xfrm>
          </p:contentPart>
        </mc:Choice>
        <mc:Fallback xmlns="">
          <p:pic>
            <p:nvPicPr>
              <p:cNvPr id="4" name="Ink 3"/>
              <p:cNvPicPr/>
              <p:nvPr/>
            </p:nvPicPr>
            <p:blipFill>
              <a:blip r:embed="rId6"/>
              <a:stretch>
                <a:fillRect/>
              </a:stretch>
            </p:blipFill>
            <p:spPr>
              <a:xfrm>
                <a:off x="4753080" y="2454480"/>
                <a:ext cx="3651480" cy="365112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Deletion</a:t>
            </a:r>
            <a:endParaRPr lang="en-US" dirty="0"/>
          </a:p>
        </p:txBody>
      </p:sp>
      <p:sp>
        <p:nvSpPr>
          <p:cNvPr id="6" name="Content Placeholder 5"/>
          <p:cNvSpPr>
            <a:spLocks noGrp="1"/>
          </p:cNvSpPr>
          <p:nvPr>
            <p:ph idx="1"/>
          </p:nvPr>
        </p:nvSpPr>
        <p:spPr/>
        <p:txBody>
          <a:bodyPr/>
          <a:lstStyle/>
          <a:p>
            <a:pPr algn="just"/>
            <a:r>
              <a:rPr lang="en-US" dirty="0" smtClean="0"/>
              <a:t>Deletion is a very simple process in this case.</a:t>
            </a:r>
          </a:p>
          <a:p>
            <a:pPr algn="just"/>
            <a:r>
              <a:rPr lang="en-US" dirty="0" smtClean="0"/>
              <a:t>The first node of the list will be deleted and the data of that node will be processed first.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0108"/>
          </a:xfrm>
        </p:spPr>
        <p:txBody>
          <a:bodyPr>
            <a:normAutofit fontScale="90000"/>
          </a:bodyPr>
          <a:lstStyle/>
          <a:p>
            <a:r>
              <a:rPr lang="en-US" dirty="0" smtClean="0"/>
              <a:t>Array Representation of a Priority Queue</a:t>
            </a:r>
            <a:endParaRPr lang="en-US" dirty="0"/>
          </a:p>
        </p:txBody>
      </p:sp>
      <p:sp>
        <p:nvSpPr>
          <p:cNvPr id="3" name="Content Placeholder 2"/>
          <p:cNvSpPr>
            <a:spLocks noGrp="1"/>
          </p:cNvSpPr>
          <p:nvPr>
            <p:ph sz="half" idx="1"/>
          </p:nvPr>
        </p:nvSpPr>
        <p:spPr>
          <a:xfrm>
            <a:off x="0" y="1142984"/>
            <a:ext cx="4495800" cy="5715016"/>
          </a:xfrm>
        </p:spPr>
        <p:txBody>
          <a:bodyPr>
            <a:noAutofit/>
          </a:bodyPr>
          <a:lstStyle/>
          <a:p>
            <a:pPr algn="just"/>
            <a:r>
              <a:rPr lang="en-US" sz="1400" dirty="0" smtClean="0"/>
              <a:t>When arrays are used to implement a priority queue, then a separate queue for each priority number is maintained.</a:t>
            </a:r>
          </a:p>
          <a:p>
            <a:pPr algn="just"/>
            <a:r>
              <a:rPr lang="en-US" sz="1400" dirty="0" smtClean="0"/>
              <a:t>Each of these queues will be implemented using circular arrays or circular queues.</a:t>
            </a:r>
          </a:p>
          <a:p>
            <a:pPr algn="just"/>
            <a:r>
              <a:rPr lang="en-US" sz="1400" dirty="0" smtClean="0"/>
              <a:t>Every individual queue will have its own FRONT and REAR </a:t>
            </a:r>
            <a:r>
              <a:rPr lang="en-US" sz="1600" dirty="0" smtClean="0"/>
              <a:t>pointers.</a:t>
            </a:r>
          </a:p>
          <a:p>
            <a:pPr algn="just"/>
            <a:r>
              <a:rPr lang="en-US" sz="1600" dirty="0" smtClean="0"/>
              <a:t>We use a two-dimensional array for this purpose where each queue will be allocated the same amount of space.</a:t>
            </a:r>
          </a:p>
          <a:p>
            <a:pPr algn="just"/>
            <a:r>
              <a:rPr lang="en-US" sz="1600" dirty="0" smtClean="0"/>
              <a:t>Look at the two-dimensional representation of a priority queue given below.</a:t>
            </a:r>
          </a:p>
          <a:p>
            <a:pPr algn="just"/>
            <a:r>
              <a:rPr lang="en-US" sz="1600" dirty="0" smtClean="0"/>
              <a:t>Given the front and rear values of each queue, the two-dimensional matrix can be formed as shown in Fig.</a:t>
            </a:r>
          </a:p>
          <a:p>
            <a:pPr algn="just"/>
            <a:r>
              <a:rPr lang="en-US" sz="1600" dirty="0" smtClean="0"/>
              <a:t>FRONT[K] and REAR[K] contain the front and rear values of row K, where K is the priority number.</a:t>
            </a:r>
          </a:p>
          <a:p>
            <a:pPr algn="just"/>
            <a:r>
              <a:rPr lang="en-US" sz="1600" dirty="0" smtClean="0"/>
              <a:t>Note that here we are assuming that the row and column indices start from 1, not 0.</a:t>
            </a:r>
          </a:p>
          <a:p>
            <a:pPr algn="just"/>
            <a:r>
              <a:rPr lang="en-US" sz="1600" dirty="0" smtClean="0"/>
              <a:t>Obviously, while programming, we will not take such assumptions.</a:t>
            </a:r>
            <a:endParaRPr lang="en-US" sz="1600" dirty="0"/>
          </a:p>
        </p:txBody>
      </p:sp>
      <p:pic>
        <p:nvPicPr>
          <p:cNvPr id="3074" name="Picture 2"/>
          <p:cNvPicPr>
            <a:picLocks noGrp="1" noChangeAspect="1" noChangeArrowheads="1"/>
          </p:cNvPicPr>
          <p:nvPr>
            <p:ph sz="half" idx="2"/>
          </p:nvPr>
        </p:nvPicPr>
        <p:blipFill>
          <a:blip r:embed="rId2"/>
          <a:srcRect/>
          <a:stretch>
            <a:fillRect/>
          </a:stretch>
        </p:blipFill>
        <p:spPr bwMode="auto">
          <a:xfrm>
            <a:off x="5072066" y="3143248"/>
            <a:ext cx="3286147" cy="142876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423040" y="2565360"/>
              <a:ext cx="2616480" cy="1918080"/>
            </p14:xfrm>
          </p:contentPart>
        </mc:Choice>
        <mc:Fallback xmlns="">
          <p:pic>
            <p:nvPicPr>
              <p:cNvPr id="4" name="Ink 3"/>
              <p:cNvPicPr/>
              <p:nvPr/>
            </p:nvPicPr>
            <p:blipFill>
              <a:blip r:embed="rId4"/>
              <a:stretch>
                <a:fillRect/>
              </a:stretch>
            </p:blipFill>
            <p:spPr>
              <a:xfrm>
                <a:off x="5413680" y="2556000"/>
                <a:ext cx="2635200" cy="193680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sz="half" idx="1"/>
          </p:nvPr>
        </p:nvSpPr>
        <p:spPr/>
        <p:txBody>
          <a:bodyPr>
            <a:normAutofit fontScale="85000" lnSpcReduction="10000"/>
          </a:bodyPr>
          <a:lstStyle/>
          <a:p>
            <a:pPr algn="just"/>
            <a:r>
              <a:rPr lang="en-US" dirty="0" smtClean="0"/>
              <a:t>To insert a new element with priority K in the priority queue, add the element at the rear end of row K, where K is the row number as well as the priority number of that element.</a:t>
            </a:r>
          </a:p>
          <a:p>
            <a:pPr algn="just"/>
            <a:r>
              <a:rPr lang="en-US" dirty="0" smtClean="0"/>
              <a:t>For example, if we have to insert an element R with priority number 3, then the priority queue will be given as shown in Fig.</a:t>
            </a:r>
            <a:endParaRPr lang="en-US" dirty="0"/>
          </a:p>
        </p:txBody>
      </p:sp>
      <p:pic>
        <p:nvPicPr>
          <p:cNvPr id="4098" name="Picture 2"/>
          <p:cNvPicPr>
            <a:picLocks noGrp="1" noChangeAspect="1" noChangeArrowheads="1"/>
          </p:cNvPicPr>
          <p:nvPr>
            <p:ph sz="half" idx="2"/>
          </p:nvPr>
        </p:nvPicPr>
        <p:blipFill>
          <a:blip r:embed="rId2"/>
          <a:srcRect/>
          <a:stretch>
            <a:fillRect/>
          </a:stretch>
        </p:blipFill>
        <p:spPr bwMode="auto">
          <a:xfrm>
            <a:off x="5072066" y="3214686"/>
            <a:ext cx="3214710" cy="135732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003480" y="4978440"/>
              <a:ext cx="660960" cy="362160"/>
            </p14:xfrm>
          </p:contentPart>
        </mc:Choice>
        <mc:Fallback xmlns="">
          <p:pic>
            <p:nvPicPr>
              <p:cNvPr id="4" name="Ink 3"/>
              <p:cNvPicPr/>
              <p:nvPr/>
            </p:nvPicPr>
            <p:blipFill>
              <a:blip r:embed="rId4"/>
              <a:stretch>
                <a:fillRect/>
              </a:stretch>
            </p:blipFill>
            <p:spPr>
              <a:xfrm>
                <a:off x="2994120" y="4969080"/>
                <a:ext cx="679680" cy="3808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Deletion</a:t>
            </a:r>
            <a:endParaRPr lang="en-US" dirty="0"/>
          </a:p>
        </p:txBody>
      </p:sp>
      <p:sp>
        <p:nvSpPr>
          <p:cNvPr id="6" name="Content Placeholder 5"/>
          <p:cNvSpPr>
            <a:spLocks noGrp="1"/>
          </p:cNvSpPr>
          <p:nvPr>
            <p:ph idx="1"/>
          </p:nvPr>
        </p:nvSpPr>
        <p:spPr/>
        <p:txBody>
          <a:bodyPr>
            <a:normAutofit lnSpcReduction="10000"/>
          </a:bodyPr>
          <a:lstStyle/>
          <a:p>
            <a:pPr algn="just"/>
            <a:r>
              <a:rPr lang="en-US" dirty="0" smtClean="0"/>
              <a:t>To delete an element, we find the first nonempty queue and then process the front element of the first non-empty queue.</a:t>
            </a:r>
          </a:p>
          <a:p>
            <a:pPr algn="just"/>
            <a:r>
              <a:rPr lang="en-US" dirty="0" smtClean="0"/>
              <a:t>In our priority queue, the first non-empty queue is the one with priority number 1 and the front element is A, so A will be deleted and processed first.</a:t>
            </a:r>
          </a:p>
          <a:p>
            <a:pPr algn="just"/>
            <a:r>
              <a:rPr lang="en-US" dirty="0" smtClean="0"/>
              <a:t>In technical terms, find the element with the smallest K, such that FRONT[K] != NULL.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Multiple </a:t>
            </a:r>
            <a:r>
              <a:rPr lang="en-IN" b="1" dirty="0" smtClean="0"/>
              <a:t>Queues</a:t>
            </a:r>
            <a:endParaRPr lang="en-IN" dirty="0"/>
          </a:p>
        </p:txBody>
      </p:sp>
      <p:sp>
        <p:nvSpPr>
          <p:cNvPr id="3" name="Content Placeholder 2"/>
          <p:cNvSpPr>
            <a:spLocks noGrp="1"/>
          </p:cNvSpPr>
          <p:nvPr>
            <p:ph sz="half" idx="1"/>
          </p:nvPr>
        </p:nvSpPr>
        <p:spPr/>
        <p:txBody>
          <a:bodyPr>
            <a:normAutofit fontScale="40000" lnSpcReduction="20000"/>
          </a:bodyPr>
          <a:lstStyle/>
          <a:p>
            <a:pPr algn="just"/>
            <a:r>
              <a:rPr lang="en-US" dirty="0" smtClean="0"/>
              <a:t>When </a:t>
            </a:r>
            <a:r>
              <a:rPr lang="en-US" dirty="0"/>
              <a:t>we implement a queue using an array, the size of the array must be known in </a:t>
            </a:r>
            <a:r>
              <a:rPr lang="en-US" dirty="0" smtClean="0"/>
              <a:t>advance.</a:t>
            </a:r>
          </a:p>
          <a:p>
            <a:pPr algn="just"/>
            <a:r>
              <a:rPr lang="en-US" dirty="0" smtClean="0"/>
              <a:t>If the queue </a:t>
            </a:r>
            <a:r>
              <a:rPr lang="en-US" dirty="0"/>
              <a:t>is allocated less space, then frequent overflow conditions will be </a:t>
            </a:r>
            <a:r>
              <a:rPr lang="en-US" dirty="0" smtClean="0"/>
              <a:t>encountered.</a:t>
            </a:r>
          </a:p>
          <a:p>
            <a:pPr algn="just"/>
            <a:r>
              <a:rPr lang="en-US" dirty="0" smtClean="0"/>
              <a:t>To </a:t>
            </a:r>
            <a:r>
              <a:rPr lang="en-US" dirty="0"/>
              <a:t>deal </a:t>
            </a:r>
            <a:r>
              <a:rPr lang="en-US" dirty="0" smtClean="0"/>
              <a:t>with this </a:t>
            </a:r>
            <a:r>
              <a:rPr lang="en-US" dirty="0"/>
              <a:t>problem, the code will have to be modified to reallocate more space for the array.</a:t>
            </a:r>
          </a:p>
          <a:p>
            <a:pPr algn="just"/>
            <a:r>
              <a:rPr lang="en-US" dirty="0"/>
              <a:t>In case we allocate a large amount of space for the queue, it will result in sheer wastage of </a:t>
            </a:r>
            <a:r>
              <a:rPr lang="en-US" dirty="0" smtClean="0"/>
              <a:t>the memory.</a:t>
            </a:r>
          </a:p>
          <a:p>
            <a:pPr algn="just"/>
            <a:r>
              <a:rPr lang="en-US" dirty="0" smtClean="0"/>
              <a:t>Thus</a:t>
            </a:r>
            <a:r>
              <a:rPr lang="en-US" dirty="0"/>
              <a:t>, there lies a tradeoff between the frequency of overflows and the space allocated.</a:t>
            </a:r>
          </a:p>
          <a:p>
            <a:pPr algn="just"/>
            <a:r>
              <a:rPr lang="en-US" dirty="0"/>
              <a:t>So a better solution to deal with this problem is to have multiple queues or to have more </a:t>
            </a:r>
            <a:r>
              <a:rPr lang="en-US" dirty="0" smtClean="0"/>
              <a:t>than one </a:t>
            </a:r>
            <a:r>
              <a:rPr lang="en-US" dirty="0"/>
              <a:t>queue in the same array of sufficient </a:t>
            </a:r>
            <a:r>
              <a:rPr lang="en-US" dirty="0" smtClean="0"/>
              <a:t>size.</a:t>
            </a:r>
          </a:p>
          <a:p>
            <a:pPr algn="just"/>
            <a:r>
              <a:rPr lang="en-US" dirty="0" smtClean="0"/>
              <a:t>Figure </a:t>
            </a:r>
            <a:r>
              <a:rPr lang="en-US" dirty="0"/>
              <a:t>8.31 illustrates this concept.</a:t>
            </a:r>
          </a:p>
          <a:p>
            <a:pPr algn="just"/>
            <a:r>
              <a:rPr lang="en-US" dirty="0"/>
              <a:t>In the figure, an array Queue[n] is used to represent two queues, Queue A and Queue </a:t>
            </a:r>
            <a:r>
              <a:rPr lang="en-US" dirty="0" smtClean="0"/>
              <a:t>B.</a:t>
            </a:r>
          </a:p>
          <a:p>
            <a:pPr algn="just"/>
            <a:r>
              <a:rPr lang="en-US" dirty="0" smtClean="0"/>
              <a:t>The value of </a:t>
            </a:r>
            <a:r>
              <a:rPr lang="en-US" dirty="0"/>
              <a:t>n is such that the combined size of both the queues will never exceed </a:t>
            </a:r>
            <a:r>
              <a:rPr lang="en-US" dirty="0" smtClean="0"/>
              <a:t>n.</a:t>
            </a:r>
          </a:p>
          <a:p>
            <a:pPr algn="just"/>
            <a:r>
              <a:rPr lang="en-US" dirty="0" smtClean="0"/>
              <a:t>While </a:t>
            </a:r>
            <a:r>
              <a:rPr lang="en-US" dirty="0"/>
              <a:t>operating </a:t>
            </a:r>
            <a:r>
              <a:rPr lang="en-US" dirty="0" smtClean="0"/>
              <a:t>on these </a:t>
            </a:r>
            <a:r>
              <a:rPr lang="en-US" dirty="0"/>
              <a:t>queues, it is important to note one </a:t>
            </a:r>
            <a:r>
              <a:rPr lang="en-US" dirty="0" smtClean="0"/>
              <a:t>thing—queue A </a:t>
            </a:r>
            <a:r>
              <a:rPr lang="en-US" dirty="0"/>
              <a:t>will grow from left to right, whereas queue B </a:t>
            </a:r>
            <a:r>
              <a:rPr lang="en-US" dirty="0" smtClean="0"/>
              <a:t>will grow </a:t>
            </a:r>
            <a:r>
              <a:rPr lang="en-US" dirty="0"/>
              <a:t>from right to left at the same time.</a:t>
            </a:r>
          </a:p>
          <a:p>
            <a:pPr algn="just"/>
            <a:r>
              <a:rPr lang="en-US" dirty="0"/>
              <a:t>Extending the concept to multiple queues, a </a:t>
            </a:r>
            <a:r>
              <a:rPr lang="en-US" dirty="0" smtClean="0"/>
              <a:t>queue can </a:t>
            </a:r>
            <a:r>
              <a:rPr lang="en-US" dirty="0"/>
              <a:t>also be used to represent n number of </a:t>
            </a:r>
            <a:r>
              <a:rPr lang="en-US" dirty="0" smtClean="0"/>
              <a:t>queues in </a:t>
            </a:r>
            <a:r>
              <a:rPr lang="en-US" dirty="0"/>
              <a:t>the same </a:t>
            </a:r>
            <a:r>
              <a:rPr lang="en-US" dirty="0" smtClean="0"/>
              <a:t>array.</a:t>
            </a:r>
          </a:p>
          <a:p>
            <a:pPr algn="just"/>
            <a:r>
              <a:rPr lang="en-US" dirty="0" smtClean="0"/>
              <a:t>That </a:t>
            </a:r>
            <a:r>
              <a:rPr lang="en-US" dirty="0"/>
              <a:t>is, if we have a QUEUE[n</a:t>
            </a:r>
            <a:r>
              <a:rPr lang="en-US" dirty="0" smtClean="0"/>
              <a:t>], then </a:t>
            </a:r>
            <a:r>
              <a:rPr lang="en-US" dirty="0"/>
              <a:t>each queue I will be allocated an equal </a:t>
            </a:r>
            <a:r>
              <a:rPr lang="en-US" dirty="0" smtClean="0"/>
              <a:t>amount of </a:t>
            </a:r>
            <a:r>
              <a:rPr lang="en-US" dirty="0"/>
              <a:t>space bounded by indices b[i] and e[i</a:t>
            </a:r>
            <a:r>
              <a:rPr lang="en-US" dirty="0" smtClean="0"/>
              <a:t>].</a:t>
            </a:r>
          </a:p>
          <a:p>
            <a:pPr algn="just"/>
            <a:r>
              <a:rPr lang="en-US" dirty="0" smtClean="0"/>
              <a:t>This is </a:t>
            </a:r>
            <a:r>
              <a:rPr lang="en-IN" dirty="0" smtClean="0"/>
              <a:t>shown </a:t>
            </a:r>
            <a:r>
              <a:rPr lang="en-IN" dirty="0"/>
              <a:t>in Fig. 8.32.</a:t>
            </a:r>
          </a:p>
        </p:txBody>
      </p:sp>
      <p:pic>
        <p:nvPicPr>
          <p:cNvPr id="5" name="Content Placeholder 4"/>
          <p:cNvPicPr>
            <a:picLocks noGrp="1" noChangeAspect="1"/>
          </p:cNvPicPr>
          <p:nvPr>
            <p:ph sz="half" idx="2"/>
          </p:nvPr>
        </p:nvPicPr>
        <p:blipFill>
          <a:blip r:embed="rId2"/>
          <a:stretch>
            <a:fillRect/>
          </a:stretch>
        </p:blipFill>
        <p:spPr>
          <a:xfrm>
            <a:off x="4648200" y="2420888"/>
            <a:ext cx="4244280" cy="2592288"/>
          </a:xfrm>
          <a:prstGeom prst="rect">
            <a:avLst/>
          </a:prstGeom>
        </p:spPr>
      </p:pic>
    </p:spTree>
    <p:extLst>
      <p:ext uri="{BB962C8B-B14F-4D97-AF65-F5344CB8AC3E}">
        <p14:creationId xmlns:p14="http://schemas.microsoft.com/office/powerpoint/2010/main" val="1395604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QUEUES</a:t>
            </a:r>
            <a:endParaRPr lang="en-US" dirty="0"/>
          </a:p>
        </p:txBody>
      </p:sp>
      <p:sp>
        <p:nvSpPr>
          <p:cNvPr id="3" name="Content Placeholder 2"/>
          <p:cNvSpPr>
            <a:spLocks noGrp="1"/>
          </p:cNvSpPr>
          <p:nvPr>
            <p:ph idx="1"/>
          </p:nvPr>
        </p:nvSpPr>
        <p:spPr>
          <a:xfrm>
            <a:off x="0" y="1214422"/>
            <a:ext cx="9144000" cy="5643578"/>
          </a:xfrm>
        </p:spPr>
        <p:txBody>
          <a:bodyPr>
            <a:normAutofit fontScale="77500" lnSpcReduction="20000"/>
          </a:bodyPr>
          <a:lstStyle/>
          <a:p>
            <a:pPr algn="just"/>
            <a:r>
              <a:rPr lang="en-US" dirty="0" smtClean="0"/>
              <a:t>Queues are widely used as waiting lists for a single shared resource like printer, disk, CPU. </a:t>
            </a:r>
          </a:p>
          <a:p>
            <a:pPr algn="just"/>
            <a:r>
              <a:rPr lang="en-US" dirty="0" smtClean="0"/>
              <a:t>Queues are used to transfer data asynchronously (data not necessarily received at same rate as sent) between two processes (IO buffers), e.g., pipes, file IO, sockets.</a:t>
            </a:r>
          </a:p>
          <a:p>
            <a:pPr algn="just"/>
            <a:r>
              <a:rPr lang="en-US" dirty="0" smtClean="0"/>
              <a:t>Queues are used as buffers on MP3 players and portable CD players, iPod playlist.</a:t>
            </a:r>
          </a:p>
          <a:p>
            <a:pPr algn="just"/>
            <a:r>
              <a:rPr lang="en-US" dirty="0" smtClean="0"/>
              <a:t>Queues are used in Playlist for jukebox to add songs to the end, play from the front of the list.</a:t>
            </a:r>
          </a:p>
          <a:p>
            <a:pPr algn="just"/>
            <a:r>
              <a:rPr lang="en-US" dirty="0" smtClean="0"/>
              <a:t>Queues are used in operating system for handling interrupts.</a:t>
            </a:r>
          </a:p>
          <a:p>
            <a:pPr algn="just"/>
            <a:r>
              <a:rPr lang="en-US" dirty="0" smtClean="0"/>
              <a:t>When programming a real-time system that can be interrupted, for example, by a mouse click, it is necessary to process the interrupts immediately, before proceeding with the current job.</a:t>
            </a:r>
          </a:p>
          <a:p>
            <a:pPr algn="just"/>
            <a:r>
              <a:rPr lang="en-US" dirty="0" smtClean="0"/>
              <a:t>If the interrupts have to be handled in the order of arrival, then a FIFO queue is the appropriate data structure.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Josephus Problem</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Let us see how queues can be used for finding a solution to the Josephus problem.</a:t>
            </a:r>
          </a:p>
          <a:p>
            <a:pPr algn="just"/>
            <a:r>
              <a:rPr lang="en-US" dirty="0" smtClean="0"/>
              <a:t>In Josephus problem, n people stand in a circle waiting to be executed.</a:t>
            </a:r>
          </a:p>
          <a:p>
            <a:pPr algn="just"/>
            <a:r>
              <a:rPr lang="en-US" dirty="0" smtClean="0"/>
              <a:t>The counting starts at some point in the circle and proceeds in a specific direction around the circle.</a:t>
            </a:r>
          </a:p>
          <a:p>
            <a:pPr algn="just"/>
            <a:r>
              <a:rPr lang="en-US" dirty="0" smtClean="0"/>
              <a:t>In each step, a certain number of people are skipped and the next person is executed (or eliminated).</a:t>
            </a:r>
          </a:p>
          <a:p>
            <a:pPr algn="just"/>
            <a:r>
              <a:rPr lang="en-US" dirty="0" smtClean="0"/>
              <a:t>The elimination of people makes the circle smaller and smaller.</a:t>
            </a:r>
          </a:p>
          <a:p>
            <a:pPr algn="just"/>
            <a:r>
              <a:rPr lang="en-US" dirty="0" smtClean="0"/>
              <a:t>At the last step, only one person remains who is declared the ‘winner’.</a:t>
            </a:r>
          </a:p>
          <a:p>
            <a:pPr algn="just"/>
            <a:r>
              <a:rPr lang="en-US" dirty="0" smtClean="0"/>
              <a:t>Therefore, if there are n number of people and a number k which indicates that k–1 people are skipped and k–</a:t>
            </a:r>
            <a:r>
              <a:rPr lang="en-US" dirty="0" err="1" smtClean="0"/>
              <a:t>th</a:t>
            </a:r>
            <a:r>
              <a:rPr lang="en-US" dirty="0" smtClean="0"/>
              <a:t> person in the circle is eliminated, then the problem is to choose a position in the initial circle so that the given person becomes the winner.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Josephus Problem</a:t>
            </a:r>
            <a:endParaRPr lang="en-US" dirty="0"/>
          </a:p>
        </p:txBody>
      </p:sp>
      <p:sp>
        <p:nvSpPr>
          <p:cNvPr id="5" name="Content Placeholder 4"/>
          <p:cNvSpPr>
            <a:spLocks noGrp="1"/>
          </p:cNvSpPr>
          <p:nvPr>
            <p:ph sz="half" idx="1"/>
          </p:nvPr>
        </p:nvSpPr>
        <p:spPr/>
        <p:txBody>
          <a:bodyPr>
            <a:normAutofit fontScale="70000" lnSpcReduction="20000"/>
          </a:bodyPr>
          <a:lstStyle/>
          <a:p>
            <a:pPr algn="just"/>
            <a:r>
              <a:rPr lang="en-US" dirty="0" smtClean="0"/>
              <a:t>For example, if there are 5 (n) people and every second (k i.e.2) person is eliminated, then first the person at position 2 is eliminated followed by the person at position 4 followed by person at position 1 and finally the person at position 5 is eliminated.</a:t>
            </a:r>
          </a:p>
          <a:p>
            <a:pPr algn="just"/>
            <a:r>
              <a:rPr lang="en-US" dirty="0" smtClean="0"/>
              <a:t>Therefore, the person at position 3 becomes the winner.</a:t>
            </a:r>
          </a:p>
          <a:p>
            <a:pPr algn="just"/>
            <a:r>
              <a:rPr lang="en-US" dirty="0" smtClean="0"/>
              <a:t>Try the same process with n = 7 and k =3.</a:t>
            </a:r>
          </a:p>
          <a:p>
            <a:pPr algn="just"/>
            <a:r>
              <a:rPr lang="en-US" dirty="0" smtClean="0"/>
              <a:t>You will find that person at position 4 is the winner.</a:t>
            </a:r>
          </a:p>
          <a:p>
            <a:pPr algn="just"/>
            <a:r>
              <a:rPr lang="en-US" dirty="0" smtClean="0"/>
              <a:t>The elimination goes in the sequence of 3, 6, 2, 7, 5 and 1.</a:t>
            </a:r>
            <a:endParaRPr lang="en-US" dirty="0"/>
          </a:p>
        </p:txBody>
      </p:sp>
      <p:pic>
        <p:nvPicPr>
          <p:cNvPr id="8194" name="Picture 2"/>
          <p:cNvPicPr>
            <a:picLocks noGrp="1" noChangeAspect="1" noChangeArrowheads="1"/>
          </p:cNvPicPr>
          <p:nvPr>
            <p:ph sz="half" idx="2"/>
          </p:nvPr>
        </p:nvPicPr>
        <p:blipFill>
          <a:blip r:embed="rId2"/>
          <a:srcRect/>
          <a:stretch>
            <a:fillRect/>
          </a:stretch>
        </p:blipFill>
        <p:spPr bwMode="auto">
          <a:xfrm>
            <a:off x="4572000" y="3000372"/>
            <a:ext cx="4572000" cy="1714511"/>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46040" y="1434960"/>
              <a:ext cx="7315560" cy="3550320"/>
            </p14:xfrm>
          </p:contentPart>
        </mc:Choice>
        <mc:Fallback xmlns="">
          <p:pic>
            <p:nvPicPr>
              <p:cNvPr id="2" name="Ink 1"/>
              <p:cNvPicPr/>
              <p:nvPr/>
            </p:nvPicPr>
            <p:blipFill>
              <a:blip r:embed="rId4"/>
              <a:stretch>
                <a:fillRect/>
              </a:stretch>
            </p:blipFill>
            <p:spPr>
              <a:xfrm>
                <a:off x="1336680" y="1425600"/>
                <a:ext cx="7334280" cy="356904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ARRAY REPRESENTATION OF </a:t>
            </a:r>
            <a:r>
              <a:rPr lang="en-IN" b="1" dirty="0" smtClean="0"/>
              <a:t>QUEUEs</a:t>
            </a:r>
            <a:endParaRPr lang="en-IN" dirty="0"/>
          </a:p>
        </p:txBody>
      </p:sp>
      <p:sp>
        <p:nvSpPr>
          <p:cNvPr id="5" name="Content Placeholder 4"/>
          <p:cNvSpPr>
            <a:spLocks noGrp="1"/>
          </p:cNvSpPr>
          <p:nvPr>
            <p:ph sz="half" idx="1"/>
          </p:nvPr>
        </p:nvSpPr>
        <p:spPr/>
        <p:txBody>
          <a:bodyPr>
            <a:normAutofit fontScale="92500" lnSpcReduction="20000"/>
          </a:bodyPr>
          <a:lstStyle/>
          <a:p>
            <a:pPr algn="just"/>
            <a:r>
              <a:rPr lang="en-US" dirty="0" smtClean="0"/>
              <a:t>Queues </a:t>
            </a:r>
            <a:r>
              <a:rPr lang="en-US" dirty="0"/>
              <a:t>can be easily represented using linear </a:t>
            </a:r>
            <a:r>
              <a:rPr lang="en-US" dirty="0" smtClean="0"/>
              <a:t>arrays.</a:t>
            </a:r>
          </a:p>
          <a:p>
            <a:pPr algn="just"/>
            <a:r>
              <a:rPr lang="en-US" dirty="0" smtClean="0"/>
              <a:t>As </a:t>
            </a:r>
            <a:r>
              <a:rPr lang="en-US" dirty="0"/>
              <a:t>stated earlier, every queue has front </a:t>
            </a:r>
            <a:r>
              <a:rPr lang="en-US" dirty="0" smtClean="0"/>
              <a:t>and rear </a:t>
            </a:r>
            <a:r>
              <a:rPr lang="en-US" dirty="0"/>
              <a:t>variables that point to the position from where deletions and insertions can be done, respectively.</a:t>
            </a:r>
          </a:p>
          <a:p>
            <a:pPr algn="just"/>
            <a:r>
              <a:rPr lang="en-US" dirty="0"/>
              <a:t>The array representation of a queue is shown in Fig. 8.1.</a:t>
            </a:r>
            <a:endParaRPr lang="en-IN" dirty="0"/>
          </a:p>
        </p:txBody>
      </p:sp>
      <p:pic>
        <p:nvPicPr>
          <p:cNvPr id="7" name="Content Placeholder 6"/>
          <p:cNvPicPr>
            <a:picLocks noGrp="1" noChangeAspect="1"/>
          </p:cNvPicPr>
          <p:nvPr>
            <p:ph sz="half" idx="2"/>
          </p:nvPr>
        </p:nvPicPr>
        <p:blipFill>
          <a:blip r:embed="rId2"/>
          <a:stretch>
            <a:fillRect/>
          </a:stretch>
        </p:blipFill>
        <p:spPr>
          <a:xfrm>
            <a:off x="4648200" y="3212976"/>
            <a:ext cx="4316288" cy="1296143"/>
          </a:xfrm>
          <a:prstGeom prst="rect">
            <a:avLst/>
          </a:prstGeom>
        </p:spPr>
      </p:pic>
    </p:spTree>
    <p:extLst>
      <p:ext uri="{BB962C8B-B14F-4D97-AF65-F5344CB8AC3E}">
        <p14:creationId xmlns:p14="http://schemas.microsoft.com/office/powerpoint/2010/main" val="8284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t>Operations on </a:t>
            </a:r>
            <a:r>
              <a:rPr lang="en-IN" b="1" i="1" dirty="0" smtClean="0"/>
              <a:t>Queues</a:t>
            </a:r>
            <a:endParaRPr lang="en-IN" dirty="0"/>
          </a:p>
        </p:txBody>
      </p:sp>
      <p:pic>
        <p:nvPicPr>
          <p:cNvPr id="5" name="Content Placeholder 4"/>
          <p:cNvPicPr>
            <a:picLocks noGrp="1" noChangeAspect="1"/>
          </p:cNvPicPr>
          <p:nvPr>
            <p:ph sz="half" idx="2"/>
          </p:nvPr>
        </p:nvPicPr>
        <p:blipFill>
          <a:blip r:embed="rId2"/>
          <a:stretch>
            <a:fillRect/>
          </a:stretch>
        </p:blipFill>
        <p:spPr>
          <a:xfrm>
            <a:off x="4648200" y="2420888"/>
            <a:ext cx="4316288" cy="2952328"/>
          </a:xfrm>
          <a:prstGeom prst="rect">
            <a:avLst/>
          </a:prstGeom>
        </p:spPr>
      </p:pic>
      <p:pic>
        <p:nvPicPr>
          <p:cNvPr id="6" name="Content Placeholder 4"/>
          <p:cNvPicPr>
            <a:picLocks noGrp="1" noChangeAspect="1"/>
          </p:cNvPicPr>
          <p:nvPr>
            <p:ph sz="half" idx="1"/>
          </p:nvPr>
        </p:nvPicPr>
        <p:blipFill>
          <a:blip r:embed="rId3"/>
          <a:stretch>
            <a:fillRect/>
          </a:stretch>
        </p:blipFill>
        <p:spPr>
          <a:xfrm>
            <a:off x="856023" y="1600200"/>
            <a:ext cx="3240953" cy="4525963"/>
          </a:xfrm>
          <a:prstGeom prst="rect">
            <a:avLst/>
          </a:prstGeom>
        </p:spPr>
      </p:pic>
    </p:spTree>
    <p:extLst>
      <p:ext uri="{BB962C8B-B14F-4D97-AF65-F5344CB8AC3E}">
        <p14:creationId xmlns:p14="http://schemas.microsoft.com/office/powerpoint/2010/main" val="234594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LINKED REPRESENTATION OF </a:t>
            </a:r>
            <a:r>
              <a:rPr lang="en-IN" b="1" dirty="0" smtClean="0"/>
              <a:t>QUEUEs</a:t>
            </a:r>
            <a:endParaRPr lang="en-IN" dirty="0"/>
          </a:p>
        </p:txBody>
      </p:sp>
      <p:sp>
        <p:nvSpPr>
          <p:cNvPr id="3" name="Content Placeholder 2"/>
          <p:cNvSpPr>
            <a:spLocks noGrp="1"/>
          </p:cNvSpPr>
          <p:nvPr>
            <p:ph sz="half" idx="1"/>
          </p:nvPr>
        </p:nvSpPr>
        <p:spPr/>
        <p:txBody>
          <a:bodyPr>
            <a:normAutofit fontScale="40000" lnSpcReduction="20000"/>
          </a:bodyPr>
          <a:lstStyle/>
          <a:p>
            <a:pPr algn="just"/>
            <a:r>
              <a:rPr lang="en-US" dirty="0" smtClean="0"/>
              <a:t>We </a:t>
            </a:r>
            <a:r>
              <a:rPr lang="en-US" dirty="0"/>
              <a:t>have seen how a queue is created using an </a:t>
            </a:r>
            <a:r>
              <a:rPr lang="en-US" dirty="0" smtClean="0"/>
              <a:t>array.</a:t>
            </a:r>
          </a:p>
          <a:p>
            <a:pPr algn="just"/>
            <a:r>
              <a:rPr lang="en-US" dirty="0" smtClean="0"/>
              <a:t>Although </a:t>
            </a:r>
            <a:r>
              <a:rPr lang="en-US" dirty="0"/>
              <a:t>this technique of creating a </a:t>
            </a:r>
            <a:r>
              <a:rPr lang="en-US" dirty="0" smtClean="0"/>
              <a:t>queue is </a:t>
            </a:r>
            <a:r>
              <a:rPr lang="en-US" dirty="0"/>
              <a:t>easy, its drawback is that the array must be declared to have some fixed </a:t>
            </a:r>
            <a:r>
              <a:rPr lang="en-US" dirty="0" smtClean="0"/>
              <a:t>size.</a:t>
            </a:r>
          </a:p>
          <a:p>
            <a:pPr algn="just"/>
            <a:r>
              <a:rPr lang="en-US" dirty="0" smtClean="0"/>
              <a:t>If </a:t>
            </a:r>
            <a:r>
              <a:rPr lang="en-US" dirty="0"/>
              <a:t>we </a:t>
            </a:r>
            <a:r>
              <a:rPr lang="en-US" dirty="0" smtClean="0"/>
              <a:t>allocate space </a:t>
            </a:r>
            <a:r>
              <a:rPr lang="en-US" dirty="0"/>
              <a:t>for 50 elements in the queue and it hardly uses 20–25 locations, then half of the space </a:t>
            </a:r>
            <a:r>
              <a:rPr lang="en-US" dirty="0" smtClean="0"/>
              <a:t>will </a:t>
            </a:r>
            <a:r>
              <a:rPr lang="en-US" dirty="0"/>
              <a:t>be </a:t>
            </a:r>
            <a:r>
              <a:rPr lang="en-US" dirty="0" smtClean="0"/>
              <a:t>wasted.</a:t>
            </a:r>
          </a:p>
          <a:p>
            <a:pPr algn="just"/>
            <a:r>
              <a:rPr lang="en-US" dirty="0" smtClean="0"/>
              <a:t>And </a:t>
            </a:r>
            <a:r>
              <a:rPr lang="en-US" dirty="0"/>
              <a:t>in case we allocate less memory locations for a queue that might end up </a:t>
            </a:r>
            <a:r>
              <a:rPr lang="en-US" dirty="0" smtClean="0"/>
              <a:t>growing large </a:t>
            </a:r>
            <a:r>
              <a:rPr lang="en-US" dirty="0"/>
              <a:t>and large, then a lot of re-allocations will have to be done, thereby creating a lot of </a:t>
            </a:r>
            <a:r>
              <a:rPr lang="en-US" dirty="0" smtClean="0"/>
              <a:t>overhead and </a:t>
            </a:r>
            <a:r>
              <a:rPr lang="en-US" dirty="0"/>
              <a:t>consuming a lot of time.</a:t>
            </a:r>
          </a:p>
          <a:p>
            <a:pPr algn="just"/>
            <a:r>
              <a:rPr lang="en-US" dirty="0"/>
              <a:t>In case the queue is a very small one or its maximum size is known in advance, then the </a:t>
            </a:r>
            <a:r>
              <a:rPr lang="en-US" dirty="0" smtClean="0"/>
              <a:t>array implementation </a:t>
            </a:r>
            <a:r>
              <a:rPr lang="en-US" dirty="0"/>
              <a:t>of the queue gives an efficient </a:t>
            </a:r>
            <a:r>
              <a:rPr lang="en-US" dirty="0" smtClean="0"/>
              <a:t>implementation.</a:t>
            </a:r>
          </a:p>
          <a:p>
            <a:pPr algn="just"/>
            <a:r>
              <a:rPr lang="en-US" dirty="0" smtClean="0"/>
              <a:t>But </a:t>
            </a:r>
            <a:r>
              <a:rPr lang="en-US" dirty="0"/>
              <a:t>if the array size cannot </a:t>
            </a:r>
            <a:r>
              <a:rPr lang="en-US" dirty="0" smtClean="0"/>
              <a:t>be determined </a:t>
            </a:r>
            <a:r>
              <a:rPr lang="en-US" dirty="0"/>
              <a:t>in advance, the other alternative, i.e., the linked representation is used.</a:t>
            </a:r>
          </a:p>
          <a:p>
            <a:pPr algn="just"/>
            <a:r>
              <a:rPr lang="en-US" dirty="0"/>
              <a:t>The storage requirement of linked representation of a queue with n elements is O(n) and </a:t>
            </a:r>
            <a:r>
              <a:rPr lang="en-US" dirty="0" smtClean="0"/>
              <a:t>the typical </a:t>
            </a:r>
            <a:r>
              <a:rPr lang="en-US" dirty="0"/>
              <a:t>time requirement for operations is O(1).</a:t>
            </a:r>
          </a:p>
          <a:p>
            <a:pPr algn="just"/>
            <a:r>
              <a:rPr lang="en-US" dirty="0"/>
              <a:t>In a linked queue, every element has two parts, one that stores the data and another that </a:t>
            </a:r>
            <a:r>
              <a:rPr lang="en-US" dirty="0" smtClean="0"/>
              <a:t>stores the </a:t>
            </a:r>
            <a:r>
              <a:rPr lang="en-US" dirty="0"/>
              <a:t>address of the next </a:t>
            </a:r>
            <a:r>
              <a:rPr lang="en-US" dirty="0" smtClean="0"/>
              <a:t>element.</a:t>
            </a:r>
          </a:p>
          <a:p>
            <a:pPr algn="just"/>
            <a:r>
              <a:rPr lang="en-US" dirty="0" smtClean="0"/>
              <a:t>The </a:t>
            </a:r>
            <a:r>
              <a:rPr lang="en-US" dirty="0"/>
              <a:t>START pointer of the linked list is used as </a:t>
            </a:r>
            <a:r>
              <a:rPr lang="en-US" dirty="0" smtClean="0"/>
              <a:t>FRONT.</a:t>
            </a:r>
          </a:p>
          <a:p>
            <a:pPr algn="just"/>
            <a:r>
              <a:rPr lang="en-US" dirty="0" smtClean="0"/>
              <a:t>Here</a:t>
            </a:r>
            <a:r>
              <a:rPr lang="en-US" dirty="0"/>
              <a:t>, we </a:t>
            </a:r>
            <a:r>
              <a:rPr lang="en-US" dirty="0" smtClean="0"/>
              <a:t>will also </a:t>
            </a:r>
            <a:r>
              <a:rPr lang="en-US" dirty="0"/>
              <a:t>use another pointer called REAR, which will store the address of the last element in the queue.</a:t>
            </a:r>
          </a:p>
          <a:p>
            <a:pPr algn="just"/>
            <a:r>
              <a:rPr lang="en-US" dirty="0"/>
              <a:t>All insertions will be done at the rear end and all the deletions will be done at the front </a:t>
            </a:r>
            <a:r>
              <a:rPr lang="en-US" dirty="0" smtClean="0"/>
              <a:t>end.</a:t>
            </a:r>
          </a:p>
          <a:p>
            <a:pPr algn="just"/>
            <a:r>
              <a:rPr lang="en-US" dirty="0" smtClean="0"/>
              <a:t>If FRONT </a:t>
            </a:r>
            <a:r>
              <a:rPr lang="en-US" dirty="0"/>
              <a:t>= REAR = NULL, then it indicates that the queue is empty.</a:t>
            </a:r>
          </a:p>
          <a:p>
            <a:pPr algn="just"/>
            <a:r>
              <a:rPr lang="en-US" dirty="0"/>
              <a:t>The linked representation of a queue is shown in Fig. 8.6.</a:t>
            </a:r>
            <a:endParaRPr lang="en-IN" dirty="0"/>
          </a:p>
        </p:txBody>
      </p:sp>
      <p:pic>
        <p:nvPicPr>
          <p:cNvPr id="5" name="Content Placeholder 4"/>
          <p:cNvPicPr>
            <a:picLocks noGrp="1" noChangeAspect="1"/>
          </p:cNvPicPr>
          <p:nvPr>
            <p:ph sz="half" idx="2"/>
          </p:nvPr>
        </p:nvPicPr>
        <p:blipFill>
          <a:blip r:embed="rId2"/>
          <a:stretch>
            <a:fillRect/>
          </a:stretch>
        </p:blipFill>
        <p:spPr>
          <a:xfrm>
            <a:off x="4495800" y="3356992"/>
            <a:ext cx="4324672" cy="1080120"/>
          </a:xfrm>
          <a:prstGeom prst="rect">
            <a:avLst/>
          </a:prstGeom>
        </p:spPr>
      </p:pic>
    </p:spTree>
    <p:extLst>
      <p:ext uri="{BB962C8B-B14F-4D97-AF65-F5344CB8AC3E}">
        <p14:creationId xmlns:p14="http://schemas.microsoft.com/office/powerpoint/2010/main" val="41860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i="1" dirty="0"/>
              <a:t>Operations on Linked </a:t>
            </a:r>
            <a:r>
              <a:rPr lang="en-IN" b="1" i="1" dirty="0" smtClean="0"/>
              <a:t>Queues</a:t>
            </a:r>
            <a:endParaRPr lang="en-IN" dirty="0"/>
          </a:p>
        </p:txBody>
      </p:sp>
      <p:sp>
        <p:nvSpPr>
          <p:cNvPr id="6" name="Content Placeholder 5"/>
          <p:cNvSpPr>
            <a:spLocks noGrp="1"/>
          </p:cNvSpPr>
          <p:nvPr>
            <p:ph idx="1"/>
          </p:nvPr>
        </p:nvSpPr>
        <p:spPr/>
        <p:txBody>
          <a:bodyPr>
            <a:normAutofit lnSpcReduction="10000"/>
          </a:bodyPr>
          <a:lstStyle/>
          <a:p>
            <a:pPr algn="just"/>
            <a:r>
              <a:rPr lang="en-US" dirty="0" smtClean="0"/>
              <a:t>A </a:t>
            </a:r>
            <a:r>
              <a:rPr lang="en-US" dirty="0"/>
              <a:t>queue has two basic operations: insert and </a:t>
            </a:r>
            <a:r>
              <a:rPr lang="en-US" dirty="0" smtClean="0"/>
              <a:t>delete.</a:t>
            </a:r>
          </a:p>
          <a:p>
            <a:pPr algn="just"/>
            <a:r>
              <a:rPr lang="en-US" dirty="0" smtClean="0"/>
              <a:t>The </a:t>
            </a:r>
            <a:r>
              <a:rPr lang="en-US" dirty="0"/>
              <a:t>insert operation adds an element </a:t>
            </a:r>
            <a:r>
              <a:rPr lang="en-US" dirty="0" smtClean="0"/>
              <a:t>to the </a:t>
            </a:r>
            <a:r>
              <a:rPr lang="en-US" dirty="0"/>
              <a:t>end of the queue, and the delete operation removes an element from the front or the start </a:t>
            </a:r>
            <a:r>
              <a:rPr lang="en-US" dirty="0" smtClean="0"/>
              <a:t>of the queue.</a:t>
            </a:r>
          </a:p>
          <a:p>
            <a:pPr algn="just"/>
            <a:r>
              <a:rPr lang="en-US" dirty="0" smtClean="0"/>
              <a:t>Apart </a:t>
            </a:r>
            <a:r>
              <a:rPr lang="en-US" dirty="0"/>
              <a:t>from this, there is another operation peek which returns the value of the </a:t>
            </a:r>
            <a:r>
              <a:rPr lang="en-US" dirty="0" smtClean="0"/>
              <a:t>first </a:t>
            </a:r>
            <a:r>
              <a:rPr lang="en-IN" dirty="0" smtClean="0"/>
              <a:t>element </a:t>
            </a:r>
            <a:r>
              <a:rPr lang="en-IN" dirty="0"/>
              <a:t>of the queue.</a:t>
            </a:r>
          </a:p>
        </p:txBody>
      </p:sp>
    </p:spTree>
    <p:extLst>
      <p:ext uri="{BB962C8B-B14F-4D97-AF65-F5344CB8AC3E}">
        <p14:creationId xmlns:p14="http://schemas.microsoft.com/office/powerpoint/2010/main" val="90216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Insert </a:t>
            </a:r>
            <a:r>
              <a:rPr lang="en-IN" i="1" dirty="0" smtClean="0"/>
              <a:t>Operation</a:t>
            </a:r>
            <a:endParaRPr lang="en-IN" dirty="0"/>
          </a:p>
        </p:txBody>
      </p:sp>
      <p:sp>
        <p:nvSpPr>
          <p:cNvPr id="5" name="Content Placeholder 4"/>
          <p:cNvSpPr>
            <a:spLocks noGrp="1"/>
          </p:cNvSpPr>
          <p:nvPr>
            <p:ph sz="half" idx="1"/>
          </p:nvPr>
        </p:nvSpPr>
        <p:spPr/>
        <p:txBody>
          <a:bodyPr>
            <a:normAutofit fontScale="55000" lnSpcReduction="20000"/>
          </a:bodyPr>
          <a:lstStyle/>
          <a:p>
            <a:pPr algn="just"/>
            <a:r>
              <a:rPr lang="en-US" dirty="0" smtClean="0"/>
              <a:t>The </a:t>
            </a:r>
            <a:r>
              <a:rPr lang="en-US" dirty="0"/>
              <a:t>insert operation is used to insert an element into a </a:t>
            </a:r>
            <a:r>
              <a:rPr lang="en-US" dirty="0" smtClean="0"/>
              <a:t>queue.</a:t>
            </a:r>
          </a:p>
          <a:p>
            <a:pPr algn="just"/>
            <a:r>
              <a:rPr lang="en-US" dirty="0" smtClean="0"/>
              <a:t>The </a:t>
            </a:r>
            <a:r>
              <a:rPr lang="en-US" dirty="0"/>
              <a:t>new element is added as </a:t>
            </a:r>
            <a:r>
              <a:rPr lang="en-US" dirty="0" smtClean="0"/>
              <a:t>the last </a:t>
            </a:r>
            <a:r>
              <a:rPr lang="en-US" dirty="0"/>
              <a:t>element of the </a:t>
            </a:r>
            <a:r>
              <a:rPr lang="en-US" dirty="0" smtClean="0"/>
              <a:t>queue.</a:t>
            </a:r>
          </a:p>
          <a:p>
            <a:pPr algn="just"/>
            <a:r>
              <a:rPr lang="en-US" dirty="0" smtClean="0"/>
              <a:t>Consider </a:t>
            </a:r>
            <a:r>
              <a:rPr lang="en-US" dirty="0"/>
              <a:t>the linked queue shown in Fig. 8.7.</a:t>
            </a:r>
          </a:p>
          <a:p>
            <a:pPr algn="just"/>
            <a:r>
              <a:rPr lang="en-US" dirty="0"/>
              <a:t>To insert an element with value 9, we </a:t>
            </a:r>
            <a:r>
              <a:rPr lang="en-US" dirty="0" smtClean="0"/>
              <a:t>first check </a:t>
            </a:r>
            <a:r>
              <a:rPr lang="en-US" dirty="0"/>
              <a:t>if </a:t>
            </a:r>
            <a:r>
              <a:rPr lang="en-US" dirty="0" smtClean="0"/>
              <a:t>FRONT=NULL.</a:t>
            </a:r>
          </a:p>
          <a:p>
            <a:pPr algn="just"/>
            <a:r>
              <a:rPr lang="en-US" dirty="0" smtClean="0"/>
              <a:t>If </a:t>
            </a:r>
            <a:r>
              <a:rPr lang="en-US" dirty="0"/>
              <a:t>the condition holds, </a:t>
            </a:r>
            <a:r>
              <a:rPr lang="en-US" dirty="0" smtClean="0"/>
              <a:t>then the </a:t>
            </a:r>
            <a:r>
              <a:rPr lang="en-US" dirty="0"/>
              <a:t>queue is </a:t>
            </a:r>
            <a:r>
              <a:rPr lang="en-US" dirty="0" smtClean="0"/>
              <a:t>empty.</a:t>
            </a:r>
          </a:p>
          <a:p>
            <a:pPr algn="just"/>
            <a:r>
              <a:rPr lang="en-US" dirty="0" smtClean="0"/>
              <a:t>So</a:t>
            </a:r>
            <a:r>
              <a:rPr lang="en-US" dirty="0"/>
              <a:t>, we allocate memory </a:t>
            </a:r>
            <a:r>
              <a:rPr lang="en-US" dirty="0" smtClean="0"/>
              <a:t>for a </a:t>
            </a:r>
            <a:r>
              <a:rPr lang="en-US" dirty="0"/>
              <a:t>new node, store the value in its data part </a:t>
            </a:r>
            <a:r>
              <a:rPr lang="en-US" dirty="0" smtClean="0"/>
              <a:t>and NULL </a:t>
            </a:r>
            <a:r>
              <a:rPr lang="en-US" dirty="0"/>
              <a:t>in its next </a:t>
            </a:r>
            <a:r>
              <a:rPr lang="en-US" dirty="0" smtClean="0"/>
              <a:t>part.</a:t>
            </a:r>
          </a:p>
          <a:p>
            <a:pPr algn="just"/>
            <a:r>
              <a:rPr lang="en-US" dirty="0" smtClean="0"/>
              <a:t>The </a:t>
            </a:r>
            <a:r>
              <a:rPr lang="en-US" dirty="0"/>
              <a:t>new node will then </a:t>
            </a:r>
            <a:r>
              <a:rPr lang="en-US" dirty="0" smtClean="0"/>
              <a:t>be called </a:t>
            </a:r>
            <a:r>
              <a:rPr lang="en-US" dirty="0"/>
              <a:t>both FRONT and </a:t>
            </a:r>
            <a:r>
              <a:rPr lang="en-US" dirty="0" smtClean="0"/>
              <a:t>rear.</a:t>
            </a:r>
          </a:p>
          <a:p>
            <a:pPr algn="just"/>
            <a:r>
              <a:rPr lang="en-US" dirty="0" smtClean="0"/>
              <a:t>However</a:t>
            </a:r>
            <a:r>
              <a:rPr lang="en-US" dirty="0"/>
              <a:t>, if </a:t>
            </a:r>
            <a:r>
              <a:rPr lang="en-US" dirty="0" smtClean="0"/>
              <a:t>FRONT != </a:t>
            </a:r>
            <a:r>
              <a:rPr lang="en-US" dirty="0"/>
              <a:t>NULL, then we will insert the new node at </a:t>
            </a:r>
            <a:r>
              <a:rPr lang="en-US" dirty="0" smtClean="0"/>
              <a:t>the rear </a:t>
            </a:r>
            <a:r>
              <a:rPr lang="en-US" dirty="0"/>
              <a:t>end of the linked queue and name this </a:t>
            </a:r>
            <a:r>
              <a:rPr lang="en-US" dirty="0" smtClean="0"/>
              <a:t>new node </a:t>
            </a:r>
            <a:r>
              <a:rPr lang="en-US" dirty="0"/>
              <a:t>as </a:t>
            </a:r>
            <a:r>
              <a:rPr lang="en-US" dirty="0" smtClean="0"/>
              <a:t>rear.</a:t>
            </a:r>
          </a:p>
          <a:p>
            <a:pPr algn="just"/>
            <a:r>
              <a:rPr lang="en-US" dirty="0" smtClean="0"/>
              <a:t>Thus</a:t>
            </a:r>
            <a:r>
              <a:rPr lang="en-US" dirty="0"/>
              <a:t>, the updated queue </a:t>
            </a:r>
            <a:r>
              <a:rPr lang="en-US" dirty="0" smtClean="0"/>
              <a:t>becomes as </a:t>
            </a:r>
            <a:r>
              <a:rPr lang="en-US" dirty="0"/>
              <a:t>shown in Fig. 8.8.</a:t>
            </a:r>
            <a:endParaRPr lang="en-IN" dirty="0"/>
          </a:p>
        </p:txBody>
      </p:sp>
      <p:pic>
        <p:nvPicPr>
          <p:cNvPr id="7" name="Content Placeholder 6"/>
          <p:cNvPicPr>
            <a:picLocks noGrp="1" noChangeAspect="1"/>
          </p:cNvPicPr>
          <p:nvPr>
            <p:ph sz="half" idx="2"/>
          </p:nvPr>
        </p:nvPicPr>
        <p:blipFill>
          <a:blip r:embed="rId2"/>
          <a:stretch>
            <a:fillRect/>
          </a:stretch>
        </p:blipFill>
        <p:spPr>
          <a:xfrm>
            <a:off x="4495800" y="1600200"/>
            <a:ext cx="4540696" cy="4709120"/>
          </a:xfrm>
          <a:prstGeom prst="rect">
            <a:avLst/>
          </a:prstGeom>
        </p:spPr>
      </p:pic>
    </p:spTree>
    <p:extLst>
      <p:ext uri="{BB962C8B-B14F-4D97-AF65-F5344CB8AC3E}">
        <p14:creationId xmlns:p14="http://schemas.microsoft.com/office/powerpoint/2010/main" val="162639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Delete </a:t>
            </a:r>
            <a:r>
              <a:rPr lang="en-IN" i="1" dirty="0" smtClean="0"/>
              <a:t>Operation</a:t>
            </a:r>
            <a:endParaRPr lang="en-IN" dirty="0"/>
          </a:p>
        </p:txBody>
      </p:sp>
      <p:sp>
        <p:nvSpPr>
          <p:cNvPr id="3" name="Content Placeholder 2"/>
          <p:cNvSpPr>
            <a:spLocks noGrp="1"/>
          </p:cNvSpPr>
          <p:nvPr>
            <p:ph sz="half" idx="1"/>
          </p:nvPr>
        </p:nvSpPr>
        <p:spPr/>
        <p:txBody>
          <a:bodyPr>
            <a:normAutofit fontScale="55000" lnSpcReduction="20000"/>
          </a:bodyPr>
          <a:lstStyle/>
          <a:p>
            <a:pPr algn="just"/>
            <a:r>
              <a:rPr lang="en-US" dirty="0" smtClean="0"/>
              <a:t>The </a:t>
            </a:r>
            <a:r>
              <a:rPr lang="en-US" dirty="0"/>
              <a:t>delete operation is used to delete the element that is first inserted in a queue, i.e., the </a:t>
            </a:r>
            <a:r>
              <a:rPr lang="en-US" dirty="0" smtClean="0"/>
              <a:t>element whose </a:t>
            </a:r>
            <a:r>
              <a:rPr lang="en-US" dirty="0"/>
              <a:t>address is stored in </a:t>
            </a:r>
            <a:r>
              <a:rPr lang="en-US" dirty="0" smtClean="0"/>
              <a:t>FRONT.</a:t>
            </a:r>
          </a:p>
          <a:p>
            <a:pPr algn="just"/>
            <a:r>
              <a:rPr lang="en-US" dirty="0" smtClean="0"/>
              <a:t>However</a:t>
            </a:r>
            <a:r>
              <a:rPr lang="en-US" dirty="0"/>
              <a:t>, before deleting the value, we must first check </a:t>
            </a:r>
            <a:r>
              <a:rPr lang="en-US" dirty="0" smtClean="0"/>
              <a:t>if FRONT=NULL </a:t>
            </a:r>
            <a:r>
              <a:rPr lang="en-US" dirty="0"/>
              <a:t>because if this is the case, then the queue is empty and no more deletions can </a:t>
            </a:r>
            <a:r>
              <a:rPr lang="en-US" dirty="0" smtClean="0"/>
              <a:t>be done.</a:t>
            </a:r>
          </a:p>
          <a:p>
            <a:pPr algn="just"/>
            <a:r>
              <a:rPr lang="en-US" dirty="0" smtClean="0"/>
              <a:t>If </a:t>
            </a:r>
            <a:r>
              <a:rPr lang="en-US" dirty="0"/>
              <a:t>an attempt is made to delete a </a:t>
            </a:r>
            <a:r>
              <a:rPr lang="en-US" dirty="0" smtClean="0"/>
              <a:t>value from </a:t>
            </a:r>
            <a:r>
              <a:rPr lang="en-US" dirty="0"/>
              <a:t>a queue that is already empty, an </a:t>
            </a:r>
            <a:r>
              <a:rPr lang="en-US" dirty="0" smtClean="0"/>
              <a:t>underflow message </a:t>
            </a:r>
            <a:r>
              <a:rPr lang="en-US" dirty="0"/>
              <a:t>is </a:t>
            </a:r>
            <a:r>
              <a:rPr lang="en-US" dirty="0" smtClean="0"/>
              <a:t>printed.</a:t>
            </a:r>
          </a:p>
          <a:p>
            <a:pPr algn="just"/>
            <a:r>
              <a:rPr lang="en-US" dirty="0" smtClean="0"/>
              <a:t>Consider </a:t>
            </a:r>
            <a:r>
              <a:rPr lang="en-US" dirty="0"/>
              <a:t>the queue </a:t>
            </a:r>
            <a:r>
              <a:rPr lang="en-US" dirty="0" smtClean="0"/>
              <a:t>shown </a:t>
            </a:r>
            <a:r>
              <a:rPr lang="en-IN" dirty="0" smtClean="0"/>
              <a:t>in </a:t>
            </a:r>
            <a:r>
              <a:rPr lang="en-IN" dirty="0"/>
              <a:t>Fig. 8.10.</a:t>
            </a:r>
          </a:p>
          <a:p>
            <a:pPr algn="just"/>
            <a:r>
              <a:rPr lang="en-US" dirty="0"/>
              <a:t>To delete an element, we first check </a:t>
            </a:r>
            <a:r>
              <a:rPr lang="en-US" dirty="0" smtClean="0"/>
              <a:t>if FRONT=NULL.</a:t>
            </a:r>
          </a:p>
          <a:p>
            <a:pPr algn="just"/>
            <a:r>
              <a:rPr lang="en-US" dirty="0" smtClean="0"/>
              <a:t>If </a:t>
            </a:r>
            <a:r>
              <a:rPr lang="en-US" dirty="0"/>
              <a:t>the condition is false, then </a:t>
            </a:r>
            <a:r>
              <a:rPr lang="en-US" dirty="0" smtClean="0"/>
              <a:t>we delete </a:t>
            </a:r>
            <a:r>
              <a:rPr lang="en-US" dirty="0"/>
              <a:t>the first node pointed by </a:t>
            </a:r>
            <a:r>
              <a:rPr lang="en-US" dirty="0" smtClean="0"/>
              <a:t>FRONT.</a:t>
            </a:r>
          </a:p>
          <a:p>
            <a:pPr algn="just"/>
            <a:r>
              <a:rPr lang="en-US" dirty="0" smtClean="0"/>
              <a:t>The FRONT will </a:t>
            </a:r>
            <a:r>
              <a:rPr lang="en-US" dirty="0"/>
              <a:t>now point to the second element of </a:t>
            </a:r>
            <a:r>
              <a:rPr lang="en-US" dirty="0" smtClean="0"/>
              <a:t>the linked queue.</a:t>
            </a:r>
          </a:p>
          <a:p>
            <a:pPr algn="just"/>
            <a:r>
              <a:rPr lang="en-US" dirty="0" smtClean="0"/>
              <a:t>Thus</a:t>
            </a:r>
            <a:r>
              <a:rPr lang="en-US" dirty="0"/>
              <a:t>, the updated queue becomes as shown </a:t>
            </a:r>
            <a:r>
              <a:rPr lang="en-US" dirty="0" smtClean="0"/>
              <a:t>in </a:t>
            </a:r>
            <a:r>
              <a:rPr lang="en-IN" dirty="0" smtClean="0"/>
              <a:t>Fig</a:t>
            </a:r>
            <a:r>
              <a:rPr lang="en-IN" dirty="0"/>
              <a:t>. 8.11.</a:t>
            </a:r>
          </a:p>
        </p:txBody>
      </p:sp>
      <p:pic>
        <p:nvPicPr>
          <p:cNvPr id="5" name="Content Placeholder 4"/>
          <p:cNvPicPr>
            <a:picLocks noGrp="1" noChangeAspect="1"/>
          </p:cNvPicPr>
          <p:nvPr>
            <p:ph sz="half" idx="2"/>
          </p:nvPr>
        </p:nvPicPr>
        <p:blipFill>
          <a:blip r:embed="rId2"/>
          <a:stretch>
            <a:fillRect/>
          </a:stretch>
        </p:blipFill>
        <p:spPr>
          <a:xfrm>
            <a:off x="4495800" y="1700809"/>
            <a:ext cx="4468688" cy="4425354"/>
          </a:xfrm>
          <a:prstGeom prst="rect">
            <a:avLst/>
          </a:prstGeom>
        </p:spPr>
      </p:pic>
    </p:spTree>
    <p:extLst>
      <p:ext uri="{BB962C8B-B14F-4D97-AF65-F5344CB8AC3E}">
        <p14:creationId xmlns:p14="http://schemas.microsoft.com/office/powerpoint/2010/main" val="3730965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dirty="0"/>
              <a:t>TYPES OF </a:t>
            </a:r>
            <a:r>
              <a:rPr lang="en-IN" b="1" dirty="0" smtClean="0"/>
              <a:t>QUEUES</a:t>
            </a:r>
            <a:endParaRPr lang="en-IN" dirty="0"/>
          </a:p>
        </p:txBody>
      </p:sp>
      <p:sp>
        <p:nvSpPr>
          <p:cNvPr id="6" name="Content Placeholder 5"/>
          <p:cNvSpPr>
            <a:spLocks noGrp="1"/>
          </p:cNvSpPr>
          <p:nvPr>
            <p:ph idx="1"/>
          </p:nvPr>
        </p:nvSpPr>
        <p:spPr/>
        <p:txBody>
          <a:bodyPr/>
          <a:lstStyle/>
          <a:p>
            <a:pPr algn="just"/>
            <a:r>
              <a:rPr lang="en-US" dirty="0" smtClean="0"/>
              <a:t>A </a:t>
            </a:r>
            <a:r>
              <a:rPr lang="en-US" dirty="0"/>
              <a:t>queue data structure can be classified into the following types:</a:t>
            </a:r>
          </a:p>
          <a:p>
            <a:pPr lvl="1" algn="just"/>
            <a:r>
              <a:rPr lang="en-IN" dirty="0"/>
              <a:t>1. Circular </a:t>
            </a:r>
            <a:r>
              <a:rPr lang="en-IN" dirty="0" smtClean="0"/>
              <a:t>Queue</a:t>
            </a:r>
          </a:p>
          <a:p>
            <a:pPr lvl="1" algn="just"/>
            <a:r>
              <a:rPr lang="en-IN" dirty="0" smtClean="0"/>
              <a:t>2</a:t>
            </a:r>
            <a:r>
              <a:rPr lang="en-IN" dirty="0"/>
              <a:t>. </a:t>
            </a:r>
            <a:r>
              <a:rPr lang="en-IN" dirty="0" smtClean="0"/>
              <a:t>Deque</a:t>
            </a:r>
            <a:endParaRPr lang="en-IN" dirty="0"/>
          </a:p>
          <a:p>
            <a:pPr lvl="1" algn="just"/>
            <a:r>
              <a:rPr lang="en-IN" dirty="0" smtClean="0"/>
              <a:t>3</a:t>
            </a:r>
            <a:r>
              <a:rPr lang="en-IN" dirty="0"/>
              <a:t>. Priority </a:t>
            </a:r>
            <a:r>
              <a:rPr lang="en-IN" dirty="0" smtClean="0"/>
              <a:t>Queue</a:t>
            </a:r>
          </a:p>
          <a:p>
            <a:pPr lvl="1" algn="just"/>
            <a:r>
              <a:rPr lang="en-IN" dirty="0" smtClean="0"/>
              <a:t>4</a:t>
            </a:r>
            <a:r>
              <a:rPr lang="en-IN" dirty="0"/>
              <a:t>. Multiple Queue</a:t>
            </a:r>
          </a:p>
          <a:p>
            <a:pPr algn="just"/>
            <a:r>
              <a:rPr lang="en-US" dirty="0"/>
              <a:t>We will discuss each of these queues in detail in the following sections.</a:t>
            </a:r>
            <a:endParaRPr lang="en-IN" dirty="0"/>
          </a:p>
        </p:txBody>
      </p:sp>
    </p:spTree>
    <p:extLst>
      <p:ext uri="{BB962C8B-B14F-4D97-AF65-F5344CB8AC3E}">
        <p14:creationId xmlns:p14="http://schemas.microsoft.com/office/powerpoint/2010/main" val="2590639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3950</Words>
  <Application>Microsoft Office PowerPoint</Application>
  <PresentationFormat>On-screen Show (4:3)</PresentationFormat>
  <Paragraphs>221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Queues</vt:lpstr>
      <vt:lpstr>INTRODUCTION</vt:lpstr>
      <vt:lpstr>ARRAY REPRESENTATION OF QUEUEs</vt:lpstr>
      <vt:lpstr>Operations on Queues</vt:lpstr>
      <vt:lpstr>LINKED REPRESENTATION OF QUEUEs</vt:lpstr>
      <vt:lpstr>Operations on Linked Queues</vt:lpstr>
      <vt:lpstr>Insert Operation</vt:lpstr>
      <vt:lpstr>Delete Operation</vt:lpstr>
      <vt:lpstr>TYPES OF QUEUES</vt:lpstr>
      <vt:lpstr>Circular Queues</vt:lpstr>
      <vt:lpstr>Circular Queues</vt:lpstr>
      <vt:lpstr>Circular Queues</vt:lpstr>
      <vt:lpstr>Deletion Operation in Circular Queue</vt:lpstr>
      <vt:lpstr>Deletion Operation in Circular Queue</vt:lpstr>
      <vt:lpstr>Deques</vt:lpstr>
      <vt:lpstr>Priority Queues</vt:lpstr>
      <vt:lpstr>Introduction</vt:lpstr>
      <vt:lpstr>Implementation of a Priority Queue</vt:lpstr>
      <vt:lpstr>Linked Representation of a Priority Queue</vt:lpstr>
      <vt:lpstr>Linked Representation of a Priority Queue</vt:lpstr>
      <vt:lpstr>Insertion</vt:lpstr>
      <vt:lpstr>Deletion</vt:lpstr>
      <vt:lpstr>Array Representation of a Priority Queue</vt:lpstr>
      <vt:lpstr>Insertion</vt:lpstr>
      <vt:lpstr>Deletion</vt:lpstr>
      <vt:lpstr>Multiple Queues</vt:lpstr>
      <vt:lpstr>APPLICATIONs OF QUEUES</vt:lpstr>
      <vt:lpstr>Josephus Problem</vt:lpstr>
      <vt:lpstr>Josephus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Queues</dc:title>
  <dc:creator>sf33</dc:creator>
  <cp:lastModifiedBy>Windows User</cp:lastModifiedBy>
  <cp:revision>103</cp:revision>
  <dcterms:created xsi:type="dcterms:W3CDTF">2021-09-15T11:58:12Z</dcterms:created>
  <dcterms:modified xsi:type="dcterms:W3CDTF">2022-11-10T00:43:22Z</dcterms:modified>
</cp:coreProperties>
</file>