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10T22:18:29.417"/>
    </inkml:context>
    <inkml:brush xml:id="br0">
      <inkml:brushProperty name="width" value="0.05292" units="cm"/>
      <inkml:brushProperty name="height" value="0.05292" units="cm"/>
      <inkml:brushProperty name="color" value="#FF0000"/>
    </inkml:brush>
  </inkml:definitions>
  <inkml:trace contextRef="#ctx0" brushRef="#br0">25506 6862 0,'0'17'156,"317"-299"-94,-299 264-46,17-35 0,-35 36-1,18-1 1,17-35 0,0 0 15,1 36-31,-19-1 15,1 0-15,0 1 16,-1-36 0,19 18-1,-36 17 17,17-17 124,89-71-94</inkml:trace>
  <inkml:trace contextRef="#ctx0" brushRef="#br0" timeOffset="1687.08">26229 6032 0,'-53'36'172,"-17"34"-94,52-70 0,-17 36-47,52-54 203,177-123-187,-141 106-15,-35 35 46,17 0-47,-35 35-15,0 18 15,0 17 0,0-34 32</inkml:trace>
  <inkml:trace contextRef="#ctx0" brushRef="#br0" timeOffset="3399.08">24342 8061 0,'0'18'140,"-230"229"-93,89-53-16,18-18-15,-18 36 15,35-71-15,35-53 15,18 0-15,-35 53 15,0-17-15,35-54 15,0-17-16,36-18 17,-1 1-17,0-19 32</inkml:trace>
  <inkml:trace contextRef="#ctx0" brushRef="#br0" timeOffset="4471.34">25277 7990 0,'0'-17'78,"17"17"16,142 123-63,-124-105-31,142 105 16,-124-87 0,52 52-1,19 18 1,-71-53 15,-36-53-15</inkml:trace>
  <inkml:trace contextRef="#ctx0" brushRef="#br0" timeOffset="5415.63">26176 7320 0,'0'-18'62,"88"18"-46,-52 0-16,122 53 31,-105-17-31,18-19 16,70 72 15,0-37-31,53 107 16,-159-141-16,18 35 15,124 53 1,-54-18 15,-105-71-15</inkml:trace>
  <inkml:trace contextRef="#ctx0" brushRef="#br0" timeOffset="19288.4">23513 7920 0,'-18'0'125,"-53"-18"-62,19 1-47,-1-19 15,17 19-16,-34-36 17,52 35-17,-52-17 17,-19-36-17,19 1 16,-18-1-15,70 54 15,-17-19 1,17 1-17,-17 0 16,0-1-15,-18 1 15,35 17-31,0 1 16,1-1-16,-54-17 16,1-18-1,-54 0 1,54 35 15,52 18-31,-70-35 16,52 35-1,1-17 1,-53-1 0,-18 18 15,-53-35-16,18 35 17,71 0-32,-71 0 31,88 0-31,-18 0 0,-35 0 16,-70 0 15,52 17-16,36 19 17,18-19-17,-89 36 17,-88 35-17,88-70 16,124 17-31,-89 36 16,54-54 0,35 19-1,-54 17 1,37-18 15,52 0-31,-53 36 16,35-71-1,-35 70 1,-17 18 15,34-35-15,1-17-16,-36 70 31,36-54-31,0 1 0,-71 71 16,18 17 15,0 0-15,-18 0 15,71-70-15,-1-18-16,-34 88 31,34-88-31,1 52 15,-35 19 17,-1 17-17,18 0 17,-35 0-1,35-53-16,18-52 17,-1 17-32,19 0 15,-1-18 1,-17 35 0,35 19-1,-53-1 16,18 18-15,-1-36 15,19 18-15,-18-17 15,-1 17-15,1 18 15,-18 17-15,0 36 15,35-53-15,1-35 15,-36 70-16,0-18 17,0 18-17,18-70 17,-18-1-17,0 54 16,53-71-15,-35 0 15,35 0-15,0-36-16,-36 107 31,36-89-31,0 53 16,-17 36 15,17-1 0,0 1-15,0-54 15,0-17-31,0 71 16,0-89-1,0 35 1,0 36 0,0-53 15,35 35-15,36 18 15,-36 18-16,0-54 17,-17-17-32,17 0 15,-17-18-15,-1 1 16,36 34 0,71 89 15,-54-71-16,-34-70-15,17 52 32,-1-52-32,-16 35 0,52 17 15,-18-17 17,-52-35-32,70 35 15,-52-35 1,16 17-1,1 0 1,18 0 15,17 18-15,53 0 15,0 0-15,18-18 15,70 36-15,89-18 15,-71-18 0,-106-17-15,-53-1 15,-35-17-15,-35 18 15,-1-18-15,19 0 15,69 0-16,72 0 17,17 0-17,-18 0 17,-88-18-17,36 1 16,-18-1-15,35 18 15,-53 0-15,36 0 15,-19-18-15,-34 18 15,35-17-15,35-18 15,-18 35-15,-70 0 15,18-18-16,-36 18 17,18-18-17,-35 18-15,35 0 32,-18 0-32,0-17 0,-17-1 31,52 0-16,-17-17 17,0 17-17,-35 18 17,17-35-32,36 0 15,-36 0 1,18-1-1,17-17 1,-34 18-16,52-35 31,-88 52-31,53-17 16,0-54 15,-36 37-15,19-1-16,-1 0 31,0-18-31,-17 36 0,35-36 31,17-52-15,-17 17 15,18-53-15,-54 71 15,36 0-15,-35-18 15,17 18-15,-35 17 15,18-70-16,-1 0 17,-17 0-17,0-53 17,0 35-17,0 89-15,0-71 31,0 70-31,0-17 0,0-53 16,0 0 15,0-18 1,0 35-17,0 36 16,0 18-31,0-107 16,0 142 0,0-106-1,0-159 1,0 88 15,0 1-15,0 69 15,0 54-31,0-53 16,0 88-1,0-70 1,0-54 15,0-17-15,-35 71 15,35 52-31,-17-70 16,-1 88-1,-35-53 1,0-35 0,18 88 15,0-70-16,-18 52 17,35 36-32,-53-71 15,54 71 1,-36-35 0,0-54-1,-18 36 16,54 53-15,-1 17 15</inkml:trace>
  <inkml:trace contextRef="#ctx0" brushRef="#br0" timeOffset="24264.03">27499 7814 0,'-35'18'141,"-371"352"-63,371-335-62,17-17 15,1 35-15,-19 0 15,36 0-15,-35 17 15,35 18-16,-35 36 17,-1 17-17,19-35 17,-19-18-17,19 18 16,-1 17-15,-35 36 15,0-71-15,53-52-16,-17 34 31,-1-17-31,18-35 0,-35 123 31,0-35-15,-18 0 15,53-54-31,0 107 16,-18-106 0,0 18-1,1 70 1,-1-18 15,0-35-15,18-52-16,0 70 31,-17-71-31,-1 18 16,18 35 15,-18 35-16,-17 54 17,18-71-17,17 17 17,0-52-1,0 52-16,0-70 17,0 71-17,-18-36 17,18 0-17,0 53 16,-18 0-15,-17-17 15,35 17-15,0 0 15,0-18-15,0 1 15,0-1-15,0-70 15,0 18-15,18-18 15,35 17-16,-53-35 17,17 18-17,-17-35-15,35 17 32,-35-17-32,18 17 0,17 0 15,18 1 16,0 34-15,-35-52 15,0 0-15,17-18-16,-18 35 31,1-35-31,0 18 0,35 34 31,17 1-15,-35-35 15,-17 17-31,35 1 16,-18-1-16,-17-35 16,0 35-1,70 36 1,-18-18 15,-17-18-15,35 71 15,-70-71-31,53 18 16,-36-35-16,0-1 15,0 18 1,71 18-1,-53-35 17,18 0-1,-18-1-31,-18 1 16,-17-18-16,52 0 15,36 18 1,53-18-1,-71 0 17,-70 0-32,70 0 15,-71 0 1,36 0 0,71 17-1,17 1 16,-18-1-15,71 19 15,-35-36 1,53 0-17,-53 17 1,-36-17 15,-17 0 0,-36 0-15,107 0 15,-89 0-15,0 0-16,230-35 31,-248 17-31,142-17 16,-18 35 15,-88-17-15,-89 17-16,89-18 31,-53 0-31,18 18 0,140-70 15,-34 17 17,-107 35-32,71-52 15,-88 52 1,18-35 0,0-17 15,-19-1-31,-16 18 15,17 0-15,-36-17 16,19 17-16,-19 17 16,1-17-16,35-35 15,-36 71-15,-17-36 16,36-71-16,-19 71 16,1-70-16,-18 35 15,18-36-15,-18 54 16,0-54-16,0 36 15,0-18-15,0 18 16,0-36-16,0 1 16,0 52-16,0-17 15,-36-35-15,1 17 16,17-18-16,-17 36 16,17-18-16,1 1 15,-36 16-15,35 19 16,1-1-16,-36-17 15,17-18-15,1 53 16,0-35-16,-18-18 16,-18-17-16,18 70 15,-17-106 1,17 53-16,0 18 16,-17-18-16,17 18 15,-300-423 48,176 317-32,125 123-31,-195-105 16,194 105-1,-71-17 1,-87-89-1,-19-17 17,71 89-17,-105-54 17,88 88-17,70 18 16,53 36-31,-141-36 16,141 18 0,-53-1-1,-106-34 17,54 34-17,16-16 16,72 34-15,35 18 15,35-18 157,-953-176-126,812 177-46,123 17 125,-35 0-63,36 0-63</inkml:trace>
  <inkml:trace contextRef="#ctx0" brushRef="#br0" timeOffset="29823.6098">21378 10248 0,'89'0'141,"669"-106"-63</inkml:trace>
  <inkml:trace contextRef="#ctx0" brushRef="#br0" timeOffset="31256.26">22084 9525 0,'35'0'62,"0"53"-30,1 70-17,-19 1 16,1-71-15,-18-36 109,-106-281-47,106 229-47,0 17 1,35 18-1,1 0-31,-19 0 31,1 0-31,35 18 16,-18-18-1,-17 0-15,-1 35 16,19 18 15,-36-36-15,0 19 15,-18-19-15,0-17 15,1 0-15,-1 0 62,106 53-31,-35-53-16</inkml:trace>
  <inkml:trace contextRef="#ctx0" brushRef="#br0" timeOffset="31984.16">22701 9719 0,'-17'18'63,"-1"52"-32,0 1-15,18-36 15,0-17 0,18-1-15,35-17 15,-18 0-15,0 0 15,-35-35-15,0-18 15,0 18-15,-17 17-1,-1 18 1,1 0-1,-1 0 1,-17 0 15,17 0 32</inkml:trace>
  <inkml:trace contextRef="#ctx0" brushRef="#br0" timeOffset="32626.99">23072 9701 0,'0'18'78,"0"17"-47,0 53-15,0-70 15,0 0-15,17-18 62,-17-18-47,-17-52 0,-54 34-15,36 19 15,17 17 32,1 0-17</inkml:trace>
  <inkml:trace contextRef="#ctx0" brushRef="#br0" timeOffset="33047.1899">23089 9313 0,'53'0'63,"0"36"-32,-35-1-31,35 53 16,-36-35-16,-17 0 15,0 35 1,36 53 0,-36-88 15,0-35-16</inkml:trace>
  <inkml:trace contextRef="#ctx0" brushRef="#br0" timeOffset="33367.65">23160 9719 0,'-18'0'62,"18"-35"-46,18 35 15,17 0 1,-17 0-1,-1 0 0</inkml:trace>
  <inkml:trace contextRef="#ctx0" brushRef="#br0" timeOffset="54665.02">21661 8484 0,'0'36'156,"1076"87"-93,-1006-123-32</inkml:trace>
  <inkml:trace contextRef="#ctx0" brushRef="#br0" timeOffset="55903.59">25277 9384 0,'17'0'16,"89"-18"31,0 18-16,123 36-15,-52 34 15,-54-17-16,-17 18 17,-89-54-17</inkml:trace>
  <inkml:trace contextRef="#ctx0" brushRef="#br0" timeOffset="57191.06">27799 9137 0,'18'0'63,"52"0"-47,283-53 15,105-18-16,1-34 17,-318 52-17,-123 53 17</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10T22:36:30.041"/>
    </inkml:context>
    <inkml:brush xml:id="br0">
      <inkml:brushProperty name="width" value="0.05292" units="cm"/>
      <inkml:brushProperty name="height" value="0.05292" units="cm"/>
      <inkml:brushProperty name="color" value="#FF0000"/>
    </inkml:brush>
  </inkml:definitions>
  <inkml:trace contextRef="#ctx0" brushRef="#br0">24800 8132 0,'0'-18'0,"-123"-106"78,17 72-31,35 16-15,-70 19-1,-17-19 0,-19 19 0,-35 17 16,-17 0-16,-282 0 1,281 0-1,125 0 0,-19 0 0,-211 106 16,-159 88-15,106-36-1,176-105 0,36 18 0,123-54-31,-141 72 47,123-37-47,-176 54 31,-52 106 1,69-36-1,89 71 0,-53 36 0,71 16 16,87-105-15,-16 106-1,-1-88 0,-18-106 0,71-71-31,-71 300 47,54-264-47,-18 52 31,17-35 1,18-52-32,-35 105 31,35-106-15,-18 71-1,-70 300 32,53-230-16,35-70 1,-36 17-1,19-34 0,-72 404 16,72-299-16,-19-123 0,36-18 1,0-18-1,0 53 0,0 53 0,-423 1535 16,388-1429-15,17-194-1,18 35 0,0 0 0,36 89 1,16-36 14,-16-71-14,-36-52-32,35 35 31,-17-18-31,87 300 31,-69-105 0,34-89 1,-34-53 15,34 36-16,18-19 0,18 19 0,176 17 1,1-53-1,-107-35 16,-35-18-16,159 54 0,88 16 0,-106 1 1,-88-53-1,-35 0 16,35-18-16,53 36 0,0-53 1,18 34-1,-19-16 16,-52-1-16,-17-35 0,-107 0 0,89 0 1,-88 0-1,52-53 16,-35 18-16,106-36 0,-35 18 1,-18 0-1,-53-17 16,107-36-16,-1-17 0,-89 70 0,19-71 1,-18-52-1,-18 17 0,-53 0 16,36-105-16,-36 34 1,88-211-1,-70 247 0,-53-35 16,18 53-16,-18-1 0,35 36 1,18-88-1,53 0 0,35-18 0,53-36 16,-53 107-15,-17 0-1,-107 105-31,72-52 31,-72 105-15,71-176-1,1-106 17,-19 18 14,1-18-14,-1-70-1,-52 34 0,-18 54 0,0-88 1,0 140 15,0 1-16,0 70 0,-53 36 0,-35 35 1,0 17-1,-1-35 16,-16-35-16,69 88-31,-122-141 31,69 106-31,-105-141 31,-17-53 1,70 123 15,105 106-16,-34-18 0,-71-105 0,123 105-31,-211-281 32,211 299-17,-123-212 16,0 36 1,53 35-1,88 159 0</inkml:trace>
  <inkml:trace contextRef="#ctx0" brushRef="#br0" timeOffset="999.66">20285 6121 0,'0'17'93,"53"354"-61,-53-36-1,0-229 16,53-106 15,529 0-15,17-88-16,-458 70 1</inkml:trace>
  <inkml:trace contextRef="#ctx0" brushRef="#br0" timeOffset="1612.3898">21978 5856 0,'-53'0'78,"-88"335"-47,106-35 0,70-141 16,194-53-15,300-106-1,-282-18 0,-211 18 47,17 0-62</inkml:trace>
  <inkml:trace contextRef="#ctx0" brushRef="#br0" timeOffset="3339.38">31591 7849 0,'-17'-17'78,"17"34"-63,-71 336 1,36-18 31,17-194-16,0-141 79,18-564-64,124 158-14,-53 230-1,87-1 16,-70 107-16,-70 70-31,0 0 31,17 0-15,18 35 0,-18 212 15,-105 194 16,-142-265-16,177-158 0,52 0 94,389 299-47,-388-299-46</inkml:trace>
  <inkml:trace contextRef="#ctx0" brushRef="#br0" timeOffset="4096.6">32279 7655 0,'-106'18'78,"18"176"-47,71 0 16,105-71-16,194-17 1,-35-88-1,-106-18 0,-123 0 0</inkml:trace>
  <inkml:trace contextRef="#ctx0" brushRef="#br0" timeOffset="13128.74">22595 11906 0,'0'-17'125,"-194"-89"-63,141 88-31,18 18 1,-106 0-1,0 0 16,18 0-16,-54 0 0,-17 0 1,141 18-32,-70 17 31,87-35-16,-34 35 1,-71 18 31,17 18-16,-34 17 0,16 53 1,-16 0-1,34-17 0,-17 123 16,71-53-16,-54 0 1,18 35-1,89-176-31,-89 264 31,70-246-15,-34 194 15,-1 52 0,18 53 0,36-123 1,17 0-1,0-17 16,0-160-47,0 54 31,17-71-31,-17 0 31,53 88 1,-17 0-1,-19-106 0,1 18 16,-18 106-16,0-89 0,53 54 1,-18-1-1,0 71 0,-17-70 16,17-18-16,-17-89-31,0 54 32,-18-36-32,35 0 31,-18 36 0,19-54-31,-1 54 47,-17-36-47,17-17 31,106 158 0,-106-123-31,248 124 32,-213-142-17,71 35 1,0-34 31,-52-19-16,69-17 0,177 0 1,-123 0-1,-71 0 16,18 18-16,0-18 0,70 0 0,-123 0 1,-18 0-1,71 0 16,-71 0-16,0 0 0,0 0 1,124-53-1,-18-35 0,0-36 16,0 1-16,-35-1 0,-18-17 1,0-70-1,-35-1 0,-88 18 0,35-71 16,-36-17-15,-17-123-1,0 122 0,-35 54 0,-36 0 16,-35-36-16,36 36 1,35-18-1,-71 35 0,0-123 16,-35-35-16,53 87 1,-18 1-1,-35-35 0,17 176 0,1 17 1,-54-35 14,1 36-14,88 88-1,-124-1 0,-70 1 0,88 35 1,176 0 15</inkml:trace>
  <inkml:trace contextRef="#ctx0" brushRef="#br0" timeOffset="68192.6">29192 15416 0,'0'-17'109,"0"-19"-109,-53-87 31,-17-36 1,-1 53 14,71 53-14,-35 1-1,17-1 0,-35-36 0,53 37 1,-35 16 15,35 1 78,-70-194-63,34 88-31,19 123 16,17-35-16,0 35 1,0-52-1,-36-71 0,19 35 0,-1 53 1,18 18 843,0-71-875,18 35 15,-1 1-15,1-1 16,0-35-16,17 36 16,-17-1-16,-1 18 15,19-17-15,-19 17 16,-17 18-16,0-18 15,18-18-15,17 36 16,-35 17-16,0-35 16,18 36-16,-18-36 15,17 17-15,-17 19 16,18-18-16,-18-1 16,0 1-16,18 0 15,-18 17-15,0-17 16,0 17-16,0-35 15,17 0-15,-17 36 16,0-19-16,0 19 16,36-54-16,-36 18 15,17 18-15,-17-36 16,18 1-16,-18 17 16,0 0-1,0-17-15,0 17 16,35 0-16,-35-18 15,18 1-15,-18 17 16,17-18-16,-17 18 16,0 0-16,0 36 15,0-19-15,0-17 16,0 18-16,0 0 16,36-18-16,-36 35 15,0-17-15,17 0 16,-17 17-1,0-35 1,0 36 0,0-19 734,-17 1-750,-36-18 15,-18 35-15,1-34 16,-19 16 0,1-17-16,18 0 15,-71-17-15,105 52 16,1-17-16,0 35 15,0-35-15,17 17 16,0 0-16,1 18 16,-1-35-16,-17 17 15,17 1-15,-17-18 16,0-1 0,-1 1-16,19 0 15,-19-1-15,1 1 16,0-18-16,-1 18 15,1-36-15,0 18 16,-18-35-16,35 71 16,-17-72-16,0 37 15,17 16-15,1-17 16,-19-17-16,19 17 16,-1 0-16,-17-35 15,17 53-15,0-1 16,-17-34-16,0-36 15,17 53-15,-35-71 16,18 36-16,0-18 16,-18 36-16,18-54 15,-36-17 1,18 0-16,0 18 16,0 17-16,18 0 15,-18 18-15,35 17 16,-34-17-16,52 70 15,-18-17-15,0 0 16,1-18-16,17 35 16,-18 1-16,0-19 15,18 19 1,-17-19-16,-1 19 16,18-1-16,-18 1 15,18-1-15,0 0 16,-35 1-16,35-1 15,-35-17-15,17 17 16,1 0 0,-1 1-16,0 17 15,-17-35-15,17 17 16,-17 0-16,17-17 16,1 17-16,-1 18 15,1 0 1,-1-17-16,-17-19 15,17 36 17,0-17-17</inkml:trace>
  <inkml:trace contextRef="#ctx0" brushRef="#br0" timeOffset="71493.15">29087 11589 0,'-18'0'125,"18"17"-125,-106 107 31,0 105 0,53-123 0,36-88 16,17-36 110,35-35-142</inkml:trace>
  <inkml:trace contextRef="#ctx0" brushRef="#br0" timeOffset="71999.7899">29051 11730 0,'18'0'78,"17"18"-47,36 70 0,-36-71 0,-17 36 1,87 88-1,-69-70 16,-19-71-16</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13T00:25:47.617"/>
    </inkml:context>
    <inkml:brush xml:id="br0">
      <inkml:brushProperty name="width" value="0.05292" units="cm"/>
      <inkml:brushProperty name="height" value="0.05292" units="cm"/>
      <inkml:brushProperty name="color" value="#FF0000"/>
    </inkml:brush>
  </inkml:definitions>
  <inkml:trace contextRef="#ctx0" brushRef="#br0">23513 5856 0,'17'0'47,"19"35"-16,52 89 1,18 17 15,-71-53-16,18-17 0,-18 17 0,-17 0 1,52 36 14,-34-36-14,34 35-1,-17 1 0,18-36 16,34 124-16,-52-89 1,-17-17-1,34 53 16,-17-54-16,0 37 0,18-1 0,-54-35 1,54 35 15,-54-53-16,19 18 0,52 70 0,-35-35 16,-18-53-16,18 1 1,-35-19 15,34 1-16,-34-54 0,0 36 0,17 0 16,-17-18-16,-1-17 1,1-18-1,-18 18 0,18-18 63</inkml:trace>
  <inkml:trace contextRef="#ctx0" brushRef="#br0" timeOffset="4388.65">28716 6032 0,'0'18'31,"0"264"16,0-158-16,-18 35 16,-34 88-15,16-124-1,-34 71 16,17-53-16,35-35 0,-35 35 0,53-70 1,-53 87 15,-17 125-16,-1-36 0,1-53 0,17 17 16,17-70-16,1 0 1,-88 248-1,70-178 0,0-17 16,-18 0-16,54-53 1,-36 0-1,0 36 0,18-18 16,-36-1-16,-52 72 0,17-36 1,0 17 15,-18 54-16,89-142 0,-18-34 0,0 69 1,0 19 14,18-36-14,-35 71-1,34-1 0,-17-70 16,18 18-16,0-18 1,0-53-1,17 36 0,-17-54 16,-1 54-16,-17 35 0,0-71 1,1 18 15,34 52-16,-88 54 0,88-124 0,-52 142 16,-1-72-16,-52 107 1,70-142-1,0-34 0,-17 122 16,17-34-16,17-72 1,-70 142-1,-70 89 16,88-125-16,17-52 0,-17 53 0,18-71 16,52-124-47,-17 72 32,35-54-32,-18 18 31,0-18 0,18 0 0,0 18 16,0 0-16,-35 0 1,35-35-1,0-36 94</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10T22:41:36.394"/>
    </inkml:context>
    <inkml:brush xml:id="br0">
      <inkml:brushProperty name="width" value="0.05292" units="cm"/>
      <inkml:brushProperty name="height" value="0.05292" units="cm"/>
      <inkml:brushProperty name="color" value="#FF0000"/>
    </inkml:brush>
  </inkml:definitions>
  <inkml:trace contextRef="#ctx0" brushRef="#br0">27693 10231 0,'35'0'78,"106"0"-46,1 0-1,-90 0-15,-16 0 15</inkml:trace>
  <inkml:trace contextRef="#ctx0" brushRef="#br0" timeOffset="783.9499">28240 10054 0,'35'18'93,"-17"-1"-77,17 19 15,0-19-15,-17 19 15,-18-19-15,0 36 15,-35 18-15,-71 52 15,71-87-15</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13T00:28:56.817"/>
    </inkml:context>
    <inkml:brush xml:id="br0">
      <inkml:brushProperty name="width" value="0.05292" units="cm"/>
      <inkml:brushProperty name="height" value="0.05292" units="cm"/>
      <inkml:brushProperty name="color" value="#FF0000"/>
    </inkml:brush>
  </inkml:definitions>
  <inkml:trace contextRef="#ctx0" brushRef="#br0">3175 16087 0,'53'0'187,"1323"0"407</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10T22:43:43.169"/>
    </inkml:context>
    <inkml:brush xml:id="br0">
      <inkml:brushProperty name="width" value="0.05292" units="cm"/>
      <inkml:brushProperty name="height" value="0.05292" units="cm"/>
      <inkml:brushProperty name="color" value="#FF0000"/>
    </inkml:brush>
  </inkml:definitions>
  <inkml:trace contextRef="#ctx0" brushRef="#br0">24536 11571 0,'-18'0'203,"777"106"-140,-565-88-48,-159-18 1,-18 17 31,1-17-16,70 0-15,-35 0-1,18 0 1,35 0 0,-36 0 15,-17 0-16,0 0 1,18 0 0,-54 0-16,54 0 15,-36 0-15,-17 0 16,52 0 0,-17 0-1,18 0 1,-18 0-1,0 0 1,-1 0 0,-16 0 15,-19 0-15,36 0-1,18 0 1,-18 0-1,17 0 1,19 0 0,34 0-1,0 0 1,-17 0 0,0 0-1,18 0 1,-72 0-1,-34 0 110,17 0 110,1 0 187,246-123-360,-264 105-46,34-35-1,-52 0 17,0 0-17,0-17 1,0-71 0,0 17-1,0-17 1,0-18-1,0-105 1,0 52 0,0 18-1,0-18 1,0 54 0,0-1-1,0-53 1,0 54 15,0 16-15,0 19-1,0-1 1,-17-17 0,-1 18-1,-17-1 1,17-34-1,1 52 1,-19 18 0,1-71-1,-18 18 1,18 88 0,-18-18-1,18 1 16,17 52-15,-17-17 0,35 0-1,-36 17 1,19-17 0,-36 17-1,35 0-15,-105-88 16,105 71-1,-35 18-15,18-19 16,-71-34 0,71 34-1,17 19 1,-17 17 15,17-35-15,1 35-1,-1-18 1,-35-17 0,18 35-1,-53-18 1,70 0 0,-17 18-1,-36-17 1,36 17-1,-53-18 1,35 18 0,0-18-1,-18 1 17,1 17-17,17 0 1,0 0-1,18 0 1,17 0 0,-35 0-1,18 0 1,-53 0 0,17 17-1,18-17 1,-53 36-1,36-36 1,-1 0 0,-35 17 15,1 19-15,-37-1-1,72 0 1,-36 0-1,0 1 1,18-1 0,0-35-1,35 35-15,-88 1 16,106-36 0,-36 35-16,0-18 15,-17 1 1,18 17-1,34-35 17,1 36-17,0-36 1,17 17 0,1-17-1,-19 18-15,-34 35 16,17 0-16,35-36 15,-70 72 1,17-36 0,1 35-1,-1 35 1,1-17 0,-1 0-1,71-71 1,-53 71-1,36-35-15,17-19 16,0 72 0,0-18-1,0 17 1,0-17 0,0 0-1,0 0 1,0 35-1,53 123 1,17-122 0,-52-19 15,35 0-15,-18 19-1,-17-37 1,34-16-1,-16-1 1,17 35 0,17 36-1,1-53 1,-36-53 0,0 0-1,1 17 1,17 18-1,17 1 1,-35-19 0,1 18-1,-1-17 17,18-18-17,-18 0 1,0 17-1,1-34-15,17 34 16,-36-52-16,1 17 16,17 18-1,0-18 1,-17 1 0,-18-19-1,35 1 1,-35 0 15,18-18 0,0 17-15,-1-17 0,1 0-1,0 0 16,-1 0 16</inkml:trace>
  <inkml:trace contextRef="#ctx0" brushRef="#br0" timeOffset="39048.14">24959 12894 0,'18'-18'157,"1022"54"-110,-634-36-16,-265 0-16,36 0 1,-160 0 0,18 0 15,-17 0-15,17 0-1,-17 0 1,35 0-1,88 0 1,0 0 0,0 0-1,124 0 1,-89 0 0,18 0-1,-35 0 1,35 0-1,18 0 1,105 0 15,-193 0-15,-18 0 0,-54 0-16,72 0 15,-106 0 1,34 0-16,54 0 31,-35 0-15,35 0-1,17 0 1,71-36 0,0 36-1,247 0 1,-88 0-1,-36 0 1,-140-35 0,-124 35-1,-18 0 1</inkml:trace>
  <inkml:trace contextRef="#ctx0" brushRef="#br0" timeOffset="80576.17">26758 10248 0,'18'0'62,"141"0"-46,-18 35-1,53 36 17,-71-53-17,-52 17 1,-36-17-1</inkml:trace>
  <inkml:trace contextRef="#ctx0" brushRef="#br0" timeOffset="82304.4399">30939 9984 0,'0'-18'16,"17"18"15,19 0 1,69 0-17,-16 35 1,-1 71-1,-18-18 1,-70-52 0,53 34-16,-35-35 31,-18-17-15,17 0-1,1-18 1,-18 17-1</inkml:trace>
  <inkml:trace contextRef="#ctx0" brushRef="#br0" timeOffset="102039.9399">25488 14693 0,'71'0'93,"211"0"-61,-176 0-17,-53 0 1,-36 0 15</inkml:trace>
  <inkml:trace contextRef="#ctx0" brushRef="#br0" timeOffset="103480.28">29492 14728 0,'18'0'16,"35"0"31,35 18-32,18 0 1,105 35 0,-122-53-16,140 17 15,-194 1 1,1-18-1,16 0 1</inkml:trace>
  <inkml:trace contextRef="#ctx0" brushRef="#br0" timeOffset="104669.23">24553 15734 0,'18'0'46,"70"0"-30,18 18 0,35-1-1,-35 18 1,-36-35 0,-34 0-1,-1 18 1</inkml:trace>
  <inkml:trace contextRef="#ctx0" brushRef="#br0" timeOffset="105471.05">26194 15787 0,'35'0'125,"106"0"-109,36 0 0,-36 0 15,-71 0-16,-52 0 1</inkml:trace>
  <inkml:trace contextRef="#ctx0" brushRef="#br0" timeOffset="107311.09">24959 18062 0,'35'0'78,"-17"0"-62,0 0 0,70 36-1,53-36 1,123 17-1,89-17 1,88 0 0,-264 0-16,87-17 15,-158 17-15,-35-18 16,17 0 0,-71 18-1</inkml:trace>
  <inkml:trace contextRef="#ctx0" brushRef="#br0" timeOffset="128151.53">26194 11536 0,'17'0'125,"54"0"-110,-18 0 1,0 0-1,0 0 1,0 0 0,0 0-1,-18 0 1,35 0 0,-17 0-1,18 0 1,-36 0-1,-17 0 1,35 0 15,-18 0-15,0 0 0,1 0-1,34 0 1,-52 0-1,35-18 1,-36 18 0,1 0 46</inkml:trace>
  <inkml:trace contextRef="#ctx0" brushRef="#br0" timeOffset="151079.99">26423 8008 0,'18'0'47,"-18"-18"-16,17 18 0,19 0-15,-19 0-16,36 0 31,35 18-15,1 0 0,16 35-1,-34-18 1,70 0-1,-53 18 1,-17 0 0,-1-18-1,1 18 1,-53-53-16,17 18 16,-18-1-1,19 1-15,-19 0 16,1-1-1,35 36 17,-35-17-17,34 34 1,-52-35 0,18 1-1,17-1 1,-35-17-1,0 17 1,36 35 0,-36-52-1,35 70 1,-17-17 0,-1-1-1,1-34 16,-18-1-15,0-17 0,0 17-1,0 0 1,0 0 0,0 1-1,0-19 1,0 1-1,0 17 1,0 1 0,0-1-1,0 0 1,0 18 0,0-35-1,0 17 16,0-17-15,0-1 0,0 18-1,0-17 1,0 35 0,0-35-1,0 17 1,0 18-1,0-36 1,0 19 0,0-19-16,0 1 15,0 0 1,-18 17 0,18-17-1,0-1 16,0 1-15,0 17 0,-17 0 15,17-17 0,-18 0-15,18-1-1,0 1 1,-18 0 0,18-1-1,0 1 1,0 0 0,-17-1-1,17 1 16,0 17-15,0-17 0,-36-1-1,36 1 142,0 106-111,0-89-14,0-18-17</inkml:trace>
  <inkml:trace contextRef="#ctx0" brushRef="#br0" timeOffset="-204633.06">31768 635 0,'-18'0'78,"-17"-35"-62,17 35-1,0 0-15,-17-18 16,0 0 0,17 1-16,1 17 15,-19 0-15,19 0 16,-19-35-16,19 35 15,-1 0 1,-17-18 0,-18 0-16,18 1 15,-1 17 1,-17-18-16,18 0 16,-71 18-16,18-35 15,0 17-15,17 18 16,-17-17-16,18 17 15,-19-18-15,1 18 16,0 0-16,18 0 16,-1 0-16,0 0 15,18 0-15,-17 0 16,17 0-16,-35 0 16,0 0-16,-1 0 15,-34 0-15,70 0 16,0 0-16,0 0 15,-17 0-15,17 0 16,0 0-16,18 0 16,-18 0-16,0 0 15,35 0-15,-35 0 16,0 0-16,0 0 16,18 0-16,-18 0 15,0 18-15,18-18 16,-18 0-1,-18 17-15,1 19 16,-36-36-16,36 35 16,-54 0-16,-35 18 15,89-35-15,-71 17 16,17 0-16,1 1 16,-1-1-16,36 0 15,17-17-15,-34 35 16,52-53-16,-35 35 15,17 18-15,-17-35 16,53-1-16,-36 36 16,-17 0-16,-18-18 15,18 36-15,0-18 16,-1-18-16,1 36 16,-18-1-16,53-17 15,-35 18-15,0-36 16,35 18-16,0-18 15,0 0-15,-17 36 16,70-53-16,-53 35 16,0 17-16,0-17 15,0 18-15,18 17 16,-36-18-16,18 1 16,53-54-1,-17 19-15,-54 34 16,53-17-16,-34 35 15,34-35-15,-17 18 16,17-1-16,0-17 16,-17-17-16,0 52 15,17-18-15,-35 54 16,36-71-16,-1 53 16,18-36-16,-35 1 15,35-18-15,0 0 16,0-1-16,0 19 15,0-36-15,-18 18 16,18 0-16,0 0 16,0 18-16,0-18 15,0-18-15,0 35 16,0-17-16,0 0 16,0 18-16,0-18 15,0 0-15,0 17 16,0-17-16,0 0 15,18 18-15,-18-36 16,0 0-16,17 53 16,1-35-16,17 0 15,-35 0 1,18-18-16,-1 18 16,1 0-16,0 35 15,-18-70-15,17 35 16,1 0-16,17 17 15,-35-34-15,18 17 16,0 17-16,17 18 16,-35-35-16,18-35 15,-1 52-15,1-17 16,-1 18-16,1-53 16,0 17-16,-1 0 15,1 0-15,0-17 16,-18 17-16,35 36 15,-17-54-15,-18 19 16,17-19-16,1 19 16,-1-36-16,1 35 15,35 18-15,0 0 16,-18-18-16,1-17 16,-1 17-16,53 36 15,-35-36-15,35 18 16,36-18-16,-36 18 15,0-35 1,35-1-16,-34 36 16,34-35-16,-52-1 15,17 19-15,229-19 63,-158-17-48,-106 0 1,-18 0 15,36 0-15,17 0 0,35 18-1,36 17 1,-35-17-1,17-18 1,106 53 0,-36-36-1,107-17 1,-18 0 0,-18 0-1,-70 18 1,-36-18 15,-105 0-31,70 0 16,-71 0-16,36 0 15,106 0 1,-36 0 0,54 0-1,34 0 1,1 0-1,-18 0 1,-71 0 0,18 0-1,-106 0 1,18 0 0,-18 0-1,0 0 16,1 0-15,-1 0 0,-18 0-1,-17 0 1,0 0 0,35 0-1,1 0 1,-1-18-1,-35 18-15,70-35 16,-88 35 0,36-17-16,-18-1 15,35-17 1,18-1 15,-35 19-15,34-36-1,-16 0 1,-37 18 0,19-18-1,-71 35-15,0 0 16,0 1-16,0-1 16,0 0-16,0 1 15,0-1-15,0-17 16,0 0-1,0-1-15,0-17 16,0 36-16,0-54 16,0-17-16,0 35 15,0-17-15,0 17 16,0-18-16,0 1 16,0 17-16,0-18 15,0-17-15,0 17 16,0 18-16,0-17 15,0-18-15,0-18 16,0 35-16,0 1 16,0-1-16,0 18 15,0 0-15,0 0 16,0 0-16,0-17 16,0 17-16,0-18 15,0 19-15,0-19 16,0 36-16,0-18 15,0 0-15,0 35 16,0-17-16,0-18 16,0 0-16,0 0 15,0 18-15,-18 0 16,18-36-16,-53-17 16,36 35-1,-1-18-15,1 36 16,-1-18-16,0 0 15,18 0-15,-35 0 16,17 18-16,18-18 16,-53-35-16,36 35 15,-1 0-15,-35-35 16,53 53-16,-35-36 16,0 36-16,17-36 15,-35 1-15,36 35 16,-36-36-16,35 18 15,0 0-15,-17 36 16,17-36-16,-35-18 16,36 18-16,-18 18 15,-1-18-15,-17 18 16,36-1-16,-36-17 16,0 18-16,18 0 15,-36-18-15,0 18 16,19-1-16,-37-52 15,72 53-15,-36 0 16,18-1 0,-1 1-16,1 18 0,17-19 15,-17 19-15,-18-19 16,36 19 0,-19-19-16,1 1 15,0 0 1,17 17-16,0 1 15,1-1 1,-1 18-16,1-35 16,-1 17-16,18 0 15,-18 1-15,1-19 16,-1 19-16,0 17 16,1-35-16,17 17 15,-18 18 1,18-18-16,-18 1 15,18-1 1,-17 18 0,-1-35-16,0 35 15,1-36-15,-1 19 16,1-18-16,-1 17 16,-17-17-16,17 17 15,0-17-15,1 17 16,-1 0-1,-35-17-15,36-18 16,-19 18-16,1 17 16,35 1-16,-35-36 15,17 35 1,-17 0-16,17 1 31</inkml:trace>
  <inkml:trace contextRef="#ctx0" brushRef="#br0" timeOffset="-171417.67">29492 4904 0,'-17'0'94,"-19"0"-78,19 53-1,-1-1-15,-17-16 16,-18 52 0,-35 71 15,70-159-31,0 70 31,1-34 0,-1-1-31,18-18 16,0 19-16,0-19 16,-35 1-1,35 17-15</inkml:trace>
  <inkml:trace contextRef="#ctx0" brushRef="#br0" timeOffset="-170137.18">29598 4815 0,'18'18'141,"-18"17"-141,0 18 16,17-35-16,-17 0 15,18 17-15,0-18 16,-18 1-16,0 0 16,0-1-16,0 19 15,17-19 1,-17 1-1,0 0 17,18-1-17,-18 1 1,18 17 0,-18 0-1,0-17 1,35 17-16,-35 1 31,0-19-15,17 1-16</inkml:trace>
  <inkml:trace contextRef="#ctx0" brushRef="#br0" timeOffset="-165552.64">32103 4904 0,'0'53'203,"-18"-18"-187,1 18-16,-1-18 16,0 0-16,1 36 15,17-36-15,-36 0 16,36-17-16,-17 17 16,17-17-1,0 0 16</inkml:trace>
  <inkml:trace contextRef="#ctx0" brushRef="#br0" timeOffset="-163377.29">32614 5203 0,'0'18'78,"0"0"-47,18-18-15,0 0-16,-18 17 15,17-17 79,1 0-78,35-53-1,0 1-15,17-19 16,18-17-16,18 0 15,0-1-15,0 1 16,-53 53-16,17-18 16,-52 35-16,-18 1 15</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13T00:36:04.873"/>
    </inkml:context>
    <inkml:brush xml:id="br0">
      <inkml:brushProperty name="width" value="0.05292" units="cm"/>
      <inkml:brushProperty name="height" value="0.05292" units="cm"/>
      <inkml:brushProperty name="color" value="#FF0000"/>
    </inkml:brush>
  </inkml:definitions>
  <inkml:trace contextRef="#ctx0" brushRef="#br0">25277 8837 0,'-18'-18'47,"0"1"-32,18-1 17,-17-35-17,-19 18 1,36 17-1,-35 1 1,17-1 0,1 0 15,-1 1-15,0 17-1,-34 0 126,-90 0-110,107 0-15,18 0-1,-19 0 17,19 0-17,-19 0 1,-34 17-1,-1 1 1,36-18 0,0 18-1,17-18 17,0 17-17,1-17 1,-18 0-1,17 36 1,-35-19 0,35 1-1,-35 17 1,0 18 15,1 18-15,16-18-1,1-1 1,17 1 0,1-35-1,17 17 1,-18-17 0,18 35-1,-18 0 16,18-36-15,0 19 0,0 34-1,0-34 1,0-19 0,0 18 15,0-17-16,0 35 1,18-18 0,0-17-1,-18 17 1,17 0 0,-17-17-1,18 17 16,0-35-15,-18 36 0,35-19-1,-17 1 1,-1 0 15,1-18-15,-1 17-1,19 1 1,-1 17 0,0-35-1,-35 18 1,18-18 0,17 17-1,1-17 1,-19 18 15,1-18-15,-1 0-1,1 0 1,0 0 15,-1 0 0,1 0-15,0-18 0,70 1-1,-35-1 1,0-17 0,-18 17-1,0 18 1,-35-17-1,18 17 1,-1-18 31,54-17-31,-18 17-1,0 0 1,-18 1 15,-35-1 219,229-88-187,-211 89-32,17 17-16,18-18 1,-35 0 0,17 1-1,-17-1 17,17 18-17,-17-18 1,-1 1-1,19-36 1,-19 35 0,19-35-1,-19 36 1,-17-1 0,0 0 15,0-17-16,0 18 1,0-19 0,-17 36-1,-1-35 1,0 0 0,-17 17 15,0 0-16,-18 1 1,35 17 0,1-18-1,-19 0 1,19 18-16,-1-17 16,0 17-1,18-18 1,0 1-1,-17 17 1,17-18 109,-18-35-94,18 0-15,-18 18 0,1 0-1,17 17 1,0 0-1,0 1 1</inkml:trace>
  <inkml:trace contextRef="#ctx0" brushRef="#br0" timeOffset="2888.2599">24730 9384 0,'17'-18'63,"-17"54"-32,0-19-15,-17 89-1,-1-18 1,0-17-1,1-18 1,-1 0 0,1-1 15,17-16-15,0-19-1,0 1 1,0 0-1</inkml:trace>
  <inkml:trace contextRef="#ctx0" brushRef="#br0" timeOffset="3489.01">24924 9490 0,'17'-18'78,"36"53"-62,-35 1-1,35 17 1,-36-36-1,19 36 1,-19-18 15,1-17-15</inkml:trace>
  <inkml:trace contextRef="#ctx0" brushRef="#br0" timeOffset="8303.3797">29880 8643 0,'0'-18'235,"-123"-35"-188,70 53-16,35-17-16,-17 17 126,-318-18-78,265 18-48,70 0 79,-105 18-63,52 35-15,18-36 15,0 19-15,1-1-1,-1 18 1,17-18 0,19-17 15,-1-1-31,0 1 15,1 35 1,-1-18 15,1-17-15,17 0 0,0-1-1,-18 1 1,0 35-1,1-36-15,17 36 16,-18-17 0,18-19-16,-18 36 31,18 0-15,0 0-1,0-18 1,0 1-1,0-1 1,0 35 0,0-34 15,18-19-15,0 54-1,-1-54 1,36 36-1,-18-17 1,1-36 0,-1 35-1,-17-35 1,-1 18 15,1-18-15,0 0-1,-1 0 1,1 0 15,-1 0-31,1 0 16,0 0 0,17 0 15,-17 0-16,17 35 1,-17-35 0,17 0-1,-17 0 1,-1 0 0,1 0-1,-1 0 1,36 0 15,-35 0-15,53 0-1,-1-18 1,-35 18 0,18-35-1,0 0 1,-35 35-1,17-18 17,18-35-17,0 18 1,0 0 0,-35 17-1,-18 0 1,35-17-1,-18 17 1,1 1 15,0-19-15,-1 1 0,-17 0-1,0 17 1,0-17-1,18 17 1,0-35 0,-1 1 15,-17 34-15,18-17 30,-18-18-30,0 35 0,0-17-1,35-1 1,-35 1 0,0 0 15,0 17-16,0-17 1,18 0 0,-18-1-1,0-16 1,0 16 0,0-17-1,0-17 1,0 34 15,-18 1-15,18 18-1</inkml:trace>
  <inkml:trace contextRef="#ctx0" brushRef="#br0" timeOffset="9209.02">29069 9454 0,'-18'18'47,"18"17"-31,0 71 0,-70 35-1,34-53 1,19 18-1,-36-17 1,53-54 0,0 0 15,-18-35 47</inkml:trace>
  <inkml:trace contextRef="#ctx0" brushRef="#br0" timeOffset="10007.69">29263 9243 0,'18'0'47,"17"0"-16,18 17 1,-18 1-17,-17 17 1,17 1 0,0 34-1,-17-17 1,17 0-1,-17 0 17,-18 0-17,35 35 1,-35-53 0,18 18-1,-1 0 1</inkml:trace>
  <inkml:trace contextRef="#ctx0" brushRef="#br0" timeOffset="113161.16">24183 15963 0,'18'0'31,"34"18"0,-16 105-15,-36-52-1,17 17 1,-17-53 15,0 1-15,0-19-16,0 1 15,18-18 1,0 0 0,-1 0-1,1 0 1,0 0 15,17 0-15,-17 0-1,17 0 32,-18 0-31,1 0 15,17 0 0</inkml:trace>
  <inkml:trace contextRef="#ctx0" brushRef="#br0" timeOffset="113467.17">24606 16316 0</inkml:trace>
  <inkml:trace contextRef="#ctx0" brushRef="#br0" timeOffset="114503.98">24677 15963 0,'0'-17'31,"53"34"-15,-53 18 0,17 1-1,19 34 1,-36 18 15,0 36-15,0-71-1,0-18 1,0-52 93,0-495-46,17 477-47,1-1-1,0 36 48,52 0-32,54 53-15,-54 0-1,-17 35 1,-18-52-1,1 52 1,-19-53 0,-17-17-1,0-53 126,53-406-79,-53 405-30</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10T22:46:59.288"/>
    </inkml:context>
    <inkml:brush xml:id="br0">
      <inkml:brushProperty name="width" value="0.05292" units="cm"/>
      <inkml:brushProperty name="height" value="0.05292" units="cm"/>
      <inkml:brushProperty name="color" value="#FF0000"/>
    </inkml:brush>
  </inkml:definitions>
  <inkml:trace contextRef="#ctx0" brushRef="#br0">23336 5556 0,'-17'0'15,"-19"36"32,36-1-15,0 0-17,0 36 16,18-36-15,-18-17 0,35-1-1,-35 1-15,18-1 0,0 1 32,-1-18-17,1 18 1,-1-18 15,1 0 32,53 0-48,-18 0 16,-36-18-31,-17 0 16,18 1-16,-1-1 16,-17 1 46,0-1-15,-17-17-31,-1-1 15,1 19-15,-1-1 15,0 0-16,-17 1 17,17-1-17,1 18 17,17-17-17,-18 17 1,0-18 15,1 18-15,-1 0 15</inkml:trace>
  <inkml:trace contextRef="#ctx0" brushRef="#br0" timeOffset="4224.9797">20249 8872 0,'0'18'109,"0"17"-109,0 53 16,0 54 15,0 34-15,0-105 15,0-54-15,0 1 15</inkml:trace>
  <inkml:trace contextRef="#ctx0" brushRef="#br0" timeOffset="9646.97">18327 11712 0,'0'-17'47,"0"-1"-16,0 0-15,0 1-1,70 17 17,36 0-17,-88 0 17,17 0-17,18 0 16,-35 0-15,17 35 15,-17 18-15,-18 0 15,-18 0-15,-17 17 15,-1-52-15,19 0 15,17-1-15,-36-17 15,19 18-16,17-1 95,600 89-32,-583-106 109</inkml:trace>
  <inkml:trace contextRef="#ctx0" brushRef="#br0" timeOffset="17959.72">30727 13247 0,'0'17'125,"-18"142"-109,-140 194 15,52-106-15,35 0-1,1-35 17,17-1-17,-36 18 17,54-34-1,0-72-16,17-70 1</inkml:trace>
  <inkml:trace contextRef="#ctx0" brushRef="#br0" timeOffset="19225.07">31044 13247 0,'18'-18'78,"17"18"-63,106 71 1,1 87 0,175 266 15,-35 105-16,-70-106 17,-159-282-17,-53-123-15</inkml:trace>
  <inkml:trace contextRef="#ctx0" brushRef="#br0" timeOffset="88087.81">17216 12629 0,'17'0'78,"1"0"-62,-1 0-1,19 36 17,-19 52-17,-17 124 17,-70 35-17,-36-36 16,53-70-15,18-35 15,0-18-15,17-35 15,18-17-15,0-19 15,18-17 63,17 0-16,-18 0-62,1 18 15,0 141-16,-18 88 17,0-36-17,0 36 17,0-123-17,0-19 16,0 37-15,0-54 15,0-35-15,0 0-16,0 35 31,0-18-31,0-34 0,-18 34 16,18 54-16,-53 34 31,36-87-31,17-36 0,0 18 16,0 88 15,-53-35-15,53 35 15,-18 18-16,-17-36 17,-1 1-17,1-54 17,18-17-17,17-35 16,-36 17-15,19-17 15,17 0 1,-18-18-32,-70 0 31,-106 17-16,17-17 17,-17 0-17,124 0 17,34 0-32,36-17 93,0-1-77</inkml:trace>
  <inkml:trace contextRef="#ctx0" brushRef="#br0" timeOffset="146864.19">3140 15522 0,'17'0'172,"107"0"-172,-54 0 16,19 0-16,16 0 15,-34 0-15,35 18 16,-36-18-16,-17 0 16,0 35-16,-18-17 15,1-18-15,-19 0 16,36 0 0,0 17-1,-17-17 1,-1 0-16,18 36 15,0-36 1,-18 0-16,0 0 16,142 17-1,-89 1 1,-18-18-16,1 35 16,17-35-16,-17 18 15,-18-18-15,35 18 16,-35-18-1,17 0-15,-35 0 16,36 0-16,-18 0 16,18 0-16,34 0 15,-16 0-15,16 0 16,-34 0-16,17 0 16,194 35-1,-229-18 1,0-17-16,-35 0 15,17 0-15,-17 0 16,17 0-16,-17 0 16,17 0-1,0 0-15,0 0 16,-17 0-16,17 0 16,-17 0-16,35 0 15,-35 0-15,17 0 16,-17 0-16,17 0 15,-18 0 1,1 0 0,35 0-16,-18 0 15,18 0 1,-35 0-16,35 0 16,0 0-1,0 0-15,-18 0 16,18 0-16,-18 0 15,0 0-15,1 0 16,-1 0-16,-18 0 16,19 0-16,-1 0 15,-17 0 1,17 0 0</inkml:trace>
  <inkml:trace contextRef="#ctx0" brushRef="#br0" timeOffset="150567.34">12100 15575 0,'71'0'172,"35"0"-156,35 0-16,35 0 16,1-35-16,-36 35 15,53-18-15,-53 18 16,-53 0-16,-17 0 15,-36 0-15,0 0 16</inkml:trace>
  <inkml:trace contextRef="#ctx0" brushRef="#br0" timeOffset="180888.12">3492 13723 0,'53'0'359,"36"0"-343,-1 0-16,18 18 16,17-1-16,1 1 15,-71-18-15,17 35 16,-52-35-16,-1 0 15,19 18 32,-1-18-47,0 0 16,0 0 0,18 18-16,-35-18 0,35 0 15,-35 0 1,34 0-16,-16 0 15,-1 35-15,0-35 16,-17 0 0,17 0-16,-17 0 15</inkml:trace>
  <inkml:trace contextRef="#ctx0" brushRef="#br0" timeOffset="189719.73">12382 13688 0,'106'0'235,"35"0"-220,-17 0-15,-1 0 16,-17 0-16,35 0 15,-35 0-15,-35 0 16,-18 0-16,-18 0 16,-17 0-16,-1 0 15,1 0 1,-1 0 0,1 0-16,0 0 15,-1 0 16,19 0-31,-1 0 16,0 0-16,0 0 16,-17 0-16,17 0 15,1 0-15,-1 0 16,-17 0 0,-1 0-16,19 0 15,-1 0-15,0 0 16,0 35-16,-17-35 15,0 0-15,-1 0 16,1 0-16,17 0 16,-17 0-16,17 0 15,-17 0 1,-1 0 0,1 0-16,0 0 15,-1 0 1,1 0 46,0 0 1,-1 0-63,1 0 15,0 0-15,-1 0 16,1 0 0,-1 0-1,19 0 17,-19 0-17</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13T00:38:14.577"/>
    </inkml:context>
    <inkml:brush xml:id="br0">
      <inkml:brushProperty name="width" value="0.05292" units="cm"/>
      <inkml:brushProperty name="height" value="0.05292" units="cm"/>
      <inkml:brushProperty name="color" value="#FF0000"/>
    </inkml:brush>
  </inkml:definitions>
  <inkml:trace contextRef="#ctx0" brushRef="#br0">17745 9102 0,'35'0'47,"-17"0"-47,158 0 31,0 0-15,1 0 15,-36 0-15,-18 0 15,1 0-15,-54 0 15</inkml:trace>
  <inkml:trace contextRef="#ctx0" brushRef="#br0" timeOffset="832.29">18662 8908 0,'18'0'78,"140"35"-47,-34 18-15,17 35 15,-88-70-16,-36-1 17,1 1 15,-18 0-47,18 87 31,-18 37 0,0 16-15,-88 19 15,35-89 0,35-71-15</inkml:trace>
  <inkml:trace contextRef="#ctx0" brushRef="#br0" timeOffset="18392.85">18062 15293 0,'53'0'47,"300"0"-16,70 0 0,-123 0-15,-247 0 15</inkml:trace>
  <inkml:trace contextRef="#ctx0" brushRef="#br0" timeOffset="19102.05">18856 15081 0,'18'0'78,"140"36"-46,19 69-17,-89-69 16,-53-1-15,-17 0 15,-18-17-15,0 17 15,0-17-15,0 17-16,-35 0 31</inkml:trace>
  <inkml:trace contextRef="#ctx0" brushRef="#br0" timeOffset="20581.29">29933 14517 0,'0'35'62,"0"18"-46,0 70-1,-17 19 17,-19-54-17,36-124 110,18-105-109</inkml:trace>
  <inkml:trace contextRef="#ctx0" brushRef="#br0" timeOffset="21095.5">29933 14570 0,'18'0'47,"17"53"-15,-17 52-17,-18-16 16,17-72 48,72-17-48,52-70 0,-53 34-15</inkml:trace>
  <inkml:trace contextRef="#ctx0" brushRef="#br0" timeOffset="21520.14">30215 14676 0,'-17'0'47,"34"52"-31,1 54 15,0-53 0,-1-18-31,-17 1 16,18-19 93</inkml:trace>
  <inkml:trace contextRef="#ctx0" brushRef="#br0" timeOffset="22226.1698">32120 14570 0,'18'0'16,"0"0"-1,-1 0 1,-17 35-1,18 0 1,-18-17-16,0 0 16,35 52-16,-35-35 15,0-17-15,0 17 16,0 1-16,0-19 16</inkml:trace>
  <inkml:trace contextRef="#ctx0" brushRef="#br0" timeOffset="22801.3298">32314 14552 0,'0'18'46,"0"-1"-30,18 1 93,17 17-93,-17-17 0,0 0-16,-1-18 15,1 17-15,0 1 16,-1-1 0,1 1-1,-18 0 1,0-1-1,0 1-15,0 35 16,0-35 0,-18-18 46,1 0-62,-19 0 16</inkml:trace>
  <inkml:trace contextRef="#ctx0" brushRef="#br0" timeOffset="23328.06">32385 14693 0,'0'-17'16,"18"-1"15,35-17-31,-18 17 16,18 0 0,0-17-16,17 17 15,-17 1-15,35-36 16,-52 53-16,-1 0 15</inkml:trace>
  <inkml:trace contextRef="#ctx0" brushRef="#br0" timeOffset="27664.13">19244 16457 0,'0'53'110,"-53"317"-79,-88 1-15,106-248 15,-1-17-15,19-71 15</inkml:trace>
  <inkml:trace contextRef="#ctx0" brushRef="#br0" timeOffset="28424.22">19562 16722 0,'17'-18'31,"195"159"0,-71 0-15,18 106 15,-36-70-15,-105-142 15,17-35-15</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10T22:49:02.945"/>
    </inkml:context>
    <inkml:brush xml:id="br0">
      <inkml:brushProperty name="width" value="0.05292" units="cm"/>
      <inkml:brushProperty name="height" value="0.05292" units="cm"/>
      <inkml:brushProperty name="color" value="#FF0000"/>
    </inkml:brush>
  </inkml:definitions>
  <inkml:trace contextRef="#ctx0" brushRef="#br0">18415 17533 0,'35'18'219,"142"70"-156,-160-88-1,54-18-31,35-88 1,35-17-17,-18-1 16,-87 107 1,-19-18 233,142-71-187</inkml:trace>
  <inkml:trace contextRef="#ctx0" brushRef="#br0" timeOffset="42080.75">17921 10266 0,'0'17'156,"0"160"-93,0-159-32,0 17 0,0 35 1,0 19-17,0-72-15,0 54 31,0-36-31,0-17 32,0 17-17</inkml:trace>
  <inkml:trace contextRef="#ctx0" brushRef="#br0" timeOffset="44592.04">17092 13176 0,'35'0'94,"36"0"-94,264 53 78,-317-18-47,-18 18-15,0 36 15,-36-37 0,-34 19-15,-18 0 15,17-71 0,53 0-15,71 0 109,141 35-62,-176-35-32,53 17 0,-54-17 0,36 18-15,35 17 0,1-35 15,-19 0 0</inkml:trace>
  <inkml:trace contextRef="#ctx0" brushRef="#br0" timeOffset="49808.68">17798 11818 0,'0'-18'31,"0"1"94,123 52-94,-52 0 1,-54-17-1,19-18 188,87-141-157,-105 123-31,-18 1 16,123-125-15,-17 54-1,-53 53-16,-18 0-15,-17 35 32</inkml:trace>
  <inkml:trace contextRef="#ctx0" brushRef="#br0" timeOffset="50936.2599">19368 11236 0,'0'-18'94,"17"1"-78,54 52 15,35 88-15,123 89 15,88 159 0,-123-142-15,-88-123 15,-88-71 0,-18-17 32,-71-1-32,1-87-15,-18 17 15,52 35-31</inkml:trace>
  <inkml:trace contextRef="#ctx0" brushRef="#br0" timeOffset="52048.31">19861 11377 0,'18'0'109,"-18"71"-78,-53 34 1,18 37-17,0-54 16,-1-18 1,36-52-32,0 53 15,0-54 1,0 1 0,0 52 15,-17-17-16,-19-53 110,-175-441-62,193 424-47</inkml:trace>
  <inkml:trace contextRef="#ctx0" brushRef="#br0" timeOffset="52583.61">19420 11501 0,'265'70'63,"-18"36"-32,18-18 0,-19 53-15,-122-53 15,-18-17 1,-89-53-17</inkml:trace>
  <inkml:trace contextRef="#ctx0" brushRef="#br0" timeOffset="56928.61">21696 11201 0,'35'0'31,"194"264"16,89 89-16,-71-71-15,-35-52 15,-124-107 1,-53-70-17</inkml:trace>
  <inkml:trace contextRef="#ctx0" brushRef="#br0" timeOffset="57704.87">22313 11536 0,'-53'0'63,"36"106"-32,-72 70 0,19-88-31,-1 53 16,54-123-1,17 17 1,-18 1 15,0-1-15,18-18 15</inkml:trace>
  <inkml:trace contextRef="#ctx0" brushRef="#br0" timeOffset="58376.26">21872 11712 0,'141'0'63,"18"53"-32,70-18 0,-52 1-15,-124-19-16,70 1 31,-88 0-31,36-1 31,-36 1-15</inkml:trace>
  <inkml:trace contextRef="#ctx0" brushRef="#br0" timeOffset="74519.56">3739 3545 0,'71'0'203,"0"0"-203,52 0 15,-52 0 1,-1 0-16,36 0 0,0 0 16,317 53 15,177-53 0,-494 0-31,194 0 31,-142 0-15,-87 18-16,-36-18 16,36 0-16,-18 0 15,17 0-15,-17 0 16,0 0-16,-18 0 15,18 0-15,0 0 16,0 0-16,-18 0 16,36 0-16,35 35 15,-18-35-15,-18 0 16,36 0-16,-18 0 16,18 0-16,35 0 15,-52 0-15,52 0 16,0 0-16,0 0 15,0 0-15,0 0 16,0 0-16,0 0 16,0 0-16,-35 0 15,18 0-15,-36 0 16,0 0-16,0 0 16,-35 0-16,18 0 15,-53 0 1,17 0-16,-18 0 15</inkml:trace>
  <inkml:trace contextRef="#ctx0" brushRef="#br0" timeOffset="85680">25665 11659 0,'17'0'94,"124"0"-78,0-17 15,-17 17 0,-54 0-15,36-36 15,-88 36-15,0 0 15</inkml:trace>
  <inkml:trace contextRef="#ctx0" brushRef="#br0" timeOffset="87127.5399">30039 11536 0,'0'35'140,"318"53"-93,-160-70-31,-105-18 15,-35 0 16,-1 0-32,1 0 17,0 0 30,-1 0-31,19 0-15,-19 0 47</inkml:trace>
  <inkml:trace contextRef="#ctx0" brushRef="#br0" timeOffset="88448.92">22860 14587 0,'18'0'16,"176"-17"46,-71 17-31,54 0-15,87 0 15,-158 0 1,-53 0-17,-18 0 16,-17 0 32,-1-18-32</inkml:trace>
  <inkml:trace contextRef="#ctx0" brushRef="#br0" timeOffset="89151.53">24483 14358 0,'17'-18'63,"89"18"-48,53 0 16,70 0 1,-88-17-17,-105-1 17</inkml:trace>
  <inkml:trace contextRef="#ctx0" brushRef="#br0" timeOffset="91535.47">25894 16880 0,'370'0'78,"-299"0"-62,176-17-1,-71-1 17,-105 18-17</inkml:trace>
  <inkml:trace contextRef="#ctx0" brushRef="#br0" timeOffset="92496.23">29439 16704 0,'18'0'47,"158"18"-16,124 17-15,88 36 15,-53-71 1,-211 0-1</inkml:trace>
  <inkml:trace contextRef="#ctx0" brushRef="#br0" timeOffset="105423.86">27234 5662 0,'0'35'125,"-17"177"-93,-54-53-17,71-124 17,-17-17 77,-1-18-109</inkml:trace>
  <inkml:trace contextRef="#ctx0" brushRef="#br0" timeOffset="106223.28">27023 6138 0,'17'0'141,"36"0"-110,-35 0 0,0 0 1,-1 0-17,1 0 16,52-17-15,-34 17 15,17-18 1,-18 18-32,35 0 15,-52 0 1,35 0-1,-18-18 17,-17 18-17</inkml:trace>
  <inkml:trace contextRef="#ctx0" brushRef="#br0" timeOffset="107109.1">26988 5750 0,'0'-17'79,"0"-1"-64,105 0 16,19 18 1,17-35-17,-35 35 17,-18 0-1,-35 0-16,-36 0 17,1 0-1,0-18 31</inkml:trace>
  <inkml:trace contextRef="#ctx0" brushRef="#br0" timeOffset="119423.76">25471 10601 0,'17'0'172,"177"0"-110,-176 0-30,17 0-1,-17 0 0,-1-18-15,1 18 15</inkml:trace>
  <inkml:trace contextRef="#ctx0" brushRef="#br0" timeOffset="120632.69">25982 10301 0,'0'18'156,"0"123"-78,0-88-62,0-36-16,0 19 31,0 34 0,18-17-15,-18 35 15,0-52-31,0-1 32,35-17-32</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13T00:40:21.725"/>
    </inkml:context>
    <inkml:brush xml:id="br0">
      <inkml:brushProperty name="width" value="0.05292" units="cm"/>
      <inkml:brushProperty name="height" value="0.05292" units="cm"/>
      <inkml:brushProperty name="color" value="#FF0000"/>
    </inkml:brush>
  </inkml:definitions>
  <inkml:trace contextRef="#ctx0" brushRef="#br0">17198 16175 0,'35'-18'31,"247"1"32,-88 17-32,18 123-15,-106 1 15,-88-1 0,-18-52-15,-36-71 31,19 0-16,17 17 63,70 36-63,89 88-16,-159-53 17,0-35-1,-35-17 0,-36-36-15,-52 0 15,52 0 0,71-18-15,0-17 15,53 35 0,71 0 1,-1 53-17,-123-36-15,18 71 32,-1-52-32,1-1 31</inkml:trace>
  <inkml:trace contextRef="#ctx0" brushRef="#br0" timeOffset="1872.92">18468 13917 0,'0'18'47,"-35"229"-16,-177 493-16,36-334 17,123-318-1</inkml:trace>
  <inkml:trace contextRef="#ctx0" brushRef="#br0" timeOffset="2539.4">18644 14093 0,'141'265'63,"89"247"-32,-124-230 0,-36-194 1</inkml:trace>
  <inkml:trace contextRef="#ctx0" brushRef="#br0" timeOffset="4970.4">21678 11236 0,'18'0'47,"88"35"-32,123 283 16,0 35 1,-52-71-1,-124-159-15,-36-105 15,1-18 78,-1 17-78</inkml:trace>
  <inkml:trace contextRef="#ctx0" brushRef="#br0" timeOffset="6210.45">22542 12559 0,'-17'0'140,"-71"53"-124,17 106 15,36-1-15,17-87 15,18 17 0,0-35-15,53 0 15,53-18 0,-18-35 1,0 0-17,-52 0 17,-19-17 14,1-36-30,-18 0 0,0 35 15,-18-70 0,-17 0-15,-18 17 15,0 1 0,-17-19-15,17 72 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13T00:04:38.604"/>
    </inkml:context>
    <inkml:brush xml:id="br0">
      <inkml:brushProperty name="width" value="0.05292" units="cm"/>
      <inkml:brushProperty name="height" value="0.05292" units="cm"/>
      <inkml:brushProperty name="color" value="#FF0000"/>
    </inkml:brush>
  </inkml:definitions>
  <inkml:trace contextRef="#ctx0" brushRef="#br0">19173 13935 0,'0'17'94,"0"54"-47,-52 17-16,-54 159-15,-35 53 15,-53 106-15,105-195 15,36-123-15,53-70 15</inkml:trace>
  <inkml:trace contextRef="#ctx0" brushRef="#br0" timeOffset="1078.85">19614 13952 0,'0'18'62,"53"17"-46,0 36-1,18 52 17,17 18-1,35 53-16,-70-88 17,36-18-17,-19 1 17</inkml:trace>
  <inkml:trace contextRef="#ctx0" brushRef="#br0" timeOffset="2935.48">18468 15646 0,'-18'0'93,"-140"194"-61,-89 88-17,123-88 16,89-159-15,35-17 15</inkml:trace>
  <inkml:trace contextRef="#ctx0" brushRef="#br0" timeOffset="3462.9">18627 15963 0,'0'0'0,"211"141"62,-193-105-62,70 69 16,18 1 15,-53-53-15</inkml:trace>
  <inkml:trace contextRef="#ctx0" brushRef="#br0" timeOffset="36447.7297">13053 14305 0,'53'0'172,"17"0"-172,36 0 16,35 18-16,247 35 31,-300-53-15,1 17-16,-36-17 15,-18 18-15,-18-18 16,1 18-16</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10T22:52:08.553"/>
    </inkml:context>
    <inkml:brush xml:id="br0">
      <inkml:brushProperty name="width" value="0.05292" units="cm"/>
      <inkml:brushProperty name="height" value="0.05292" units="cm"/>
      <inkml:brushProperty name="color" value="#FF0000"/>
    </inkml:brush>
  </inkml:definitions>
  <inkml:trace contextRef="#ctx0" brushRef="#br0">5292 5715 0,'17'0'140,"19"0"-140,-1 0 16,0 35 0,0 1-16,54 52 15,16 88 17,-87-158-17,0 88 1,-1 52 31,-17-122-47,0-1 0,0 88 31,0-87-31,0 87 31,0-88-31,0 18 0,0 71 47,0-89-47,0 0 31,18-35 16,0 0-31,-1 0-16,19 0 15,-1 0-15,35-17 16,-52-1-16,17 0 16,-17 18-1,0 0 1,-1 0 0,-17-17-1,18 17-15,-1 0 16,19 0-1,-19 35 1,-17 36-16,18-18 16,-18-18-16,0 0 15,0 18-15,0 0 16,0 0-16,0 0 16,0 0-16,0 35 15,0-53 1,-35 0-16,17 36 15,0-18-15,1-35 16,-1 34-16,1-16 16,-1-1-16,0 18 15,1-18-15,-1 1 16,0 16-16,18 1 16,0 18-1,0-18-15,0-18 16,-17 36-16,17-54 15,-36 19-15,36-1 16,0-18-16,0 1 16,0 0 31,0-1-1,0 1-14,0 0-32,-17-18 15</inkml:trace>
  <inkml:trace contextRef="#ctx0" brushRef="#br0" timeOffset="16407.7">2117 11395 0,'105'0'219,"37"0"-219,16 0 15,1 0-15,-35 0 16,17 0-16,-53 0 15,18 0-15,-36 0 16,-34 0-16,-19 0 16,36 0-16,-35 0 15,-1 0-15,1 0 16,0 0 0,-1 0-1,1 0-15,17 0 16,0 17-1,18 1-15,18-18 16,17 18-16,18 17 16,-53-17-1,35-1-15,-17-17 16,-1 0-16,-34 0 16,-19 0-16,36 18 15,-35-18-15,-1 0 16,19 17-16</inkml:trace>
  <inkml:trace contextRef="#ctx0" brushRef="#br0" timeOffset="21584.88">16810 6332 0,'18'0'16,"17"0"-1,-18 0 1,19 18-1,-1 0 1,-35-1 0,18 1 15,-18 0-31,17-18 0,1 0 31,0 0-15,-1 0-16,1 0 15,17 0-15,36-18 16,34-88-16,513-511 47,-248 299-31,-299 248-1,17-19 1,-70 72-1,17 17-15,-17-18 16</inkml:trace>
  <inkml:trace contextRef="#ctx0" brushRef="#br0" timeOffset="24215.85">18697 12823 0,'0'18'63,"18"0"-48,-1-18 1,19 35 0,17 18 15,-18-18-16,18 18 1,-35-35 15,-1-1 47,989-616-15,-548 369-32,-334 125-15</inkml:trace>
  <inkml:trace contextRef="#ctx0" brushRef="#br0" timeOffset="30265.13">25682 10689 0,'-17'-17'63,"-1"17"-63,0-18 15,1 18 1,-1 0 15,0 0-15,1 0 62,-1 0-47,0 0 16,1 0 0,-1 0-16,-17 18 0,0-18-15,17 0 0,0 0-16,-17 17 31,17 1-31,1-18 16,-18 17-1,-1-17 1,-17 18 15,-88 35-15,71-18-1,-89 36 17,124-54-17,-36 19 1,36-36-16,17 17 15,1 19 64,-1 17-48,0-18-16,1 71 1,17-36 15,0 36-15,0-71 0,0 18 15,0-17-16,17 34 1,-17-35 0,53 36 15,-35-53-15,-1 17-1,1-17 16,17-18-15,36 35 0,-53-18-1,17-17 17,35 18-17,-52-18 1,17 0 15,1 0-15,16 0-1,1 0 1,-35 0 15,0 0-15,-1 0-1,19 0 17,17 0-17,35 0 1,-71 0-16,19 0 16,-19 0-1,1 0 1,17 0-1,-17 0 1,-1 0 15,1 0-15,0 0 0,-1 0 15,1 0-16,17 0 32,-17 0 0,35-18 16,17-52-48,-34 35 17,-19-1-32,1 1 15,-18 17-15,53-35 16,-18-17 15,-17-1-15,-18 18-1,17-35 17,-17 35-17,0-17 1,0 34-1,0-52 17,0 53-17,0-53 1,0 70 15,0-35-15,0 18-1,0 17 17,0 1-17,0-1 1,-17-17 0,-1 17 15,1 18 0,-1 0-31,0 0 31,1 0-15,-1 0 171,-17 0-155</inkml:trace>
  <inkml:trace contextRef="#ctx0" brushRef="#br0" timeOffset="35239.5899">23583 11060 0,'0'52'110,"0"19"-95,0 53 1,0-72 15,0-34-15,18-18 31,17 0-16,18 0-15,0 0-1,0 0 16,-36 0-15</inkml:trace>
  <inkml:trace contextRef="#ctx0" brushRef="#br0" timeOffset="35856.5899">23954 10848 0,'0'0'0,"-124"388"63,124-353-63,0 1 15,0 34 17,53-35-17,-35-35 1,-1 0 0,36 0 15,35 0-16,1-17 1,-54-1 15,-17 0-15</inkml:trace>
  <inkml:trace contextRef="#ctx0" brushRef="#br0" timeOffset="37784.7198">26441 11077 0,'0'18'78,"0"35"-78,0 17 31,0 71-15,0-70-1,0 17 1,0-70 15,-18-18 63,18-353-32,0 265-30,18 17-17,-18 36 17,17 17-17,-17 1 1,18 17 15,0-18-15,17 18-1,35 0 1,-34 53 15,-19-35-15,-17 35-1,0-1 1,0 19 15,-70 17-15,52-70 0,1 17 15,52-35 94,247 53-63,-264-53-30</inkml:trace>
  <inkml:trace contextRef="#ctx0" brushRef="#br0" timeOffset="38536.1199">27093 10830 0,'0'0'0,"-17"0"16,-19 18-16,19 35 16,-18 53 15,17-1-15,18-52-1,0 36 1,0-72 15,0 1-15,18 17-1,34-17 17,1-18-17,36 35 1,-54-35-1,53 0 17,-53 0-17,1 0 1,-19 0 15,1-18-15</inkml:trace>
  <inkml:trace contextRef="#ctx0" brushRef="#br0" timeOffset="42095.82">21678 8149 0,'0'18'47,"0"70"-32,0-35 1,0-18-16,0-17 0,0 17 16,0 0-16,0 18 15,-17-35-15,-1 17 16,0 36-1,1-54 1,17 1-16,0 0 16,0 17-1,0-17-15,-18 17 32,18-17-32,-18-18 15</inkml:trace>
  <inkml:trace contextRef="#ctx0" brushRef="#br0" timeOffset="43543.61">21855 8079 0,'0'-18'125,"141"124"-78,-124-53-31,1-53-16,0 70 15,-1-52-15,1 0 16,-18-1-16,18 36 15,-1-53 1,1 18 15,-18-1-15,0 1 0,17 0-1,-17-1-15,18-17 16,-18 18 15</inkml:trace>
  <inkml:trace contextRef="#ctx0" brushRef="#br0" timeOffset="45927.8">22595 16404 0,'18'-17'47,"17"17"-16,18 0-15,-17 0 15,16 0-15,-16 0 0,-1 0 15,-17 0-16,35-18 1,-36 18 15,18 0-15,1 0 0,-1 0-1,-17-18 16</inkml:trace>
  <inkml:trace contextRef="#ctx0" brushRef="#br0" timeOffset="47592.65">24483 16281 0,'17'0'218,"107"0"-155,-106 0-32</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1-19T05:02:03.075"/>
    </inkml:context>
    <inkml:brush xml:id="br0">
      <inkml:brushProperty name="width" value="0.05292" units="cm"/>
      <inkml:brushProperty name="height" value="0.05292" units="cm"/>
      <inkml:brushProperty name="color" value="#FF0000"/>
    </inkml:brush>
  </inkml:definitions>
  <inkml:trace contextRef="#ctx0" brushRef="#br0">4374 6738 0,'36'0'375,"-19"0"-375,19 0 0,-19 0 15,1 0-15,17 0 16,-17 0 0,-1 0-16,19 0 0,-19 0 15,1 0-15,17 0 32,1 0-32,69 0 31,-16 0 0,16 0 0,-69 0-15,17 0 0,-18 0-1,0 0 1,-17 0 15,17 0-15,-17 0-1</inkml:trace>
  <inkml:trace contextRef="#ctx0" brushRef="#br0" timeOffset="4564.38">4057 8149 0,'35'0'266,"1"0"-266,-19 0 0,18 0 15,-17 0 1,17 0-16,-17 0 16,0 0-16,-1 0 15,19 0 1,-19 0-1,1 0-15,52 0 16,89 0 15,17 0 1,-123 0-17,36 0 1,-19-17-1,36-1 1,-88 18 0,52 0-16,36 0 31,-35-18-15,-36 18-1,18-17 1,0 17-1,0 0 1,-18 0 15,-17 0-15,-1 0 0,1-18 15</inkml:trace>
  <inkml:trace contextRef="#ctx0" brushRef="#br0" timeOffset="12428.8797">24306 11024 0,'18'0'16,"-18"18"0,18-18-16,-18 18 15,17-18-15,1 0 16,-18 17 234</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10T22:53:15.199"/>
    </inkml:context>
    <inkml:brush xml:id="br0">
      <inkml:brushProperty name="width" value="0.05292" units="cm"/>
      <inkml:brushProperty name="height" value="0.05292" units="cm"/>
      <inkml:brushProperty name="color" value="#FF0000"/>
    </inkml:brush>
  </inkml:definitions>
  <inkml:trace contextRef="#ctx0" brushRef="#br0">27111 6879 0,'-18'0'125,"1"0"-78,-1 0-16,-52 18-15,17 17 15,35-35 0,0 18 16,-35 35-16,-17 0-15,17-18 15,18 0-31,17 0 31,18-17-31,-35 17 32,35-17-1,-18 35 0,18 0 0,0-18 1,0 0-1,0 1 0,0-19 0,18 1 1,17-18-1,-17 0 0,17 0 0,0 0 1,36 0-1,-36 0 0,-17 0 0,-1 0 1,19 0 30,-19 0-46,36-18-1,35-17 17,-70 17-1,0-17 16,-1 17-16,1 18 0,0-17-15,-18-1 15,17-17 0,-17 17 1,0-17-1,0 17 0,0-35 0,0 18 32,0 17-16,0 1-16,0-18 0,-17 17 16,-1 0-31,0 1 15,1 17 0</inkml:trace>
  <inkml:trace contextRef="#ctx0" brushRef="#br0" timeOffset="2243.08">20655 7003 0,'18'17'125,"17"177"-94,0-17 1,-17-124-1,0 0 0,-18-1 0,0 19 1,35-18-17,-35-35 17</inkml:trace>
  <inkml:trace contextRef="#ctx0" brushRef="#br0" timeOffset="3946.7">20655 7514 0,'-17'0'32,"-160"282"15,159-229-47,-140 230 46,122-195-46,-34 70 32,17-34-1,35-106-31,18 52 31,-17-52-31</inkml:trace>
  <inkml:trace contextRef="#ctx0" brushRef="#br0" timeOffset="4977.63">21043 7426 0,'0'-18'16,"812"600"46,-89-317-15,-459-159-31,-246-106-1</inkml:trace>
  <inkml:trace contextRef="#ctx0" brushRef="#br0" timeOffset="6787.49">19720 7602 0,'-35'0'47,"-36"71"-1,54-36-46,17-17 63,17-18-32,36 0 0,53 0 1,-18 17-1,-35 36 0,-35-35 0,-18 0 1,0 17-1,-88 0 0,70-17 0,-35-18 1,0 0-1</inkml:trace>
  <inkml:trace contextRef="#ctx0" brushRef="#br0" timeOffset="7469.06">19703 7602 0,'0'-17'78,"70"-36"-47,-35 35-31,36 1 32,-53-1 46,105-17-47,-105 35-31,88-36 31</inkml:trace>
  <inkml:trace contextRef="#ctx0" brushRef="#br0" timeOffset="9465.98">22913 7391 0,'-18'-18'16,"-211"-35"62,211 53-31,-17 0-32,-53 88 16,35 36 1,53-71-1,0 0 0,35-53 0,18 0 1,-35 0-32,17 0 31,0 0-31,-17 17 16,0-17-1,-1 0-15,-17 18 31,18 0-31,0-18 0,-1 17 32,-17 1-32,0-1 31,0 19-31,0 17 31,-88-18 0,-53-35 1,53 0-1,70-106 0,124-17 0,106 17 1,-107 71-1,-87 17-31,17 0 31,-17 18-31,0-17 31,-1 17 1,1-18-1</inkml:trace>
  <inkml:trace contextRef="#ctx0" brushRef="#br0" timeOffset="13682.63">30568 8220 0,'0'-18'141,"-229"36"-47,194-1-63,-18 1 0,0 17 0,17 18 1,1-18-1,35 1 0,-17 17 0,-1-18 1,18 18-1,0-18 0,18 18 0,-1-18 1,18-17-1,-17 17 0,0-17 0,17-18 1,0 0-1,1 0 0,-1 0 0,-17 0 1,17 0-1,-18 0 31,72 0-30,-19-18-1,1-17 0,-54 0 0,1 17 1,0 0-1,-18-17 0,0 17 0,0-34 1,0 34-1,0-17 0,0-1 0,0-17 1,-18 18-1,18 18 0,-18-19 0,1 1 1,-1 17-1,0 1 0,1-1 0</inkml:trace>
  <inkml:trace contextRef="#ctx0" brushRef="#br0" timeOffset="16122.51">20108 8837 0,'18'0'109,"0"0"-93,17 0-1,0 0 16,-17 0-31,17 0 32,-17 0-32,-1 18 15,-17-1 1,0 89 15,-17-18 0,-124-17 1,88-36-1,88-35 188,177 159-141,-177-159-47,-17 0 0,140-88 1,-52 35-1</inkml:trace>
  <inkml:trace contextRef="#ctx0" brushRef="#br0" timeOffset="17354.1298">19897 9084 0,'-36'88'79,"1"-35"-79,-106 124 46,18-1-30,-1 0 15,54-70 1,70-71-1</inkml:trace>
  <inkml:trace contextRef="#ctx0" brushRef="#br0" timeOffset="18466.58">20690 8925 0,'18'0'31,"70"36"16,0 34-16,36 71 1,35 53-1,52 88 0,-158-211 0,-35-53-31</inkml:trace>
  <inkml:trace contextRef="#ctx0" brushRef="#br0" timeOffset="20681.56">19173 9190 0,'0'-18'47,"-17"-17"-16,-1 17 0,-35 18 1,36 0-1,-1 0 0,-53 0 0,54 0 16,-18 18-31,-1 0 15,36 17-31,-17 0 31,17-17 16,35-18-16,-17 0-15,87 0 0,54 0 15,-35-35 0,-124 17-15,35 0 15,-17 18-31,-18-17 31,0-1 1,0 36 93,0 211-47,0-141-47,0-70 31,0 17 48</inkml:trace>
  <inkml:trace contextRef="#ctx0" brushRef="#br0" timeOffset="21986.6698">21608 9155 0,'-18'53'47,"18"88"0,0-124-16</inkml:trace>
  <inkml:trace contextRef="#ctx0" brushRef="#br0" timeOffset="22675.19">21802 9049 0,'17'35'78,"-17"36"-47,0 70 16,0-106-16,18-35 63,35 0-63,0 0-31,70-35 31,-87 35-31,-19-18 0,18 18 32,-17 0-1</inkml:trace>
  <inkml:trace contextRef="#ctx0" brushRef="#br0" timeOffset="23145.91">22084 9190 0,'0'194'78,"0"-141"-78,0 70 32,0-105-32,0 0 0,0-1 31</inkml:trace>
  <inkml:trace contextRef="#ctx0" brushRef="#br0" timeOffset="26994.45">23142 8572 0,'0'-17'93,"18"-1"-61,17 18-17,89 18 17,-54 35-1,-52 0 0,-18 0 0,-35 0 1,52-53 93,142 123-47,-159-88-47,0 53 0,-141-35 0,-36 0 1</inkml:trace>
  <inkml:trace contextRef="#ctx0" brushRef="#br0" timeOffset="28146.78">23160 8908 0,'-53'0'94,"-123"247"-78,-160 229 15,142-141 0,124-194 0,70-123 1</inkml:trace>
  <inkml:trace contextRef="#ctx0" brushRef="#br0" timeOffset="29209.28">23918 8784 0,'18'18'78,"0"-1"-78,87 125 31,178 175 0,-1-70 1,-247-212-1,-17-35 16</inkml:trace>
  <inkml:trace contextRef="#ctx0" brushRef="#br0" timeOffset="31278.23">22507 8943 0,'0'-18'78,"35"1"-62,18-1 30,-17 0-14,-19 18-1,19 36-15,-36 52 15,-36-18 0,-17-17 0,36-53 1,-19 36-1,36-54 31,0 0-30,0 1-1,89 17 0,-36 0 0,-36 0 1,19 0-1,-19 0 16</inkml:trace>
  <inkml:trace contextRef="#ctx0" brushRef="#br0" timeOffset="32360.5">22807 8802 0,'18'17'78,"-18"1"-47,0 17 0,0 1 1,17-36-1,1 0 0,0 0 32,35-18-32,-18-17 0,-35 17 0,17-17 1,-17 17 30,0-17-31,-35 17 1,18 18-1,-1 0 0,0 0 63,-17 0-63,-18 0 0,35 0-15</inkml:trace>
  <inkml:trace contextRef="#ctx0" brushRef="#br0" timeOffset="33490.07">24465 8996 0,'0'35'78,"0"-17"-62,0 70-1,0-35 16,0-35 1</inkml:trace>
  <inkml:trace contextRef="#ctx0" brushRef="#br0" timeOffset="33986.99">24659 8943 0,'0'35'78,"0"-17"-63,0 52 17,0-34-32,0 17 31,0-18-31,0-17 31,0-1 0</inkml:trace>
  <inkml:trace contextRef="#ctx0" brushRef="#br0" timeOffset="39466.82">19332 10160 0,'0'18'32,"-70"140"15,-1 36-16,18-88 0,36-70 0,17-19 63,176-34-63,18-19 1,-123 19-1</inkml:trace>
  <inkml:trace contextRef="#ctx0" brushRef="#br0" timeOffset="40018.64">19491 10495 0,'-53'141'63,"53"-17"-32,0-71-31,0 70 31,0-70-31,0-18 16,0 18-1,0-35-15,0 35 32,0-89 77</inkml:trace>
  <inkml:trace contextRef="#ctx0" brushRef="#br0" timeOffset="40882.41">18927 10530 0,'-159'230'78,"-53"122"-47,53-140 0,54-53 1,87-124-1,0-17-31</inkml:trace>
  <inkml:trace contextRef="#ctx0" brushRef="#br0" timeOffset="41866.5899">18203 10460 0,'18'0'31,"-18"123"16,35-17-31,-35-35 31,18-36-32</inkml:trace>
  <inkml:trace contextRef="#ctx0" brushRef="#br0" timeOffset="42974.47">19650 10530 0,'0'-17'16,"106"158"46,17 18-31,18 17 1,-70-70-1,-54-71 0,-17-17-15,18-18-1,-18 17 1,0 1-16,18-18 31</inkml:trace>
  <inkml:trace contextRef="#ctx0" brushRef="#br0" timeOffset="44202.43">20108 10460 0,'36'0'31,"-19"70"31,-17 54-30,0-18-1,0-53 0,-17-18 0</inkml:trace>
  <inkml:trace contextRef="#ctx0" brushRef="#br0" timeOffset="45604.71">20197 10548 0,'70'-106'78,"-35"106"-31,-17 0-16,17 0 1,1 36-1,-36 16 0,0 19 0,-18 0 1,-35-1-1,35-52 0,1-18 47,-19 0-47,36-18 1,0 0-1,18 1 0,0 17 0,17 0 1,18 0-1,-35 17 0,17 19 0,-18-36 63,1 0-47,0 0 16,-1 0-63,1 0 62</inkml:trace>
  <inkml:trace contextRef="#ctx0" brushRef="#br0" timeOffset="50591.1199">21519 10160 0,'0'-18'0,"-35"18"79,-18 89-48,0 34 0,53-35 0,0-52 1,0-19-1,36 1 0,-1-1 0,0 19 1,0-19-1,-17 1 0,-18 53 0,0-36 1,-18 0-1,18-17 31,-35-18-46,18 0 0,-36-18 15,53-35-16</inkml:trace>
  <inkml:trace contextRef="#ctx0" brushRef="#br0" timeOffset="51241.96">21502 10231 0,'17'-18'110,"72"18"-79,-54 0-31,35 0 31,-52 0-31,0-18 16,-1 18-1,1 0 17,35-17-1,-35 17 0</inkml:trace>
  <inkml:trace contextRef="#ctx0" brushRef="#br0" timeOffset="59217.6">22507 10231 0,'-35'17'94,"35"54"-78,0 70 15,-18-53 0,18 0 0,0-52 1,0-19-1,0 1-31,18-18 31,0 17-15,-1-17-1,1 0-15,-1 0 32,1 0 14,0 0-30,70-52 15,-53 34 1,-17-17-1,-18 17 0,0-17 0,0 17 1,0 0-1,-18 18 16,1 0-32,-1 0 17,-17 0-1,17 0-31,-35 0 31,35 0-15,1 0-1,-1 0 17</inkml:trace>
  <inkml:trace contextRef="#ctx0" brushRef="#br0" timeOffset="60073.98">22366 10495 0,'-18'265'79,"-52"-1"-48,-1-34 0,1 17 0,17-124 1,53-105-1</inkml:trace>
  <inkml:trace contextRef="#ctx0" brushRef="#br0" timeOffset="62328.38">21908 11095 0,'-18'0'16,"36"-88"46,-1 70-62,18-17 31,-17 17-15,0 0-16,-1 18 16,19 0 31,-19 0-32,36 18 16,-53 53 1,0-1-1,-53-52 0,0-1 0,36 1 1,-1-18-1,36 0 78,35 0-62,-36 0 63</inkml:trace>
  <inkml:trace contextRef="#ctx0" brushRef="#br0" timeOffset="63393.97">22807 10389 0,'18'0'63,"88"53"-32,123 141 0,18 124 0,0-36 1,-18-17-1,-158-124 0,-54-124-31,1 19 31</inkml:trace>
  <inkml:trace contextRef="#ctx0" brushRef="#br0" timeOffset="64176.45">23530 10689 0,'36'106'78,"-1"70"-46,0-52-1,-35-71 0,18-53 79,-18-124-110</inkml:trace>
  <inkml:trace contextRef="#ctx0" brushRef="#br0" timeOffset="65248.04">23689 10724 0,'0'53'78,"0"71"-47,0-18 1,35-53-1,-17-36 0,0 18 0,-1-35 1,1 0-32,-1 0 31,1 0 31,0 0-30,-1 0 14,1-17-30,0-1 15,-18-17 1,17-18-1,-17 18-16,-17 17 32,-1 0-15,-17 18-17,-1-17 16,19 17 1,-1 0 46</inkml:trace>
  <inkml:trace contextRef="#ctx0" brushRef="#br0" timeOffset="69854.57">24747 9931 0,'0'-18'62,"36"18"-31,17 0 1,-36 0-32,71 0 31,-70 0-31,17 0 16,-17 0-1,0 0 16,17 0 1,-18 0-1,36 53 0,-35 141 0,-18 18 1,0-89-1,0-88 0,0-17 94,-71-53-94</inkml:trace>
  <inkml:trace contextRef="#ctx0" brushRef="#br0" timeOffset="70579.18">24924 10301 0,'35'0'78,"88"0"-47,-105 0 0,35 0 1,-18 0-1,54 0 0,-72 0 79,71-35-48,-70 35 16</inkml:trace>
  <inkml:trace contextRef="#ctx0" brushRef="#br0" timeOffset="73122.51">25400 10319 0,'18'-18'47,"70"89"-16,88 140 0,-35 19 0,-35-72 1,-53-52-1,-18-71 0,1-17-31,-19 0 31</inkml:trace>
  <inkml:trace contextRef="#ctx0" brushRef="#br0" timeOffset="73738.5">25859 10354 0,'0'18'78,"0"140"-46,0-52-1,17-53 0,-17-35 0,0-1 1</inkml:trace>
  <inkml:trace contextRef="#ctx0" brushRef="#br0" timeOffset="75210.42">25982 10425 0,'0'17'172,"0"1"-156,0 17 15,18-35 0,-1 35 0,72-17 1,-54 0-1,0-1 0,-17-17 0,17 36 1,-35-19 155,-35-17-109,17 0-31,0 0-31,-17 0 15,35-17 0,-17-54 0,17 36 16,0 17-31,0 1 15,0-1-15</inkml:trace>
  <inkml:trace contextRef="#ctx0" brushRef="#br0" timeOffset="80322.56">18274 11853 0,'-35'-17'62,"17"-1"-46,0 18 15,-17 0 0,17 0 1,-70 0-1,35 106 0,36-88-31,-1 34 31,18-34-31,0 0 16,0-1 0,35 1 15,36-18 0,17 53 0,-35-35 1,18 34-1,-19 19 0,-16 0 0,-36-54 1,0 1-1,-53 17 0,-88-17 0,53-18 1,52 0-1,19-88 0,17-36 0,70 1 1,-52 123-32,17-53 31,0 0-31,-17 35 0,0 1 31,-1-19 0</inkml:trace>
  <inkml:trace contextRef="#ctx0" brushRef="#br0" timeOffset="86857.9299">20355 11483 0,'-17'0'78,"-1"0"-78,-17 0 31,17 0 16,0 0-31,-17 0 15,18 0 0,-19 18 1,-34 70-1,52 35 0,0-52 0,18-54 1,0 1-32,36-18 62,17 0-31,35-70 1,-35-1-1,-36 53 0,1 1 0,0-1 63,52 36-47,36 264-16,-71 18 1,1-177-1,-36-105-31,0 17 31,0-17-15,-18-54 109</inkml:trace>
  <inkml:trace contextRef="#ctx0" brushRef="#br0" timeOffset="93504.31">22031 12065 0,'18'0'62,"-1"18"-46,-17 87 15,18-52-31,-18 53 32,0-71-32,0 1 0,0 17 31,18-36 0,-1-52 94,18-36-125</inkml:trace>
  <inkml:trace contextRef="#ctx0" brushRef="#br0" timeOffset="94509.05">22207 12188 0,'18'0'78,"0"106"-47,17-35 1,-35-54 14,0 1-30,18-18 15,-1 0 63,36-70-47,-18 17-16,-17 17 0,-18 1 32,0 0-32,-18 0 0,18 17 1,-17 18-32,-1-18 31,-17 18 0,-36 0 0,-52 0 1,105 0-1,1 0 63,17 36-94</inkml:trace>
  <inkml:trace contextRef="#ctx0" brushRef="#br0" timeOffset="98689.8">23830 12047 0,'0'0'0,"18"0"46,35 0-14,-36 0-17,72 0 17,-72 0-32,1 36 0,17 69 31,0-52-31,-17 124 31,0-142-31,-18 18 0,17 18 31,-17-89 94,0-264-93</inkml:trace>
  <inkml:trace contextRef="#ctx0" brushRef="#br0" timeOffset="99172.2899">24165 11994 0,'88'0'79,"-35"177"-48,0 17 0,0-88 0,-53-89 1</inkml:trace>
  <inkml:trace contextRef="#ctx0" brushRef="#br0" timeOffset="103011.2399">26017 11606 0,'18'0'47,"0"0"-16,52 230 1,-52-1-1,17-123 0,-35-89 0</inkml:trace>
  <inkml:trace contextRef="#ctx0" brushRef="#br0" timeOffset="103993.9099">26176 11765 0,'18'-17'172,"70"17"-141,-70 0 1,-1 17-1,1 71 0,-36 1 0,-70 34 1,53-35-1,35-70 0,0-1 47,17 1-46,177 0-1,-141-18 0</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1-19T05:03:25.963"/>
    </inkml:context>
    <inkml:brush xml:id="br0">
      <inkml:brushProperty name="width" value="0.05292" units="cm"/>
      <inkml:brushProperty name="height" value="0.05292" units="cm"/>
      <inkml:brushProperty name="color" value="#FF0000"/>
    </inkml:brush>
  </inkml:definitions>
  <inkml:trace contextRef="#ctx0" brushRef="#br0">30268 11254 0,'18'0'281,"0"0"-265,-1 0-16,-17-18 15,18 18-15,0-18 0,-1 18 16,1-17 0,-1 17-1,-17-18 1,53 0 15,18-35 0,-53 36-15,-1 17 0,1 0-16,-1-18 15,1 1 1,0-1-1,17 0 1,-17 1 0,-1-19 15,1 19-31,-18-1 31,0 0-31,0-17 31,0 18-15,0-19 0,0 19-1,0-1 1,0 0 0,-18 18-1,1-17 1,-1-1-1,0 0 1,1 18 0,-1 0-1,-17 0 1,17 0 0,-17 0 15,0 0-16,17 0 1,0 18-16,1-18 16,-19 18-1,1-1 1,0 1 0,0 35-1,17-35 1,-35-1-1,35 1 1,1-1 0,-1 19 15,0-19-31,1-17 16,17 18-1,-18 0 16,18-1-15,0 1 0,-17-18-1,-1 18 17,18-1-32,0 1 31,0-1 47,0 1-16</inkml:trace>
  <inkml:trace contextRef="#ctx0" brushRef="#br0" timeOffset="7436.62">30251 14570 0,'17'0'235,"1"0"-235,17 0 15,-17 0-15,17 0 16,-17 0-16,-1 0 16,19 0-16,-19 0 15,1 0-15,0 0 16,-1 0-16,19 0 16,34 0 15,-17-18 0,0 18 0,-35-18-15,-1 1 0,1 17-16,17-18 15,0 18 1,-35-17-1,18-1 1,0 0 0,-1-17-1,1 0 1,-18-18 0,0 0 15,0 0-31,0-18 15,0 36 17,-53-18-17,35-17 1,-17 17 0,0 17-1,0 19 1,17-18-1,-17 17 1,-1 0 0,1 1-1,17-1 1,-17 0 0,0 18-1,17 0 1,-52 0 15,34 0-15,-34 0-1,35 0 1,17 18 0,0 0-1,-17-1 1,0 1-1,-1 0 1,-16 34 0,16 1-1,19-35 1,-19 53 0,1-36-1,17 0 16,1 0-15,-1 1 0,18-1-1,0 18 1,0-18 0,0 18 15,0-18-16,0-17 1,0 17 0,0 1-1,0-19-15,0 18 32,0-17-1,18 0 0,-1-1-31,1 1 31,0-18-15,-1 18 0,-17-1-16,18-17 31,0 0-16,-1 0 17,1 0-17,0 0-15</inkml:trace>
  <inkml:trace contextRef="#ctx0" brushRef="#br0" timeOffset="55433.05">28399 17815 0,'0'18'359,"0"0"-343,0-1-1,0 1 32,0-1-16,0 1-31,-18 0 16,18 70 0,0-35-1,0 0 1,0-36-1,0 19-15,0-1 32,0 0-17,0-17 1,0 17 0,0-17-1,0-1 1,0 1-1,0 0 1,0 35 0,0-18-1,0 35 1,0-34 0,0-19 15,0 19-31,0-19 15,0 1 17,0 35-17,18 0 1,-1-36 0,1 19-1,17-19 1,-35 1-1,18 0 1,-18-1 0,17-17 77,-17-17-93,18 17 0,0-18 16,-18 0 0,17 1-1,1-1 1,0 0 0,-18 1-1,0-1 1,0 0-1,0-17 1,0 0 0,0 17-16,0 1 15,0-54 1,0 36 0,0 17-1,0-35 16,0 0-31,-36 0 32,1 1-17,17 16 1,-17 1 0,-18 0-1,0-18 1,36 35-1,-19 1 1,1-1 0,18 0-1,-1 1 1,0-1 0,-17 18-1,17 0 1,1 0 15</inkml:trace>
  <inkml:trace contextRef="#ctx0" brushRef="#br0" timeOffset="71470.17">32491 12524 0</inkml:trace>
  <inkml:trace contextRef="#ctx0" brushRef="#br0" timeOffset="130880.18">28522 5944 0,'18'0'859,"-18"-17"-843,0-1 0,17 18-16,-17-18 15,0 1 1,0-1 0,18 18 15,0-18 16,17 18-16,-35-17-15,18-18-1,-1 35 1,-17-18-1,18 0 1</inkml:trace>
  <inkml:trace contextRef="#ctx0" brushRef="#br0" timeOffset="132775.04">29069 5909 0,'0'18'312,"0"-1"-312,0 1 16,0 0-1,0-1 17,18-17 108,-1 0-124,1 0-1,-1 0 17,1 0-17,0 0 1,-1 0 0,1 0 30,0 0-30,-1-17 15,1 17 1</inkml:trace>
  <inkml:trace contextRef="#ctx0" brushRef="#br0" timeOffset="134265.54">29104 5856 0,'0'35'281,"18"-35"-266,-18 18-15,0 0 16,17-1-16,-17 1 16,18 0-1,0-1-15,-18 1 16,17-18-16,1 70 31,17 1 0,1-18 1,-1 0 15,-35-36-32,17 1 1,-17 0-1</inkml:trace>
  <inkml:trace contextRef="#ctx0" brushRef="#br0" timeOffset="172941.81">24959 4533 0</inkml:trace>
  <inkml:trace contextRef="#ctx0" brushRef="#br0" timeOffset="173894.87">24959 4533 0</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10T22:56:18.395"/>
    </inkml:context>
    <inkml:brush xml:id="br0">
      <inkml:brushProperty name="width" value="0.05292" units="cm"/>
      <inkml:brushProperty name="height" value="0.05292" units="cm"/>
      <inkml:brushProperty name="color" value="#FF0000"/>
    </inkml:brush>
  </inkml:definitions>
  <inkml:trace contextRef="#ctx0" brushRef="#br0">24112 6279 0,'0'-17'62,"36"-54"-46,17 18 31,-18 53-16,53 0 0,-17 106 0,-124 159 1,-177-18-1,1-106 16,211-141-16,54 0 63,264 17-16,-283-17-47,71-35 32,18-18-48,-18-17-15</inkml:trace>
  <inkml:trace contextRef="#ctx0" brushRef="#br0" timeOffset="542.4499">24994 5909 0,'-53'564'63,"-70"142"-16,52-159-16,36-283 0,17-246 94</inkml:trace>
  <inkml:trace contextRef="#ctx0" brushRef="#br0" timeOffset="1595.75">25453 6756 0,'18'0'78,"70"-71"-47,18 71 1,-1-35-1,19 247 0,-124 176 16,-141-194-16,70-159 0,-35-17 1,89-18-32,-54-18 31,71 0 0,0 1-15,0-19 15,141 36 0,36 36 1,-89 34-1</inkml:trace>
  <inkml:trace contextRef="#ctx0" brushRef="#br0" timeOffset="2229.96">25400 5380 0,'106'0'79,"-36"0"-48,-34 0-31,87 0 47,-88 0-47</inkml:trace>
  <inkml:trace contextRef="#ctx0" brushRef="#br0" timeOffset="2623.62">25506 5662 0,'35'0'62,"177"0"-30,-89 0-1,-35 0 0,-52 0 0,-1-18 16,-35 1-47</inkml:trace>
  <inkml:trace contextRef="#ctx0" brushRef="#br0" timeOffset="3029.7">26211 5239 0,'36'0'79,"17"17"-79,35 301 31,-18-71 16</inkml:trace>
  <inkml:trace contextRef="#ctx0" brushRef="#br0" timeOffset="31580.72">18221 12823 0,'-18'0'78,"36"-35"-47,17 18 0,18-1 1,-35 18-17,70 35 16,-70-17-31,-1 52 32,-34 89-1,-160 18 0,1-89 0,88-53 16,35-17-15,35-36 14,18 0-30,71-87 15,-18 87 1,35 18 14,-18 35-14,-52-17-1,17-18 0,1 0 0,34 0 1,-17 0 15,-35 0-1,-1 0-30,1 0 15</inkml:trace>
  <inkml:trace contextRef="#ctx0" brushRef="#br0" timeOffset="34077.83">16986 12718 0,'0'53'62,"0"70"-46,-17 142 15,-1-177 0,0-71-31,18-34 110,106-195-79,-18 124 0</inkml:trace>
  <inkml:trace contextRef="#ctx0" brushRef="#br0" timeOffset="34584.85">17022 13053 0,'88'106'63,"35"17"-16,-35-17-16,-70-88 0</inkml:trace>
  <inkml:trace contextRef="#ctx0" brushRef="#br0" timeOffset="35009.0899">17427 13106 0,'35'-18'78,"36"-17"-46,123-18-1,-159 53 0</inkml:trace>
  <inkml:trace contextRef="#ctx0" brushRef="#br0" timeOffset="35406.84">17445 13229 0,'176'0'78,"-52"0"-47,-89 0 1,-17 0-1</inkml:trace>
  <inkml:trace contextRef="#ctx0" brushRef="#br0" timeOffset="75198.72">18133 9666 0,'17'0'47,"107"-53"-16,-71 36 0,53 17 0,-53 141 1,-71 88 15,-88-88-16,36-88 0,-1-53 0,53 0 1,36-18 30,35 18-46,123 0 15,-158 0-31,88 18 31,-89-18-31,19 18 31</inkml:trace>
  <inkml:trace contextRef="#ctx0" brushRef="#br0" timeOffset="75591.87">18697 9772 0,'35'-18'16,"160"36"47,-90 17-32,-69-17 16,-19-18 0,1 0-47</inkml:trace>
  <inkml:trace contextRef="#ctx0" brushRef="#br0" timeOffset="75941.9299">19103 9648 0,'-18'-17'46,"18"105"-14,-70 106-1,17-18 0,53-123 0</inkml:trace>
  <inkml:trace contextRef="#ctx0" brushRef="#br0" timeOffset="76743.11">19085 9719 0,'0'0'79,"88"-212"-79,1 124 46,-54 88-46,-17 0 32,70 0-1,-71 106 0,-34 159 0,-18-213 1,35-34 15,52-18-1,-16 0-14,34 0-17,-70-18 17,18 18-1</inkml:trace>
  <inkml:trace contextRef="#ctx0" brushRef="#br0" timeOffset="77398.5">20126 9507 0,'0'-35'94,"88"35"-63,-17 0 1,-36 0-1</inkml:trace>
  <inkml:trace contextRef="#ctx0" brushRef="#br0" timeOffset="77827.6">20108 9754 0,'36'0'78,"211"0"-47,-71-35 1,-158 17 15</inkml:trace>
  <inkml:trace contextRef="#ctx0" brushRef="#br0" timeOffset="78412.89">20920 9313 0,'0'-35'31,"17"35"-31,1 0 31,-18 159 0,-53 0 16,18-71-16,35-71 1,17-17 61,230-35-61,-141 0-1,-106 17 0</inkml:trace>
  <inkml:trace contextRef="#ctx0" brushRef="#br0" timeOffset="78927.11">21290 9437 0,'-18'53'78,"18"141"-47,0-71 0,-17-123 63</inkml:trace>
  <inkml:trace contextRef="#ctx0" brushRef="#br0" timeOffset="81093.9599">28328 7197 0,'18'0'16,"140"-18"46,107 18-31,123 0 16,-106 0-15,-123 0-1,-106 0-31,88 0 31,-106 0-31,1 0 31,34 0 1,89-18 14,141-17-14,-71 35-1,0 0 0,-35 0 0,-35 0 16,-35 0-15,-19 0-1,125 0 0,-107 0 0,-87 0 1</inkml:trace>
  <inkml:trace contextRef="#ctx0" brushRef="#br0" timeOffset="85461.73">28452 8202 0,'-18'18'203,"723"-18"-140,-493 0-32,-88 0 16,158 17-16,35 72 0,-140-89 1,-107 0-1,18 0 0,106 0 16,-52 0-16,16 0 1,-52-18-1,-18 18 0,-35-18 0,0 18 16,88 0-16,-53 0 1,-17-17-1,-18-1 0,-18 18 0,-17-18 16,0 18-15</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1-19T05:09:13.616"/>
    </inkml:context>
    <inkml:brush xml:id="br0">
      <inkml:brushProperty name="width" value="0.05292" units="cm"/>
      <inkml:brushProperty name="height" value="0.05292" units="cm"/>
      <inkml:brushProperty name="color" value="#FF0000"/>
    </inkml:brush>
  </inkml:definitions>
  <inkml:trace contextRef="#ctx0" brushRef="#br0">17780 11042 0,'159'0'156,"52"0"-156,-34 0 16,-36 0-16,123 0 31,107 0 0,-195 0 1,-123 0-1,-35 0-16,0 0 1,-1 0 0</inkml:trace>
  <inkml:trace contextRef="#ctx0" brushRef="#br0" timeOffset="1569.08">19173 10813 0,'0'17'312,"18"-17"-312,-18 18 16,18 0-16,-1-18 15,-17 17 1,18-17-16,-18 18 16,18-1-16,-18 1 15,0 17-15,0-17 16,0 0-1,0 87 17,0 19-1,0-71-15,0-18-1,0 0 1,0 1-1,17-19 1,19 36 0,17-17-1,-36-19 1,18-17-16,1 18 16,17-1-1,0 19 16,-18-19-15,18 1 0,-36 0-1</inkml:trace>
  <inkml:trace contextRef="#ctx0" brushRef="#br0" timeOffset="3213.18">16475 12823 0,'17'0'234,"1"0"-218,0 0-16,-1 0 31,1 0-15,0 0-1,-1 0-15,18 0 32,1 0-1,-1 0 0,-17 0-31,-1 0 31,19 0-15,-1 0 0,0 0 15,-17 0-31,17 0 15,-17 0 17,-1 0-17,19 0 1,-1 0 15,-35-17-31,35 17 16,-17-18-1,-1 18 1,1-17 0,17 17-1,-17 0 1,-18-18 0</inkml:trace>
  <inkml:trace contextRef="#ctx0" brushRef="#br0" timeOffset="4664.1">16792 12471 0,'18'17'250,"0"-17"-250,-1 0 16,1 18-16,-18 0 16,0-1-1,17-17-15,-17 18 16,0 0-16,0 17 16,0-18-16,-17 54 15,-142 141 32,36-54-16,87-105-15,1-17 0,17-19-1,18 1 1,0 0-16,-17-1 15,17 1 1</inkml:trace>
  <inkml:trace contextRef="#ctx0" brushRef="#br0" timeOffset="6578.2">16598 15399 0,'18'0'297,"17"0"-282,-17 0-15,-1 0 16,1 0-16,0 0 0,-1 0 16,1 0-1,0 0 1,-1 0-16,1 0 16,0 0 15,-1 0-16,1 0 17,-1 0-17,1 0 1,0 0 0,-1-18-1,1 18 1,0-18-1,-1 18-15,1 0 16,0 0 15,-1-17-15</inkml:trace>
  <inkml:trace contextRef="#ctx0" brushRef="#br0" timeOffset="8176.92">16880 15028 0,'0'18'266,"18"0"-251,0-1-15,-1 1 16,-17 17-16,18 0 0,-18-17 15,18 35-15,-18 0 16,0-18-16,0 36 16,0 70-1,-18 53 17,0-71-1,1-87 0,17-19-15,-18 19-16,18 16 31,-18-16-15,18-19-1,0 19 1</inkml:trace>
  <inkml:trace contextRef="#ctx0" brushRef="#br0" timeOffset="9843.6">17533 17674 0,'18'0'219,"-1"0"-219,1 0 31,0 0-31,-1 0 32,1 0-17,0 0 16,-1 0-15,1 0 0,35-17 15,17-19-15,1 19-1,-36 17-15,36-18 16,-54 0-1,54 18 1,-53 0 0,17 0-1,-18 0 1,1 0 0,0 0-1,-1 0 1,1-17-1,17 17 1,36-18 15,-54 18-15,19 0 0</inkml:trace>
  <inkml:trace contextRef="#ctx0" brushRef="#br0" timeOffset="11046">18009 17233 0,'18'0'219,"0"0"-203,-1 0-16,19 18 15,-36-1-15,17 1 16,1 0-16,-18-1 0,0 1 16,17-18-1,-17 18-15,0-1 16,0 36-1,-105 177 17,34-72-1,-17-52 0,70-53-15,1 0 15,17-18-31,-18 1 16</inkml:trace>
  <inkml:trace contextRef="#ctx0" brushRef="#br0" timeOffset="61022.98">28116 5309 0,'18'0'344,"0"0"-329,-1 0-15,1 0 16,17 0 0,-17-17-16,0 17 15,-1 0-15,1 0 0,17-18 16,-17 18-1,17-18-15,53 18 32,18-17 15,-71-1-32,36 0 1,-18 1-1,17-1 1,-34 18 0,-1-17-1,18 17 1,-18-18 0,0 18-1,1 0 1,-1-18-1,-17 18-15,17 0 32,-18 0-17,19 0 1,-19-17 0,19 17-1,-19 0 1,19 0-1,-19 0 17</inkml:trace>
  <inkml:trace contextRef="#ctx0" brushRef="#br0" timeOffset="208120.79">7532 13018 0,'17'0'281,"1"0"-265,0 0-16,-1 0 16,19 0-16,-19 0 15,1 0-15,0 0 16,-1 0-16,1 0 15,-1 0 1,19 0 0,34-18 15,36 18 0,-18 0 0,-52 0 1,-19-18-32,19 18 31,-19 0-31,18 0 16,1 0-1,34-17 1,-34 17-1,34 0 1,-35 0 0,18 0-1,18 0 1,-18 0 0,0 0-1,0 0 1,0 0-1,17 0 1,18 0 15,-52 0-15,16 0 0,19 0-1,-53 0 1,17 0-1,0 0 1,1 0 0,-1 0-1,0 17 1,-17-17 0,-1 0-1,19 0 1,-19 0-1</inkml:trace>
  <inkml:trace contextRef="#ctx0" brushRef="#br0" timeOffset="-214388.8799">17586 6174 0,'18'0'203,"-1"0"-187,1 0-16,17 0 16,-17 0-16,35 0 15,70 211 17,-52 54 14,-71-1-14,-18-122-17,0-90-15,1 37 16,-1-36 0,1-18-1,-19 35 1,36-34-1,-17-19 1,-1 1 0,18 0-1,0-36 48,18 18-48,-1-18 1,19 1 0,-1-1-1,-18 0 1,19 18 0,-1 0-1,-17 0 1,35 0-1,-36 0-15,19 0 16,-19 0 0,1 0-1,-1 0 1,19 0 15</inkml:trace>
  <inkml:trace contextRef="#ctx0" brushRef="#br0" timeOffset="-213139.44">18221 6421 0,'18'0'235,"-1"0"-220,-17 17-15,18-17 16,0 0 0,-18-17 46,-18-1-62,18-17 16,-35-1-16,-1-34 15,19 17-15,-1-18 16,-17 18 0,17 18-1</inkml:trace>
  <inkml:trace contextRef="#ctx0" brushRef="#br0" timeOffset="-204197.99">28504 5856 0,'-17'0'328,"-1"18"-328,18-1 16,-17-17-16,-1 0 16,0 18-16,1 0 15,-1-1-15,18 1 16,0 0-16,-18-18 15,1 35 1,-19 35 15,1-17 1,18 18 14,-1-36-30,0-17 0,18 17-16,-17-17 15,17-1 1,-18 36 0,18-17-1,-18 16 1,18-16-1,0 17 1,0 0 0,-17-18-1,17 18 1,0 0 0,0 0 15,0-18-31,-18 35 31,0-34-15,1 52-1,17 0 1,-18 0 0,-17 53-1,35-70 1,-18 17-1,18-35 1,0 35 0,0-70-1,0 35 1,0 17 15,0-52-31,0 17 16,0 36-1,0-36 17,0 36-17,0-36 1,0 18 0,0 0-1,0 0 1,0-18-1,0 0 1,0-17 0,0 0-1,18 34 1,-1-34 0,-17 17-1,18 1 1,0-19-1,-18 19 17,17-19-17,1-17 1,-18 35 0,18-17-1,-1 0 1,-17-1-1,18 1 1,0 0 31,-1-1-31,1 1-1,-18 0 1,18-18 46,-18 17-62,17-17 16,1 0 31,-1 0 31,-17 18-78,18-18 16,-18 18-1,18-18-15,-18 17 16,17-17-1,1 0 17,0 0-17,17 0 1,-17 0 0,-1 0-1,1 0 1,-1 0 15,1 0-15,0 0-16,-1 0 15,19 0 1,-1 0 0,-17 0-1,-1 0 1,1 0-1,-1 0 1,1 0 15</inkml:trace>
  <inkml:trace contextRef="#ctx0" brushRef="#br0" timeOffset="-193487.74">31679 5521 0,'18'0'453,"0"0"-437,17 0-16,0 0 16,1 0-16,16 0 15,1 0-15,0 0 16,0 0-16,18 0 16,-18 0-16,53 0 15,140 88 16,143 36 1,-143-36-17,-51 0 1,-72-17 0,-17-1 15,-36-17-16,19-18 1,16 54 0,-87-1-1,-18-18-15,0 124 16,0 36 0,0-36-1,0-18 1,0 53-1,0-123 1,0-18 0,0 1 15,0-19-15,0-17-1,0-35 1,0 52-1,0-17 1,-18 0 0,-17 0-1,-18 0 1,0 17 0,18-34-1,-53 52 1,0-18-1,-1 19 1,19-36 0,17-1-1,-18 19 1,-17 0 15,35-18-15,0-18-1,0 35 1,-17 1 0,35-18-1,-18 0 1,0 17 0,-71 19-1,71-1 1,-17-18 15,52-52-15,-17 0-16,0 34 31,17-34-15,-35 17-1,18 1 1,17-19-1,-17 1 1,-18 0 0,53-1-1,-53 18 1,0 1 0,36-19-1,-36 36 1,17-53-1,19 18 1,-36 17 0,35 0-1,-17 1 17,0-36-17,17 35 1,0-35-1,-17 35 1,17-35 15</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10T23:00:39.352"/>
    </inkml:context>
    <inkml:brush xml:id="br0">
      <inkml:brushProperty name="width" value="0.05292" units="cm"/>
      <inkml:brushProperty name="height" value="0.05292" units="cm"/>
      <inkml:brushProperty name="color" value="#FF0000"/>
    </inkml:brush>
  </inkml:definitions>
  <inkml:trace contextRef="#ctx0" brushRef="#br0">3722 11465 0,'0'18'109,"17"-18"-46,1 0-63,17 0 15,-17 0-15,35 0 16,-35 0-1,34 0-15,143-18 32,-107 18-17,176 0 1,177 0 15,-388 0-15,35 0-1,-35 0-15,-17 0 16,-1 0-16,18 0 16,17 0-16,-17 0 15,-17 0-15,34 0 16,-17 0-16,-18 18 16,1-18-16,16 0 15,54 18-15,-53-1 16,18-17-16,-1 0 15,54 18-15,-1-18 16,1 35-16,-18-35 16,17 0-16,36 0 15,-18 0-15,0 0 16,18 18-16,-18-18 16,0 0-16,0 0 15,0 0-15,0 0 16,-35 0-16,71 0 15,-89 0 1,53 0-16,-35 0 16,-18 0-16,-18 0 15,36 0-15,-35 0 16,-1 0-16,1 0 16,-1 0-16,54 0 15,-1 0-15,-34 0 16,52 0-16,17 0 15,-16 0-15,34 0 16,-17 0-16,35 0 16,-88 0-16,70 0 15,-88 0-15,-17 0 16,52 0-16,-35 0 16,-35 0-16,0 0 15,-35 0-15,-1 0 16,1 0 93,0 0-93,-1 0 62</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1-19T05:24:57.752"/>
    </inkml:context>
    <inkml:brush xml:id="br0">
      <inkml:brushProperty name="width" value="0.05292" units="cm"/>
      <inkml:brushProperty name="height" value="0.05292" units="cm"/>
      <inkml:brushProperty name="color" value="#FF0000"/>
    </inkml:brush>
  </inkml:definitions>
  <inkml:trace contextRef="#ctx0" brushRef="#br0">106 13106 0</inkml:trace>
  <inkml:trace contextRef="#ctx0" brushRef="#br0" timeOffset="30459.28">4374 11377 0</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10T23:01:45.114"/>
    </inkml:context>
    <inkml:brush xml:id="br0">
      <inkml:brushProperty name="width" value="0.05292" units="cm"/>
      <inkml:brushProperty name="height" value="0.05292" units="cm"/>
      <inkml:brushProperty name="color" value="#FF0000"/>
    </inkml:brush>
  </inkml:definitions>
  <inkml:trace contextRef="#ctx0" brushRef="#br0">18009 17868 0,'18'0'250,"1605"0"-188,-988 18-15,-212 52-16,-247-52 1,-52 0-1,-36-18 0,194 0 0,318 0 1,141 0-1,-18 0 16,335 35-16,-229-35 0,-88 0 0,18 35 1,123 36-1,-71-71 0,-88 17 0,-141-17 16,0 0-15,1 0-1,-19 0 0,71 0 0,-18-52 1,18-1-1,-405 17 0,-107 1 0,-70 17 16</inkml:trace>
  <inkml:trace contextRef="#ctx0" brushRef="#br0" timeOffset="13216.75">15046 16598 0,'35'-35'47,"142"0"-31,-72 17-16,90 0 15,-1 1-15,17-54 16,1 1-16,-18 17 16,-71 17-16,-17 1 15,-71 35-15,-17 0 16,-71 88 46,0-35-46,0 18-16,36-36 16,-19 0-16,1 18 15,-35 0-15,34-18 16,-17 1-1,-35-1-15,-18 36 16,-17-18-16,17-18 16,18-18-16,-18 36 15,53-53-15,18 18 16,0-18-16,17 0 78,71-35-62,35 17-16,-17-35 15,87 18-15,-69 0 16,-19 35-16,-17 0 16,0-18-16,0 18 15,-18 0-15,-17 0 16,-1 0-16,19 35 15,-19 1 1,-17 16-16,18 1 16,0-53-1,-18 18 1,17-18 46,19 0-62,-19 0 16,18 0-16,-17-18 16,17 18-16,-17-17 15,17-1-15,-17-17 16</inkml:trace>
  <inkml:trace contextRef="#ctx0" brushRef="#br0" timeOffset="13831.82">16828 16316 0,'0'18'47,"0"52"-32,0-17-15,0-18 16,-18 36-16,0 17 16,18-35-16,0 0 15,0-35-15,0 35 16,-17-36-16,17 1 16</inkml:trace>
  <inkml:trace contextRef="#ctx0" brushRef="#br0" timeOffset="28303.01">17198 12118 0,'0'0'0,"53"-35"0,0-18 16,264-106 47,-211 177-32,-71 211 16,-123 106-16,-124-123 0,-17-124 0,123-88 1,53 0-1,53-35 0,124 35 0,35 0 16,-36 35-15,-52 71-1,-54-89 0,1-17 0,0 0 1,-1 0-32,-17-17 31</inkml:trace>
  <inkml:trace contextRef="#ctx0" brushRef="#br0" timeOffset="42367.13">20638 15610 0,'0'18'125,"-441"776"-62,335-512-32,53-123 0,53-71 0,0-70 1,0 17 14,-36 0-46,36-17 32,0-1-32</inkml:trace>
  <inkml:trace contextRef="#ctx0" brushRef="#br0" timeOffset="43375.45">22595 16104 0,'-17'0'16,"-283"388"62,53 0-47,88-17 0,142-301-15,-89 213 15,88-248-31,0 0 31</inkml:trace>
  <inkml:trace contextRef="#ctx0" brushRef="#br0" timeOffset="44391.28">28769 16051 0,'0'18'47,"-265"476"0,107-141-16,17 17 1,52-176-1,89-141 0</inkml:trace>
  <inkml:trace contextRef="#ctx0" brushRef="#br0" timeOffset="46335.2697">33179 16016 0,'-36'53'63,"19"53"-47,-230 370 15,-35 18 0,211-318 0</inkml:trace>
  <inkml:trace contextRef="#ctx0" brushRef="#br0" timeOffset="53918.99">18609 8308 0,'0'-18'16,"141"1"46,-17 17-31,-1 88 1,-105-53-32,-18 53 31,0-70-15,0 17 46,-18-35 47,106 282-62,-52 18-15,-107-141-1,-88-124 0,18-52 0,71-54 1,70-17 14,0 53-14,70 17-1,36 18 0,53 124 0,-71 87 1,-35-123-1</inkml:trace>
  <inkml:trace contextRef="#ctx0" brushRef="#br0" timeOffset="60087.82">24201 11677 0,'-18'0'15,"-741"741"48,442-477-32,264-228-31,-88 87 47,141-105-47,-18-1 31,1 1 0,-1 35 1,18-35 46</inkml:trace>
  <inkml:trace contextRef="#ctx0" brushRef="#br0" timeOffset="63566.71">32561 11906 0,'-70'71'16,"-583"670"46,565-600-31,53-88 1,-1-18 77,-16 53-78,34-70 1,0 17 171,-123 212-156,123-212-16</inkml:trace>
  <inkml:trace contextRef="#ctx0" brushRef="#br0" timeOffset="67086.56">22666 3351 0,'0'71'31,"-88"423"16,-124-71-16,142-299 1,70-107 46,229-17-47,-53 0 0,-105 0 1,-18-17-1,35-36 0</inkml:trace>
  <inkml:trace contextRef="#ctx0" brushRef="#br0" timeOffset="67471.8">23001 4251 0,'88'1094'94,"-70"-989"-63</inkml:trace>
  <inkml:trace contextRef="#ctx0" brushRef="#br0" timeOffset="71687.09">23654 4269 0,'17'0'31,"72"0"16,-37 0-16,513-247 0,-18 17 1,-389 160-1</inkml:trace>
  <inkml:trace contextRef="#ctx0" brushRef="#br0" timeOffset="72822.27">30374 8290 0,'-35'53'0,"-1623"1552"78,1146-1234-47,477-354 1</inkml:trace>
  <inkml:trace contextRef="#ctx0" brushRef="#br0" timeOffset="84640.39">20055 11942 0,'0'17'47,"0"107"-16,0-54-31,0 177 32,0-229-32,0 88 31,0-53 0,0-71 79,106-194-79,53 36 0,-88 123 0,-36 35 1,53 36-1,18 105 16,-71 1-16,-35-1 0,-17-34 0,-54-19 1,-35-35-1,-17 1 0,52-36 0,-35 0 16,53 0-15,36 0-17</inkml:trace>
  <inkml:trace contextRef="#ctx0" brushRef="#br0" timeOffset="86144.2">24536 11377 0,'-18'0'0,"-141"335"94,159-264-63,36-1 0,52-17 0,-35-53 1,53 0-1,-18 0 0,-53 0-31,88-53 31,-105 53-15,0-17 15</inkml:trace>
  <inkml:trace contextRef="#ctx0" brushRef="#br0" timeOffset="89399.0399">28540 12259 0,'53'-53'204,"176"-317"-142,-229 317-31,0 70 63,-88 583-63,17-124 1,142-299-1,-36-124 0,0-53 0,-35-18 16,0-88-31,0 36 31,-17 52-16,-1 0 0,-17 1 0,35-1 48,405-229-48,-246 159 0</inkml:trace>
  <inkml:trace contextRef="#ctx0" brushRef="#br0" timeOffset="90745.65">32702 10830 0,'18'36'31,"53"193"16,-71-17-16,0-54 16,0-105-16,0-35 0,-18-53 16,18-71-31,53 0 15,-35 88 0,17 18 1,35 88-1,-52 54 16,-18-37-16,0-87-31</inkml:trace>
  <inkml:trace contextRef="#ctx0" brushRef="#br0" timeOffset="96783.68">22895 8255 0,'-17'18'31,"-89"370"32,106-247-32,88-53 0,194-70 0,106-18 1,-106-89 15,-264 54-16</inkml:trace>
  <inkml:trace contextRef="#ctx0" brushRef="#br0" timeOffset="99526.56">30850 9102 0,'0'-53'78,"36"-53"-78,122-176 32,-34 88-1,-106 176 0,-18 53 32,0 18-48,0 371 17,-18-1-1,18-141 0,0-229 0,0-35 32,70-159-16,-52-53-16,-18 141 0,0 35 0,0 0 1,0-17 77,88-53-78,-70 70-31,0 1 32,17-1-1</inkml:trace>
  <inkml:trace contextRef="#ctx0" brushRef="#br0" timeOffset="104272.2099">26106 4586 0,'0'-18'16,"105"-34"62,-52 34-47,18-88 0,-18 0 1,-36 177 61,72 476-61,-19-159-1,-70-141 0,35-159 0,-17-71 1,0-17 15,-18-52-32,-53-195 32,-88 88-16,141 124 1,-18 17-1,18 0 63,300-317-48,-265 317 1</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1-19T05:27:52.065"/>
    </inkml:context>
    <inkml:brush xml:id="br0">
      <inkml:brushProperty name="width" value="0.05292" units="cm"/>
      <inkml:brushProperty name="height" value="0.05292" units="cm"/>
      <inkml:brushProperty name="color" value="#FF0000"/>
    </inkml:brush>
  </inkml:definitions>
  <inkml:trace contextRef="#ctx0" brushRef="#br0">19350 12612 0</inkml:trace>
  <inkml:trace contextRef="#ctx0" brushRef="#br0" timeOffset="1532.53">18521 13018 0,'35'0'266,"0"0"-250,18 0-16,-35 0 0,17 0 15,0 0-15,-17 0 16,0 0-16,-1 0 15,1 0-15,0 0 16,-1 0-16,1 0 16,0 0-1,-1 0 17,54 0-1,-18 0-16,-18 0 1,0 0-16,36 0 16,17 0 15,-53 0-15,1 0-1,-19 0-15,19 0 16,-19 0-1,36 0 1,-18 0 0,18 0-1,-17 0 1,-19 0 0,1 0-1,17 0 1,-17 0 15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10T22:20:15.681"/>
    </inkml:context>
    <inkml:brush xml:id="br0">
      <inkml:brushProperty name="width" value="0.05292" units="cm"/>
      <inkml:brushProperty name="height" value="0.05292" units="cm"/>
      <inkml:brushProperty name="color" value="#FF0000"/>
    </inkml:brush>
  </inkml:definitions>
  <inkml:trace contextRef="#ctx0" brushRef="#br0">25612 7250 0,'70'-36'125,"71"-17"-125,-17 36 16,35-36-16,-18 0 15,-18 18 1,-17-1-16,-35 1 15,-1 0 32</inkml:trace>
  <inkml:trace contextRef="#ctx0" brushRef="#br0" timeOffset="856.19">27111 6650 0,'-18'18'93,"-17"17"-93,17 18 16,-17-36-16,18 89 16,-1-106-1,18 53 17,0-35-32,0-1 0,106 1 31,-89-18-16,1 0 1,0 0-16,-1 0 16,36 0 15,-35 0 0,-18 18 0,0 17-15,0-17-16,0-1 16,0 18-16,-18-35 15,1 18 1,-1 0 0,0-18-16,1 17 15,-19-17 1,19 0-1,-1 0-15,-17-53 16</inkml:trace>
  <inkml:trace contextRef="#ctx0" brushRef="#br0" timeOffset="1807.13">27517 6350 0,'0'53'63,"0"0"-48,0-36-15,0 36 16,0 18-16,0-18 0,0-18 15,0 36 1,0-18-16,0 0 16,0-1-16,0-16 15,0-1-15,0-17 16,0-1-16,17 19 16,19-36 15,-19 0-16,18 0-15,-17 0 16,53-18 0,-71 0-16,35-17 15,0 17-15,1-17 16,-19 0-16,1 0 16,17 17-16,-35 0 15,0 1-15,0-1 110,-18 18-110,-17 0 0,0 18 15,17-1 1,1 1-16,-36 17 15,17 0 1,36-17-16,0 0 16,0-1-16,0 1 15,0 0 17,18-18-17,0 0 1,-1 0-16,1 0 15,17 0-15,-17 0 16,0 0 0,-1 0-16,1 0 15,-1 0-15,1-18 16</inkml:trace>
  <inkml:trace contextRef="#ctx0" brushRef="#br0" timeOffset="2424.2199">27464 6756 0,'53'0'47,"0"0"-32,17 0-15,-35 0 16,36 0-16,-18 0 15,-18 0-15,0 0 16,-17 0-16,0 0 16,-1 0 31</inkml:trace>
  <inkml:trace contextRef="#ctx0" brushRef="#br0" timeOffset="3320.17">28434 6456 0,'0'17'62,"0"19"-46,0-1-16,0 0 16,0-17-16,0 17 15,-18 53-15,1-70 16,17 17-16,-18 1 16,18-19-16,0 1 15,0-36 95,53-17-110,-35 17 15,17-17 1,-35 17-1,35 18 1,-17 0 0,17 18-1,-17 0 1,-18-1-16,17 1 16,-17 0 62,36-18-78,16-36 15,-34 36-15,-18-17 16,53-19-16,-53 19 16,18 17 15,-1 0-16,1 0 17,0 17-17,-18 1 1,17-18 31</inkml:trace>
  <inkml:trace contextRef="#ctx0" brushRef="#br0" timeOffset="3856.01">30021 4851 0,'0'17'47,"0"89"-47,0-18 16,-17 53-16,-19 18 15,19 18-15,17 87 16,0-52-16,53 0 16,-36 52-16,36-52 15,-17-18-15,-19-35 16,18-36-16,1-17 15,-19-53-15,1-18 16,0-17 31,-18-54 15,0-34-46</inkml:trace>
  <inkml:trace contextRef="#ctx0" brushRef="#br0" timeOffset="4400.38">29475 5398 0,'17'-18'47</inkml:trace>
  <inkml:trace contextRef="#ctx0" brushRef="#br0" timeOffset="5031.83">29827 5309 0,'-53'0'110,"-17"-17"-95,17 17-15,-35-53 16,17 35-16,-52-35 15,17 36-15,18-1 16,0 0 0,-18-35-16,70 53 0,-17-17 15,36 17 1,-18-36-16</inkml:trace>
  <inkml:trace contextRef="#ctx0" brushRef="#br0" timeOffset="5792.4699">30180 5592 0,'0'-18'31,"18"-17"-16,70-1-15,35-34 16,1-1-16,-18 1 16,-18 34-16,18-34 15,17-1-15,-35-35 16,1 18-16,-1 0 16,-53 53-16,18-36 15,-35 36-15,-1 17 16,-17 1-16,0-1 31,0 36 32</inkml:trace>
  <inkml:trace contextRef="#ctx0" brushRef="#br0" timeOffset="6543.89">29810 5327 0,'0'0'0,"0"-18"16,-18-17-16,0 17 15,1 1-15,-1-19 16,1 1-16,-19 0 16,36 0-16,0 17 15,-17-35-15,17 35 16,-18-34-16,0 34 15,1-35-15,-1 35 16,0-35-16,1 36 16,-1-19-1,1 1 1,-1 18 0,18-1-1</inkml:trace>
  <inkml:trace contextRef="#ctx0" brushRef="#br0" timeOffset="7111.79">30039 5151 0,'53'0'16,"-35"-36"-16,17 19 15,18-19-15,0-34 16,-18 35-16,36-54 15,-1 19-15,1 17 16,17-88-16,-18 35 16,-17 53-16,-17 0 15,-19 35-15,-17 1 16</inkml:trace>
  <inkml:trace contextRef="#ctx0" brushRef="#br0" timeOffset="32215.01">19897 13811 0,'17'0'15,"1"0"1,0-17 0,-1 17-1,18 0 32,-17 0-47,0 0 16,-1 0 15,1 0-15,0 0-1,-1 0 1,36 0-16,71-89 15,-36 1-15,476-300 47,-511 318-47,18 34 16,-71 19-16,17-1 16</inkml:trace>
  <inkml:trace contextRef="#ctx0" brushRef="#br0" timeOffset="33183.0199">22560 13423 0,'35'0'94,"-17"0"-79,0 0 1,-1 0-16,1 0 16,17 0 15,1 0-31,34 0 16,36-70-16,0-1 15,0-17-15,-1 17 16,-16 1-16,-19 17 15,18-18-15,-52 71 16,-1-35-16</inkml:trace>
  <inkml:trace contextRef="#ctx0" brushRef="#br0" timeOffset="34279.11">23424 16528 0,'18'0'31,"0"0"0,-1 0-31,1 17 16,-18 1-16,35 17 16,-35 0-1,36-17-15,16 0 16,-34-18-16,35 0 16,-18 0-16,53 0 15,36 0-15,-1 0 16,1 0-16,-18-53 15,-53 53-15,17-53 16,-34 35 0</inkml:trace>
  <inkml:trace contextRef="#ctx0" brushRef="#br0" timeOffset="35423.74">26652 16457 0,'18'0'141,"0"0"-126,-1 0 1,19 0-16,-19 0 15,36 0-15,0 0 16,-18 0-16,18 0 16,0 0-16,71-70 15,-54-1-15,1 0 16,17 1-16,-53 35 16,36-18-16,-36 17 15,0-17-15,-35 18 16,18 35-16,-18-17 15,18 17 1</inkml:trace>
  <inkml:trace contextRef="#ctx0" brushRef="#br0" timeOffset="36462.94">27764 13635 0,'35'17'63,"-17"1"-47,17 0-16,-18-18 15,1 0 1,17 35-16,1-35 31,-19 0-31,54-18 16,-1-17-16,1 0 15,-18-18-15,35 0 16,-53 18-16,36-18 16,-36 18-16,-17 17 15,-1 0 16</inkml:trace>
  <inkml:trace contextRef="#ctx0" brushRef="#br0" timeOffset="37575.21">30339 13476 0,'18'18'0,"-1"-18"47,1 17-32,-18 1 1,17 0 0,1-18 46,17 0-62,54 0 16,-19-53-16,18-18 15,18 18 1,-18-17-16,-35 70 16,-17-36-16,34 1 15,-17 35-15,-35-35 16,-1 35-16,1-18 31,0 1 0,17-1-15,-35 0 0,17 1-1</inkml:trace>
  <inkml:trace contextRef="#ctx0" brushRef="#br0" timeOffset="73446.98">24448 6720 0,'17'-17'16,"-52"17"93,17 0-78,18-18-15,-35 18-16,17-17 31,-17 17-15,17 0-1,-17-18 1,17 18 0,-17 0-1,18 0 1,-1 0-16,0 0 15,1 0 1,-19 0 0,1-18-1,17 18 1,1 0-16,-18 0 16,-1 0-16,-70 0 15,1 0-15,-1 53 16,0 0-16,-35 0 15,17 35-15,36-70 16,18-1-16,-19 36 16,36-35-1,1 0-15,34-1 16,-53 19-16,36-36 16,17 0-16,-17 35 15,0-18-15,-18-17 16,0 18-1,0 17 1,0-35-16,-35 18 16,-35 35-16,52-18 15,-17-17-15,17 35 16,-17-18-16,-18 0 16,-17 54-16,52-89 15,-35 35-15,1 18 16,-1-18-16,0 36 15,35-19-15,-70-16 16,71 17-16,-19 0 16,-16 17-16,16-17 15,54-35-15,-35 35 16,34-36-16,-52 19 16,35-1-16,-17 35 15,34-52-15,-34 35 16,35-18-16,-18 0 15,17-17-15,19-18 16,-19 35 0,19 1-16,-36-1 15,18-17-15,-1 17 16,19-18-16,-36 36 16,53-35-16,-71 53 15,54-36-15,-54 18 16,71-18-16,-35 0 15,17-17-15,-35 53 16,36-36-16,-1-18 16,0 19-16,1-36 15,-1 53-15,-17-36 16,17 19-16,-17-1 16,17 0-16,-17 36 15,17-54-15,1-17 16,17 36-16,-18 34 15,-17-52-15,17 35 16,0 0-16,1-18 16,-1 18-16,0 0 15,1 0-15,-1-36 16,1 36 0,17-18-16,-18 1 0,18-19 15,0 19 1,-35 17-16,35-36 15,-18 36-15,18-18 16,-18 36-16,1-18 16,-1-18-16,18 0 15,-18 36-15,18-36 16,-35 1-16,35 17 16,-17-1-16,17-34 15,-18 35-15,18 0 16,-18-18-16,1 36 15,-1-18-15,0 17 16,1-35-16,17 18 16,-18 0-16,0-17 15,1 34-15,17-35 16,0 1-16,0-1 16,-36 18-16,19-18 15,17 0-15,0-17 16,0 0-16,-18 17 15,18-17-15,-17 17 16,17-17 0,-18 34-16,0 1 15,1 0 1,17-17 0,-18-19-16,18 1 15,-18 17-15,18-17 16,0 17-16,0-17 15,-17 17 1,17-17 0,-18-1-16,18 1 15,0 35 63,0-18-62,-18 0-16,18 18 16,0-35-16,-17 35 15,17-36-15,0 19 16,0-19-16,0 19 16,0-1-16,0 0 15,0 0 63,0-17-78,0 17 16,0 1-16,0-19 16,0 19-16,0-19 15,0 19-15,0-19 16,0 1-16,0-1 15,0 19 17,0-19-32,0 1 31,0 0-15,0-1 62,0 36-78,0-18 15,0-17-15,0 0 16,0-1-16,0 19 31,0-19 188,0 19-219,0-1 16,0 0-16,0 0 15,0-17 1,0 17 203,0 18-204,0-35-15,0 17 16,0-17-1,0-1 1</inkml:trace>
  <inkml:trace contextRef="#ctx0" brushRef="#br0" timeOffset="87256.08">26405 7479 0,'36'-18'234,"70"18"-234,140 0 16,19 36-16,88-1 15,211 71-15,-35-71 16,-52 71-16,70-36 16,-177 1-16,-141-53 15,-17-1-15,-71 18 16,-53-17-16,0 17 15,-70-35-15,17 18 32,-35 0-1,71 35-15,-36-36-16,71 54 15,35 35-15,-17-18 16,-1 0-16,0 0 15,1-17-15,-1 17 16,-52-35 0,17 17-16,-70-70 15,-1 36-15,1-19 16,0-17 0,-1 36-1,1-1 1,-18-18-16,0 19 15,35-1-15,-35 18 16,18 18-16,0-1 16,17 1-16,-35-1 15,18 1-15,-18-18 16,0 0-16,0 17 16,0-17-16,0 18 15,0-19-15,0 19 16,0-18-16,0 18 15,0-36-15,0 35 16,0 19-16,0-19 16,0 18-16,0-35 15,0 53-15,0 0 16,-18-36 0,18 1-16,-18 17 0,1 0 15,17-17 1,-18 17-16,0-35 15,18 0-15,-17 18 16,-1-36-16,18 18 16,0 0-16,-35 0 15,35-18 1,0 0-16,0-17 16,0 17-1,0-17-15,0 17 16,-18-35-16,18 53 15,0-35-15,0 17 16,-18 18-16,1 17 16,17-34-16,0 16 15,-18-16-15,1 17 16,17-18-16,0-17 16</inkml:trace>
  <inkml:trace contextRef="#ctx0" brushRef="#br0" timeOffset="89559.3">26070 17410 0,'53'0'140,"53"0"-140,-18 0 16,36 0-16,-1 0 16,36 0-16,-36 0 15,-17 0-15,-70 0 16</inkml:trace>
  <inkml:trace contextRef="#ctx0" brushRef="#br0" timeOffset="93023.39">25629 8079 0,'18'17'141,"-18"19"-110,18 16-15,-1 1-16,1-17 16,0 17-16,-18 17 15,0-17-15,17 18 16,1-36-16,-1 71 15,1-71-15,-18 36 16,18 17-16,17-53 16,-35-17-16,0 17 15,0 0-15,18 18 16,-1-35-16,1-1 16,-18 36-16,0-35 15,18 0-15,-1 35 16,-17-36-16,0 18 15,18 18-15,-1-35 16,-17 17-16,0-17 16,18 0-1,-18 17-15,0-18 0,0 1 16,0 17 0,0-17-16,35 17 15,-35-17-15,0 17 16,0-17-1,18 17 1,-18-17 0,0 35-16,0-36 15,0 1-15,0 0 16,0-1-16,0 18 16,18-17-16,-18 0 15,0-1 1,0 1-16,0 0 15,0-1 1,0 1 0,0 0-16,17-1 15,1 1 1,-18 0 0,0-1-16,0 18 15,0 1 1,0-1-1,0 0-15,18 1 16,-18 16 0,0-34-1,35 35-15,-35-35 16,0 17-16,0-17 16,0 17-16,0 0 15,0 0-15,17-17 16,-17 0-16,18 17 15,-18 18-15,0-35 16,0 17-16,18 35 16,-18-34-16,17 34 15,-17-17-15,0-18 16,0 1-16,0 17 16,0-1-16,0 19 15,0 0-15,0-1 16,0-17-16,0 18 15,0-36-15,0 35 16,0-34-16,0 17 16,0-18-16,0 0 15,0 1-15,0-1 16,0 0-16,0-17 16,0-1-16,0 1 15,0 0 1,0-1-16,-17 19 15,17-19 1,0 1-16,0-1 16,-18 19-16,18-1 15,-18 0-15,1 1 16,17-19-16,0 18 16,0-17-16,-18 35 15,-17-18-15,35 1 16,0-1-16,-18 0 15,18 0 1,0-17-16,-17-18 16,17 18 15,0-1-15,0 1-1,0 0-15,0 17 16,-18-35-16,18 35 15,0 0 1,0-17-16,0 0 16,0-1-16,0 19 15,0-19 1,0 19-16,0 16 16,0-16-16,0-1 15,0-17 1,0 17-16,0 0 15,0-17-15,0 0 16,0-1-16,0 1 16,0-1-16,0 19 15,0-19 1,0 1-16,0 0 16,0-1-16,0 1 15,0 0-15,0 17 16,0-18-1,0 1-15,0 0 16,0-1-16,0 1 16,0 0-16,0-1 15,0 19 1,0-1-16,0-18 16,0 36-16,0-35 15,0 0-15,0 17 16,0 18-16,0-36 15,0 36 1,0-17-16,0-19 16,0 1-16,0 17 15,0-17 1,0 0-16,0 17 16,18 0-1,-18-17 1,0 17-16,0-17 15,35-1-15,-35 19 16,18-1-16,-1-18 16,1 19-16,-1-19 15,1 19 1,0-19-16,35 19 16,-36-19-16,1 1 15,17 0-15,-17-1 16,17 1-16,18 17 15,-53-17-15,18-1 16,17 1-16,-35 0 16,18-18-16,-1 17 15,1 19-15,17-19 16,-17 18 0,-1-17-1,19 17 1,-1 36-16,0-53 15,18 17-15,-18 18 16,1-18-16,-1 0 16,0 18-16,-17-53 15,-18 18-15,0-1 16,18 1-16,-1 0 31,-17-1-15,18 1-1,-18 0 1,18-1 0,-18 1-1,17 17 1,-17 1 15,18-19 47</inkml:trace>
  <inkml:trace contextRef="#ctx0" brushRef="#br0" timeOffset="123999.39">20285 12735 0,'-18'0'94,"0"0"-47,1 0-32,-1-17 1,1-1 0,-19-17 15,19 35-16,-1-18 1,0 18 0,18-18 15,-17 18-31,-1 0 16,-17-35-1,17 35 1,-17 0-1,17 0-15,1 0 16,-19 0-16,19 0 16,-1 0-1,0 0-15,1-17 16,-1 17 0,0 0-16,1 0 15,-18 0-15,17 0 16,-35 0-16,0 0 15,35 0-15,-17 0 16,0 0-16,-18 0 16,0 17-16,35-17 15,-34 18-15,34-18 16,-17 0 0,17 17-16,-17-17 0,-1 18 15,1 0 1,17-1-16,1-17 15,-18 0-15,17 18 16,-17 0 0,17-1-1,18 1 17,-18-18-32,1 18 15,-1-1 1,0 1-16,1-18 15,17 35-15,-18-35 16,18 35-16,-35 1 16,17 17-16,1-53 15,-1 53-15,0-18 16,1 0 0,17 0-16,0-17 15,0 0-15,0-1 16,0 19-16,0-19 15,0 18-15,0 1 16,0-19 0,0 19-16,0-19 15,0 19-15,0-19 16,0 18-16,0-17 16,0 17-1,0-17-15,17 35 16,1-35-1,0 34-15,17-34 16,-35 0-16,18-1 16,-1 1-16,18 0 15,-17-1-15,0 1 16,-1 0-16,19-18 16,-19 35-16,19-17 15,-1-1-15,-18 1 16,36-18-16,-17 17 15,-19 1-15,54 0 16,-36-18-16,18 0 16,0 17-16,-18-17 15,-17 18-15,35 0 16,-36-18-16,19 0 16,17 0-16,-18 0 15,18 0-15,0 0 16,-18 35-16,18-35 15,17 18 1,-17-18-16,36 0 16,-36 0-16,-1 0 15,1 0-15,-17 0 16,17 0-16,-18 0 16,0 0-16,0 0 15,-17 0-15,17 0 16,-17 0-16,0 0 15,-1-18-15,1 18 16,0 0-16,17-18 16,0-17-16,0 17 15,1-17 1,-19 0 0,-17 0-1,0-1 1,0 19-1,0-19-15,0 1 16,0 17-16,0-17 16,0 0-16,0 0 15,0-1-15,-17 19 16,-19-36-16,36 35 16,-35-17-16,17 0 15,1-1 1,17 19-16,-53-1 15,53-17-15,-18-1 16,1 19-16,-1-1 16,-17-35-1,35 36-15,-18 17 16,-17-36-16,35 19 16,-36-1-16,36-17 15,-35 17-15,0-17 16,17 35-16,-17-35 15,17 17 1,-17 0-16,17 1 16,-17-1-16,0 0 15,-18 1-15,35 17 16,-17-36-16,-18 36 16,18-17-16,0-1 15,17 1-15,-35-1 16,35 0-16,1 18 15,-19-17-15,19-1 16</inkml:trace>
  <inkml:trace contextRef="#ctx0" brushRef="#br0" timeOffset="126111.54">19844 12559 0,'0'-35'219,"0"-54"-203,88-34-16,-35 17 15,-36 53-15,36-70 16,0 35-16,0-1 15,35-52-15,-52 53 16,34 0-16,18-53 16,-35 53-16,-17 70 15,-36-35-15,53 18 16,-53-1-16,17 19 16,1-1-16,0 0 31,-18 1-31,0-18 15</inkml:trace>
  <inkml:trace contextRef="#ctx0" brushRef="#br0" timeOffset="127119.2">20814 10707 0,'-35'17'47,"-36"72"-31,18-36-16,-17-1 16,17-34-1,0 53-15,0-36 16,18 18-16,-18-18 15,35-17-15,0-1 16,1 1-16,-1-18 172,89-53-156,-18 18-16,-1 0 15,-16-1-15,17 1 16,-36 17-16,19 18 31,-19 0 16,1 0-47,17 0 16,-17 18-1,-18 17-15,35-17 16,-35 17-16,18-17 15</inkml:trace>
  <inkml:trace contextRef="#ctx0" brushRef="#br0" timeOffset="128006.98">21202 9754 0,'0'-17'78,"18"-1"-63,34-53-15,-16 19 16,52-54-16,18-35 16,17 0-16,18-1 15,18-34-15,-18 17 16,18 36-16,-18-18 15,-17 35-15,34-18 16,-52 36-16,0-18 16,0 18-16,0 0 15,0 17-15,-18 1 16,0-18-16,18-18 16,-53 53-16,-18 18 15,35-18-15,-52 17 16,0 36-16,-18-17 15,17-1-15</inkml:trace>
  <inkml:trace contextRef="#ctx0" brushRef="#br0" timeOffset="128838.78">23760 7161 0,'-18'-17'94,"-35"17"-94,35 17 15,-17 1-15,17-18 16,-34 35-16,34-17 16,18-53 109,70-36-125,19-17 15,16 0-15,-69 70 16,-1-17-16,0 17 16,1 18-1,-36-17-15,35 17 16,-17 0-1,-1 0-15,18 17 16,1 1-16,-19 17 16,1-17-16,0-1 15,17 19-15,-35-19 16,18 1 0,-18 0-16</inkml:trace>
  <inkml:trace contextRef="#ctx0" brushRef="#br0" timeOffset="204703.75">26652 14852 0,'-35'0'63,"17"0"-32,-17-18-16,35 1-15,-17 17 16,-1-36-16,18 19 31,-18-36-31,1 35 16,17 1 0,-18-19-16,0 1 0,18-18 15,-17 18 1,17 17-16,0 1 15,-18-19-15,18 19 16,0-19-16,-18 19 16,18-1-16,-17-17 15,17 0-15,-18-1 16,18 19-16,-18-19 16,18 19-1,0-19 1,0 19-16,-17-1 15,17-17-15,0 17 16,0-17-16,0 17 16,-18-52-16,1-1 15,17 36-15,0 17 16,0-17-16,0 17 16,0-35-16,0 18 15,0-35-15,0 34 16,0-17-16,0 18 15,0 0-15,0-18 16,0 18-16,0 17 16,0-35-1,0 18-15,0 17 16,0-17-16,0-18 16,0 35-16,0-35 15,0 1-15,0 16 16,0 1-16,0-36 15,0 54-15,-18-19 16,18 1-16,0-18 16,0 36-16,0-36 15,0 17-15,0 1 16,0 0-16,0 17 16,0-35-16,0 36 15,0-1-15,0 0 16,0-17-16,0 0 15,0 0-15,0 17 16,0-17-16,0 17 16,0 0-16,0-17 15,0 17 1,0-17-16,0 18 16,0-36-16,0 35 15,-18-17-15,1-1 16,17 1-16,-18 18 15,18-19-15,0-17 16,0 18 0,0-18-1,-18 18-15,18 17 16,0-52-16,-35-19 16,35 37-1,0-1-15,0 0 16,0 35-16,-18-35 15,18 18-15,-17 0 16,17 17-16,0-17 16,0-1-16,-18-17 15,18 18 1,0 0-16,0 17 16,0-17-1,0 17-15,0 1 16,0-1-1,0 0-15,0 1 32,0-18-17</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10T23:04:51.329"/>
    </inkml:context>
    <inkml:brush xml:id="br0">
      <inkml:brushProperty name="width" value="0.05292" units="cm"/>
      <inkml:brushProperty name="height" value="0.05292" units="cm"/>
      <inkml:brushProperty name="color" value="#FF0000"/>
    </inkml:brush>
  </inkml:definitions>
  <inkml:trace contextRef="#ctx0" brushRef="#br0">1746 9913 0,'-53'0'156,"36"0"-156,-19 18 16,-16-18-16,16 35 16,19-17-1,-54 52-15,0 89 31,71-106-31,-17 0 16,17 17-16,-18 1 16,18 52-1,0 142 32,18-195-47,-1-17 0,-17 0 16,0 18-1,0-18-15,18 0 16,-18 17-16,35 36 16,-35-71-1,0 18-15,0 35 16,0-35-16,0-17 16,0-1-16,0-17 15,0 17-15,0-17 16,-17-1 31,-1-17-32,0 0 1,1 0-16,-1 0 16,1 0-1,-1 0-15,0 0 16,1 0-1,17-17-15,0-1 16,0 0 78,0 36-47,17 17-47,-17 18 15,0 0-15,0 18 16,18-19-16,-18 1 16,0 0-16,0 0 15,0 0-15,0 18 16,0 17-16,0-71 15,0 36-15,0 0 16,0 0-16,0-35 16,0 35-16,-18 0 15,18 0-15,-17 0 16,17-1-16,-18 19 16,18 0-16,-35 52 15,17 1-15,0-1 16,18-35-16,-17 18 15,17-18-15,-35 0 16,35-17 0,0 0-16,0-36 15,0 18-15,0 0 16,0-36-16,0 36 16,0 0-16,0 18 15,0-1-15,0 36 16,0-35-16,-18-1 15,18 36-15,0-35 16,0-1-16,0 1 16,0-18-16,0-1 15,0 37-15,-18 34 16,-17 1-16,35-71 16,-18 52-16,18-34 15,-17 35-15,17 17 16,0-52-16,0-18 15,-18 0-15,18-18 16,0-17-16,0 34 16,0-16-16,0 17 15,0 70-15,0 1 16,0 17-16,0-35 16,0 35-16,0 35 15,0 36-15,0-71 16,0 18-16,0-18 15,0-53 1,0 18-16,0 0 16,0-1-16,0 89 15,35-70-15,-17-54 16,0-34-16,-18-19 16,17-17 265</inkml:trace>
  <inkml:trace contextRef="#ctx0" brushRef="#br0" timeOffset="29911.7">8132 16439 0,'88'0'141,"70"0"-141,-16 0 16,-19 0-16,-35 0 15,36 0 1,87 0 15,-193 0-31,17 0 16,-17 0-1,70 0 17,-53 0-17,177 0 1,194 0 31,-283 0-47,-17 0 0,-18 0 15,0 0-15,36 0 16,-18 0-16,-18 0 16,35 0-16,-34 0 15,-36 0-15,-1 0 16,1 0-16,0 0 15,18 0-15,-1 0 16,1 0-16,52 0 16,19 0-16,-19 0 15,18 0-15,-17 0 16,-54 0-16,36 0 16,-53 0-16,-18 0 15,-17 0-15,-1 0 16</inkml:trace>
  <inkml:trace contextRef="#ctx0" brushRef="#br0" timeOffset="32039.49">3016 17392 0,'53'-18'109,"35"18"-109,53 36 16,36-1-16,-1-35 15,89 35-15,52 18 16,-17-35-16,18-1 15,-71-17-15,17 0 16,-87 0-16,-1 0 16,-105 0-16,-54 0 15</inkml:trace>
  <inkml:trace contextRef="#ctx0" brushRef="#br0" timeOffset="50820.41">19756 3986 0,'-18'0'93,"18"53"-77,0-17 0,0-1-16,0 0 15,0 18-15,0-18 16,0 18-16,0 0 16,0-18-16,0 18 15,0-17-15,0-19 16,0 19-16,0-1 15,0-18 1,0 1-16,0 0 16,0-36 109,0-52-110,0 17-15,0-18 16,0 1-16,0-19 16,0 19-16,0-1 15,18 18-15,-1 0 16,1 18-16,-18 0 15,0 17-15,17 1 16,1 17 78,0 0-79,17 0-15,-17 0 16,-1 0 0,19 35-16,-36 0 15,17 18-15,1-18 16,17 36-16,-35-36 16,18 0-16,-18 1 15,17 17-15,-17-36 16,0 36-1,0-35-15,0 17 16,0-17-16,0 17 16,0-17-16,0-1 15,0 19-15,0-19 16,0 18-16,0 1 16,0-19-1,0 1 1,0 0 78,-53-89-79,36 1 1</inkml:trace>
  <inkml:trace contextRef="#ctx0" brushRef="#br0" timeOffset="52079.51">19720 4463 0,'18'0'125,"0"0"-109,-1 0-16,1 0 62,-1 0-31,1 0-31,17 0 16,-17 0 0,17 0-1,-17 0-15,-18-18 16,35 18 0,-17 0-16,-1 0 15</inkml:trace>
  <inkml:trace contextRef="#ctx0" brushRef="#br0" timeOffset="53592.38">20338 3669 0,'-36'-18'78,"19"18"-63,-19 0-15,19 0 16,-18 0-16,17 0 16,0 0-16,-17 0 15,17 0 1,-17 0 0,17 0-1,-17 0-15,17 0 16,-17 0-16,18 0 15,-19 0 1,1 0-16,0 0 16,17 0-16,0 0 15,1 0-15,-1 0 16,-17 36-16,0-19 16,17 1-1,0 17-15,-17-17 16,0 17-16,17-17 15,-17 17-15,17 0 16,-17 0-16,17 18 16,1 0-16,-1-35 15,0 35-15,1-18 16,-1 18-16,18-18 16,0 1-16,0-19 15,0 19-15,0 16 16,0 1-16,0 18 15,0-18-15,0 0 16,0 0-16,88 176 78,-35-176-62,-17-18 15,52-17 0,35-18-15,-35 0 15,1 0 0,-54-18-31,35-17 16,-34 17 0,17-35-1,35-17 17,-53 34-32,18-16 31,-35 34-31,17-17 15,18-18 17,0 0-17,-53 35 1,17-35 0,1 18-1,0-36 1,-18 54-16,17-1 15,-17-17-15,0 17 16,0-35-16,0 18 16,0 17-16,0-34 15,0 34-15,0-17 16,0-1 0,0 1-1,0 0 1,-17 17-16,17 0 15,-18 18-15,18-52 16,-35 34 0,35-17-1</inkml:trace>
  <inkml:trace contextRef="#ctx0" brushRef="#br0" timeOffset="64744.62">19562 5009 0,'-36'71'110,"-34"52"-79,-1 36-15,1-35 15,52-71 0,0-18-15</inkml:trace>
  <inkml:trace contextRef="#ctx0" brushRef="#br0" timeOffset="66623.39">19103 5927 0,'0'70'78,"0"-17"-62,0 88 0,0-53 15,0-52 0,0-1-31,0-17 16,0-36 124,-18-194-93,18 177-16,18 0 1,0 17-1,17-35-15,88 0 15,-105 53 0,0 0-15,35 0 15,-1 18 0,-34 17-15,-18 0 15,0 18 0,0-35-31,-18 0 16,1-1 171,158 72-108,-123-72 61,-336 71-62</inkml:trace>
  <inkml:trace contextRef="#ctx0" brushRef="#br0" timeOffset="68549.4399">19526 5644 0,'0'-35'172,"-141"-35"-141,0 70-15,88-18 15,0 18 16,18 0-47,-53 0 31,17 35 1,36 1-17,-18 16 17,0 72-17,0-36 16,35 0 1,18 18-17,0-35 17,18 35-1,17-36-16,36 1 17,17 17-1,-17-53-15,-36 0 15,18-17 0,-18 17-15,36-17 15,-18-18 0,53 0-15,-1 0 15,36 0 0,-70-35-15,17-18 15,-53 17 0,18-16-15,-53 16 15,18 19-31,0-1 32,-18-17-32,0-1 15,0-34 16,0-1 1,0 18-17,0 0 17,0-17-1,-36 35-16,1-18 17,0 17-1,0-34-15,-18 17 15,17 18 0,1 17-15,-18-17 15,36 35 0</inkml:trace>
  <inkml:trace contextRef="#ctx0" brushRef="#br0" timeOffset="197885.21">25294 5962 0,'53'0'125,"229"-35"-94,-88 35-15,-123-36 15,-53 36 16,17-17-31,0 17-1,36 0 16,-54 0-31,54-18 16,-54 18 0,1 0-1</inkml:trace>
  <inkml:trace contextRef="#ctx0" brushRef="#br0" timeOffset="198696.06">26564 5909 0,'53'-53'109,"18"-123"-78,-18 52 1,-53 160 93,70 158-63,-35-177-31,1 1 1,-19-1-17,19-17 32,-19 0 0</inkml:trace>
  <inkml:trace contextRef="#ctx0" brushRef="#br0" timeOffset="199439.04">27217 5627 0,'0'53'62,"-53"35"-30,53-35-1,0-18-15,0 18 15,18-53 0,34 0-15,-34 0 15,17-18 0,18-35-15,-17 1 15,-19 16 0,-17 1-15,-35 17 31,17 18-32,1 0 17,-1 0-1</inkml:trace>
  <inkml:trace contextRef="#ctx0" brushRef="#br0" timeOffset="200275.49">27393 5750 0,'0'0'0,"0"18"63,18 17-48,-1 0 1,19-17 15,-19-18 16,19-18-16,17 1-15,-18-18-1,18-36 1,-36 53 15,-17-17 1,0 17-17,0 1 16,-17 17 1,-54 0-17,36 0 17,0 17-1,-1 36-16,36-35 17</inkml:trace>
  <inkml:trace contextRef="#ctx0" brushRef="#br0" timeOffset="200867.15">27852 5203 0,'17'36'78,"-17"87"-47,0-52-15,0 17 15,0-17-15,0-19 15,18-16 0,-18-72 94,-18-16-109</inkml:trace>
  <inkml:trace contextRef="#ctx0" brushRef="#br0" timeOffset="201485.79">27711 5468 0,'53'0'109,"35"-18"-109,123 1 32,-69-18-1,-125 35-16</inkml:trace>
  <inkml:trace contextRef="#ctx0" brushRef="#br0" timeOffset="-212465.09">19103 6526 0,'-35'36'157,"-177"440"-79,177-370-47</inkml:trace>
  <inkml:trace contextRef="#ctx0" brushRef="#br0" timeOffset="-211696.03">18732 7444 0,'36'35'78,"17"88"-47,-53-17-15,35-53 15,-35-35 0,-18-18 110,18-71-125</inkml:trace>
  <inkml:trace contextRef="#ctx0" brushRef="#br0" timeOffset="-211177.53">18785 7514 0,'0'-17'63,"0"-1"-32,71-17 0,-36 35-15,18 0 15,-35 0 110,-18 35-126</inkml:trace>
  <inkml:trace contextRef="#ctx0" brushRef="#br0" timeOffset="-210657.22">18821 7691 0,'17'0'63,"1"0"-32,0 0-15,35 0 15,17 0 0,-17 0-15,-18 0 15,18 0 0</inkml:trace>
  <inkml:trace contextRef="#ctx0" brushRef="#br0" timeOffset="-209992.22">18768 7849 0,'141'0'94,"88"0"-78,-35-53 15,-70 36 0</inkml:trace>
  <inkml:trace contextRef="#ctx0" brushRef="#br0" timeOffset="-208185.17">19209 7250 0,'-18'0'219,"-511"0"-157,494 0 32,-142 52-47,124 37-16,53 87 0,0-105-15,0-1 15,53 36 0,-35-53-15,70 35 15,18 18 1,0-18-17,-36-35 16,1-18 1,-36-17-17,18 0 17,-35-18-1,-1 0-16,36 0 17,106 0-1,-35-36-15,-54-17 15,1 1 0,17-37-15,-53 19 15,0-1 0,1 1-15,-19 17 15,1 0 0,-18-71-15,0 1 15,-18 17 0,-17 53-15,0 35 15,-18 1 1,35-1-32,-88-17 15,71 17 1,-35 1-1,-54-19 17,-17 1-17,17 35 17,54 0-1,17 0-16</inkml:trace>
  <inkml:trace contextRef="#ctx0" brushRef="#br0" timeOffset="-175239.97">21026 10125 0,'0'-18'31,"0"0"0,35 1 1,-18 17-1,125 0-16,-90 0 17,19 0-1,-53 0-15,17-35 109,36 35-63,-19 0-31,1 0 1,-17 0-17</inkml:trace>
  <inkml:trace contextRef="#ctx0" brushRef="#br0" timeOffset="-169184.73">22137 9790 0,'0'17'62,"-18"1"-46,1-1 15,-1 36-15,0 18 15,18 0 0,0-19 0,0-16-15,0-19 15,18-17 1,0 0-17,140-70 16,-70 52 1,-70 1-17</inkml:trace>
  <inkml:trace contextRef="#ctx0" brushRef="#br0" timeOffset="-167853.14">22472 9684 0,'18'-18'63,"-1"142"-32,1-36 0,-18 35-15,0-70 15,0-106 141,0-141-110,0 124-46,0 52 15,0 0 0,0-17-15,0 17 15,35 1 1,-17-1-17,17 1 16,18 17 1,18 52-17,-36 1 17,-18 36-1,-17-54-16,0-18 17,0 36-1,-17-17-15,-18 17 15,-18-18 0,35-17 78,-17-18-62,-18 0-15</inkml:trace>
  <inkml:trace contextRef="#ctx0" brushRef="#br0" timeOffset="-151272.4199">25329 10107 0,'18'0'187,"211"0"-109,-176 0-46,0 0-1,18 0-16,17-18 17,-53 1-1</inkml:trace>
  <inkml:trace contextRef="#ctx0" brushRef="#br0" timeOffset="-149464.59">26282 9842 0,'0'18'62,"0"17"-46,0 18-1,0 106 17,0-71-1,0-70-15,0-71 124,88-176-62,-88 211-78,18 0 32,-1 18-17,1-35 1,17 35-1,36 0 17,-36 0-1,-35 53-15,0 0 15,0-35 0,0-1 110,53 89-79,-53-88-31,0 17 1,-18 18-1,18-35-15,-17-18 15</inkml:trace>
  <inkml:trace contextRef="#ctx0" brushRef="#br0" timeOffset="-147979.49">26864 9966 0,'18'-18'79,"17"71"-64,-35 18 16,18 35 1,-18-53-17,17-53 235,1-89-172,-18 72-62,18-19 15,17 19 1,-18-18-17,19-1 16,-19 19 1,1 17-17,0 0 17,17 0-1,0 0-16,0 0 17,-17 17-17,-18 36 17,0-18-1,-18 18-16,1-35 17,-36 35-1,18-18-15,-18 0 15,35-17-31</inkml:trace>
  <inkml:trace contextRef="#ctx0" brushRef="#br0" timeOffset="-143536.28">29792 10072 0,'35'0'140,"54"0"-124,52 0 15,0 0 0,-71 0-15,-52 0 62</inkml:trace>
  <inkml:trace contextRef="#ctx0" brushRef="#br0" timeOffset="-142243.41">30603 9948 0,'124'230'78,"-89"-36"-47,-35-141-15,18-18 15,-71-53 63,53-335-16,18 265-62,17 71 15,18-36 0,-36 53 0,19 0-15,17 0 0,-18 0 15,0 106 0,-35-54 0,0-34 94,229 176-46,-229-159-64,0 1 16,-35-19 63,-159 54-31</inkml:trace>
  <inkml:trace contextRef="#ctx0" brushRef="#br0" timeOffset="-141545.06">31591 9842 0,'0'0'0,"18"177"79,-18-142-64,0 18 1,0 0 15,53 0-15,-36-35-16,72 17 31,-72-35-31,54 0 31,-18 0-15,-36 0-16,1 0 15,0 0-15,35 0 16,-18 0-16,18 0 16</inkml:trace>
  <inkml:trace contextRef="#ctx0" brushRef="#br0" timeOffset="-117033.26">22013 14411 0,'18'18'141,"35"193"-126,0-52 16,-36-71 1,1-70-17</inkml:trace>
  <inkml:trace contextRef="#ctx0" brushRef="#br0" timeOffset="-115912.83">22437 14975 0,'-53'53'78,"-124"71"-62,36 52 15,124-105 0,17-18-15,0-36 15,158-17 0,-87 0-15,-36 0 15,-17 0 1,-18-17-1,0-1 0,0 0-15,0-17-1,211-35 17,-158 70-32,-35 0 31,17 0-16,-17 0 1,0 17 0,-18 1-16,0 52 31,0-52-31,0 17 31,0 18-15,35 35 15,-35-70-15,18 0 15</inkml:trace>
  <inkml:trace contextRef="#ctx0" brushRef="#br0" timeOffset="-115368">23001 15293 0,'0'18'63,"18"87"-32,17-16 0,-35-36 0,18-53-15,-18-18 109</inkml:trace>
  <inkml:trace contextRef="#ctx0" brushRef="#br0" timeOffset="-114897.64">23266 15081 0,'0'-17'63,"70"87"-32,-34 71 0,-19-17-15,-17-89 15,0-17 0,0-1 47,-17 1-46</inkml:trace>
  <inkml:trace contextRef="#ctx0" brushRef="#br0" timeOffset="-114291.59">23107 15399 0,'53'0'156,"123"-36"-140,-123 19 15,-35-1 0</inkml:trace>
  <inkml:trace contextRef="#ctx0" brushRef="#br0" timeOffset="-110952.96">24024 14164 0,'0'-18'47,"159"195"-16,-53-18 0,-36-54 1,-52-52-17</inkml:trace>
  <inkml:trace contextRef="#ctx0" brushRef="#br0" timeOffset="-110348.51">24377 15187 0,'35'141'94,"1"89"-78,-36 52 15,0-229 0,0-18 63,-89-35-47</inkml:trace>
  <inkml:trace contextRef="#ctx0" brushRef="#br0" timeOffset="-109863.41">24377 15540 0,'71'0'63,"-1"-35"-63,71-1 31,-35 19-16,-53 17 17,-53-18-1</inkml:trace>
  <inkml:trace contextRef="#ctx0" brushRef="#br0" timeOffset="-109440.9399">24430 15752 0,'18'17'94,"193"-17"-79,-70-35 16,-123 35 1</inkml:trace>
  <inkml:trace contextRef="#ctx0" brushRef="#br0" timeOffset="-108936.4">25153 15434 0,'124'176'78,"-54"36"-47,-52-106-15,-18-88-16,0-1 31</inkml:trace>
  <inkml:trace contextRef="#ctx0" brushRef="#br0" timeOffset="-108456.33">25471 15452 0,'88'35'63,"-35"88"-32,-53 36-15,35-53 15,-35-71 0,0-17-15,-18 0 93</inkml:trace>
  <inkml:trace contextRef="#ctx0" brushRef="#br0" timeOffset="-107928.22">25153 15734 0,'35'0'94,"212"-35"-63,-141 17 0,-18-17-15,-70 35 15,0-18 47</inkml:trace>
  <inkml:trace contextRef="#ctx0" brushRef="#br0" timeOffset="-105993.2899">26511 14146 0,'36'0'31,"87"230"0,-70-124 1,-35-54-1,-18-34-15,0 0 15</inkml:trace>
  <inkml:trace contextRef="#ctx0" brushRef="#br0" timeOffset="-104993.62">26564 15011 0,'71'194'79,"-36"0"-64,-17-159-15,-1 89 31,-17-89-15,0 0 0,0-17 93,-106-212-31,106 88-47,0 18-15,18-36 15,53 54 1,-71 34-17,17 19 16,1-1 1,35 0-17,17 18 17,72 0-1</inkml:trace>
  <inkml:trace contextRef="#ctx0" brushRef="#br0" timeOffset="-104570.01">26335 15434 0,'141'-18'78,"-35"-17"-47,0 0-15,-89 35-16</inkml:trace>
  <inkml:trace contextRef="#ctx0" brushRef="#br0" timeOffset="-103833.4">26564 15311 0,'0'17'31,"141"-17"16,-53 0-16,-70 0 0,17 0 1</inkml:trace>
  <inkml:trace contextRef="#ctx0" brushRef="#br0" timeOffset="-102608.9">27252 15011 0,'0'0'79,"-212"123"-79,195-52 15,17-54-15,0 1 16,0 35-1,0-35 17,0 17-17,35 0 17,36-35-1,52 0-16,-52 0 17,-18-35-1,-53 17-15,0 1 15,17-19 16,18 19-32,-35-1 1,36 18 15,-19 0 32,36 0-48,-53 88 17,0-35-1,0-18-16,0-17 17,0 0-1</inkml:trace>
  <inkml:trace contextRef="#ctx0" brushRef="#br0" timeOffset="-99209.2399">28328 13564 0,'0'-17'78,"35"-1"-78,106 0 31,-17-35-15,-89 53 93</inkml:trace>
  <inkml:trace contextRef="#ctx0" brushRef="#br0" timeOffset="-97800.55">28469 13582 0,'18'0'78,"-1"0"-31,-17 18-32,36 70 17,-36 18-1,0-36-15,0-17 15,0 18 0,0-54-31,-18 19 16,18-19-1,-18 18 1,1-35 15,17 18-15,-35 0 31,17-18-32,-35 0 1,-53 0 15,36 0 0</inkml:trace>
  <inkml:trace contextRef="#ctx0" brushRef="#br0" timeOffset="-95425.12">30992 13564 0,'-18'0'62,"18"18"-46,0 123 15,0 0-15,-18-88 15</inkml:trace>
  <inkml:trace contextRef="#ctx0" brushRef="#br0" timeOffset="-94800.5">30709 14146 0,'0'18'110,"141"-18"-79,-17-18 0,-54 1-15,-52 17-16,0-36 187</inkml:trace>
  <inkml:trace contextRef="#ctx0" brushRef="#br0" timeOffset="-94145.16">30745 13529 0,'88'0'62,"247"0"-30,-212 0-17</inkml:trace>
  <inkml:trace contextRef="#ctx0" brushRef="#br0" timeOffset="-68416.37">19861 6350 0,'18'0'78,"0"0"-78,70 35 31,71 71 0,52 53-15,19 17 15,-142-88 0,0-35-15,-70-35 15,-18 0-31</inkml:trace>
  <inkml:trace contextRef="#ctx0" brushRef="#br0" timeOffset="-67439.97">20884 7320 0,'0'35'156,"0"1"-125,0 34-15,0-34 15,0 16 0,53-16-15,18-19 15,-18 19 0,0-36-15,-36 0 47</inkml:trace>
  <inkml:trace contextRef="#ctx0" brushRef="#br0" timeOffset="-65704.9599">21043 7003 0,'0'-18'78,"-35"18"-46,-36 0-1,18 0-16,36 0 1,-18 18 0,17-18-1,-35 70 1,-35 54 15,70-89-31,-17 53 16,17-53-1,18 18 1,0 18 15,53 88-15,35-54 15,1-34 0,-19-36-15,-35-17-16,-17 0 31,0-18-31,17 0 32,0 0-17,0 0 16,-17 0 48,53 0-48,123-106 0,-159 70 0,18 1-15,-18-35 15,-17-19 0,-18 37-15,0-72 15,0-35 1,0 89-17,-71-36 16,1 35 1,-1 36-17,-17 0 17,70 17-17,1 18 16,-1 0 1</inkml:trace>
  <inkml:trace contextRef="#ctx0" brushRef="#br0" timeOffset="-57184.3">20884 7391 0,'0'-18'47,"18"18"0,35-53-31,106-53 15,-106 71 0,-71 70 204,-123 53-157,106-52-63,35-1 17,-18 0-1,18 1-16,-18-19 1,18 19 0,0-19-1,0 1 1,0 17 15,0 0-31,0-17 16,0 0-1,18-18 95,53-18-48,-36 18-30,-18-18-17,-17 1 16,36 17 1,-19 0-1,19 0-15,17 0 15,-1 0-16,-34 0 17,17 0-1,-35-18-15</inkml:trace>
  <inkml:trace contextRef="#ctx0" brushRef="#br0" timeOffset="-33392.06">20884 7885 0,'0'17'172,"-176"583"-109,158-530-32,18-17-16</inkml:trace>
  <inkml:trace contextRef="#ctx0" brushRef="#br0" timeOffset="-32672.74">20585 8749 0,'17'18'93,"19"140"-61,-1 1-1,-18-88-15</inkml:trace>
  <inkml:trace contextRef="#ctx0" brushRef="#br0" timeOffset="-31776.45">20602 8749 0,'0'18'0,"18"-18"93,17 17-77,-17-17 0,-1 0-16,1 0 31,0 0-16,35 0 1,-18 0 0</inkml:trace>
  <inkml:trace contextRef="#ctx0" brushRef="#br0" timeOffset="-31123.6">20655 8943 0,'35'0'93,"89"0"-77,35 0 15,-89 0 0,-52 0 1</inkml:trace>
  <inkml:trace contextRef="#ctx0" brushRef="#br0" timeOffset="-29183.65">20973 8537 0,'-53'-17'63,"35"-19"-32,-17 36 0,0 0-15,17 0 31,0 0-32,-70 0 1,-35 36 15,52 34 0,0 1-15,54-54 15,-54 72 0,71-37-15,-17 1 15,17 18 1,0 17-17,0-35 16,17 0 1,36 18-17,18-1 17,-54-52-1,54 17-16,-18-17 17,0-1-1,-36-17-15,19 0 15,-19 0 0,107 0-15,-89 0 15,71 0 0,-36 0-15,-17-35 15,-35 35-31,53-35 31,-36 17-31,-18 0 16,36 1 15,-17-18 0,17-1-15,-36 19 15,-17-1 1,0-17-17,0-1 16,0 1 1,0 0-17,0 0 17,0 17-1,-17 18 16,-1-35-16,-17-36-15,-1 18 15,19 36 0,-1-1-31,0 0 16,1 1-1,-1-1 48,-70 0-32,35 18 0,18 0-15</inkml:trace>
  <inkml:trace contextRef="#ctx0" brushRef="#br0" timeOffset="-10921.47">21519 7638 0,'18'0'78,"17"0"-62,-17 0-16,53 35 31,-36-17-31,71 87 16,17 72 15,-88-124-31,36 88 31,-36-124-31,-17 36 31,17-17-15,-17-19 15</inkml:trace>
  <inkml:trace contextRef="#ctx0" brushRef="#br0" timeOffset="-9632.15">22331 8396 0,'35'124'79,"0"-19"-48,-17 19-16,-18-71 17,0-36 46,-18-17-47,-17-35 0,35-53 1,0 0-17,18 0 16,-18 52 1,17 19-17,1-1 17,17 18-1,-35-18-16,53 1 17,-35 17-1,17 0-31,0 17 31,1 1-31,-19 0 16,1 35 15,-18-1 0,0 19-15,0-18 15,0 0 0,0-35 32,-18-18-32,-17 17 0,17-17-15,-52 0 15</inkml:trace>
  <inkml:trace contextRef="#ctx0" brushRef="#br0" timeOffset="-7458.7">22613 8220 0,'-18'-18'141,"-17"18"-126,-18 0 17,18 0-17,0 0 17,-1 35-1,1-35-16,-18 53 17,-17 0-1,-1 18-15,53-18 15,-17 52 0,35-69-15,0-1 15,0 18 0,35 18-15,-17-54 15,0 18 0,17 1-15,18-1 15,0 0 0,53 36-15,-53-36 15,-36-35 63,1 0-16,17-18-62,89-34 15,-71 34 0,-18-35 94,71-53-62,-106 71-32,35 0-15,-35-1 15,0 19-31,0-19 31,0 19-31,0-1 16,0-70 15,0 53 0,0-1-15,-18 19 15,1-1 0,-19 0-15,19-17 15,-19 35 1,19-17-17,-18-1-15,-1 0 31,19 18-31,17-17 32</inkml:trace>
  <inkml:trace contextRef="#ctx0" brushRef="#br0" timeOffset="8951.7">21202 9331 0,'35'35'188,"177"389"-94,-177-319-79,18 37 17,0-37-1,-35-105-31,-18 18 15</inkml:trace>
  <inkml:trace contextRef="#ctx0" brushRef="#br0" timeOffset="10302.75">21608 10530 0,'0'36'156,"0"34"-140,-89 18 15,19 18 1,70-35-1,0-54-16,0 1 17,18-18 15,-1 0-47,71 0 31,-70-18 0,17 1-15,-35-1 15,18 1 0,17-1-15,-17-17 15,-1 35-15,1-18 15,17 18 0,36 35 0,-53 1-15,35 34 15,-53 18-15,0-35 15,0-35 0</inkml:trace>
  <inkml:trace contextRef="#ctx0" brushRef="#br0" timeOffset="12519.91">21925 10478 0,'-17'-18'78,"-19"18"47,-175 0-62,175 0-32,1 0 0,17 18-15,1-1 15,-19 1 1,-52 35-17,18 35 16,34-35 1,-17 17-17,36 36 17,17-35-1,0-18-31,0 0 15,0-36 1,17 18 0,1 1 15,17 17-15,1-18 15,17-17 0,0 17-15,-36-35-16,18 18 31,18-18-31,-35 0 31,0 17-15,35-17 15,-18 0 16,18 0-31,0 0-1,70-35 16,-52 17-15,-1-17 15,-34 17 1,-1-17-17,35-36 16,-52 19 1,0-19-17,-1 0 17,-17 19-1,0 34-16,0-17 17,0-18-1,-35 17-15,0 1 15,17 0 0,-52 17-15,52 1 15,-17-1 0,17 0-15,0 18-1,1 0 1,-1 0 0,0 0-1,1 0 17,-1 0-17,1 0 16,-36 0 1,0 0-17,0 0 17,35 0-1</inkml:trace>
  <inkml:trace contextRef="#ctx0" brushRef="#br0" timeOffset="16391.87">22613 8996 0,'0'53'156,"0"352"-93,-35-158-48,17-141 16,18-71 1</inkml:trace>
  <inkml:trace contextRef="#ctx0" brushRef="#br0" timeOffset="17279.5098">22560 10283 0,'0'36'63,"18"-19"-48,-1 72 1,36-1 15,-53-35 1,0-36-32,0 1 15</inkml:trace>
  <inkml:trace contextRef="#ctx0" brushRef="#br0" timeOffset="17967.44">22648 10707 0,'18'0'110,"0"0"-79,-1 0-15,1 0-1,-18-18 16,18 18-15,-1-17 15</inkml:trace>
  <inkml:trace contextRef="#ctx0" brushRef="#br0" timeOffset="18615.75">22490 10389 0,'0'0'0,"88"-70"62,-53 52-46,18 0-1,-35 18 17,-1 0 30,1-17-15</inkml:trace>
  <inkml:trace contextRef="#ctx0" brushRef="#br0" timeOffset="20692.68">22701 9931 0,'-17'-18'78,"-1"18"-47,-35 18 0,0 17-15,18-35 15,-18 53 0,18-18-15,-1 36 15,1-18 0,17 17-15,18-35 15,0 89 1,0-71-17,0 17 16,0-17 1,53 36-17,-17-37 17,17 1-1,-1 0-16,1 0 17,0-35-1,-35-18-15,17 0 15,-17 17 0,0-17 0,-1 0 1,71-17-17,36-54 1,-1 18 15,-87 36 0,-19 17-15,-17-36 31,36-34-32,-1 35 1,-35-1 15,0-17 1,0 36-1,0-18-16,0-18 17,-18 17-17,-17-17 17,17 18-1,1 17-16,-19-17 17,19 18-32,-19-19 31,19 19-15,-19-1-1,19-17 1,-18-1 15,17 19-15,0 17 46,-70-18-31,53-17-15,17 35 15,1 0 63,-19 0-78,1 0 15,17 0 0</inkml:trace>
  <inkml:trace contextRef="#ctx0" brushRef="#br0" timeOffset="41383.83">22154 11236 0,'18'0'78,"0"35"-62,52 36 0,1 52-1,35 54 16,-89-142-31,36 106 32,-35-141-32,-1 53 31,-17-18-15</inkml:trace>
  <inkml:trace contextRef="#ctx0" brushRef="#br0" timeOffset="42295.61">22507 12365 0,'18'0'31,"35"0"0,-36 53 1,36 35-1,-35 18 0,17-36-15,-35 19 15,0-72 0</inkml:trace>
  <inkml:trace contextRef="#ctx0" brushRef="#br0" timeOffset="42842.33">22789 12471 0,'36'-18'78,"-19"142"-62,19-36 15,-36-35 1,0-18-17,0-17 16,0-1 79,0 1-95</inkml:trace>
  <inkml:trace contextRef="#ctx0" brushRef="#br0" timeOffset="43383.75">22666 12682 0,'0'-17'79,"35"-1"-48,-35 0-16,18 18 17,88-52-1,-89 34 0,1-17 63</inkml:trace>
  <inkml:trace contextRef="#ctx0" brushRef="#br0" timeOffset="44935.14">22878 11836 0,'-124'-36'63,"107"36"-63,-36 0 31,-36 53-16,-16 0 17,-37 53-1,19 53-15,35-53 15,35 17 0,35 18-15,18 18 15,71-53 0,-1 0-15,19-53 15,-72-36-31,54 36 31,-36-35-31,0-18 16,53 53 15,1-53 0,-54 17-15,18-17 15,53 0 1,0-35-17,-89 17-15,71-17 31,-52 35-31,-1-35 32,18-36-17,0 18 17,-18-17-1,-17-1-16,-18 18 17,0 18-32,0-35 31,0 52-31,0-70 16,0-1 15,-18-16 0,0 69 0,1-17-15,-36 18 15,18-18 0,-1 18-15,-34 0 15,34 35 1,19 0-17,-18-18 16,17 18 1,-17 0-17</inkml:trace>
  <inkml:trace contextRef="#ctx0" brushRef="#br0" timeOffset="52254.2898">23195 10777 0,'18'0'62,"17"0"-46,106 89 15,36 34-15,-107-70 15,1 0 0,-36-36 0,-17 19-15,-1-19 15,1-17 0</inkml:trace>
  <inkml:trace contextRef="#ctx0" brushRef="#br0" timeOffset="53022.71">23760 11465 0,'35'0'62,"35"-17"-30,-17 17-32,18 0 31,-53 0-31,70 0 15,53-53 17,-124 53-1,1 0-15</inkml:trace>
  <inkml:trace contextRef="#ctx0" brushRef="#br0" timeOffset="53607.47">24183 11412 0,'0'18'47,"0"88"-31,0 0 15,0 17 0,0-105-31,0 70 32,0-70-32,0 17 15,-18 0 17,1-35-32,17 18 31,-18-18-31,18 17 15,-53 1 17,-53-18-1,53 0-15,18 0 15,17 0 0,-17-18-15</inkml:trace>
  <inkml:trace contextRef="#ctx0" brushRef="#br0" timeOffset="55696.47">24218 10848 0,'-211'-35'78,"193"35"-62,0 0 0,-17 0-1,-71 35 16,53 35-15,0-34 15,-35 52 1,35 18-17,36-18 16,-36 35 1,53-17-17,0 18 17,17-54-1,36 54-16,-18-36 17,18-35-1,-17-18-15,-19-17 15,36 17 0,-18-17-15,-17-18 15,35 35 0,-18-35-15,1 0 15,34 0 63,230-194-32,-247 159-30,-18-18-1,53-18-16,-35 1 17,-17 17-1,-19 0-15,19 18 15,-19-36 0,1-17-15,-18 35 15,0-18-15,0 18 15,0 36-31,-35-19 31,17 36-31,0-35 31,-17 0-15,-53 0 15,35 17 0,0-17-15,0 17 15,18 18 1,-18-35-17,35 35 16,1 0-15,-36 0 15</inkml:trace>
  <inkml:trace contextRef="#ctx0" brushRef="#br0" timeOffset="60695.23">23954 12153 0,'17'0'94,"-17"18"-79,-53 158 1,-17-52 15,-1 52 1,54-123-17,17 0 16</inkml:trace>
  <inkml:trace contextRef="#ctx0" brushRef="#br0" timeOffset="61431.27">23724 12859 0,'0'17'78,"0"160"-47,0-1 0,0-105-15,0-36 15,0 0 0,18-52 94,264-301-62</inkml:trace>
  <inkml:trace contextRef="#ctx0" brushRef="#br0" timeOffset="62099.51">23918 13106 0,'53'53'63,"18"0"-48,17 17 16,35 36 1,-87-53-17,-19-36 17,19 19-1,-19-19 0,-17-34 63,0-36-79</inkml:trace>
  <inkml:trace contextRef="#ctx0" brushRef="#br0" timeOffset="63471.35">24183 12665 0,'-88'-53'93,"70"53"-93,-17 0 16,-36 0 15,-35 0 0,53 17-15,-70 36 15,52 0 1,1 18-17,-1-1 16,18 1 1,36-36-32,-1 71 31,18-88-31,0 35 16,0 52 15,0-87-31,35 88 31,1-88-31,-1 17 16,53 71 15,106 52 0,-88-105-15,-53-53 15,0 36 0,70-36-15,-34 0 15,69-53 0,-17 0-15,-123 17-16,88-34 31,-71 52-31,18-35 32,-18-17-17,18-36 16,-35 18 1,-18 17-17,0 1 17,-18-18-1,-17 17-16,17 36 17,-70-36-1,35 36-15,0 17 15,18 1 0,-18-1-15</inkml:trace>
  <inkml:trace contextRef="#ctx0" brushRef="#br0" timeOffset="80279.89">17427 5292 0,'18'-18'0,"88"0"63,-71 18-32,0 0 0,1 0-15,-19 0 31,1 0-32,-1 0 1,54 0 15,282-282 0,-106 53-15,-124 158 15,-123 54 47</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1-19T05:30:56.695"/>
    </inkml:context>
    <inkml:brush xml:id="br0">
      <inkml:brushProperty name="width" value="0.05292" units="cm"/>
      <inkml:brushProperty name="height" value="0.05292" units="cm"/>
      <inkml:brushProperty name="color" value="#FF0000"/>
    </inkml:brush>
  </inkml:definitions>
  <inkml:trace contextRef="#ctx0" brushRef="#br0">16633 10407 0,'53'106'203,"18"17"-187,0-70-16,-36 35 16,18-17-16,-53-53 15,17-1-15,1 1 0,0-1 16,-18 1-1,17 0-15,-17-1 16,18 1 0,0 17 15,-18-17 0,-36-36 172,19 1-203,17-1 16,-18 18 0,-17-35-1,17-1-15,0 1 16,1 18-1,-1-19 1,1 1 0,17 0-1,-18 17 1,18 0 0,0 1-1,18-1 1,17 1-1,0 17 1,18 0 0,-18 0-1,18 0 1,-18 0 15,1 0-15,-1 0-16,-17 35 31,17 18-15,0-53-1,-17 53 1,-18-36 0,35 1-1,-35 0 1,0-1 15</inkml:trace>
  <inkml:trace contextRef="#ctx0" brushRef="#br0" timeOffset="1502.83">17145 10971 0,'0'-17'250,"18"-1"-250,-1 0 16,1 18-16,0-17 0,-1-1 15,1 18-15,-1-17 31,1 17-31,0-18 0,-1 0 32,19 1-1</inkml:trace>
  <inkml:trace contextRef="#ctx0" brushRef="#br0" timeOffset="3376.02">16898 10319 0,'0'0'0,"-18"0"203,1 0-203,-1 0 15,1 0-15,-1 17 16,0 1-16,-17 0 16,0 17-16,17-17 15,0-18-15,1 35 16,-19 18 0,-52 123 15,-18 36 0,89-124-31,-36 124 31,53-159-15,0-36 15,0 54-15,0-1-1,0 1 1,0-1 0,0 1-1,0-53 1,0 17 0,18 0-1,-18-17-15,17 0 16,18-1-1,-17 1 1,0-18 0,17 0-1,53-53 1,18-35 0,-35 35 15,17-35-16,-53 35-15,-17 17 32,35-17-17,-18 1 1,0-1 0,-17 35-1,35-17 1,0-18-1,-18 17 1,-17-16 0,17 34-1,-18-17 1,1 35 0,0-36 15,-18 1-31,0 0 31,0-18-15,0 0-1,0 0 1,0 35 0,0-34-1,0 34 1,0-17-1,-36-18 1,19 35 0,-18-17-1,17 0 1,-35 17 0,-18-17-1,54 35 1,-54 0 15,18-18-15,18 18-1,17 0 1,1 0-16</inkml:trace>
  <inkml:trace contextRef="#ctx0" brushRef="#br0" timeOffset="29312.77">18203 6227 0,'18'0'328,"0"0"-312,-1 0 31,1 0-32,17-18 1,-17 0-16,-1 1 16,213-177 15,-36-36-16,-124 142 1,-34 53 0,-1 0-1,-17 17 1,-1-17 0,1 17-1,-1 18 1,1 0-1,-18-18 17</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10T23:13:18.042"/>
    </inkml:context>
    <inkml:brush xml:id="br0">
      <inkml:brushProperty name="width" value="0.05292" units="cm"/>
      <inkml:brushProperty name="height" value="0.05292" units="cm"/>
      <inkml:brushProperty name="color" value="#FF0000"/>
    </inkml:brush>
  </inkml:definitions>
  <inkml:trace contextRef="#ctx0" brushRef="#br0">25471 11060 0,'0'-18'0,"105"18"93,125 70-15,-142-105 1,476-353-1,-528 353 0,-19 17 0</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11T19:36:11.935"/>
    </inkml:context>
    <inkml:brush xml:id="br0">
      <inkml:brushProperty name="width" value="0.05292" units="cm"/>
      <inkml:brushProperty name="height" value="0.05292" units="cm"/>
      <inkml:brushProperty name="color" value="#FF0000"/>
    </inkml:brush>
  </inkml:definitions>
  <inkml:trace contextRef="#ctx0" brushRef="#br0">19509 5256 0,'-18'-17'172,"18"-1"-141,-18 18 16,-17 0-32,0 0 1,0 0-16,-18 0 16,35 0-16,-264 141 47,194-88-32,88-35 1,-18-1-16,-70 107 31,88-89-31,-18 18 16,-17-18-16,35 71 31,0-53-31,0 18 47,17-1-16,19-52-15,-36 52-1,35 1 1,-17 52 0,-18-105-1,17 158 1,-17-158-1,0 17-15,0 1 32,0-19-17,-70 19 17,34-19-1,19-17-31,-1 0 15,0 0 1,1 0-16,-18 0 16,35 36 156,35 69-141,-18 36-16,1-52 1,-18-36 0,18 17-1,-18-35-15,0-17 16,17 53 0,-17-36-16,0-18 15,0 19 1,0-19-16,0 1 15,18 17 1,-18-17 0,0 0-16,0-1 31,35 54 16,-35-54-32,36 142 17,-19-106-17,19 18 17,-1-18-17,-18-18 1,-17-17-1,36 17-15,-19-18 16,1 1-16,-18 0 16</inkml:trace>
  <inkml:trace contextRef="#ctx0" brushRef="#br0" timeOffset="33814.75">25788 1870 0,'0'-18'110,"-35"18"-95,-124 0 1,71 0 0,-18 0-1,53 0 17,-35 35-1,17 1 0,54-19-15,-54 36-1,18 0 1,0-18 0,-17 36-1,-1-1 1,36-17-1,-18 18 1,35-53-16,1-1 16,-1 1-16,-35 17 15,53 0 1,-88 36 15,-18 70 0,53-35 1,0-53-17,36 0 1,-19 35 0,1-17-1,0 34 1,0-16-1,35-54-15,0-18 16,0 36-16,-18 0 16,18-35-1,0 52 1,0 19 0,0 17 15,0-54-16,35 107 17,-17 0-1,-1-124-15,19 36-1,-19-54 1,1 36-1,0-17 1,-1-19 0,-17 19-1,36 16 1,-36-34 0,35 35 15,-17-18-16,34 18 1,-34-35 0,0 17-1,17-35 1,0 53 0,-17-35-1,-18-1 1,35 1-1,36 17 1,-36-17 0,0 17-1,1-17 1,52-1 0,-53 1-1,212 17 16,-106 1-15,-88-36 0,0 0-1,17 0 1,-34 0 0,52 0-1,-70 0 1,-1 0-1,1 0 1,0 0 0,-1 0-1,71-36 1,53 19 0,177-54-1,-230 53 1,283-17 15,-301 35-31,71-35 31,-70 35 79,299-124-63,-229 72-16,-105 16 31,69-34-30,-69 17-1,-19 18-16,19-54-15,-19 36 16,1-17 0,-18 17-1,0 18 17,0-1-17,0 1-15,-18-71 31,18 36-31,-17-54 32,-1 54-17,-35-54 1,-18-35 15,54 124-15,-36-71-1,18 36 1,-54-89 0,1 71-1,18-18 1,17 35 0,-18 19-1,18 16 1,-52 1 15,69 17-31,-34 1 31,52 17-15,-70-36 0,17 19 15,-17-1-31,18 1 15,-19-36 1,-34 35 0,35-35-1,35 35 1,17 1 0,1 17-1,35-18 16,-17 18-31,-72-53 32,36 36-32,1-19 31,34 19-15</inkml:trace>
  <inkml:trace contextRef="#ctx0" brushRef="#br0" timeOffset="39959.7">6685 7726 0,'18'-18'172,"17"18"-172,53-35 16,-52 35-16,34 0 15,1-18-15,-18 18 16,-18 0-16,18 0 16,0 0-16,17 0 15,-35 0-15,36 0 16,-18 0-16,0 0 16,17 0-16,19 0 15,-1 0-15,18 0 16,17 0-16,-52 0 15,-1 0-15,-17 0 16,-18 0 0,36 0-16,-18 0 15,-18 0-15,-17 0 16,17 0-16,0 0 16,-17 0-16,0 0 15,17 0-15,0 0 16</inkml:trace>
  <inkml:trace contextRef="#ctx0" brushRef="#br0" timeOffset="41278.92">6862 8343 0,'35'0'125,"18"0"-125,17 0 16,54 0-16,34-17 16,-16-1-16,34 18 15,-70 0-15,17 0 16,-52 0 0,35 0-16,-36 0 15,-17 0-15,0 0 16,-35 0-16,-1 0 15,1 0-15</inkml:trace>
  <inkml:trace contextRef="#ctx0" brushRef="#br0" timeOffset="47376.44">9790 11201 0,'0'17'250,"35"-17"-235,0 0-15,18 0 16,0 0-16,0 0 16,-35 0-16,-1 0 15,18 0-15,1 0 16,-1 0-16,-17 0 16,-1 0-16,19 0 15,-1 0-15,35 0 16,-34 0-16,34 0 15,-17 36-15,-18-36 16,-17 0-16,0 0 16,17 0-1,-17 0-15,17 0 16,-17 0-16,17 0 16,0 0-1,0 0 1,-17 0-16,17 0 15,18 0 1,-18 0-16,1 0 16,17 0-16,-18 0 15,0 0-15,-17 0 16,17 0-16,0 0 16,18 0-16,0 0 15,-17 0-15,16 0 16,1 0-16,-35 0 15,35 0-15,-18 0 16,0 0-16,18 0 16,0 0-16,-35 0 15,53 0-15,-19 0 16,1 0-16,0 0 16,-17 0-16,-1 0 15,0 0 1,-17 0-16,-1 0 15,1 0-15,17 0 16,-17 0-16,17 0 16,-17 0-16,35 0 15,-36 0-15,19 0 16,-19 0-16,19 0 16,16 0-1,-16 0-15,-19 0 16,19 0-1,-1 0 1,-17 0-16</inkml:trace>
  <inkml:trace contextRef="#ctx0" brushRef="#br0" timeOffset="75528.1">28011 11095 0,'17'0'235,"107"-18"-204,140-17 0,-70 35-15,-123 0-1,35 0 1,-36 0 0,-35-18-1,54 18 1,34 0 0,18 0-1,0 0 1,-17 0-1,-36 0 1,-35 0 0,0 0 15,-35 0 0,-1 0 0,1 0-15,-1 0 0</inkml:trace>
  <inkml:trace contextRef="#ctx0" brushRef="#br0" timeOffset="104007.4299">22401 12594 0,'18'0'188,"35"0"-172,-35 0-16,17 0 62,-18 0-15,19 0-31,34 0-1,19 0 1,175 0 31,-123 0-32,-35 0 17,-71 0-17,18 0-15,-35 0 16,17 0-1,36 0 1,-18 0 0,52 35 15,19-17-15,-1-18-1,36 18 1,53 17 15,-124-17-15,18-18 15,-71 0-15,18 0-1,-18 17 1,36 1-1,-18-18 1,-18 0 0,53 0-1,0 0 1,-70 0 0,0 0-16,52 0 15,-34 0 1,-19 0-1,36 0-15,0 0 47,-35 0-31,17 0 0,-17 0-1,52 0 1,36 0-1,-18 0 1,71 0 0,-71 0-1,-35 0 1,0 0 0,-35 0-1,17 0 16,-17 0-15,17 0 0,18 0 15,35 0-15,-18 0-1,-17 0 1,0 0-1,-35 0 1,0 0 0,17 0-1,0 0 1,-17 0 0,-1 0-1,1 0 1,17 0-1,36 0 1,52 0 15,54 0-15,-71 0 0,-1 0-1,1 0 1,-35 0-1,-1-18 1,19 1 0,-37-1-1,37 18 1,-1 0 0,18 0-1,-71 0-15,18 0 16,17 0-16,-17 0 15,18 0-15,-36 0 16,71 0 0,0 0-1,-88 0 17,34 0-32,-34 0 15,17 0 1,-17 0-1,17 0 1,-17 0 0,0 0-1,-1 0-15,1 0 16,17 0 0,-17 0-1,-1 0 141,54-18-109,-18 18-15,-36 0-17</inkml:trace>
  <inkml:trace contextRef="#ctx0" brushRef="#br0" timeOffset="167103.19">19173 8237 0,'53'18'93,"141"35"-61,-88-35-17,71 34 1,-107-52-1,36 18 1,-71 0-16,36-1 16,-18-17-1,-18 18 1,-17-18 0,17 0-16,-17 0 15,35 0 1</inkml:trace>
  <inkml:trace contextRef="#ctx0" brushRef="#br0" timeOffset="172692.02">25841 1358 0,'-18'0'31,"1"0"-15,-1 18 15,18-1-15,-18 36-16,-17-35 15,18 17 1,-36 71 15,-18-35-15,71-36-1,-123 88 17,52 1-17,-70 35 32,53-71-31,-36 71-1,71-142 1,-35 89 15,35-35-31,-17-18 0,52-18 16,-35 0-16,0 36 16,-88 35 15,71-36-16,-142 106 1,53-70 0,53 0-1,-35 35 1,35-70 0,36 17-1,17-17 1,0-36-1,-53 106 1,36-35 0,-1 17-1,-35 1 1,-35 87 15,70-87-31,1 17 31,-1-18-31,-17 19 32,53-72-17,17-35 1,1 1 0,17-19-1,-18 1 79</inkml:trace>
  <inkml:trace contextRef="#ctx0" brushRef="#br0" timeOffset="173663.78">22437 4886 0,'0'18'93,"0"-1"-93,0 1 16,17 17 0,1 18-16,-18 0 15,18 0 1,-18-35 15,0 17-15,0-18-1,0 19 1,17-1 0,1-17-1,-1-1 1,-17 1-1,18-18-15,0 0 16,-1 0-16,1 0 16,0 0-1,17 0 17,106-53-1,71-106-16,17 36 1,-158 70 0</inkml:trace>
  <inkml:trace contextRef="#ctx0" brushRef="#br0" timeOffset="198230.44">25171 3298 0,'17'-17'62,"-17"-18"126,-317-54-141,193 89-16,89 0-15,0 0-16,17 0 15,-17 0-15,17 0 16,18 18 0,-70-18-1,34 18 1,-16-1-1,52 1 1,-71 0 0,18-1-1,18 1 1,17-1 0,-52 36-1,-1 0 1,0 0 15,54-53-31,-1 18 0,1-1 16,-1 1-1,0-18-15,-35 35 32,0 1-17,18-1 1,-18 0-1,-70 89 1,105-107 0,-35 36-1,0 0 1,-35 18 0,88-36-1,-88 53 16,70-52-15,-35 34 0,18 1-1,0-18 1,17-36-16,-17 36 16,17-18-16,-17 36 15,17-36 1,1 18-1,-19 18 1,19-18 0,-1-18-1,18-18 1,-18 19 0,1-19-16,17 19 31,0-1-31,-18 18 15,18-18 1,0 0 0,-17 71-1,17-53 1,-18 18 0,18-1-1,0-17 1,0 53 15,0-71-15,0 1-1,0-19 1,0 19 0,0 16-1,18 1 16,17 18-15,-18-18 0,36 17-1,-35-34 1,17-1 0,1 0-1,-1 0 16,18 1-15,-36-1 0,1-35-1,70 71 1,0-54 15,71 54 0,70-1-15,-70-17 0,-53-17-1,35-19 1,-70-17 0,-54 18 15,54-18-16,-36 17 1,18-17-16,18 0 16,-18 0-16,35 0 31,-35 0-31,88 0 16,-88 0-1,0 0 1,105 0-1,-87 0 1,17 0 0,36 0-1,-71 0 1,-18 0 0,53-17-1,-53-1 1,18 18-1,35 0 1,18-17 0,-35-19-1,52 19 1,-52-19 0,-18 19-1,-18-1 1,36-17 15,-36 17-15,-18 18-1,54-35 1,-36 0 0,18-1-1,-35 19 1,0-19 15,17 1-15,-18 0-1,1 17 1,0-17-16,-1-18 16,1 35-1,0-52 1,-1 17-1,1-35 17,0 17-32,-18-17 31,0 35-15,17-53-1,-17 36 1,0-19-1,0 37 1,0-19 0,0 18-1,0-17 17,-70-19-17,70 72-15,-53-72 16,35 37 15,0 16-31,1 1 16,-54-88 15,54 87-15,-72-70 15,-69-70 0,122 141-15,-17-36-1,36 54 1,-36-1 0,18-17-1,17 17 1,-35 0-1,18-17-15,-18 17 32,35-34-32,-52-1 15,34 17 1,1 1 0,-18 0-1,18 17 1,-53-35-1,70 36 1,-52-36 0,17 17-1,0 1 1,-53-35 15,71 52-31,-1 0 16,1 1-16,0 17 15,17 0-15,-17-36 32,0 19-32,17 17 0,-35-18 15,0 18-15,-35-35 32,70 35-1,1 0 78</inkml:trace>
  <inkml:trace contextRef="#ctx0" brushRef="#br0" timeOffset="213094.96">23654 5803 0,'0'18'63,"0"52"-63,-53 195 47,-18 35-16,54-265-16,17-17 1</inkml:trace>
  <inkml:trace contextRef="#ctx0" brushRef="#br0" timeOffset="214007.72">23971 5644 0,'71'0'62,"-36"18"-62,0 17 16,36 1 0,-36 52-1,53 0 16,1 18-15,-72-71 0,1 0-1,0-17 1,-1 0 0,1 17 15,-1 0-16,1-17 17,0-18-1</inkml:trace>
  <inkml:trace contextRef="#ctx0" brushRef="#br0" timeOffset="-205240.93">26370 4833 0,'0'-18'250,"-141"-35"-219,70 53-15,1 0 0,35 0-1,17 0 1,-17 0 15,17 0-15,-17 0-1,0 0 1,17 0 0,-70 0-1,35 18 1,0 0 0,18-18-1,-18 35 1,35-35-1,0 18 1,1-18 15,-1 17-15,0 1-16,1 0 16,-18-1-1,35 1-15,-53 17 31,35-35-31,-35 53 16,18-18 0,0 1-1,17-1 1,-53 35 0,36-17-1,35-17 1,-35-19-1,35 36 1,-18 0 0,0-18-1,-17 107 17,35-90-17,0 19 1,0-18-1,0 35 1,0 36 0,0-72-1,0 37 1,0-54 15,0 36-15,18-36-1,-18-18 1,17 19 0,19 70 15,-19-71-15,1 53-1,0-53 1,17 36-1,-35-36-15,35 53 32,-17-52-17,-18 52 1,53-18 0,-18 1-1,-17-1 1,-1-52-1,-17 0-15,18 17 16,17-17-16,-17 52 16,-18-35-1,53 1 1,-18 34 0,0-17 15,18 0-31,0-18 31,-35-17-31,88 35 31,-53-35-15,17-1 0,-17-17-16,-35 36 15,17-36-15,-17 17 31,35-17-31,-1 0 16,-16 35 0,52-35-1,-35 18 1,17 0 15,1-18-31,0 17 31,17-17-15,-18 0 0,-34 0-1,52 0 1,-35 0 0,35 0-1,-35 0 1,70 0 15,-87 0-31,16 0 16,19 0-1,17-35 1,-70 35 0,70-35-1,-70 35 1,17 0 15,18-35-31,17-1 31,-17 19-15,0-19 0,0 1-1,-18 0 1,-17 17-1,17 1 17,1-19-32,-19 1 31,1 17-31,17-52 31,-17 52-31,-18-52 31,0-1-15,53 18 0,-53 18-16,17-89 31,-17 89-15,18-71-1,-18 53 1,0-17-1,0 52 1,0-52 0,0 52-1,0-17 17,0-18-17,0 17 1,0-16-16,-35 16 31,35-17-15,-18 18-1,18 17-15,0-17 16,-18 0-16,1 17 16,17 1-1,-35-36 1,35 35-1,-18-17 1,0 35 0,-17-53 15,17 35-15,1 18-1,-1-35-15,0 17 31,1 1-15,-1-1 0,18 0-16,-17-35 15,-1 36 1,-17-18 0,-1-1-1,1 1 1,-18-36-1,35 54 1,1-1 15,-1 18-15,18-35 0,0 17-16,-53-35 31,18 36-16,-18-1 1,53 0 0,-18 1-1,1-1 1,-18-17 0,-1 35-1,1-35 1,0 17-1,17 0 1,0 18 0,-34-35-1,16 17 32,-52-17-31,-18-35-1,-53 52 17,71 0-32,18-17 0,34 35 15,-52-18 1,71 18 0,-1 0-1,0-17 48,-35-1-48,18 0 1,35 1 0,-18 17 109,-70-35-94,53 17-31,0 0 15</inkml:trace>
  <inkml:trace contextRef="#ctx0" brushRef="#br0" timeOffset="-184841.8499">26882 1323 0,'0'-18'235,"-18"18"-173,0 0-15,-87 18-16,52 0-15,-18-18 0,36 35-1,17-35 1,1 0-1,-19 17-15,1 1 16,0 0 0,-1-1-16,19-17 15,-19 18-15,1-18 16,18 18-16,-1-1 16,0-17-1,18 18-15,-35-18 16,17 0-1,1 0 1,-1 35-16,-17-35 16,0 36-1,17-36 1,-35 35 0,18-35-16,-1 17 15,-16 19 1,16-19-1,-17 19 1,36-36 0,-19 17-16,1 1 15,18 17 1,-54-35 0,71 18-16,-53-1 15,53 1 1,-71 0-1,54-1 1,-18 1-16,17-18 16,0 0-1,1 18 1,-36 17 0,35-17-16,-35-1 15,-35 36 1,17-18-1,-34 18 1,52-17-16,-18-1 16,18-18-1,0 19 1,-35-19 0,53 19-16,-18-19 0,-53 19 15,53-19 1,18 19-16,-36-19 15,-35 18 1,89-35 0,17 18-16,-35 0 15,-1-1 1,-17 19 0,18-19-16,-35 36 15,34-35 1,-52 52-1,53-52 1,-89 88 0,36-18-16,35-35 15,-88 123 1,88-105 0,-35 70-1,53-53-15,-53 18 16,17 35-1,36-53 1,-36 36 0,18-54-16,0 36 15,18-53 1,35-18 0,-35 18-16,17-17 15,-17 52 1,17-53-1,1 18 1,-1-18-16,-17 53 16,17-52-1,-35 70 1,35-18 0,-17-18-1,17-17-15,1-17 16,17 16-16,-35-16 15,35-19-15,0 19 16,-18-1-16,18 0 16,0-17-1,0 17-15,-18 0 16,18-17-16,0 53 16,-17-36-16,17 0 15,0 0-15,-18 18 16,18 0-16,0 18 15,-18-1-15,18-17 16,0 18 0,0-36-16,0 36 15,0-18-15,0 17 16,0-17-16,0-18 16,0 18-16,0-17 15,0-19-15,0 18 16,0 1-16,0 17 15,18-18-15,-18 0 16,18 18-16,-18-35 16,17-1-16,-17 19 15,18-1 1,0-17-16,-18-1 16,0 19-16,17-19 15,18 36-15,-35-35 16,18-1-16,0 1 15,-1 17-15,1 1 16,0-19-16,-1 18 16,1-17-1,35 35 1,17-35-16,1 52 16,-18-35-16,17-17 15,19 53 1,-1-54-1,-18 19 17,-34-36-32,34 17 15,-52 1-15,0-18 16,-1 0 0,18 17-1,36 1 1,17 0-1,-53-1 1,54 1 15,16 17-15,1 1 0,18-1-1,-18 0 1,-18-17-1,0 17 1,-35-17 0,18-1-1,87 19 1,-17-19-16,-88 1 16,106 0-1,17 34 1,-34-52-1,-54 0 1,-35 0 0,0 0-1,-18 0 1,-18 0 0,36 0-1,36 0-15,-36 0 16,52 0-1,-69 0 1,69 0 0,-69 0-16,-1 0 15,36 0 1,-19 0 0,1 0-1,0 0 1,-35 0-16,35 0 15,0 0 1,-18 0 0,0 0-1,1 0-15,34 0 16,-35 0 0,54 0-1,-72 0-15,36 0 16,-18 0-1,54 0 1,-54 0 0,0-17-16,1 17 15,-19 0 1,36-18 0,-18 18-1,18-35-15,-35 35 16,0 0-1,17 0 17,-18-18-17,36-17-15,18 0 16,-18-1 0,-36 1-1,89-18 1,-53 0-1,-18 36-15,1-19 16,-19 19 0,36-36-1,-35 35-15,17-35 16,18 0 0,-18 0-1,-17 18 1,35-18-1,-35 0-15,17-35 16,-35 0 0,18 53-1,34-89 1,-34 1-16,0 87 16,-1-52-1,-17 53 1,18-53-16,-18 35 15,18-71 1,-1 71 0,-17-35-1,36-18-15,-36 71 16,0-35-16,0 17 16,17-18-16,1-17 15,0-18 1,-1 71-1,-17-36-15,18 1 0,-18 17 16,0-35-16,0 35 16,0-71-1,17 54 1,19-54-16,-19-17 16,1 71-1,-18-19 1,0 54-1,0-71-15,0 53 16,0-52 0,0 52-1,0 17 1,0-34-16,0 34 16,0 1-1,0-35 1,-18-1-1,18 18-15,-17 36 16,-19-54 0,19 53-1,-1-35 1,1 18 0,-19 17-16,19-17 0,-1 35 15,18-17-15,-53-19 16,0-17-1,35 36 1,-52-54-16,35 54 16,-1 17-16,1-36 15,0 19-15,17-1 16,1 0 0,-72-17-16,89 17 15,-35-17 1,-18-18-1,35 53 1,-34-53-16,34 36 16,-35-36-1,18 53 1,-1-35 0,-16-1-16,34 19 15,-88-72 1,88 54-1,-52-18 1,17 18-16,0-18 16,35 35-1,-34-35 1,-1-17 0,35 52-16,0 1 0,-17-19 15,17-17-15,1 36 16,-36-36-1,18 18 1,-1-36 0,-17 0-16,36 36 15,-36-35 1,0 17 0,0-18-1,18 1-15,17 70 16,-17-53-1,35 35 1,-18 0 0,0 1-1,1-1 17,17 1-32,-18-19 31,1 36-16</inkml:trace>
  <inkml:trace contextRef="#ctx0" brushRef="#br0" timeOffset="-170113.3799">31150 3069 0,'-17'0'203,"-19"18"-124,-34-18-64,17 17 1,18-17-1,-18 18 1,35 0-16,0-18 31,1 17-31,-1-17 16,1 0 0,-19 18-16,1 0 15,17-1 1,1 1-1,-19-18 1,1 35-16,17-35 31,18 18-31,-35-18 16,18 35 0,-1-17-16,-17-18 15,17 17 1,0 1-1,-17 0-15,0 35 16,0-53 0,-18 70-1,17-52-15,1 17 16,17-35 0,1 18-1,-1-18 1,-17 35-1,17-17 1,-35 17-16,53-17 16,-88 17-1,88-18-15,-53 36 16,36-35 0,-36 35-1,35-35 1,-35 17-16,35-18 15,-17 19 1,18-1 0,-19 0-1,1 1-15,17-19 16,1 19 0,-1-1-1,-17 0-15,17-17 16,-17 17-1,35-17 1,-18 17 0,1 0-16,-19 0 15,36-17 1,0 17-16,-35-17 16,35 0-1,0 17-15,-18-17 16,1 17-16,-1 0 15,0 18 1,1-18 0,17 18-16,0-35 15,0 17 1,-35-17 0,35 35-16,0-36 15,0 19 1,-18 17-1,18-1 1,-18-16-16,18-1 16,0 0-1,0 1 1,-17-36 0,17 17-16,0 18 15,0 1 1,0-19-1,0 36 1,0-35-16,-18 35 16,18-35-1,0-1 1,0 1 0,0-1-16,0 1 0,0 0 15,0-1-15,0 1 16,0 17-1,0-17 1,0 17-16,0-17 16,0-1-1,0 1 1,0 0 0,0 17-16,0-17 15,18-1 1,-18 1-1,0 0 1,17-1 31,-17 1-47,18-18 16,17 35-1,-17-17 1,17 17-1,0-35-15,54 53 16,-54-35 0,35-1-1,1 36 1,17 0-16,0-18 16,-17-17-1,17 17 1,-35-17-1,106 17-15,-36-35 16,107 18 0,-107-18-1,1 17-15,-54 1 16,54-18-16,-36 0 0,-35 0 16,52 0-1,-69 0 1,17 0-1,-36 0-15,19 0 16,-19 0 0,36 0-1,-18-18 1,18 1-16,-35 17 0,0 0 16,-1 0-1,1 0-15,0 0 16,17 0-1,-18 0-15,36-18 16,-35 18-16,17 0 16,18-35-16,-35 35 15,17 0 1,-17 0 0,17 0-16,0 0 15,-17 0 1,17-18-16,-17 18 15,17 0 1,0-17 0,-17 17-16,17-18 15,-17 18-15,17-18 16,18 1-16,0 17 16,0-36-1,-35 36-15,17-17 16,-17 17-16,17-18 15,18-17-15,-18 17 16,-35 1 0,35-19-1,-17 19 1,35-19-16,-53 19 47,17 17-32,19-53 1,-19 0 0,1 0-16,17 18 15,-35 17-15,0-35 0,0 18 16,36-53 0,-36 52-1,35-52 1,-35 35-16,18 18 0,-18-36 15,0 54-15,0-36 16,0 35 0,0-88-1,0 1-15,0 69 16,0-52 0,0 35-1,0-17 1,-18-1-16,18-35 15,-18 18 1,1 18 0,-36-1-1,53 53-15,-36-17 16,19 17 0,-36-52-1,35 35 1,-17-54-16,0 72 15,-18-54 1,-18 1 0,71 34-1,-53-34-15,0-1 16,0 18 0,18 18-1,-35-18 1,17 0-16,0 0 15,0 36 1,18-1 0,-1-17-1,19 35 1,-19-36 0,1 36-1,17 0-15,1 0 16,-1-17-16,-17-1 15,17 18 1,-17-17 0,0-1-1,-18 0-15,0-17 16,35 35 0,-17 0-1,0-18 1,-36-17-16,36 17 15,17 18 1,1 0 0,-1 0 62,-70-17-47,-18-18 0,53 35-15</inkml:trace>
  <inkml:trace contextRef="#ctx0" brushRef="#br0" timeOffset="-159476">32420 4762 0,'0'-17'125,"-53"17"-125,-88 0 16,53 0-1,-53 0 1,35 0-1,53 0 1,0 0-16,36 0 16,-36 17-1,53 1 1,-36-18 0,-69 53-1,-1 0 1,53-35-1,-35 35 17,52-18-17,-52 35 1,0 1 0,-18-1-1,71-34 1,0-1-16,17-17 15,0-18 1,-17 53 0,35-36-1,-35 19 1,-18-1 0,-18 18-1,36-18 1,17 0-1,-52 1 17,52 16-17,-88 107 1,89-106 0,-54 18-1,54-36 1,-1 0-16,-17 36 31,17-18-15,-17-18-1,35 18 1,-36 0 0,36-18-1,0 0-15,0 1 0,0-1 16,0-17-16,-17 34 15,-1 90 17,18-72-17,0 1 1,0-36 0,0 36-1,-18 17 1,18-18-1,0-17 1,0 0-16,0-35 16,0 35-16,0-36 15,0 19-15,0-19 16,0 1 0,0-1-1,18 36 16,0-35-31,-1 0 16,1 17 0,35 18 15,-35-35-31,87 34 31,-16 19-15,69-18-1,-69-53 1,122 35-16,-158-35 16,106 0-1,-89 0 1,230 0 0,-229 0-1,70-17 1,71-54 15,-195 53-31,1 18 0,0 0 31,-18-17-31,35-19 16,53-16 15,0-1-15,0-53-1,-17 18 1,17-71 0,18 35-1,-88 107-15,-1-54 32,36 1-32,-18 17 15,89-124 1,-53 36-1,-36 35 1,35-88 15,1 88-15,-1-88 0,-52 177-16,0-36 15,-18 35-15,0-17 16,17-18-16,1 35 15,0-34-15,-18 34 16,17-70-16,1 52 16,-18 19-16,18-36 15,-18 18-15,0-1 16,0 1 0,0 17-1,35-52-15,-35 35 16,0-18-1,0 35-15,0-17 16,0-1-16,0 1 16,0 18-1,0-19-15,0 1 16,0 17 0,-18-17-1,1 17 1,-1 1-16,0-1 15,1 18 1,-1-35-16,-17 35 31,35-18-31,-18 18 16,0-17 0,1 17-16,-18 0 0,-18-18 15,17 18 16,19 0-31,-19 0 16,-158-18 15,71 18 1,105 0-1,1 0 0,-1 0-31,0 0 16,-52 18-1,35 0 1,-1-1 0,19 1-1,-1-18 1,0 17-1,1-17 1,-19 18 0,-69 17-1,52-35-15</inkml:trace>
  <inkml:trace contextRef="#ctx0" brushRef="#br0" timeOffset="-99032.87">3422 14640 0,'53'0'203,"-18"0"-187,36 0-16,70 0 16,-53 18-1,18-18-15,53 35 16,-124-35-1,335 53 48,-317-53-63,35 35 31,18-17 0,-88-18-31,211 53 47,-176-53-47,71 18 16,-72-18 0,-16 35-16,-1-35 15,18 0-15,-35 0 16,35 0-16,-1 0 15,19 0-15,0 0 16,-1 0-16,-17 0 16,0 0-16,-18 0 15,-17 0 1,-1 0 0,1 0-16</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1-19T05:47:19.709"/>
    </inkml:context>
    <inkml:brush xml:id="br0">
      <inkml:brushProperty name="width" value="0.05292" units="cm"/>
      <inkml:brushProperty name="height" value="0.05292" units="cm"/>
      <inkml:brushProperty name="color" value="#FF0000"/>
    </inkml:brush>
  </inkml:definitions>
  <inkml:trace contextRef="#ctx0" brushRef="#br0">11818 9860 0,'0'18'406,"18"-18"-390,-1 0 15,1 0-15,0 0-16,-1 0 16,1 0-16,0 0 15,-1 0 1,36 17 15,0-17 0,0 0-15,-35 0 0,17 0-1,-18 0 1,19 0-1,-1 0 1,0 0 0,1 0-1,34 0 1,-35 0 0,1 0-1,17 0 1,35 0-1,-35 0 1,0 0 0,52 0-1,72 0 17,-54 0-17,1 0-15,-18 0 31,-18 0-15,-35 0 0,0 0-1,-18 0 1,18 0 0,-36 0-1,1 0 1,0 0-1,-1 0 1</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11T19:42:53.487"/>
    </inkml:context>
    <inkml:brush xml:id="br0">
      <inkml:brushProperty name="width" value="0.05292" units="cm"/>
      <inkml:brushProperty name="height" value="0.05292" units="cm"/>
      <inkml:brushProperty name="color" value="#FF0000"/>
    </inkml:brush>
  </inkml:definitions>
  <inkml:trace contextRef="#ctx0" brushRef="#br0">6844 7444 0,'0'-18'297,"18"18"-297,34 0 16,19 0-1,105 0 17,-87 0-1,-54 0-31,0 0 16,53 0-1,-52 0 1,17 0-16,282 0 47,-282 0-32,-36 0-15,89 0 47,-53 0-31,-35 0-16,35 18 15,17-18 1,1 0-16,281 53 31,-316-53-15,105 0 31</inkml:trace>
  <inkml:trace contextRef="#ctx0" brushRef="#br0" timeOffset="4903.81">7214 8696 0,'18'-18'188,"17"18"-172,-17 0-16,35 0 15,0 0 1,17 0-16,-17 0 0,-18 0 15,142 0 17,-18 0-1,-124 0-15,18 0-16,211 0 46,-246 0-30,17 0-16,159 0 47,-141 0-47,-35 0 16,17 0-16,-17 0 15,52 0 1,-17 0-16,0 0 0,-18 0 15,36 0 1,-18 0-16,0 0 0,0 0 16,-18 0-16,71 0 47,-88 0-47,-1 0 0</inkml:trace>
  <inkml:trace contextRef="#ctx0" brushRef="#br0" timeOffset="133046.69">26688 4710 0,'-18'0'0,"0"0"47,1 0-31,-1 0-1,0 0 1,1 0-16,-1 0 16,-17 17-1,-36 18 17,71-17-32,-35 0 15,35-1-15,-35 19 16,-1 17 31,19-36-47,-1 1 15,1 17 1,-1-17-16,0-1 16,1 19-1,-1-1 1,0-17-16,-35 105 47,36-88-47,17-17 15,-18 0-15,18 17 16,-35 36 0,35-54-16,-18 89 31,18-71-31,-17 18 15,-1 88 32,18-105-47,0-1 0,0 0 16,18 106 31,17-106-47,-35 1 0,35-1 15,-35 0-15,18-17 16,-1 35 0,-17-35-16,89 176 47,-89-177-32,17 18-15,1 1 16,0-1-1,-1 0-15,-17-17 16,53 123 15,0-53 1,-35-52-17,-18-19-15,53 71 47,0 1-31,-18-54-1,-18-18-15,1 1 0,0 35 16,-1-35 0,19-1-16,-1 1 0,-17 17 15,34-17-15,19 35 16,-18-36-16,35 19 15,124 52 17,-159-53-17,-18-35-15,-17 18 16,105-1 15,-105-17-15,35 18 15,-36-18-15,1 0-1,17 0-15,-17 18 16,-1-18 0,1 0 15,35 0 0,-18 0-31,-17 0 0,229 0 47,-106-18-16,-123 18-15,17-18-16,-17 18 15,17-17 1,-17 17 0,-1-18-1,71-17 1,-70 17 0,17 18-1,-17 0-15,17-35 16,-17 35-16,35-18 31,-36 1-31,1 17 0,0-18 31,-1 18-31,1-18 0,17 18 16,-17-17 0,35-1-16,-36 0 15,19 1-15,52-54 31,-35 36-15,-18 17-16,18-52 31,-35 52-15,-1 1-16,1-54 16,35-88 15,-36 106-31,-17 18 15,0 0-15,0 0 16,0 17-16,0-35 16,0-71-1,0 107 1,-17-142 15,-1 106-15,-105-211 15,87 211-15,19 53-16,-71-124 47,70 89-47,0 17 0,1-17 15,-1 35 1,18-18-16,-53-17 15,-17-53 17,34 53-32,1 17 15,0-35 1,-1 35-16,19 1 16,-89-54 15,71 36-16,-106-71 17,88 88-17,17-17-15,-140-35 47,105 17-47,54 53 0,-142-88 47,106 88-47,35 0 0,-34-18 16,-72-17 15,106 17-31,1 18 16,-54-18-1,54 1 1,-1 17-16,-17 0 15,-1-36 1,19 36 0,-1-17-1,-35-1 48,36 18-48,-36 0-15,17-35 16,19 35 0,-36 0-16,0-18 0,18 18 15,-1 0-15,-87-53 32,105 53-32,1 0 31,-1 0 63,0-17-94,1 17 15,-1 0 1,0 0-16,1 0 15</inkml:trace>
  <inkml:trace contextRef="#ctx0" brushRef="#br0" timeOffset="169814.8897">28028 1658 0,'-17'0'188,"-1"0"-173,0 0 1,1 0 0,-19 0 15,1 0-15,0 0-1,17 0 1,1 0-16,-1 0 15,-17 0 1,-1 0-16,-105 0 63,106 0-48,17 0-15,1 0 16,-19 18-1,1 17-15,17-35 16,-17 0-16,0 0 16,-71 35-1,0 1 32,71-36-47,-106 52 47,123-52-31,1 0-1,-19 18-15,-87 17 47,105-35-47,-52 18 16,-19 0-16,-16 17 15,52-35 1,17 18-16,-17-1 16,-176 54 15,176-71-15,0 17-16,36 1 0,-107 35 31,107-35-16,-1-1-15,-53 18 47,54-35-47,-18 18 0,-1 17 16,1-35 0,17 18-16,-35 35 15,36-53-15,-142 88 47,124-53-47,17-35 16,-17 18-16,0 17 15,-36 18 1,36-17-16,-54 34 16,-16 18 30,16 36-46,72-71 16,-71 35 31,88-70-47,0-1 47,0 1-32,0 17 1,0-17-16,-18-18 16,18 17-1,-35 19-15,-1-1 16,-52 88 15,71-105-15,-1 0-16,-88 140 31,89-140-15,-36 53-1,53-54-15,-18 1 16,-88 123 31,106-106-47,-18 1 0,-17-1 15,35-18-15,-17 36 16,-1-17-16,0 17 16,1-18-16,-1 0 15,0 18 1,1 35-16,17-70 0,-36 158 47,1-17-16,35-106-31,-17 17 16,-1 36-1,18-53 1,0-17-16,-35 158 47,35-142-47,0 107 15,0-88 1,0-36 0,0 36-16,0-18 15,35 70 1,-17-88-16,-18 1 16,17-19-16,18 71 15,-17-52 1,0 17-16,52 88 31,-34-106-31,16 36 31,-34-19-31,0-52 0,-1 71 32,1-53-32,0-1 15,-1 36 1,19-35-16,-36 35 15,0-18-15,105 141 32,-69-105-17,-36-18-15,106 123 47,-71-123-47,0 18 0,-17-36 16,70 71 15,-18 0-15,72 35 15,-54-88 0,-53-18-31,0-17 16,36 17-1,-18-17-15,-18-1 16,18 1-16,53 17 16,0 0-16,-18-17 15,0 17-15,36 1 16,-19-19 0,-16 1-16,34 17 15,-17-17-15,35-18 16,-35 17-16,-18 1 15,-17-18-15,105 0 32,-141 0-32,1 0 15,-19 0 1,18 0-16,-17 0 16,17 0-1,-17 0-15,17 0 16,-17 0-16,17 0 15,0 0-15,1-18 16,-1 18-16,36-35 16,-36 35-16,0 0 15,18-17-15,0-1 16,0 0-16,-18 18 16,0 0-16,-17 0 15,106-17 16,-89 17-31,-18-36 0,1 36 16,35 0 15,-18 0-31,-17-17 16,88-19 0,-71 36-16,0-17 15,36-1 1,-18 0-16,17 1 15,-34-1-15,17 1 16,-36 17-16,18 0 16,1-18-16,-1 0 15,36 1 17,-36-1-32,-18 0 0,19 18 15,52-53 16,-70 36-31,17-1 16,18-17 0,-36 17-16,36-17 15,-35 17 1,17-17-16,18 0 0,0-1 16,18-34-1,-18-1-15,-18 18 16,88-158 15,-87 158-15,-1-35-16,0-18 15,0 35 1,-17 18-16,0-17 16,-1 17-16,-17 0 15,36-53-15,-1 36 16,-17-213 15,-1 213-31,-17-36 16,35 18-1,-35 35-15,18-18 0,-18-17 16,0 18-16,0-54 31,0 54-31,0 17 16,0-88-1,0 52-15,0-17 16,0-35 0,0 18-16,-18 70 15,-17-53-15,-18-158 47,36 193-47,-19-17 16,19-36-1,-1 71-15,-17 1 16,17-1-16,-17-124 31,0 142-31,35-18 16,-71-141 15,53 159-31,1-18 16,-71-124 31,70 125-47,-88-107 47,88 123-47,1 19 0,-1-1 15,1 1 1,17-1 15,-18-17-15,-17 17-16,17-17 15,-158-142 17,158 177-17,-17-17-15,-36-72 31,53 54-15,-17 0-16,-53-53 47,70 70-47,-17 0 0,17 18 47,1-17-47,-1-1 15,1 18 1,-1-17-16,0-1 16,-17 0-1,-18 1-15,-17-36 32,-1 35-32,53 0 0,-17 1 15,17 17 16,18-18-15,-35 18 0,17-17 15</inkml:trace>
  <inkml:trace contextRef="#ctx0" brushRef="#br0" timeOffset="186471.3597">31044 1711 0,'-35'0'187,"0"0"-187,-18 0 16,0 0-16,-106 0 31,124 35-31,17-35 16,1 0 0,-19 18 15,19-18-16,-18 35 1,-1-17 0,36-1-16,-53 1 15,18 17 1,17-17 0,-34 35 30,52-35-46,-53 34 32,53-16-17,-53 34 1,-18 54 46,36-54-46,17-34 0,18-19-1,-35 54 17,35-54-32,-18 107 46,18-106-30,0-1-16,0 1 16,0 52 31,0-52-47,0 0 0,0-1 31,0 1-31,0 35 31,0-35-15,0 17-1,0-18-15,0 19 32,0-1-17,0-17-15,0 52 47,0-52-47,0 17 16,36 36-1,-36-54-15,17 36 16,1-53 0,-18 35-16,17 1 0,1-1 15,17 53 16,-17-70-15,0 17 31,-1-35-47,1 53 16,-18-35-1,18 17-15,-1-35 16,-17 18-16,18-1 15,0 1-15,-1 0 16,54 87 15,-18-52 1,-53-35-32,17 0 15,36 34 16,-35-52-15,-1 18 0,1 0-16,0-1 15,-1 1 1,19-18-16,-19 18 16,1-1-16,17 1 15,18 35 16,-35-53-31,-1 18 0,1-18 47,0 0-31,-1 17 0,1-17-1,70 53 16,-53-35-15,18-1-16,0 19 16,-35-36-1,17 17-15,-17 1 16,17-18-16,18 18 16,-53-1-1,35-17-15,-35 18 16,18-18-16,0 0 31,-1 0-15,1 0-16,35 35 15,-36-35 1,19 18 0,-19-18 15,1 17-31,0-17 15,-1 0 1,1 18-16,88 17 31,-89-35-15,1 18-16,53 0 47,-36-1-47,-18-17 15,19 0-15,-19 0 16,1 0-16,35 35 16,-35-35-1,17 0 1,-17 18 0,17-18-16,-18 18 15,54-1 1,-53-17-1,-1 18-15,1-18 16,0 0-16,34 0 156,37-18-140,-1 1-16,0-1 16,0-17-16,-53 17 15,18 18-15,18-17 16,-18-36-16,70 0 31,-70 17-15,-17-16-1,34 16-15,-17-17 16,-18 18-16,-17 17 16,70-105-1,-53 88 1,-35 17-16,18-35 15,35-106 17,-53 89-32,0-1 15,0 1-15,0-124 32,0 105-32,0 1 15,0 18-15,0-18 16,0 35-16,0-36 15,0 19-15,0 17 16,-18-35-16,18 35 16,-35-35-16,-35-106 31,34 158-15,19-17-16,-107-105 46,124 122-46,-53 1 0,36-18 32,-19 18-32,1 17 0,0-52 15,-106-71 17,123 105-17,-35 1-15,-35-53 16,70 88-1,-52-71 1,52 71 0,0-17-16,-70-19 47,88 19-47,-17-1 0,-19 18 46,19-18-46,-19 18 0,1 0 16,0-17 0,0-1-1,17 18-15,-17 0 16,17 0-16,0 0 16,1 0-1,-19 0 1,19 0-16,-1 0 15,-17 0 1,0 0 0,17 0-16,-17 0 31,-1 0-31,1 0 16,0 0-16,17 35 15,-35-35-15,18 0 16,17 0-16,-52 36 15,17-19-15,-18-17 16,1 53-16,-71 18 31,123-53-31,-17-18 16,-36 35 15,54-35-31,-1 17 31,0-17 1,18 18-17,-35 0 17,0-1-17,17 1 16</inkml:trace>
  <inkml:trace contextRef="#ctx0" brushRef="#br0" timeOffset="208334.75">32667 3052 0,'-17'0'78,"-1"0"-46,0 0-32,1 0 31,-1 0-15,0 0-1,1 0 1,-1 0-16,0 0 15,1 0 1,-1 0 15,1 0-31,-1 17 16,0-17 0,-17 18-1,0-18 1,-1 0-1,-158 70 17,71-70-32,52 36 15,-264 52 17,300-71-17,0-17 16,-1 18 1,1 0-17,35-1-15,-35 1 16,-18 17 0,53-17-1,-35 0-15,17-1 16,-17 18-16,-18 1 15,35-1-15,-35-17 16,0 35-16,18-18 16,17-17-16,-34 34 15,34-34 1,-35 35-16,53-35 0,-35 17 16,17-17-1,0-1-15,1 18 16,-1-17-16,-17 35 0,-53 35 31,70-52-15,-17-19-16,17 18 15,-17 1-15,35-19 16,-35 36-16,17-35 16,-17 17-1,35 0 1,-18 1-16,0-36 15,18 17-15,-17 1 16,17 17 0,-18-17-1,0 0-15,18-1 16,0 18 0,-17-17-16,-1 0 15,18 17-15,-17-17 16,-1 17-16,0 71 31,18-71-15,-17 18-16,-1 18 31,0-36-15,18-18-16,-17 1 15,17 0-15,0 17 16,-18-17-16,0 17 15,18 53 17,0-70-32,0-1 15,-17 19-15,17 52 32,0-70-32,0-1 15,0 107 16,0-89-15,0 106 31,0-123-47,0-1 0,0 1 16,0 17-1,0-17-15,0-1 16,35 36 15,-35-17-31,18-1 16,17-17-1,-35 17-15,18-35 16,-18 17 0,0 1-16,35 0 15,-17-1-15,17 19 16,18-36-1,-36 17-15,124 36 32,-105-53-17,-19 18-15,19-18 32,-19 0-17,19 0 1,-1 18-1,-17-18-15,17 17 16,0-17-16,0 18 16,18-18-16,0 17 15,-35-17 1,35 0-16,-18 18 0,-17-18 16,-1 0-1,1 0-15,0 0 0,-1 0 16,1 0-1,17 0-15,0 0 16,-17 0 0,70 0-1,-70 0 1,-1 0-16,72 0 47,-72 0-47,1 0 15,17 0 1,-17 0 0,17 0-1,0 0 1,-17 0-16,17 0 16,-17 0-16,17 0 15,-17 0-15,0 0 16,17 0-16,-18 0 15,19 0-15,-19 0 16,19 0 0,-19 0 15,19 0-15,-19 0 15,19 0-16,-19 0 1,18 0-16,54 0 31,-54 0-31,-17-18 16,34 18-16,-34 0 16,17 0-16,-17 0 46,0-17-14,-1 17-17,19 0 1,-19 0-16,1 0 31,17 0-31,-17 0 16,35 0 15,-18 0-31,-17 0 16,-1 0 62,1 0-63,17 0-15,0 0 16,1 0-16,-1 0 16,18 0-1,-35 0-15,17 0 16,0 0-16,-17 0 16,17 0 15,0 0-31,-17 0 31,17-18 32,18 18-32,-35 0-16,17 0-15,-17 0 16,-1 0 0,1 0 124,17-35-108,18 0-32,0 17 15,-35 0-15,-1 1 16,-17-1-16,36-17 15,-1 17-15,-17 0 16,-1 18-16,-17-17 16,18-1-16,-1 1 31,1-19-15,-18 1 15,0 17-31,0-17 31,0 17-31,0 1 16,0-18-1,18-1 1,-18 19-16,0-1 16,0-17-16,0 17 15,17 0-15,-17 1 16,0-18-16,0 17 15,18 0-15,-18-17 16,0-18-16,18 0 16,-1 18-16,1 17 15,-18-17-15,18 0 16,-18 17-16,17 0 16,-17 1-16,18-36 15,-18 18 1,17 17-1,-17 0-15,18-17 0,-18 17 16,0-17 0,35-18-16,-35 18 15,0 17 1,18-17-16,-18 17 16,0-35-16,0 36 15,0-19-15,0-16 16,0 34-1,0-17-15,0-1 16,0-17-16,0 1 16,0 16-16,0 19 15,0-36-15,0 35 16,0-17-16,0 17 16,0-17-16,-18 0 15,18 17-15,-17-35 16,-1 18-1,0 0 1,-17-1-16,0-17 16,17 36-16,-52-89 31,17 35-31,35 36 16,-17 17-1,35-17-15,-35 17 0,17-17 16,0 18-1,-52-72 1,52 72 0,18-19-16,-35 1 15,17 17 1,-17-17-16,17 18 16,1-1-1,-1 0-15,-17-17 16,-1 17-1,19 1-15,-18-1 16,17 0 0,18 1-16,-35-1 15,17 1 1,0 17 0,1 0-16,-19 0 15,19 0 1,-1 0-1,1 0 1,-1 0 0,0 0 15,1 0-15,-1 0-16,-17 0 15,17 0 1,0 0-1,-17 0-15,17 0 16,1 0 0,-1 0-1,1 0 1,-19 0-16,1 0 16,17 0-1,-17 0 1,17 0-1,1-18-15,-1 18 16,1 0 15</inkml:trace>
  <inkml:trace contextRef="#ctx0" brushRef="#br0" timeOffset="-202016.8499">33320 4533 0,'-35'0'187,"-1"35"-187,1-35 16,0 18-16,-53 53 31,52-71-31,19 17 16,-1 1 0,0-18 15,18 18-31,-35 17 15,0-18 1,-18 54 0,35-71-16,1 18 15,-19 17-15,-17 18 16,36-53 0,17 18-16,-18-1 15,-17 18 16,17-17-31,-17 0 0,-18 17 16,35-17 0,1-1-1,-1 1-15,0 0 16,-17-1 0,18-17-1,-1 35 1,0-35-1,1 18-15,-1-18 16,0 35-16,-17-17 16,35 0-16,-18 17 15,-52 18 1,52-35 0,-35 17-1,53-18-15,-17-17 16,-19 36-16,19-19 15,-18 1-15,-1 17 16,19-17-16,-19 17 16,19-17-1,-1-1-15,0 1 16,1-18 0,-1 18-16,0-1 15,-17 1-15,-18 53 31,18-54-15,0 18-16,17-17 16,-52 53-1,34-18 1,19-36-16,-36 18 16,53-17-16,-18 17 15,-17 1-15,17-19 16,0 19-16,-17 17 15,18-18-15,-1-18 16,0 1-16,1 17 16,-1-35-16,18 18 15,-35 53-15,-36 52 32,54-123-32,-1 53 15,-35 35 16,18-70-31,35 17 16,-53 71 15,35-53-15,18-36 0,-17 19-1,17-19-15,-36 19 16,36-1-16,0 0 15,0-17 1,0 35-16,0 0 31,0-18-31,0-17 16,0-1-16,0 36 16,0-18-16,0 1 15,0-1-15,0-17 16,0 17-16,0-17 15,0 34-15,0 19 32,0-53-17,18 17-15,0-17 16,-1 17 0,1-18-16,-18 1 15,35 17 1,-17-17-1,-1 0 1,19-18-16,-36 17 16,17 1-1,1 0-15,17-1 16,0 19 0,1-19-1,-19 1-15,1-18 16,17 17-16,-17-17 15,35 18-15,-18 0 16,0-18-16,54 0 31,-72 0-15,1 0 0,0 0-16,-1 0 15,1 0 1,-1 0-16,19 0 15,34 0-15,1 0 16,-36 0-16,18 0 16,0-18-16,-18 18 15,36-35 17,-54 35-32,1-18 15,0 18-15,123-17 31,-71-19-15,-34 36 0,-19 0-16,19-17 15,-19 17-15,89-36 47,-88 19-47,35 17 16,-53-18 15,35 18-31,0-18 0,-35 1 16,35-1-1,1 18-15,17-35 0,-18 17 16,0 18 15,-17-17-15,-1-1-16,1 0 15,17 1-15,-17-1 16,0 18-16,-1-35 16,19-1 15,-19 19-31,18-36 0,1-35 16,-19 88-1,-17-36-15,18 19 16,-18-36-16,35 18 15,-35 17-15,18-17 16,-18 17-16,35-123 31,-17 123-31,-18-35 16,0 36-16,18-19 16,-18-16-16,0 16 15,0 19-15,0-19 16,0 19-16,35-19 15,-35 1-15,0 18 16,17-36-16,-17 17 16,0 1-16,0 17 15,0-17 1,0-18-16,18 18 0,35-141 47,-35 140-47,-18 1 0,17 17 15,1-88 17,0 89-32,-18-36 15,0 35-15,0-17 16,0-18-16,35 35 16,-35 1-16,0-1 15,0 1-15,17-19 16,-17 1-16,0-18 15,18 35-15,-18-17 16,0 18-16,0-19 16,18-34-1,-18 52-15,17-35 16,-17 36-16,0-19 31,0 1-31,18 17 0,-18 1 16,0-19-1,0 19-15,0-1 0,0 0 16,0 1 0,0-18-16,0 17 15,0 0 1,0 1-16,35-19 0,-35 19 16,0-19-1,0 19 1,0-1-16,0 1 15,0-19 1,0 19 0,0-1-16,0 0 15,0 1-15,0-19 16,0 1 0,0 17-1,0 1 1,0-18-1,-17 17 1,17 0 0,-18 1-16,0 17 15,18-18 17,-17 18-17,-1-35-15,0 35 16,18-18-1,-17 18 17,-18 0-17,17 0 17,0 0-17,1 0-15,-1 0 31,0 0-15,1 0 0,-1 0 15,0 0-31,1 0 78,-1 0-62,1 0-1,-1 0 17,-17 0 14,17 0 1,-35 0 235</inkml:trace>
  <inkml:trace contextRef="#ctx0" brushRef="#br0" timeOffset="-169202.02">10601 12241 0,'-18'0'47,"54"18"187,-19-18-218,36 0 0,18 18-1,-54-18-15,1 0 16,0 0 31,35 0 31,-1 0-78,37 0 16,16 0-1,19 0-15,-1 0 0,1 0 16,317 17 31,-388-17-47,-36 0 0,1 18 15,0-18 1,176 0 31,-141 18-47,370 17 47,-352-35-32,-1 0-15,301 35 47,-301-35-31,-17 0-16,-18 0 15,18 0 1,-18 0-16,18 0 16,-17 0-16,158 0 31,158 0 16,-105 0-16,-211 0-31</inkml:trace>
  <inkml:trace contextRef="#ctx0" brushRef="#br0" timeOffset="-155954.24">5874 15981 0,'0'-18'188,"17"18"-173,19 0-15,17 0 16,-1 0-1,19 0-15,-18 0 0,35 0 32,-17 0-32,35 0 0,-54 0 15,301-35 17,-247 0-1,-71 35-31,1-18 15,52 18 17,-35 0-32,0 0 0,194 0 47,-212 0-32,18 0-15,0 0 16,35 0-1,-53 0-15,195 0 47,-107 0-15,-70 0-32,0 0 15,141 0 16,-124 0 1,-70 18 46,18-18-63,17 0-15,36 17 16,-18 19 0,17-19-16,-34-17 15,17 0-15,-1 18 16,-16 17-16,-1-35 31</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11T19:47:57.086"/>
    </inkml:context>
    <inkml:brush xml:id="br0">
      <inkml:brushProperty name="width" value="0.05292" units="cm"/>
      <inkml:brushProperty name="height" value="0.05292" units="cm"/>
      <inkml:brushProperty name="color" value="#FF0000"/>
    </inkml:brush>
  </inkml:definitions>
  <inkml:trace contextRef="#ctx0" brushRef="#br0">18803 4833 0,'-18'0'187,"-105"141"-171,52-88 15,36 18-15,35-54-1,-18 71 1,18-35 0,0 106-1,18-106-15,0 18 16,88 105-1,-89-123 1,1 0 0,17-18-1,-35 18-15,18 0 16,-18-18 0,0-17-16,0 105 31,0-70-31,-159 106 62,106-124-62,-53-17 32,53-18-32,0 0 15,18-18 1,18-17-1,52 35 95,53 229-79,-35 18-15,-18-141-1,-35 35-15,35-35 16,1 194 0,-36-265-1,0 18 1,0-18-16,0 1 15,0 17 1,0-18 0,17-18-16,19 213 47,-19-107-32,-17-105 1,0 0 15,18-18 16,0 0-31,-1 0-1</inkml:trace>
  <inkml:trace contextRef="#ctx0" brushRef="#br0" timeOffset="11015.43">14482 9472 0,'17'18'125,"1"-18"-94,-1 0-15,1 0 0,17 0-16,36 0 15,-1-36-15,89-16 16,-106 34 0,0-17-16,53-1 31,-53 19-31,0-19 31</inkml:trace>
  <inkml:trace contextRef="#ctx0" brushRef="#br0" timeOffset="42480.01">26988 4657 0,'-18'0'16,"0"0"-1,1 35-15,-1-17 47,-17-1-16,-1-17 16,36 18-31,-17-18-16,-1 17 15,-17 19 1,35-19 0,-18-17-1,1 18 1,-1 0 0,-17-1 15,17 1-31,0 0 47,1 17-32,-36 0 17,35-17-17,1-18 1,-1 35-16,0-35 15,1 18 1,17-1 0,-18-17-16,0 18 15,18 0 1,-35 17-16,17-35 16,1 18-1,-1-1 1,18 1-16,-18-18 15,1 35 1,17-17-16,-18-18 16,1 17-1,-1-17-15,0 36 16,1-19 0,-1-17-16,18 36 15,-35-19-15,35 1 16,-18 0-16,18-1 15,-18-17-15,1 18 16,-1-1 0,18 1-16,-35 0 15,35-1-15,-18-17 16,1 36-16,-1-19 16,18 1-16,-18 17 15,1-17 16,17-1-31,-18-17 0,0 36 16,18-1 0,0-17-1,-17 17-15,-1-17 16,18-1-16,0 1 16,-17-18-16,17 17 15,0 19-15,0-19 16,0 1-16,0 17 15,0 18-15,0-18 16,0 18-16,0 0 16,0 0-16,0-35 15,0 35-15,0 0 16,0-36-16,0 36 16,0-17-16,0-1 15,0-18-15,0 36 16,35-17-16,-35-1 15,17 0 1,1 1-16,17-1 16,-35-18-16,53 36 15,-35 0-15,17-17 16,0 16-16,1-34 16,-1 35-1,0-18-15,1 1 16,16-1-16,-16 0 15,34 36-15,-52-71 16,53 53-16,-54-36 16,36 36-16,0-18 15,0 18-15,17-17 16,-34-1-16,-19-17 16,72 34-16,-54-52 15,18 36-15,-18-19 16,36 19-16,-54-19 15,1-17-15,17 18 16,0 0-16,18-1 16,-35-17-1,17 0-15,-17 35 16,17-35-16,0 0 16,1 18-16,-19-18 15,19 0-15,-19 18 16,19-18-16,-1 0 15,18 0-15,17 17 16,-52-17-16,35 18 16,0-18-1,-18 0-15,18 0 16,-18 0-16,-17 0 16,17 0-16,0 18 15,18-18-15,0 0 16,-17 0-16,-1 0 15,18 0-15,-36 0 16,19 0-16,-19 0 16,36 0-16,-35 0 15,17 0 1,-17 0-16,17-18 16,-17 18-1,-1 0-15,36-35 16,-35 35-16,0-18 15,-1 0-15,54 1 16,-54-18 0,1 35-16,0-18 15,-1 0-15,19-17 16,-1 0 0,-18 17-16,1 0 15,17-17-15,-17 0 31,0 0-15,-18-1-16,0 19 16,17-19-16,1 1 15,-18 0-15,18 17 16,-1-35-16,1 18 16,-18-18-16,0 18 15,18 17-15,-18-17 16,0 0-16,17-18 15,-17 17 1,0 19-16,18-36 16,-18 35-16,0-17 15,0 17-15,0-17 16,0-35-16,0 17 16,0 17-16,0 19 15,0-36-15,0 17 16,0 19-16,0-36 15,0 18-15,0-1 16,0 19-16,0-19 16,-18 1-16,18 18 15,0-1-15,-17-17 16,17 17-16,0 0 16,0-17-1,-18 0-15,18 17 16,-35-17-16,35 17 15,-18-17-15,18 0 16,-35 17 0,35 0-16,-18-17 15,0 17-15,-17 1 16,17-1-16,18 1 16,-17-1-16,-18-35 15,17 53-15,-17-35 16,35 17-16,-36 18 15,19-35-15,-1 35 16,0-35-16,-34-1 16,16 19-16,36-1 15,-35 0-15,-18-17 16,35 17-16,-34-17 16,34 18-16,-17-1 15,-1 0-15,19 1 16,-1-1-16,-35 0 15,53 1-15,-17-1 16,-1 18-16,0 0 16,1-18-16,-1 18 15,0-17 1,-17-1-16,35 0 16,-18 1-16,-17-1 15,17 18-15,1 0 16,-18-35-16,-1 17 15,1 1 1,0 17-16,17-18 16,-17 0-16,17 1 15,-52-19-15,52 19 16,-17 17-16,-18 0 16,35 0-16,-17-18 15,0 18-15,-1-35 16,19 35-16,-19-18 15,1 1-15,0 17 16,17-18-16,1 18 16,-1 0-16,-17-18 15,17 18 1,0 0 0,1 0-1,-19-17-15,19 17 31,-1-18-31,1 18 47,-1 0-31,0 0 46,1-18-46,-1 18-16,0 0 16,-17 0-16,17-17 15,1 17-15,-1 0 16,1 0 15,-1 0 32,0 0-32,1-18-15</inkml:trace>
  <inkml:trace contextRef="#ctx0" brushRef="#br0" timeOffset="56920.2199">26229 3210 0,'-53'0'172,"0"0"-172,-35 0 15,35 0-15,0 0 16,0 0-16,36 0 15,-1 0-15,-17 0 16,-1 0-16,19 0 16,-1 0-1,1 0 1,-19 0-16,-17 18 16,53 0-16,-35-1 15,17-17-15,18 18 16,-35-18-16,0 17 15,0 1-15,-1 17 16,1-17-16,17 17 16,-35-35-16,18 18 15,18 17-15,-19 0 16,-17 1-16,36-19 16,-19 19-16,1-36 15,0 35-15,0 0 16,17-17-16,-53 52 15,36-52-15,-18 53 16,18-36-16,0 0 16,-1 0-16,19-17 15,-19 17-15,19-17 16,-1 0-16,-17 35 16,0-36-16,17 1 15,-35 0-15,53-1 16,-18 18-1,1-17-15,-18 17 16,35-17-16,0 0 16,-36 17-16,36-17 15,-17 17-15,-1-35 16,18 53-16,-35-18 16,35 18-16,-18-18 15,-17 18-15,35-18 16,0 1-16,-18-1 15,0 35-15,18-34 16,-17 17-16,-1 35 16,18 0 15,-17 18-31,17-53 16,0-18-1,0 18-15,0 0 16,0 0-16,0-18 0,0 0 15,0-17-15,17 53 16,-17-54-16,0 19 16,0-19-16,18 18 15,-18 1-15,17-1 16,1-17-16,0 17 16,-1 0-16,-17-17 15,36 17 1,-19 0-16,-17-17 15,36 53-15,-19-36 16,1-18-16,-18 1 47,0 17-31,53-17-16,-53 35 15,70-18-15,-70 1 16,53-1-16,-17 18 15,-19-53-15,1 35 16,-1-17-16,36 35 16,-53-36-16,18 18 15,0-17-15,-1-18 16,1 35-16,-18-17 16,53 17-16,-53 1 15,17-19-15,1 19 16,0-19-16,17 18 15,-17-17-15,52 35 16,-52-53-16,17 35 16,0 1-1,18-1-15,-17 0 16,17-17-16,-1 35 16,1-18-16,18 0 15,-1 0-15,1 18 16,0-35-16,-18-18 15,17 53-15,1-18 16,-1 0-16,1-17 16,17 35-16,-18-35 15,-34-1-15,-19-17 16,54 0-16,-18 36 16,0-36-16,0 17 15,0-17 1,0 18-16,-1 17 15,1-17-15,18-18 16,-1 17-16,1-17 16,17 36-16,0-36 15,36 17-15,-54 1 16,36-18-16,-18 18 16,1 17-16,-19-35 15,1 18-15,-18-18 16,0 0-1,-18 0-15,18 17 16,-18-17-16,-17 0 16,17 0-16,0 35 15,1-35 1,-19 0-16,18 0 16,1 0-16,17 0 15,-36 18-15,19-18 16,17 0-16,-36 0 15,18 18-15,1-18 16,17 17-16,-36-17 31,19 0-15,-19 0-16,18 0 16,-17 0-16,35 0 15,-35 0-15,35 0 16,-18 0-16,0 0 15,0 0-15,1 0 16,-1 0-16,-17 0 16,17 0-1,-18 0-15,1-17 16,35-19 0,-35 19-16,-1-1 15,19 1 1,-19-19-16,19 19 15,-36-1-15,35-35 16,-35 35-16,35-17 16,-35 0-16,0-18 15,18 18-15,-1 17 16,1-53-16,-18 54 16,18-36-16,-1-18 15,-17 54-15,0-19 16,0 1-16,0 0 15,0-18-15,0 35 16,0-35-16,0 1 16,0-1-16,0 17 15,0-17-15,0 1 16,0-1-16,0 17 16,0-34-16,0-1 15,0 18-15,-17 0 16,-19 0-16,36 18 15,-17-18-15,-1 36 16,18-19-16,0 19 16,-35-19-1,35 19-15,-35-1 16,17-17-16,0 35 16,18-35-16,-35 35 15,17-36-15,1 36 16,-1-35-16,-17 0 15,-1 35-15,19-18 16,-36-35-16,0 53 16,18-53-16,-1 53 15,19-17-15,-18-1 16,-18-17-16,17 17 16,19 18-16,-1-18 15,-17-17-15,-18 35 16,18-17-16,-1 17 15,1-53-15,0 53 16,-36-18-16,54-17 16,-19 35-16,-17-18 15,36 0-15,-36-17 16,18 18-16,17-1 16,-17 0-16,17 1 15,-17-1-15,17 0 16,-17-17-1,17 35-15,-35-35 16,36 17-16,-19-17 16,36 17-16,-17 1 15,-19-36-15,1 17 16,0 1 0,0-18-16,17 36 15,-17-19-15,-1-34 16,19 70-16,17-18 15,-53-35-15,35 18 16,-17 17 0,17-17-16,1 0 15,-19-1-15,1 1 16,0-18-16,0 36 16,17-1-16,0-35 15,1 35-15,-19-17 16,19-18-16,-1 36 15,-17-1-15,0-35 16,17 0-16,-17 35 16,35-17-16,-53-18 15,35 18-15,-17 0 16,17-1-16,0 1 16,-17-35-16,18 52 15,-1-17 1,0 17-16,1 0 15,17 1-15,-18-19 16,0 1 0,18 18-16,-17 17 15,17-18-15,-18-17 16,0 35-16,1-36 16,-1 19-1,-17-19-15,17 19 16,18-1-1,0 0-15,-17-17 16,-1 35-16,0-17 16,18-1-16,-35 18 15,35-18 1,-18 1-16,-17-1 31,35 0-15,-35-17-1,17 35-15,1-18 16,-19 18 15,19 0-15,-19 0 0,19 0 46</inkml:trace>
  <inkml:trace contextRef="#ctx0" brushRef="#br0" timeOffset="84680.31">32544 3228 0,'-71'-18'188,"-2416"2735"640,3052-2241-562,-513-476-251,1 0-15,18 0 16,0 0-16,281 0 31,-246 0-15,159 0 15,-230 0-31,18 0 16,-35 0-16,17 0 15,0 0 1,0 0-16,-17 0 16,35 0-16,-35 0 15,17 0-15,0 0 16,18 0 15,-35 0-15,-1 0-1,19 0 1,-1 0 0,0 0-1,0 0-15,1 0 16,-1 0-16,18 0 15,-35 0-15,34 0 16,160-35 15,-36-1 16,-140 36-47,-1 0 16,-17-17-1,-1 17-15,1 0 16,0 0-16,-1 0 16,71-18 15,1 0-15,-54 18-1,0-17-15,-17 17 16,35-18-16,-36 18 15,36-17-15,-17-19 16,-19 36 0,1-17-16,17-1 0,0 0 15,-17 18 1,17-17 0,-17-1-1,0 0-15,-18 1 16,35-1-16,-17-17 15,-1 35 1,1-35-16,17-1 16,-35 19-16,18-1 15,17-53-15,-17 71 16,-1-35-16,-17 18 16,0-36-16,36 17 15,-36 19-15,17-36 16,-17 35-16,0 1 15,0-19-15,0 19 16,0-19-16,0-17 16,0 36-16,0-1 15,0-17-15,0-18 16,0 18-16,0-1 16,0 19-16,0-19 15,-17 1-15,-1-18 16,18 36-1,-18-36-15,1 35 16,17-17 0,-18-18-16,0 18 15,18 17-15,-17-17 16,-1-54-16,0 37 16,1-19-16,17 18 15,-18 0-15,1 18 16,-1-36-16,0 1 15,18 17-15,-17-18 16,17 1-16,-18 17 16,0-53-16,18 53 15,0 18-15,-17-36 16,17 1-16,-36 17 16,36-18-16,-17-35 15,17 36-15,0 35 16,-18-1-16,18 1 15,-35 0-15,35-1 16,0 1-16,-18 18 16,1-1-16,-1-53 15,0 54 1,18-1 0,-17 0-16,-1 18 93,0 0-61,1 0-32,-1 0 15,18 18 1,-18-18-16,-17 0 15,0 0 1,0 0-16,-36 0 16,18 0-16,18 0 15,-18 0-15,35 0 16,-17 18-16,17-18 16,1 0-1,-1 0-15,18 17 78,-18 1-15,-17-18-63</inkml:trace>
  <inkml:trace contextRef="#ctx0" brushRef="#br0" timeOffset="94278.85">33214 4568 0,'-18'-17'47,"1"17"-31,-1 0-16,-17 35 31,0 0-16,17-35 1,0 18-16,1-18 16,-19 35-16,19-17 15,-1 0 1,-17-1-16,0 1 16,-1-1-1,-17 19 1,36-36-16,-1 17 15,-35 19-15,35-36 16,-34 35-16,34-17 16,0-1-16,1-17 15,-1 18-15,0 0 16,-17 17-16,17-35 16,-34 35-16,52-17 15,-36-1-15,-17 19 16,36-19-1,-1 1-15,0 0 16,1-1-16,-1-17 16,1 35-16,-19 1 15,-17 17 1,36-36-16,17 1 16,-71 70-16,18-35 15,36-35 1,-19 17-16,19-17 15,-19-1-15,19 54 16,-19-54-16,19 19 16,-18-1-16,17 0 15,-17-17-15,35 0 16,-36 17-16,1 0 16,35-17-16,-35 17 15,0 0 1,17-17-16,0 17 15,1-17-15,-19 35 16,19-36 0,17 1-16,-18 0 15,0-1 1,1 1-16,17 0 16,-18 17-1,0-17-15,1 17 16,-1 0-1,18-17-15,-53 35 16,53-36-16,-17 1 16,17 17-1,0 0 1,-36-17-16,36 0 16,-17 17-16,17-17 15,0-1-15,-18 1 16,18 17-16,-18-17 15,1 0-15,17-1 16,0 18-16,0 1 16,-18-19-1,1 19-15,17-19 16,-18-17-16,0 36 16,18-1-1,0 0-15,0-17 16,-17 17-16,-1-17 15,18 17 1,0-17 0,0 17-16,0-18 15,0 36 1,0-17 0,0-19-16,0 36 15,0-35-15,0 17 16,0-17-16,0 17 15,0-17-15,0-1 16,0 19-16,0-19 16,18 1-1,-18 0-15,35 17 16,-17-18-16,17 19 16,-18-19-1,1-17-15,17 36 16,-17-36-16,0 0 15,17 17 1,0 19-16,18-36 16,-35 0-1,-1 0-15,19 0 16,-19 17-16,19-17 16,-19 0-16,1 18 15,17-18-15,-17 0 16,17 0-16,-17 0 15,17 17-15,0-17 16,1 0-16,-1 0 16,0 0-1,0 0-15,-17 0 16,0 0-16,-1 0 16,1 0-16,0 0 15,17 0-15,-17-17 16,34-1-16,1 1 15,-35-1-15,17-17 16,36-1-16,-36 19 16,0-1-16,1-17 15,52 0-15,-53 17 16,0 0-16,1-17 16,17 17-16,-36 1 15,18-19 1,1 19-16,-1-1 15,-35 0-15,35 1 16,-17-1-16,17-17 16,1 0-16,-19 17 15,18-17-15,-17 17 16,0 0-16,-1-17 16,19 0-16,-19 17 15,19-35-15,-1 36 16,0-19-16,-17 19 15,35-18-15,-36 17 16,1-35-16,17 18 16,-17-1-16,0 1 15,17 0-15,-18 0 16,-17-18-16,36 0 16,-19 35-16,-17-17 15,0 17-15,18-35 16,0 36-16,-1-1 15,1-35-15,-18 18 16,18 0-16,-18 17 16,0-35-1,0 18-15,17-1 16,-17-17-16,0 36 16,18-18-16,-18-1 15,0 1-15,17 0 16,-17-18-16,0 18 15,0 17-15,0-17 16,0-1-16,0 1 16,18 17-16,0-17 15,-18 18-15,0-1 16,0-17-16,0 17 16,0 0-16,0 1 15,0-1-15,0-17 16,0 17-16,0-17 15,0 17-15,0 1 16,0-36-16,0 17 16,17 1-16,-17 0 15,0 17-15,0-17 16,0 17-16,0-35 16,0 36-1,0-19-15,0 19 16,0-1-16,0 1 15,0-1 1,0-17-16,0 17 16,0 0-1,0-17-15,-17 35 16,-1-18 0,18 1-16,-18-1 15,1 0 1,-18-17-1,17 35 1,18-17 0,-18 17-16,-17-36 15,17 36 1,1-17-16,-1-1 16,0 18-16,1-18 15,-1 1-15,1-1 16,-19 0-16,19 18 15,17-17-15</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11T19:50:28.485"/>
    </inkml:context>
    <inkml:brush xml:id="br0">
      <inkml:brushProperty name="width" value="0.05292" units="cm"/>
      <inkml:brushProperty name="height" value="0.05292" units="cm"/>
      <inkml:brushProperty name="color" value="#FF0000"/>
    </inkml:brush>
  </inkml:definitions>
  <inkml:trace contextRef="#ctx0" brushRef="#br0">7126 10954 0,'53'17'266,"70"-17"-266,19 0 15,-19 18-15,-17-18 16,53 18-16,-18-1 15,-18 1-15,-17 0 16,0-1-16,53 1 47,-142-18 15,36 0-62,53 0 16,35 0-16,36 0 16,70 0-16,617 0 47,-688 0-47,36 35 0,246 18 31,-334-18-31,-1-17 15,424 17 32,-423-35-47,17 36 0,53-36 16,1217 0 31,-1182 0-47,18 0 15,0 0-15,-70 0 16,352 17 15,-441-17-31,-35 0 16,0 18 0,-18-18-16,-17 0 15</inkml:trace>
  <inkml:trace contextRef="#ctx0" brushRef="#br0" timeOffset="3663.98">17374 10425 0,'53'0'125,"159"0"-78,-106 0-47,35 0 31,-88 0-31,17 0 32,36 0-17,-53 0 17,-18 0-1,18 0-16,-35 0 17</inkml:trace>
  <inkml:trace contextRef="#ctx0" brushRef="#br0" timeOffset="4781.55">18203 10213 0,'18'18'47,"0"-1"-31,-1 1-1,36 35 1,-35-36-16,17 1 31,18 17 0,-35-17 1,17 0-17,-17-1 17,-1 1-17,1-18 16,-18 18 32,-35 34-32,-1-16-15,-17 52 15,53-70 0,0-1-15,-17-17 15</inkml:trace>
  <inkml:trace contextRef="#ctx0" brushRef="#br0" timeOffset="10223.72">16563 12347 0,'35'0'94,"0"0"-78,18 0-16,18 0 15,0 0-15,-19 0 16,1 0-16,18 0 16,-53 0-16,17 0 15,53 0 1,177-35 62,-107 17-62,-87 18 15,-53 0 0</inkml:trace>
  <inkml:trace contextRef="#ctx0" brushRef="#br0" timeOffset="11032.19">17586 12100 0,'229'71'63,"-105"-1"-32,-71-34 0,-18-19-15,-35 1 31,0 0-32,0 17 1,0-18-16,-141 160 31,123-142-31,-52 36 32,34-36-17,36-17 141</inkml:trace>
  <inkml:trace contextRef="#ctx0" brushRef="#br0" timeOffset="19328.32">23795 5891 0,'17'0'110,"301"0"-95,141 0 16,-107 0 1,-246 0-1,-71 0-15,18 0 15,-35 0 0,17 0-15</inkml:trace>
  <inkml:trace contextRef="#ctx0" brushRef="#br0" timeOffset="20159.89">25082 5644 0,'212'106'78,"-124"-70"-47,-70-19 1,0-17-17,-1 0-15,1 18 32,0-1-32,-18 1 46,0 17-30,0-17 0,0 70 15,-18-17 0,0-54-31,1 19 16,17-19-1</inkml:trace>
  <inkml:trace contextRef="#ctx0" brushRef="#br0" timeOffset="21087.3298">22948 7479 0,'88'0'94,"106"0"-78,230 0 15,-54 0-15,-123 0 15,-159 0 0,-35 18 0,0-1-15,18-17 15,-36 18 0</inkml:trace>
  <inkml:trace contextRef="#ctx0" brushRef="#br0" timeOffset="21800.14">24747 7108 0,'0'0'15,"406"212"48,-388-212-47,-1 18-1,1-1 16,-18 1 1,18 0-17,-18 35 1,-53 52 15,-36-34 0,72-71 1</inkml:trace>
  <inkml:trace contextRef="#ctx0" brushRef="#br0" timeOffset="22727.8298">23495 8625 0,'0'18'47,"88"35"-15,177 0-1,52 0-16,-246-36 1,141 1 0,-160 0-1,-16-18 1,17 17 15</inkml:trace>
  <inkml:trace contextRef="#ctx0" brushRef="#br0" timeOffset="23407.8298">24659 8484 0,'388'194'79,"-335"-176"-48,-53 0 0,18-1 0,-18 36-15,0 0 15,-71 71 0,36-89-15,0-35 15,35 17 47</inkml:trace>
  <inkml:trace contextRef="#ctx0" brushRef="#br0" timeOffset="24327.16">23125 10442 0,'53'18'78,"17"0"-62,371 34 15,-53 1 0,-159-17-15,-193-36 15</inkml:trace>
  <inkml:trace contextRef="#ctx0" brushRef="#br0" timeOffset="25135.97">24342 10301 0,'17'0'63,"19"18"-48,87 52 17,-105-52-1,-1-18-15,1 0 30,-18 18-30,0 52 15,-141 71-15,-71 0 15,159-105 0</inkml:trace>
  <inkml:trace contextRef="#ctx0" brushRef="#br0" timeOffset="26007.98">24359 12347 0,'71'0'79,"405"35"-64,829-35 16,-740 0 1,-459 0-17</inkml:trace>
  <inkml:trace contextRef="#ctx0" brushRef="#br0" timeOffset="26727.89">26317 12153 0,'-17'0'31,"87"0"0,54 106 1,17-18-1,-53 0-16,-70-88 17,-1 18-1,1 17 0,-18 1-15,0 17 15,-18 70 0,-52-52-15,52-36 15</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11T19:51:53.382"/>
    </inkml:context>
    <inkml:brush xml:id="br0">
      <inkml:brushProperty name="width" value="0.05292" units="cm"/>
      <inkml:brushProperty name="height" value="0.05292" units="cm"/>
      <inkml:brushProperty name="color" value="#FF0000"/>
    </inkml:brush>
  </inkml:definitions>
  <inkml:trace contextRef="#ctx0" brushRef="#br0">27764 7814 0,'35'0'125,"18"0"-110,35 0-15,35 0 16,-17 0-16,0 0 16,35 0-16,-53 0 15,54 0-15,-37 0 16,-16 0-16,-1 0 16,0 0-16,-35 0 15,17 0-15,-17 0 16,0 0-16,0 0 15,0 0 1,18 0-16,17-18 16,0 18-16,0 0 15,18 0-15,-18 0 16,-17 0-16,70 0 16,-18 0-16,-34 0 15,34 0-15,-52 0 16,-1 0-16,-35 0 15,1 0-15,-1 0 16,-17 0-16,-1 0 16</inkml:trace>
  <inkml:trace contextRef="#ctx0" brushRef="#br0" timeOffset="15712.22">18697 9366 0,'18'0'140,"105"0"-124,124 0-16,-35 0 16,17 0-16,18 0 15,-18 0-15,36 0 16,-71 0-16,-17 0 15,-72 0-15,19 0 47,-107 0 47,19 0-78,17 0-16,35 0 15,88 0 1,-17 0-16,35 0 16,-53 0-16,0 0 15,-17 0-15,-18 0 16,-36 0-16,18 0 47</inkml:trace>
  <inkml:trace contextRef="#ctx0" brushRef="#br0" timeOffset="99647.7899">11836 10760 0,'17'0'47,"19"0"78,34 0-125,-17 0 16,-35 0-16,52 0 31,142-18-15,-159 18-1,-18 0-15,-17 0 16,35 0-16,-18 0 15,-17 0-15,35 0 16,-36 0-16,18 0 16,-17 0-16,106-18 47,-89 18-32,18 0-15,-18 0 0,300-17 63,-229-1-63,-35 18 0,52 0 15,89 0 32,-195 0-47</inkml:trace>
  <inkml:trace contextRef="#ctx0" brushRef="#br0" timeOffset="-203048.62">19050 13847 0,'53'35'172,"35"-18"-172,0-17 16,36 18-1,17 17-15,0-35 16,0 18-16,0-18 16,0 0-16,-17 18 15,123-18 17,-194 0-32,-18 0 0,0 0 15,18 0-15,0 0 16,18 17-16,-18-17 15,-1 18-15,248 0 47,-212-1-31,36 1-16,-53-18 0,-36 0 31</inkml:trace>
  <inkml:trace contextRef="#ctx0" brushRef="#br0" timeOffset="-167753.31">10760 14676 0,'35'0'62,"18"0"-46,-18 0-16,0 0 16,-17 0-16,88 0 47,-53 17-47,-18-17 0,18 18 15,0-18 1,-35 17-16,17-17 15,18 18-15,35-18 16,-17 18-16,-1-18 16,1 0-16,35 0 15,176 70 17,-247-70-32,18 0 15,0 18-15,-36-18 16,19 0-16,-19 0 15</inkml:trace>
  <inkml:trace contextRef="#ctx0" brushRef="#br0" timeOffset="-165976.8">9754 15910 0,'106'18'187,"53"0"-171,70 17-16,1-18 16,16 1-16,1 0 15,-53 17-15,18 0 16,670 1 31,-864-36-47</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13T00:05:33.092"/>
    </inkml:context>
    <inkml:brush xml:id="br0">
      <inkml:brushProperty name="width" value="0.05292" units="cm"/>
      <inkml:brushProperty name="height" value="0.05292" units="cm"/>
      <inkml:brushProperty name="color" value="#FF0000"/>
    </inkml:brush>
  </inkml:definitions>
  <inkml:trace contextRef="#ctx0" brushRef="#br0">8449 5186 0,'0'-35'110,"35"-18"-95,1 53-15,-1-36 16,18 1-16,35 0 16,-17 0-16,-1-1 15,-52 19 1,17 17-16,18-18 15,-18-17-15,0 35 63,36-18-47,-53 0-16,88 1 15,-1 17-15,-16-18 16,34 18-16,0-18 15,195 1 1,-230 17 0,-53 0-16,1 0 15,34 0 1,1 0 156,-18 0-157,-18 17 1,0-17-16,18 18 16,0-18-16,35 35 15,36 1 1,-107-36 0,19 0-1,-19 0-15,1 17 16,0-17-16,-1 0 15,19 0 1,-19 0 0,1 0-16,17 18 15,-17-18 1,17 18-16,0-1 16,1-17-1,16 53 1,-34-53-1,0 18-15,-1-1 32,1 1-32,0 0 15,-1-18 1,-17 17-16,0 1 16,18-18-16,-18 18 15,35 17 1,-35-17-16,0-1 15,0 1 1,18-1 0,0 1-1,-18 17 17</inkml:trace>
  <inkml:trace contextRef="#ctx0" brushRef="#br0" timeOffset="192078.91">18644 9666 0,'18'0'62,"17"0"-46,0 0-1,36 0-15,0 0 16,-1 0 0,54-35-1,-19-18-15,-52 53 0,-17 0 16,-19 0-1,1 0-15,0 18 94,-1 17-94,-17-18 16,18 36-16,-18-17 15,0-1 1,0 18-16,0 0 16,0-36-16,0 36 15,0-17-15,0-19 16,0 1-16,18 0 31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10T22:23:25.968"/>
    </inkml:context>
    <inkml:brush xml:id="br0">
      <inkml:brushProperty name="width" value="0.05292" units="cm"/>
      <inkml:brushProperty name="height" value="0.05292" units="cm"/>
      <inkml:brushProperty name="color" value="#FF0000"/>
    </inkml:brush>
  </inkml:definitions>
  <inkml:trace contextRef="#ctx0" brushRef="#br0">25576 6579 0,'-17'0'63,"-19"0"-32,19-17 0,-18 17 1,-1-36-32,1 36 15,17-17-15,1-1 16,-1 18-16,0 0 15,1 0-15,17-18 16,-18 18 0,1 0-16,-19 0 15,19 0 1,-36 0 0,-53 0 15,88 0-31,-35 0 15,36 0 1,-19 0-16,19 0 31,-1 18-31,0-18 0,-17 18 16,18-1 0,-1 1-16,18 0 15,-35-1-15,17 1 16,0 0-16,-17-1 15,35 1-15,-18-18 16,1 18-16,-1-1 16,1 1-16,-1-18 15,0 35-15,1-17 16,-1-1 0,0 1-16,18 0 15,-35-1-15,0 36 16,17-53-16,18 18 15,-17-1-15,-1 1 16,-17 35 0,35-35-1,-18-18-15,0 35 16,1-35-16,-1 35 16,0-17-16,18-1 15,0 1-15,-17 17 16,-1 1-1,18-19-15,-18 19 32,18-19-32,0 1 15,-17-1-15,17 1 16,0 35-16,0-35 16,0-1-16,0 19 15,0-1-15,0-17 16,0 17-16,17 0 15,1 0-15,-18-17 16,18 17-16,-1-17 16,19 52-16,-19-52 15,1 0-15,0-1 16,-18 1-16,17 17 16,1 1-16,17-19 15,-17 36-15,-1-53 16,19 18-16,-19 17 15,54 0-15,-53 1 16,52-1-16,-52-17 16,17-1-16,0 18 15,18-17-15,-18 0 16,36 17-16,-36-17 16,1-1-16,-1 1 15,18-18 1,-18 18-16,0-18 15,1 17-15,-19-17 16,19 0-16,16 0 16,-16 0-16,17 0 15,0 0-15,-18 0 16,0 0-16,71 0 16,-35-17-1,-19-1-15,-16 18 16,34-18-16,-17-35 15,0 36-15,-18 17 16,1-18-16,-1 0 16,-17 1-16,17-1 15,-18 1-15,1-1 16,17 0-16,-17 1 16,0-1-16,-1-17 15,19-1-15,-19 1 16,-17 18-1,18-1-15,-18 0 16,0-17-16,17 0 16,-17-1-1,0 1-15,0 17 16,0-17-16,0 0 16,0 0-16,0-1 15,-17 1 1,-1-18-16,18 36 15,-53-54-15,53 18 16,-17 35-16,-19-35 16,36 18-16,-17 0 15,-1-18-15,0 18 16,1 17-16,-1 0 16,-35-34-16,36 16 15,-1 1-15,0 35 16,-17-71-16,17 71 15,-17-17-15,-18-18 16,18 17-16,-18-17 16,-35-18-16,35 35 15,-35-35-15,17 36 16,-17-36-16,17 35 16,36 18-16,18-18 15,-1 18-15,-17 0 16,-1-17-16,19 17 31,-1 0-15,0 0-1</inkml:trace>
  <inkml:trace contextRef="#ctx0" brushRef="#br0" timeOffset="7704.82">24324 8590 0,'-35'35'375,"17"-17"-359,0 0-16,-17-1 16,35 1-16,-35 0 15,17-1-15,1 1 16,17 0 0,-18-18-16,0 0 15,1 35 1,-1-35-16,18 17 15,-18-17-15,1 18 16,-1-18-16,-17 53 16,17-53-1,18 18 1,0-1-16,-35 19 16,17-1-16,-17-18 15,17 19-15,1-19 16,-19 36-16,19-17 15,17-19 1,-18-17-16,18 18 16,-35 17-1,17-17 1,18 17 0,-17-17-16,-1-1 15,0 1-15,18 0 16,-35 17-16,35-17 15,-18-18 1,1 52 0,-1-16-16,1-19 15,17 1 1,-18 0-16,0-1 16,1 19-1,-1-19 1,18 18-1</inkml:trace>
  <inkml:trace contextRef="#ctx0" brushRef="#br0" timeOffset="18656.68">23477 9119 0,'18'0'62,"-18"53"-46,0-17-16,0 16 15,-18 19-15,1 52 32,-36-34-32,18-1 0,-1-18 15,-52 266 16,70-284-31,18 1 16,-35 36 0,35-72-16,0 1 140,53-18-140,18-18 16,17-17-16,-18 17 16,36-17-16,-35 35 15,17-18-15,-35 1 16,-18-1-16,-17 18 15,17-18-15</inkml:trace>
  <inkml:trace contextRef="#ctx0" brushRef="#br0" timeOffset="32417.33">19050 6826 0,'18'0'63,"-1"0"-48,1 0-15,17 0 16,18 0-16,18-17 16,-18-1-16,52-17 15,-34-18-15,88 0 16,-53 0-16,-54 35 15,1-17-15,-17 17 16,-19 18 0,1 18 77,-18 17-77,0 18-16,-35 35 16,-18-35-16,-35 53 15,17 0-15,-17-18 16,70-35-16,-52 0 16,17 18-16,17-54 15,1 1-15,18-1 63,17-52-32,0 18-15,35-1-16,0-17 15,-17 17-15,35 18 16,-36 0-1,19 0 1,-1 0 0,0 18-16,-17 17 15,35 0-15,-18-17 16,-17-1 0,-1-17-16,1 0 15,-1 0-15,1 0 16,17 0-16,-17 0 15,53 0-15,-71-17 16,35-18-16,18 17 16,-18 0-16,-17-17 15,-1 35 1,-17-18-16,-17 18 109,-1 0-93,-17 18 0,17 17-16,0-35 15,1 36-15,17-19 31,0 1-15,0-1-16,17-17 16,1 0-1,17 0-15,-17 0 16,0 0-16,17 0 16,0 0-16,1-17 15,-19 17 1</inkml:trace>
  <inkml:trace contextRef="#ctx0" brushRef="#br0" timeOffset="33264.35">20338 6985 0,'17'0'94,"1"0"-78,0 53-16,17 0 15,-35-18-15,17 0 16,1-17-16,0 17 16,35 18-16,-36-35 15,1-1 48,17-34-63,-17-36 15,35 18-15,-53-18 16,53-53-16,-18 71 16,-17-18-16,-1 17 15,1 19-15,-18-1 16</inkml:trace>
  <inkml:trace contextRef="#ctx0" brushRef="#br0" timeOffset="34033.1599">20955 7038 0,'18'0'31,"17"0"32,-17-18-63,34 18 15,1-35-15,-17 17 16,17-17 0,-18 17-16,-35 1 15,17-1-15,1 1 16,-18-19-1,0 19 1,0-1 15,0 0-15,-35 18-16,-18 0 16,18 0-16,17 0 15,-17 36-15,-18-19 16,35 1-16,-17 17 15,17-17-15,18-1 16,-17 1-16,17 17 16,0 1-16,0-1 15,0-17 1,17-18 0,1 0-1,17 17-15,18 18 16,-35-35-16,-1 0 15,19 0-15,-1 0 16,0 0 0,-17 0-16,17-17 15,-17 17 1,17-18-16,-17 1 16,-1 17-16,-17-18 15,18 0 1</inkml:trace>
  <inkml:trace contextRef="#ctx0" brushRef="#br0" timeOffset="34576.71">21590 6209 0,'0'53'63,"0"0"-63,0 17 15,0-34-15,0-1 16,0 53-16,-18-35 16,-17 35-16,35-17 15,-18-18-15,18 17 16,0-35-16,0 18 15,0-17-15,0-1 16,0-17 0,0-1-1,0 1 1</inkml:trace>
  <inkml:trace contextRef="#ctx0" brushRef="#br0" timeOffset="35656.81">22454 6844 0,'-17'0'47,"-36"0"-47,17 18 15,-16-1-15,34 18 16,-17-17-16,-1 17 16,19-17-16,-19 35 15,36-35 1,0-1-16,0 1 31,0-1 0,18-17-15,0 0 0,35 0-16,-36 0 15,1 0-15,35 0 16,-36 0-16,19 0 16,-19 0-1,19 0 1,-19 0-1,19 0 1,-19-17 0,1 17-1,-18-18-15,17 1 16,1-19 0,0 19-1,-18-1 1,0-17 15,-18 35-31,0 0 16,18-18-16,-35 0 15,18 1 1,-1-1-16,0 18 16,1 0-1,-19 0-15,19 0 31,-1 0-31,0 0 16,1 0-16,-1 0 16,1 0-1,-19 0 1,19 0-16</inkml:trace>
  <inkml:trace contextRef="#ctx0" brushRef="#br0" timeOffset="41000.91">19756 9772 0,'0'0'15,"0"35"95,0 0-95,0 1-15,0 17 16,0 17-16,0-52 15,0 35-15,0 0 16,0-36-16,0 36 16,0-35-1</inkml:trace>
  <inkml:trace contextRef="#ctx0" brushRef="#br0" timeOffset="49704.83">18045 13088 0,'0'-18'0,"0"-17"46,17 0-46,19 35 16,-19-18 0,36 1-16,-35 17 15,35 0 1,-36 0-16,19 0 16,16 0-16,-34 0 15,0 0-15,35 0 16,-36 0-16,1 0 15,17 17-15,0 19 16,-17-36-16,-18 35 16,18 0-1,-18 0-15,0 1 16,0-1-16,0 0 16,0-17-16,0 17 15,-36 0 1,19 1-16,-36-1 15,18 0-15,-1 18 16,-52 0-16,53-35 16,-36 35-16,54-53 15,-54 35-15,36-18 16,17 1 0,1 0-1,-1-18 48,0 0-48,18-36 1,0 19-16,18-18 16,35-18-16,-35 35 15,-1-17-15,54 17 16,-36 0-16,0 1 15,18 17-15,-35 0 16,-1 0-16,1 0 16,0 0-16,35 17 15,-36 19-15,19-1 16,-1 0-16,-18-17 16,-17 0-16,18 17 15,-18-18-15,18-17 16,-1 36-16,-17-19 15,0 1 1,0 0 0,18-18-1,-18 17-15,18-17 16,-1 0 0,1 0-16,-18 18 15,18-18 1,-1 0-16,1 0 15,-1 0-15,19 0 16,-19 0-16,1 0 16</inkml:trace>
  <inkml:trace contextRef="#ctx0" brushRef="#br0" timeOffset="51680.05">21537 16316 0,'0'-18'15,"0"-17"-15,18 35 16,-18-18-1,17 1 1,1 17 0,0 0-16,17-18 15,0 18 1,-17 0 0,35 0-16,-36 0 15,36 0-15,-17 18 16,-1 17-1,0-17-15,-17-1 16,-1 19-16,1-36 16,0 35-16,-18-17 15,0 17-15,0-18 16,0 19-16,0-19 16,0 1-16,-36 17 15,1-17-15,0 0 16,17 17-16,1-35 140,17 17-124,17-17 0,1 18-1,0 0-15,17-1 16,-35 1 0,0 0-16,0-1 15,0 19-15,0-19 16,0 36-16,0 0 15,-18-35-15,1-1 16,-54 36-16,18-17 16,0-1-16,35-35 15,1 0-15,-18 17 16,17-17 0,0 0-1,1 0-15,-1 0 16,18-17-1,0-18 17,0-1-17,18 36-15,-18-35 16,35 35 0,0 0-16,-17 0 15,-1 0 1,19 0-1,-19 18-15,54-1 16,-53 19-16,-1-19 16,1 18-16,0 1 15,-1-1-15,1 36 16,-1-36-16,-17-18 16,18 54-16,-18-53 31</inkml:trace>
  <inkml:trace contextRef="#ctx0" brushRef="#br0" timeOffset="-200335.55">21819 9772 0,'0'-18'219,"-17"1"-203,17-1-16,-36 18 62,36-18-46,-17 18 156,-1 0-157,-17 0-15,17 0 16,-52 0-1,52-17 1,0 17 31,1 0-31,-1 0 30,0 0-30,1 0-16,-1 0 31,1 0-31,-1 0 32,-17 17-32,17-17 31,-17 18-16,-1-18 32,36 18-31,-17-18-16,-19 17 78,19-17-62,-1 0-1,1 0 1,-1 0-16,0 0 31,1 0-15,-1 0-1,-35 0-15,35 0 16,-17 18 0,18-18-1,-19 0 17,19 18-32,-36-18 31,35 17-31,-17-17 15,17 18 17,-17-18 15,17 0-32,-17 0 1,17 0-1,-17 0 1,17 0 0,-17 0-1,18 17 1,-1-17 31,18 18-32,-35 0-15,-1 17 16,1-17-16,17 17 16,-17-17-1,17-1-15,-34-17 16,34 36-16,0-36 16,-17 35-16,0-18 15,17-17-15,18 18 16,-18 0 109,18-1-125,-17 36 15,17-35-15,0 0 16,0 17-16,0-18 16,0 19-1,-18-36-15,18 17 16,0 19-16,0-19 16,0 1-16,-17 17 15,17-17-15,0 0 16,0-1-16,0 1 15,0 17-15,0-17 16,0-1 0,0 1-16,0 0 15,0 17 1,0-17 0,0-1-1,0 18 1,0 1-1,0-1 1,0-17-16,17 17 16,-17-17-1,0-1-15,18 18 16,-1-17 0,1 0-16,-18-1 15,35 1-15,-35 0 16,36-1-16,-19 1 15,19 0-15,-36-1 16,17-17-16,18 18 16,-17-1-1,0-17-15,-1 18 16,1 0 15,17-1 0,-17-17-15,0 0-16,-1 18 16,36 17-16,-35-35 15,17 0-15,-17 0 16,17 18-16,0-18 16,1 18-1,-19-18 1,1 17-16,-1-17 15,1 0 1,0 0 0,-1 18-1,1-18-15,17 0 16,1 18-16,-19-1 16,18-17-16,-17 0 15,17 18-15,1-18 16,-1 0-1,-17 17-15,-1-17 16,18 0 0,-17 0-1,0 0-15,-1 0 0,1 0 16,35 0 0,-35 0-1,17 0-15,-17 0 16,17 0-1,-18 0 1,1 0-16,0 0 16,-1 0-16,19 0 15,-19 0 17,19 0-32,-19 0 15,18 0 1,1 0-1,-1 0-15,-17 0 16,-1 0-16,19 0 16,-1 0-16,-17 0 15,17 0 1,-18 0 15,19 0-15,-19 0-1,19 0 17,-1-17-32,0 17 15,-17-18-15,17 18 16,-17 0-16,-1-17 16,1 17-16,17-18 15,-17 0 16,-18 1 1,18 17-32,-18-18 15,35 0-15,-18 1 16,1-19-16,0-17 16,17 1-16,-17 16 15,-1 1-15,19-18 16,-36 35-16,17-17 15,1 0-15,-18 17 16,17-17-16,1 17 16,-18-17-16,0 0 15,0 0-15,18 17 16,-18-35 0,0 35-16,35-52 0,-35 52 15,0 1 1,0-1-16,0-17 15,0 17-15,0 0 16,0-17-16,0 17 16,0-17-16,0 17 31,-18-34-31,-17 34 16,35 0-16,-18 18 15,18-17-15,-35-1 16,35 0-16,-17 18 15,-36-35-15,0 0 16,35 17 0,-17 1-16,17-1 15,-17-17 1,0-1 0,17 36-16,0-17 15,-17-1-15,17 0 16,1 1-16,-1 17 15,1-18-15,-19 0 16,19 1 0,-19-1-1,1 18 1,0 0-16,17-35 16,1 35-16,-1 0 15,0-18 1,1 18-16,-1 0 15,0 0-15,1 0 16,-1 0 0,0 0-16,1 0 15,-1 0 1,0 0-16,1 0 31,-1 0-15,1 0-1,-1 0 1,0 0 93,1 18-109</inkml:trace>
  <inkml:trace contextRef="#ctx0" brushRef="#br0" timeOffset="-194088.03">21643 9384 0</inkml:trace>
  <inkml:trace contextRef="#ctx0" brushRef="#br0" timeOffset="-188776.26">20585 9049 0,'17'53'172,"1"17"-157,0-17-15,-1 35 16,36 159 15,-53-229-15,0 0-1</inkml:trace>
  <inkml:trace contextRef="#ctx0" brushRef="#br0" timeOffset="-181359.81">22296 10742 0,'17'18'109,"1"-18"-93,-1 0-16,36 0 16,-17 0-16,17 0 46,-18 0-30,-18 0 0,1 17-1,-18 72 17,18 16-1,-18 72 0,0-142-31,-18 18 16,-17 0 15,17-35-31,1 17 16,-1-35-16,18 17 15,-35 36 1,17-53-16,18 18 15,-18 0 1,1-1 0,-1-17-1,0 0-15,1 0 16,-18 0-16,17 0 16,-17 0 15,35-17-16,0-19 1,0 19-16,0-19 16,17 19-1,1-1 1,35-17-16,-36 35 16,36-18-16,0 18 15,-35 0-15,0-17 16,-1 17-16,18 0 15,-17 0 1,17 0 0,1 0 15,-36 17-15,0 1-16,17-18 15,1 53 1,0-18 15,-1-17 0,1-18 1,17 0-32,-17 0 15,-1 0-15,1 0 16,17 0-1</inkml:trace>
  <inkml:trace contextRef="#ctx0" brushRef="#br0" timeOffset="-62144.78">27023 1411 0,'0'53'94,"0"88"-94,0-70 15,0 17 1,0 0-16,0-17 0,0 246 62,0-299-62,0-36 110,0-35-110,0-17 15,0-19-15,0 19 16,0-18-16,53-53 16,-53 70-16,35 1 15,0-1 1,-17 18-16,0 18 0,-1 17 15,-17 0 17,35 18-1,18 18-15,-35 17-1,0 18-15,-18-35 16,17 17-16,-17 18 15,0 0-15,0-18 16,0 18-16,0-17 16,0-19-1,0 36-15,0-35 16,0 17 0,0 0-1,0-17 1,-17 0-16,17-1 15,-18 1 1,-17-1 15</inkml:trace>
  <inkml:trace contextRef="#ctx0" brushRef="#br0" timeOffset="-61647.82">27129 1870 0,'0'-18'93,"0"0"-61,0 1-17,17 17-15,36 0 16,0-18 0,-35 1-16,70-1 15,-88 0-15,35 1 78</inkml:trace>
  <inkml:trace contextRef="#ctx0" brushRef="#br0" timeOffset="-60735.35">27605 935 0,'0'0'0,"-35"0"0,17 0 16,-17 0-16,-1 0 16,-17 0-16,1 0 15,-1 0-15,-18 0 16,18 0-16,-17 35 15,17-17-15,-35 52 16,-1-34-16,36 17 16,-17 17-16,-18 18 15,35-52-15,-18 34 16,18-17 0,36 0-16,-1 35 15,18-35-15,-35 18 16,35-1-16,0-17 15,0 18-15,0-36 16,0 35-16,17 19 16,1-36-16,17-18 15,-17 0-15,52 53 16,-52-52-16,0-19 16,35 54-16,-36-71 15,36 35-15,-18-17 16,36-1-16,-36-17 15,71 18-15,0-18 16,35 0-16,-53 0 16,-17 0-16,35 0 15,-18-53-15,-18 35 16,36-52-16,0-1 16,-71 54-16,54-36 15,-54 17-15,0-16 16,-35-1-16,53-36 15,-35 37-15,-18-19 16,17 0-16,1-17 16,0-18-1,-18 18-15,0 0 16,0-53-16,0 35 16,0-17-16,-18 34 15,0-16-15,-35 16 16,18 36-16,-35-35 15,34 53 1,19 17-16,-1 1 16,0 17-16,1 0 15,-19 0-15,-16 0 16,34 0-16,-35 0 16,18 0-16</inkml:trace>
  <inkml:trace contextRef="#ctx0" brushRef="#br0" timeOffset="-59399.2199">30709 1341 0,'-17'35'32,"17"18"-32,-18 17 15,0 19-15,1-72 16,17 54-16,0-1 15,0-17-15,0 0 16,-18-18-16,18 1 16,-18-19-16,18 19 15,0-19-15,0 1 16,0-1-16,-17-52 94,17-35-94,17-36 15,1 53-15,0-53 16,17 53-16,-17-35 16,35 17-16,-53 36 15,17-18-15,1 18 16,0 17-1,-1 1 17,1 17-17,-1 0-15,1 0 32,0 0-32,-1 35 15,-17 0 1,0 0-16,0-17 15,0 17-15,0 1 16,0-19-16,-17 19 16,-1-19-1,-17 1-15,35 0 110,0-1-79,17 1-15,1 17-1,35-17-15,-53 17 16,0-17-1,0 17-15,0 0 16,0 0 0,0-17-1,0 17-15,-18 1 16,1-19-16,-36-17 16,0 36-16,0-19 15,18-17-15,-1 35 16,19-35-16,-19 0 15,19 18 1,-1-18 0,1 0-1</inkml:trace>
  <inkml:trace contextRef="#ctx0" brushRef="#br0" timeOffset="-58447.87">31186 882 0,'0'0'16,"-18"-18"-16,-17 18 0,17 0 15,-17 0-15,17 0 16,-17 0-16,0 0 15,-1 18-15,1 35 16,-18-18-16,35 0 16,-17 1-16,0-19 15,-18 54-15,0-1 16,35-17-16,1-17 16,-19 17-16,36-18 15,-17 18-15,-1-18 16,-17 53-16,35-52 15,0 16-15,0-16 16,0 34-16,0-17 16,0-18-16,0 18 15,35-17-15,0 52 16,1-35 0,-1-18-16,-17-17 15,52 52-15,-70-52 16,36-1-16,-19 19 15,18-19-15,-17 1 16,17 0-16,-17-18 16,17 0-1,1 0-15,-1 0 16,-18 0-16,19 0 16,17 0-16,17-53 15,-17 17-15,18-34 16,-54 35-16,54-54 15,-54 37-15,19-1 16,-19 0-16,19-35 16,-1-18-16,-35 18 15,0-1-15,18-17 16,-18 18-16,0 35 16,0-17-16,-18-18 15,0 17-15,-17-35 16,0 71-16,17-18 15,-52-18 1,52 36-16,-17 18 16,-1-1-16,1 0 15,0 1-15,-18 17 16,35 0-16,-35 0 16,18 0-16,-18 0 15,18 0-15,0 17 16,17-17-16,-17 18 15</inkml:trace>
  <inkml:trace contextRef="#ctx0" brushRef="#br0" timeOffset="-57615.84">27834 3969 0,'-17'35'94,"-1"0"-94,-35 1 15,35-1-15,-17 0 16,17-17-16,1 17 15,-1 36-15,18-54 16,0 36 0,18-35-1,52 17-15,-52-17 16,35 17-16,17-35 16,-17 18-16,0-1 15,0-17-15,18 0 16,-18 0-16,17 0 15,-17 0-15,-35 0 16,17 0-16,-17 0 16,17-17-16,-17 17 15,-1-18 1,-17 0-16,18 1 16</inkml:trace>
  <inkml:trace contextRef="#ctx0" brushRef="#br0" timeOffset="-56775.7199">27940 3881 0,'-18'0'94,"1"0"-94,-19 0 16,-34 35-16,35 0 15,-1 0 1,1 1-16,0-19 0,-1 36 16,1 0-16,18-35 15,-1 35 1,0-18-16,18 0 15,0 1-15,0-19 16,0 36-16,0-18 16,18 18-16,0-35 15,17 35-15,0 0 16,18-18-16,0 18 16,-35-53-16,52 53 15,-17-36-15,-18-17 16,1 0-16,17 0 15,-1 0-15,-16 0 16,17 0-16,-18 0 16,36 0-16,-36-35 15,18 35-15,-18-53 16,-17 36-16,17-19 16,-17 36-16,-1-35 15,1 0-15,-18 0 16,17-36-16,-17 36 15,0-36-15,0 18 16,0-17-16,0-36 16,-70-18-16,-1 19 15,1-19 1,-1 36-16,1 0 16,-1 17-16,18 53 15,-17-34-15,-19 34 16,54 18-16,0 0 15,0 0-15,17 0 16,0 0-16,1 0 16,-1 0-16,0 0 15</inkml:trace>
  <inkml:trace contextRef="#ctx0" brushRef="#br0" timeOffset="-55630.87">31362 3598 0,'0'53'78,"0"-17"-78,-35 34 15,17 36-15,-17 17 16,-18-17-16,18-53 16,-18 53-16,35-71 15,-17 18-15,17-53 16,-17 35 0,17-17-16,1-18 15,-1 0 1,0 0-16,1 0 15,-1 0-15,-17 0 16,-1 0-16,36-18 47,18 18-31,0 0-1,52 0-15,-17 0 16,18 0-16,-18 0 15,0 0-15,-1 0 16,1 0-16,-35 0 16,35 0-16,-18 0 15,-17 0 1,17 0-16,-17 0 16,17 0-16,0-17 15,-17-18-15,17 17 16,1-35-16,-19 18 15,1-1-15,-1-16 16,1-1-16,-18 17 16,0-17-1,0 36-15,0-19 16,0 19 0,0-18-16,-18 17 15,1 0-15,-1 1 16,-17-1-16,17 0 15,-17 18-15,-18-17 16,18 17-16,-18-18 16,35 18-16,1-18 15,-1 18-15,0 0 16,1 0-16,-1 0 16,0 18-1,-17 0-15,17-1 16,18 1-1,0 0-15,0-1 16,0 1 15,18 0-31,35-18 16</inkml:trace>
  <inkml:trace contextRef="#ctx0" brushRef="#br0" timeOffset="-54888.2899">31803 3193 0,'0'0'16,"-18"-18"-16,-17 18 16,17 0-1,-35 0-15,18 0 16,-35 0-16,-36 35 16,18 18-16,-18-18 15,18 36-15,-1-36 16,36 18-16,1-18 15,-1 1-15,-18 52 16,71-53-16,-18 53 16,1-35-16,-18 18 15,35-1-15,0 1 16,0 0 0,0 17-16,0-35 0,0 0 15,35 17 1,0 1-16,-17-18 15,35 0-15,-36-18 16,36 53-16,-18-53 16,36 36-16,-36-36 15,18-17-15,0 17 16,18-17-16,-18-1 16,-1-17-16,1 0 15,-35 0-15,17 0 16,1 0-16,17-17 15,-36-1 1,36-53-16,-18 19 16,18-19-16,0 0 15,-18-17-15,1 18 16,-19 17-16,19-53 16,-36 35-16,0-34 15,35-19-15,-35 18 16,0 0-16,0 36 15,0-18-15,-35-18 16,17 71-16,-35-36 16,18 36-1,-18 17-15,-71-17 16</inkml:trace>
  <inkml:trace contextRef="#ctx0" brushRef="#br0" timeOffset="-53863.49">27887 2275 0,'0'18'63,"0"17"-63,0 18 15,0 35-15,0 18 16,18 18-16,-18-54 16,0 19-16,0 16 15,0 1-15,0 0 16,0-35-16,0-19 15,0 19-15,0-53 16,0 17-16,0-17 16,0-1-16,0 1 47,0-1 78,35 1-125</inkml:trace>
  <inkml:trace contextRef="#ctx0" brushRef="#br0" timeOffset="-53048.74">28628 4198 0,'18'18'62,"70"-18"-62,35 17 16,1-17-16,34 0 15,19 0-15,35 0 16,-18 0-16,0 0 16,-18 0-16,18 0 15,-53 0 1,-53 0-16,18 0 16,-53 0-16,-35 0 0,35 0 15,-36 0 1,1 0-16</inkml:trace>
  <inkml:trace contextRef="#ctx0" brushRef="#br0" timeOffset="-52008.47">28258 1640 0,'35'0'62,"35"0"-46,19 0-16,-19 0 15,54 18-15,17-18 16,17 0 0,1 0-16,-18 0 0,36 0 15,-19 0 1,-34 0-16,17 0 15,-18 0-15,-52 0 16,0 0-16,17 0 16,18 0-16,-71 0 15,35 0-15,-34 0 16,-19 0-16,19 0 16,-19 0-1</inkml:trace>
  <inkml:trace contextRef="#ctx0" brushRef="#br0" timeOffset="-51112.44">31186 2417 0,'0'17'62,"0"18"-62,0 1 16,0-1-16,0 18 15,0 17-15,0 1 16,0 0-16,0 17 16,0 0-16,0-17 15,-18 17-15,18-35 16,-18 0-16,18-36 15,0 18-15,0-17 16,-17 0-16,17-1 16,0 1-1,0 17 32,0-17-31,0 17 15</inkml:trace>
  <inkml:trace contextRef="#ctx0" brushRef="#br0" timeOffset="-50207.05">28504 3792 0,'36'0'46,"52"-35"-30,18-35 0,0-1-16,17 0 15,1 18-15,105-88 16,53-35-16,-88 88 16,18-36-16,-18-17 15,-88 88-15,35-35 16,-71 35-16,36-17 15,-71 34-15,1 1 16,-19 35-16,1-18 16,0 18-16,-18-17 15,17-1 1,1 1 0,0-19-16,-1 36 15,-17-17-15,18-1 16,35 18-1,-53-18 1,17 1 0,1-1-16,0 18 15,-18-18 48</inkml:trace>
  <inkml:trace contextRef="#ctx0" brushRef="#br0" timeOffset="-49104.05">27975 2275 0,'18'0'32,"35"0"-32,-36 0 15,19 0-15,17 0 16,0 36-16,52-1 16,-16 36-16,34-1 15,-35-17-15,18 0 16,0 0-16,0 17 15,-18-17-15,18 18 16,17 17-16,-52-53 16,35 36-16,-18-1 15,35 1-15,-52-36 16,52 36-16,-52-36 16,17 36-16,0-18 15,-35-36-15,35 18 16,-35 18-16,0-35 15,0 17-15,-18-17 16,1-18-16,17 35 16,-36-17-16,36-18 15,-53 18 1,53-18 0,-53 17-16,35-17 15,-17 18 1</inkml:trace>
  <inkml:trace contextRef="#ctx0" brushRef="#br0" timeOffset="-47952.6599">29439 1446 0,'18'0'63,"0"18"-47,17 17-16,18 1 15,-18-1-15,18-17 16,-18 17-16,18 18 15,-18-18-15,18 0 16,-17-17-16,-19 0 16,1-18-16,-18 17 15,18-17 1,-18 53 109,0-35-109,0 52-16,-18-34 15,0-1-15,-35 18 16,36-36-16,-1 1 15,0 0 1,18-1-16,-17-17 16</inkml:trace>
  <inkml:trace contextRef="#ctx0" brushRef="#br0" timeOffset="-46839.83">28998 2646 0,'36'35'94,"-19"-17"-78,19-1-16,16 1 15,-16 17-15,-19-17 16,19 0-16,-19-1 16,1-17-1,-18 18-15,18 0 110,-18-1-48,0 1-62,0 17 16,-36 18-16,-34-18 15,-18 1-15,17-19 16,36 18-16,-18-35 16,35 0-16,0 18 15</inkml:trace>
  <inkml:trace contextRef="#ctx0" brushRef="#br0" timeOffset="-44832.06">30392 2417 0,'-35'17'157,"17"18"-157,0-17 15,18 0 1,-35 17 171,35-17-171,0-1 0,-18 19-16,1-19 15,-1 18 1,18-17 15,0 0-15,-18-1-1,1-17 1,17 18 0,-18 35-1,0-35 1,18-1-16,-17-17 16,17 18-16,0 0 15,0-1-15,-18-17 16,53 0 171,1 35-171,-19-17-16,19-18 16,17 18-16,0-1 15,-36-17-15,54 18 16,-36 17-16,0-35 15,-17 18-15,0-18 16,-1 0-16,1 18 16,-1-18-1,1 0 1,0 0 0,17 17-16,-17-17 31,-1 0-16,1 0 48,17 0-16,-17 0-47</inkml:trace>
  <inkml:trace contextRef="#ctx0" brushRef="#br0" timeOffset="-43704.68">30956 2875 0,'18'0'110,"0"18"-95,-1-1 1,1 1 15,-1-18-15,1 18 0,0-18 30,-1 0 33,72-53-64,-72 18 1,1-1-16,-1 19 15,19-1-15,-36-17 16,35 17-16,-35 0 16</inkml:trace>
  <inkml:trace contextRef="#ctx0" brushRef="#br0" timeOffset="-42351.71">29686 4057 0,'18'0'63,"0"0"-32,17 0-31,-35 18 16,17-18-16,1 0 15,0 35-15,-1-35 16,1 0-16,0 18 15,-1-1 1,1-17 0,0 0-1,17 18 1,-18-1 31,-17 1 62,-17 17-109,-1-17 16,-35 17-16,18 1 15,-18-36 1,0 52-16,-17-16 16,17-19-16,17 1 15</inkml:trace>
  <inkml:trace contextRef="#ctx0" brushRef="#br0" timeOffset="-40912.36">27940 2840 0,'-35'0'47,"-18"0"-47,18 35 16,-18 0-1,17 1-15,1-19 16,0 19-16,-18 34 16,35-35-16,-17-17 15,35 17-15,-18-17 16,1 0 78,34-36-47,36-35-32,0 35-15,18-34 16,35-1-16,-18-18 15,-18 18-15,36 18 16,-71 35-16,1-35 16,-1 35-1,-17 0 48,-1 0-48,1 35 1,0-35 0,-18 18-16,17 17 15,-17-18-15,0 1 16,0 0 0,35-1-16,-35 1 15</inkml:trace>
  <inkml:trace contextRef="#ctx0" brushRef="#br0" timeOffset="-27312.27">25876 670 0,'-17'0'62,"-1"0"-46,0 0-1,1 0-15,-1 0 16,0 0 0,-17 18-1,18 0 1,-1 17-16,-35 0 15,53-17-15,-35-1 0,17 1 16,0 17 0,18 1-16,-17-36 15,17 17-15,-18 18 16,18-17-16,0 17 16,0-17-1,0 17-15,0-17 16,0 0-16,0 17 15,18-35-15,-18 18 16,0-1-16,17 1 16,1-18-1,0 17-15,17 19 16,-17-19 0,-1-17-16,1 0 15,17 0-15,-17 0 16,-1 0-16,36 0 15,-35 0-15,35 0 16,-35 0-16,-1 0 16,18 0-16,1 0 31,-19 0-31,1 0 16,0 0-16,-1-17 31,1-1 0,0 18-15,-1-18-1,1-17 17,-18 18-17,17-1 1,-17 0 15,18 1-15,-18-1-1,0 0 1,0 1 0,0-1-1,0 0-15,0 1 16,0-1 15,0 0-15,0 1-1,0-1 17,0 1-32,0-1 15,0 0 16,0 1-15,0-1 0,-18 0 62,1 18-78,-1 0 15,1-35-15,-19 35 16,19-18-16,-1 1 16,-35 17-16,35-35 15,1 35-15,-1-18 63,1 18 77,-1 0-140,0 0 32</inkml:trace>
  <inkml:trace contextRef="#ctx0" brushRef="#br0" timeOffset="-13775.65">27675 1182 0,'0'-18'78,"36"18"-62,-19-17-1,1 17 1,0-18 0,-1 18-1,19 0-15,-1 0 47,-35 18-31,17-18-16,-17 194 47,0-159-32,-17-18-15,-36 54 16,53-53-16,-35 17 15,17-17-15,-35 35 16,53-36-16,-18-17 16,1 35-16,-1-35 15,0 18-15,18 0 16,-17-1 0,-1-17 30,1 0 17,17-35-32,0 17-15,17 18-16,1-17 15,-1 17 1,1-35 0,0 35-1,-1 0 1,1 0 0,0 0-1,-1 0-15,1 0 16,17 17-16,-17-17 15,-18 18 1,18-1-16,-1-17 16,-17 18-16,18-18 15,-18 18-15,0-1 16,17 19 0,1-19-1,0 1 1,-1-18 15,1 0-31,0 0 16,-1 0-1,1 0-15,0 0 47</inkml:trace>
  <inkml:trace contextRef="#ctx0" brushRef="#br0" timeOffset="-6616.34">19138 8608 0,'18'0'31,"17"17"-31,-17-17 16,17 36-16,-17-36 15,17 17-15,-17 19 16,-1-36-16,1 17 16,0-17 46,34 0-46,1 0-16,18-35 15,35-36-15,-18 36 16,35-53-16,18 0 16,1-18-1,-19 0-15,-70 53 16,53-53-16,-18 53 16,-35 18-16,-35 18 15,-1-1-15,1 18 16,0-35 15</inkml:trace>
  <inkml:trace contextRef="#ctx0" brushRef="#br0" timeOffset="-2056.8">20567 2399 0,'-35'0'31,"35"53"-31,-18 0 15,0-36-15,-17 72 16,35-54-16,0-18 16,0 36-16,0-35 15,0 17-15,0-17 16,0 0-16,0 17 16,0-17-16,18-1 15,-18 1-15,17-1 16,19-17-1,-1 36-15,-17-36 16,17 0-16,-17 0 16,17 0-16,-18 0 15,1 0-15,17 0 16,-17 0-16,17 0 16,1 0-16,-19 0 15,1-18-15,35-17 16,-36 0-1,36-1-15,-53 19 16,18 17-16,-18-18 16,18-17-16,-18 17 15,0 0-15,0 1 16,0-19-16,0 19 16,0-1-16,0 1 15,0-1-15,0 0 16,-18-17-1,0 35 1,1-18 0,-1 1-1,-17-1 1,17 18 0,-17-18-16,17 18 0,-17-17 15,35-1 1,-53 1-16,35 17 15,-17 0-15,0-36 16,0 36 0,-1-17-1,19 17 1,-1 0 0,0 0 15</inkml:trace>
  <inkml:trace contextRef="#ctx0" brushRef="#br0" timeOffset="-1168.1398">20690 2981 0,'-17'0'32,"17"18"-32,-18 17 15,1 0-15,-36 53 16,17 36-16,-34-1 16,17 18-16,0-17 15,0-1-15,18 1 16,-36-1-16,54-70 15,-19 0-15,36-35 16,0-1-16,0 19 16,-17-19-1</inkml:trace>
  <inkml:trace contextRef="#ctx0" brushRef="#br0" timeOffset="-408.4099">20937 2893 0,'18'0'15,"17"0"1,1 0-1,-19 17-15,18 19 16,1 17-16,17 0 16,-36-1-16,124 160 31,-105-159-31,34 18 16,-34-19-16,16 19 15,-34-53-15,17 35 16,18-53-1,-53 17-15,36 1 0,-36 0 16,17-18 0,18 17-16,-17 1 15,0-1 1,-1 1 0</inkml:trace>
  <inkml:trace contextRef="#ctx0" brushRef="#br0" timeOffset="903.05">20197 4269 0,'0'-18'16,"-18"0"15,0 18-31,1 0 15,-19 0-15,19 0 16,-19 53 0,1-35-16,0 0 15,17-1-15,-17 18 16,0 1-16,17-36 16,18 17-16,0 19 15,-18-1-15,18-17 16,0-1-16,0 18 15,0-17-15,0 0 16,0 17-16,0-17 16,0 17-16,0 0 15,0 0-15,36-17 16,-19 0-16,19 17 16,-19-17-1,36-18-15,-35 0 16,17 35-16,-17-35 15,35 0 1,0 0-16,17 0 16,-35 0-16,18 0 15,0 0-15,-18 0 16,18-18-16,-17-17 16,-19 17-1,-17 1 1,18-19-16,-18 1 15,0 0-15,18 17 16,-18 1-16,0-19 16,0 19-16,0-1 15,0-17-15,0 0 16,0-1-16,0 19 16,0-19-16,0 19 15,-18-19-15,0 19 16,1-1-16,17 1 15,-18-1-15,0-17 16,1 35-16,17-18 16,-18 0-16,0 1 15,1 17-15,-1-18 16,1 18-16,-1-18 16,-17 18 15,17 0-31,-17 0 15,17 0-15,0 0 16,-34 0-16,16 0 16,-17 0-16,36 18 15,-36 0-15,17-18 16</inkml:trace>
  <inkml:trace contextRef="#ctx0" brushRef="#br0" timeOffset="1616.1697">20179 4921 0,'0'53'47,"0"0"-47,0 18 16,-71 17-16,18 0 15,18-17-15,-71 34 16,53-16-16,-17 16 15,-1 1-15,36-53 16,17-35 0,1-1-16,17 1 15,-18 0-15,71-18 141</inkml:trace>
  <inkml:trace contextRef="#ctx0" brushRef="#br0" timeOffset="2455.71">20443 4886 0,'18'0'16,"0"0"0,-1 35-16,19 18 15,-1-18 1,0 1-16,18 52 16,0-35-16,-18-18 15,18 36-15,-17-36 16,-19 0-16,18-17 15,-17 0-15,0-1 16,-1 1-16,1-18 16,-18 17-16,18-17 15,-18 18 1,17-18 31,1 18-47,0-18 15,-18 17-15,17-17 16,1 18-16,-1-18 16,1 35-1,0-35 17</inkml:trace>
  <inkml:trace contextRef="#ctx0" brushRef="#br0" timeOffset="24944.42">19738 2275 0,'0'-17'16,"18"17"15,-1 17-15,1-17-16,-1 53 15,19 36-15,-36-54 16,0 0 0,0 18-16,0-18 15,0-17-15,0 0 16,0-1-16,0-52 109,0 17-109,0-35 16,17 0-16,36-35 16,-35 35-16,0 18 15,34-36-15,-52 36 16,18 35-16,0-35 15,-1 35-15,19 0 63,-19 0-47,1 35-16,-18 18 15,35-35 1,-17 35-16,-18 0 15,0 0-15,0-18 16,0 0-16,0 0 16,0 18-16,0-17 15,0-19-15,0 18 16,0-17-16,0 0 16,0-1 30,-35-17-30</inkml:trace>
  <inkml:trace contextRef="#ctx0" brushRef="#br0" timeOffset="25344.18">19826 2540 0,'18'0'31,"17"0"-15,-17 0-16,52-18 15,-35 18-15,-17 0 16,0 0-16,-1 0 16,1-17-16,0 17 31,-1 0-31,1 0 15,0 0 1,17 0-16</inkml:trace>
  <inkml:trace contextRef="#ctx0" brushRef="#br0" timeOffset="26647.86">19650 4322 0,'0'17'62,"0"1"-62,0-1 16,0 54-16,0-36 15,0 18-15,0-18 16,0 1-16,0-1 16,0 0-16,0-17 78,-36-18-63,36-18 1,-17-52-16,-1-1 16,18 18-1,0-17-15,0 17 16,0 0-16,0 0 16,18 0-16,-18 18 15,17 0-15,19 17 16,-19-17-16,1 17 15,0 0 1,-18 1-16,17 17 31,1 0-31,0 0 16,-1 0-16,1 17 16,-1 1-16,-17 35 15,0-35 1,0-1-16,0 18 15,0-17-15,0 17 16,-52 1 0,69-19 77,1 1-93,-1 17 16,36 0-16,-53-17 16,18-18-16,0 18 15,17 17-15,-35-17 16,0-1-16,0 1 16,0 17-16,0-17 15,0-1-15,0 1 16,0 17-16,0 1 15,-18-36-15,-17 35 16,0 0-16,-1-17 16,19-18-16,-1 0 15,-17 35-15</inkml:trace>
  <inkml:trace contextRef="#ctx0" brushRef="#br0" timeOffset="36519.6899">13353 14446 0,'0'-17'31,"0"-1"-15,17 18-1,19 0 1,-1 0-16,300 35 31,-212-17-31,54 0 16,-1-18-16,442 0 47,-548 0-47,1 0 15,-1 35-15,-17-35 16,0 17-16,0-17 16,18 0-16,-19 0 15,1 0-15,-17 0 16,17 0-16,-18 0 16,18 0-16</inkml:trace>
  <inkml:trace contextRef="#ctx0" brushRef="#br0" timeOffset="38040.55">4163 14958 0,'17'0'63,"19"0"-63,34 0 16,54 35-16,-36-17 15,0-1-15,0-17 16,18 18-16,18 17 15,-1-17-15,18 0 16,-17-1-16,34 18 16,-34-17-16,17 0 15,35-1-15,-35-17 16,1 53-16,69-17 16,-52-1-16,53 0 15,-54-17-15,89 35 16,-88-53-16,53 35 15,52-17-15,1 52 16,0-52-16,-36-1 16,-35 19-16,-35-19 15,-18 1-15,-18-18 16,-52 0-16,-1 0 16,19 18-1,-37-18-15,1 0 16,-17 0-16,-1 0 15,-17 0 79</inkml:trace>
  <inkml:trace contextRef="#ctx0" brushRef="#br0" timeOffset="48759.7898">13635 15804 0,'17'0'16,"19"0"0,17 0-16,0 0 15,-18 0-15,53 0 16,53 0-16,53 0 15,36 0-15,87 0 16,124 0-16,88 0 16,-53 0-16,1 0 15,-89 0-15,-177 0 16,-52-17-16,-124 17 16,-17 0-16</inkml:trace>
  <inkml:trace contextRef="#ctx0" brushRef="#br0" timeOffset="49839.81">3810 16986 0,'141'0'78,"124"0"-62,123 0-16,282 0 15,230 0-15,-36 0 16,-106 0-16,-87 0 16,-89 0-16,-300 0 15,18 0-15,-124 0 16,-52 0-16,-71 0 15,-36 0-15</inkml:trace>
  <inkml:trace contextRef="#ctx0" brushRef="#br0" timeOffset="141335.8597">26264 7602 0,'53'0'31,"141"0"-15,36 0 0,52 0-16,406 36 15,229 105-15,18-71 16,3351 36 31,-4286-71-47,0-17 31</inkml:trace>
  <inkml:trace contextRef="#ctx0" brushRef="#br0" timeOffset="142360.03">29510 7250 0,'0'70'78,"0"-35"-63,0 1-15,0 17 16,0 0-16,0-36 16,0 36-16,0-35 15</inkml:trace>
  <inkml:trace contextRef="#ctx0" brushRef="#br0" timeOffset="142735.21">29404 7355 0,'-18'-17'15,"36"17"32,-18-18-47,71 0 16,34-34-16,-34 52 16,-18-18-16,35-17 15,-53 17-15,1 18 16,-1 0-16,-17 0 15,-18-18 1</inkml:trace>
  <inkml:trace contextRef="#ctx0" brushRef="#br0" timeOffset="143176.56">29951 7250 0,'0'35'15,"0"-18"1,0 36-16,0 0 16,0-17-16,0-19 15,0 19-15,0-1 16,0-18-16,17 1 94,36-18-63,0-18-15,-35 18-16,17-17 15,-17-1-15,-1 18 16,1-35-1</inkml:trace>
  <inkml:trace contextRef="#ctx0" brushRef="#br0" timeOffset="143479.93">30215 7444 0,'0'17'47,"0"19"-31,0-1-16,0 18 16,0-18-16,0 0 15,0-17-15,0 0 16,0-1-16</inkml:trace>
  <inkml:trace contextRef="#ctx0" brushRef="#br0" timeOffset="144176.16">30515 10654 0,'0'-18'16,"18"18"-1,0-17 63</inkml:trace>
  <inkml:trace contextRef="#ctx0" brushRef="#br0" timeOffset="144368.05">30992 10213 0,'17'0'15,"-17"-18"1,18 18-1,-1 0 1,54-35 31</inkml:trace>
  <inkml:trace contextRef="#ctx0" brushRef="#br0" timeOffset="144568.5">31768 9701 0,'17'0'31,"1"-17"-15,0 17 30,-18-18-30</inkml:trace>
  <inkml:trace contextRef="#ctx0" brushRef="#br0" timeOffset="144720.68">32032 9507 0,'18'0'46,"35"-35"-30,0 17-16,0-34 16,52-19-16</inkml:trace>
  <inkml:trace contextRef="#ctx0" brushRef="#br0" timeOffset="144920.04">32508 9190 0</inkml:trace>
  <inkml:trace contextRef="#ctx0" brushRef="#br0" timeOffset="149999.99">21960 10848 0,'0'-18'16,"71"18"62,52 71-62,19 17-16,16 35 15,-34-34-15,17-1 16,0 0-16,0 36 16,-17-19-1,-54-34-15,-35-36 16,54 53-16,-19-35 15,1 36-15,-54-37 16,36 19-16,-35-53 16,0 17-16,-1-17 15,1-1-15,17 18 32,-17-35-1,17 0 16</inkml:trace>
  <inkml:trace contextRef="#ctx0" brushRef="#br0" timeOffset="150416.72">23689 11359 0</inkml:trace>
  <inkml:trace contextRef="#ctx0" brushRef="#br0" timeOffset="150608.01">23760 11236 0,'0'0'0,"17"0"16,18-35-1,-17 35 1,0 0 0,-1-18-16</inkml:trace>
  <inkml:trace contextRef="#ctx0" brushRef="#br0" timeOffset="150775.9">24024 11095 0,'18'0'31</inkml:trace>
  <inkml:trace contextRef="#ctx0" brushRef="#br0" timeOffset="150968.3499">24201 11024 0,'17'-17'31</inkml:trace>
  <inkml:trace contextRef="#ctx0" brushRef="#br0" timeOffset="152231.74">19473 13917 0,'0'35'79,"-35"36"-79,-18 17 15,-35 18-15,0 17 16,-71 89-16,0-36 15,0 1-15,1-1 16,17 1-16,0-19 16,70-69-1,0 16-15,36-52 16,18-35-16,17 0 16</inkml:trace>
  <inkml:trace contextRef="#ctx0" brushRef="#br0" timeOffset="153031.8297">19773 14058 0,'18'0'15,"17"0"1,-35 35-1,18 18-15,-1 18 16,36 52-16,-17-34 16,16 16-16,-16 37 15,34-19-15,1 36 16,-36-89-16,18 54 16,-35-71-16,-1-18 15,-17 0-15,36-17 16,-36 17-16</inkml:trace>
  <inkml:trace contextRef="#ctx0" brushRef="#br0" timeOffset="154103.8297">20320 13794 0,'0'70'62,"88"54"-46,-17-19-16,35 54 16,-1 0-16,-52-18 15,124 124-15,34 70 16,-87-141-16,17 0 16,-53-35-16,-53-124 15,-17 0-15,0-17 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13T00:10:31.348"/>
    </inkml:context>
    <inkml:brush xml:id="br0">
      <inkml:brushProperty name="width" value="0.05292" units="cm"/>
      <inkml:brushProperty name="height" value="0.05292" units="cm"/>
      <inkml:brushProperty name="color" value="#FF0000"/>
    </inkml:brush>
  </inkml:definitions>
  <inkml:trace contextRef="#ctx0" brushRef="#br0">19385 11589 0,'35'0'109,"36"0"-93,-53 0 0,52 0-16,1 0 15,-1 0-15,-17 0 16,71 0-16,-1 0 16,18 0-1,-70 0 1,-18 0-16,35 0 15,-35 0 1,0 0-16,176 0 47,-176 0-47,70 0 16,89 0 15,0 0-16,-18 0 1,-141 0-16,35 0 16,-18 0-16,72 0 31,-125 0-15,19 0-16,52 0 15,-53 0 1,18 0-16,-18 0 15,18 0-15,-35 0 16,17 0-16,124 17 31,-71-17-31,0 36 16,-17-36-16,264 53 31,-229-36-31,52 1 16,-16 0-16,-72-1 15,124 1 1,-70-18-16,-36 0 16,0 17-16,-17-17 15,70 0 1,-88 0-16,-18 0 16,0 0-16,0 0 15,36 18 1,-36-18-1,1 0-15,16 0 16,54 18 0,-18-1-16,124 19 31,-88-19-31,-1 1 0,1-18 16,-36 0-16,53 18 15,-35-18-15,-18 0 16,212 0 15,-212 0-31,-18 0 16,-17 0-16,18 0 15,88 0 1,-106 0 0,0 0-16,-1 0 15,125-18 1,-124 18-1,17 0-15,107-18 16,17-17 0,-88 17-1,-18 18-15,247 0 32,-229 0-32,0 0 15,193-17 16,-228-1-31,70-17 16,-35 35-16,17 0 16,1-35-16,-18 35 0,17 0 15,1 0 1,-54 0-16,1 0 0,-18 0 16,-36 0-16,19 0 15,17-18 1,-36 18 15,18-18 0,-17 18-15,0 0-16,-1 0 16</inkml:trace>
  <inkml:trace contextRef="#ctx0" brushRef="#br0" timeOffset="2662.75">19121 14552 0,'35'0'78,"53"0"-62,-35 0-1,123 0 1,-35 0-16,-35 0 16,-35 0-16,35 0 15,70 0 16,-123 0-31,18 0 0,17 0 16,18 0 0,-18 0-16,-35 0 15,35-18-15,159-17 16,-177 35-16,124 0 31,-53 0-15,-35 0-1,-35 0-15,17 0 16,0 0-16,106-35 16,-105 35-1,16-18-15,-16 18 16,16 0-16,195 0 31,-159 0-31,-35 0 16,35 0-1,-35 0-15,-18 0 0,1 0 16,34 0-16,142 0 31,-195 0-31,18 0 16,36 0-16,-54 0 16,36 0-1,106 0 1,-195 0-16,19 0 15,34 0-15,-17 0 16,106 0 0,-106 0-1,17 0-15,-34 0 16,-1 0 0,36 0-16,-19 0 15,-16 0-15,17 0 16,17 0-16,-17 0 15,0 0-15,35 0 16,-35 0-16,35 0 16,1 36-16,263-19 31,-211 1-31,-17-1 16,35 19-16,317-36 31,-176 0 0,-194 0-15,-36 0-16,36 0 15,70 0-15,-105 0 16,-1 0-16,36 0 16,-35 0-16,-1 0 15,19 0-15,-19 0 16,54 0-1,70 0 1,-106 0-16,53 0 16,-53 0-16,-17 0 15,17 0-15,-18 0 16,-17 0-16,18 0 16,-18 0-16,-18 0 15,18 0-15,0 0 16,88 0-1,-106 0 1,1 0 15</inkml:trace>
  <inkml:trace contextRef="#ctx0" brushRef="#br0" timeOffset="-141322.06">30427 512 0,'0'52'250,"0"1"-219,18-17-15,17 17 0,-35-1-1,0-34 1,0 0 0,18-18-16,-18 17 31,0 1-16,0 0 1,35-1 15,-35 19-15,18-36 93</inkml:trace>
  <inkml:trace contextRef="#ctx0" brushRef="#br0" timeOffset="-92874.4399">28293 4022 0,'17'0'140,"-17"88"-124,18-35-1,-18-18-15,0-17 16,0 17-16,0 0 31</inkml:trace>
  <inkml:trace contextRef="#ctx0" brushRef="#br0" timeOffset="-88910.4899">26529 4339 0,'18'0'78,"-1"-17"-62,1 17-1,-1 0-15,1-18 16,0 18 0,17 0-1,0 0 1,1 18-1,-1-1-15,-18 1 16,1-1-16,0 1 0,-1 0 16,1-1-1,0 19 17,-18-19-32,17 1 15,-17 35 1,0-36-16,0 36 15,0 0 1,0-35-16,-35 17 16,17 0-16,-17-17 15,35 17-15,-53-17 16,18 35 0,-36-18-1,36-35 1,-18 0-1,36 0 1,-1 0-16,-17 0 16,17 0-1,0 0-15,1-35 16,17 17 0,0-17-16,0 17 15,0 1-15,53-36 31,-36 35-31,36 18 16,-35-17-16,35 17 16,-18 0-1,-17 0-15,-1 0 16,19 0-16,-1 0 16,0 17-1,0 1 1,1 17-1,-19 0 1,-17-17 0,36 17-16,-36-17 0,0 17 15,17 18 1,1-53 0,-18 18-16,18-1 46,17 1-30,-35 0 15,35-18-15,-17 0 0,17 0 15,-17 0 0</inkml:trace>
  <inkml:trace contextRef="#ctx0" brushRef="#br0" timeOffset="-47170.38">24800 7003 0,'-17'-18'109,"17"36"-93,-36-1-1,19 71 1,17-70 0,0 17-16,0 36 31,0-36 0,0-17 0,0-1-15,17-17-16,1 18 16,17-18-16,-17 18 31,0-18-31,-1 0 0,1 0 31,-1 0-15,1 0-1,0 0 1,-1 0 0,1-18-1,0-17 1,-1 17 0,-17 1-16,18-1 15,0 18 1,-18-18-1,0 1-15,0-1 16,17 0 0,-17 1-16,0-1 31,0 0 0,-17 18 0,-1-35-15,0 35-16,1 0 31,-1-17-31,0 17 32,1-36-17,-1 36 1,0 0 15,18-17-31,-17 17 16,-1 0 62,1 0-63,17-18 32,-18 0-47,0 18 16</inkml:trace>
  <inkml:trace contextRef="#ctx0" brushRef="#br0" timeOffset="12717.44">25365 10195 0,'0'18'172,"0"52"-156,0-34-16,0-1 16,0 0-1,0 1-15,0-1 16,0 18-16,0-18 31,0-17-15,0-1-16,17 1 15,-17 0 1,0 17 0,18-35-1,0 18-15</inkml:trace>
  <inkml:trace contextRef="#ctx0" brushRef="#br0" timeOffset="18413.94">26070 11024 0,'18'36'140,"-18"87"-124,0-35-1,0-17 1,0-18 0,0-36-16,-18 36 15,18-17-15,0-19 0,0 1 16,0-1 0</inkml:trace>
  <inkml:trace contextRef="#ctx0" brushRef="#br0" timeOffset="134669.46">1164 970 0,'0'18'47,"35"17"-47,-35 18 15,18 0-15,0 0 16,-18-18-16,0 0 16,17 54-1,1-89 157,0-124-172,-18 71 16,17-17-16,19-1 15,-36-17 1,35 0-16,-18 35 16,1 35-16,-18 0 31,18 18 31,-1 0-62,1 0 16,0 0-16,35 106 16,-18-70-1,-17-1-15,34 177 32,-52-195-17,18 107 16,-18-107-15</inkml:trace>
  <inkml:trace contextRef="#ctx0" brushRef="#br0" timeOffset="135389.8499">1376 1111 0,'17'18'63,"1"-18"-48,35 18-15,-18-1 16,-17-17 0,17 18-1,-17-18 1</inkml:trace>
  <inkml:trace contextRef="#ctx0" brushRef="#br0" timeOffset="136593.52">1711 388 0,'0'-18'16,"0"1"31,-35 17-47,17 0 15,0 0-15,-70 0 31,35 0-31,-17 0 0,-177 35 47,194-17-47,35-18 0,-88 53 47,89-36-47,-36 36 0,35-35 16,1-1-1,17 19-15,-18 17 0,0 17 16,18-35-16,0 142 31,0-107-15,0-17-16,0-17 16,18 52-16,0-18 15,34 36-15,-16-71 16,17 54-16,-36-54 15,54 36-15,-36-1 16,-17-52 0,17 17-16,-35-17 15,35-1 17,-17-17-32,17 0 0,1 0 15,122 0 16,-69 0-31,-1-17 0,35-1 16,-17-35-16,123-70 31,-158 70-31,-36 35 16,18-17-16,18-36 31,-71 54-15,0-19-16,0 19 0,0-54 31,-18-17 0,0 70-15,1-17-16,17 17 16,-106-88 15,88 89-31,-17-1 15,35-17-15,-71-36 16,1-52 0,35 88-16,-1-36 15,1 36-15,0 17 32,17 1 14</inkml:trace>
  <inkml:trace contextRef="#ctx0" brushRef="#br0" timeOffset="138010.05">4057 882 0,'0'18'78,"0"52"-62,0-17-16,-35 53 15,35-36-15,0-52 16,-18 35-16,18 0 15,-18-18 1,18-52 109,0-125-109,0 37-1,0-54 1,36 106 0,-19 0-1,-17 35 1,18 1-1,0 17-15,17 0 47,-17 0-31,-1 0 0,1 0-16,-1 17 15,1-17-15,-18 36 16,0-19-16,0 19 15,0 16-15,0-16 16,0-1 0,0-17-16,0-1 15,-18 1 1,18 0 109,18-1-109,35 1-1,-18 17 1,-17-17-1,0-1-15,-1-17 16,-17 36 0,0-19-1,0 1 1,0 0-16,0-1 16,-53 19-16,0-19 15,36-17 1,-19 18-16,-69 17 31,87-35-15,0 0-1,1 0-15</inkml:trace>
  <inkml:trace contextRef="#ctx0" brushRef="#br0" timeOffset="139206.97">4392 600 0,'-35'-18'15,"17"0"1,-17 18 0,0-17-1,-1 17 1,36-18-16,-17 18 15,-19 0-15,19-17 16,-54 17 0,36 0-16,17 0 15,-35 0 1,0 0-16,1 0 16,34 0-16,-35 0 15,18 0-15,-1 17 16,-16 1-16,16 17 15,-17 18 1,18-18 0,17 1-16,18-1 0,-17 18 15,17-18 1,0 0-16,0 18 0,0 0 16,0 0-16,35 0 15,-17 0 1,35 17-16,-36-52 15,54 70 1,-1-52 0,-52-19-16,0-17 15,87 53 17,-69-53-17,-19 0-15,54 0 16,-36 0-1,18 0 1,106 0 0,-106 0-1,17 0-15,-52 0 16,17-18-16,53 1 31,-52-18-31,-36 17 16,17 18-1,-17-18-15,18 18 16,-18-17-16,0-54 31,0 18-31,0 36 16,0-72 0,0 54-1,-18-18-15,18 35 16,-17-17-16,-19-35 15,1 17 1,18 35-16,-19-17 16,1 0-1,17 35-15,1-36 16,-19 19 0,1 17-1,18-18-15,-19 0 0,19 18 16,-19 0-16,-17 0 31,1 0-31,-1 0 0,0 0 16</inkml:trace>
  <inkml:trace contextRef="#ctx0" brushRef="#br0" timeOffset="141718.8499">1817 3404 0,'17'36'110,"-17"16"-110,18-16 15,17 34-15,1 1 16,-19-1-16,1-34 15,52 52 17,-34-88-17,-19 0-15,-17 18 16,18-18-16,0 0 16,-1 0-16,36 0 15,-35 0 1,17 0-1,0 0-15,1-18 0,52-35 32,-53 35-17,-35-17 32,0 17 16</inkml:trace>
  <inkml:trace contextRef="#ctx0" brushRef="#br0" timeOffset="142774.34">1976 3016 0,'0'0'0,"-18"0"16,-17-17-16,17 17 15,-17 0 1,17 0-16,-17 0 16,17 0-16,-17 0 15,17 0-15,1 0 16,-1 0 0,0 0-16,1 0 15,-19 0 1,1 17-16,0 19 15,-18 52 1,18-53-16,35 18 16,0 17-16,0-34 15,0 34-15,0-17 16,0 0-16,0 18 16,35 52-1,0-52-15,1-36 16,-19 0-16,36 1 15,0 34 1,-18-35 0,-17 1-16,35-19 15,-18 1-15,53 35 16,-35-35 0,0-1-16,0-17 15,-18 0-15,18 35 16,0-35-16,-35 0 15,35 0-15,-18 0 16,0 0-16,18 0 16,71 0 15,-107 0-31,36-35 16,-18 0-1,-17-18-15,0 0 16,-18 35-16,0-35 15,0 1-15,0-1 16,0-36-16,0 72 16,-18-36-1,-17-35-15,-18-1 0,18 1 16,-54-53-16,19 35 16,35 36-1,-36-1-15,-17-35 16,53 71-16,-36-35 15,0 17 1,54 35-16,-1 18 16,-17 0-16,17-35 15,1 35 1,-1 0 0,-17 0-16,-1 0 15</inkml:trace>
  <inkml:trace contextRef="#ctx0" brushRef="#br0" timeOffset="144077.57">5027 2681 0,'0'-18'15,"0"36"1,-53 88 0,18-18-16,0-35 15,17 18-15,-17 70 16,-1-88 0,19 17-16,-19-17 15,1 0-15,0 0 16,17-35-1,-17 17-15,35-18 0,-18-17 110,18-17-95,18-18-15,17 35 16,1 0 0,-19 0-16,18 0 15,18 0 1,0 0 0,-17 0-16,-19 0 15,1 0-15,52 0 31,-52 0-31,0 0 16,17 0 0,-17 0-1,35-36 1,-36 1-16,18 0 16,-35 17-16,18-35 15,0 18-15,17-18 16,-35 35-16,0-105 31,0 88-15,0-1-16,-18 36 15,18-17-15,-53-36 16,18 53 0,0-18-16,0 1 15,-54-1 1,72 18-1,-1 0-15,1 0 79,-1 0-64</inkml:trace>
  <inkml:trace contextRef="#ctx0" brushRef="#br0" timeOffset="145132.9499">5327 2540 0,'0'-18'15,"-35"-17"-15,17 35 16,-70-35 0,-18 0 15,71 35-15,17 0-16,0 0 15,1 0 1,-18 0-16,-1 0 0,19 0 15,-36 0-15,0 0 16,-71 52 0,71-16-16,0-19 15,-17 54-15,35-53 16,-54 105 0,54-88-16,18 36 15,-1-18-15,18 0 16,-35 53-1,35-54-15,0-16 16,0 17-16,0 0 31,0-18-31,17 0 0,1-17 16,70 35 15,-53-36-31,1 1 16,17 0-1,-18-1-15,-18-17 16,36 0-16,18 0 31,-53 0-15,17 18-16,18-18 0,-18 17 16,18-17-16,0 0 15,-18 0-15,18 0 16,18 0-16,-1 0 15,-17 0 1,35 0-16,-35 0 16,35-52-16,-35 34 31,-35 0-31,0 18 0,17-35 31,-17 0-31,17-1 0,-35 19 16,0-1-16,0-70 31,0 70-31,0-17 0,0 0 16,0 17-1,-18-35 1,18 18-16,-17 0 16,-19 17-16,19 0 15,-72-52 1,54 35-1,0 35-15,0 0 16,-18-36-16,17 36 16,1 0-1,17 0-15,1 0 32,-1 0-32</inkml:trace>
  <inkml:trace contextRef="#ctx0" brushRef="#br0" timeOffset="146205.28">2381 988 0,'36'0'110,"-1"0"-110,0 0 15,18 0-15,141 0 32,-123 0-32,34 0 15,248 0 17,-282 0-17,-36 0-15,71 0 16,-53 0-16,-18 0 15,18 0-15,-35 0 16,17 0 0,-17 0-16</inkml:trace>
  <inkml:trace contextRef="#ctx0" brushRef="#br0" timeOffset="147053.2">4498 1552 0,'18'-17'47,"-18"52"-31,17 18-1,18 0-15,-35-18 16,18 18-16,0 35 16,17-35-16,-17 35 15,-18-35 1,0 0-16,17-18 16,1 89-1,-18-71 1,0-18-16,18-17 15,-18-1-15</inkml:trace>
  <inkml:trace contextRef="#ctx0" brushRef="#br0" timeOffset="148061.62">4480 3210 0,'0'18'47,"0"0"-32,-35-18 1,-36 0-16,-34 0 16,34 0-16,-17 17 15,-36-17-15,-17 18 0,-123-18 31,123 0-31,-1 17 0,19 19 16,0-19 0,52-17-16,0 0 15,19 0-15,-1 0 16,35 0 0,-17 0-16,17 0 15,0 0-15,1 0 16,-1 0-1,-17 0 1,17 0-16,-17 0 16,17 0-1,1 0-15,-1 18 16,0-18-16,1 0 31</inkml:trace>
  <inkml:trace contextRef="#ctx0" brushRef="#br0" timeOffset="148949.77">1852 2663 0,'-18'-35'140,"1"0"-140,17-18 16,-18-35-16,18-36 15,-35-70 1,17 141 0,18-17-16,-17-71 31,-1 123-31,18-17 16,0 17 15,0 1 63,0-36-79,0 35-15,0 0 16,0 1-1,0-1-15,0 0 16,0 1 0,0-1-16</inkml:trace>
  <inkml:trace contextRef="#ctx0" brushRef="#br0" timeOffset="149717.47">2064 1499 0,'17'0'16,"19"0"0,-1 0-16,0 0 15,36 53-15,-18-53 16,17 36-16,1 16 15,35 19 1,-1 17-16,160 106 16,-141-106-1,17-17-15,-36 17 16,19-17-16,35-1 16,-53 36-16,17-18 15,230 142 16,-283-160-31,-34-52 16,17 35 0,176 35-1,-194-53-15,-17-17 16,70 17 0,-35 18-1,-36-53-15,36 35 16,-17-17-16,-19-18 15,19 18 1,-19-1 0,1-17-16</inkml:trace>
  <inkml:trace contextRef="#ctx0" brushRef="#br0" timeOffset="151261.96">2364 2999 0,'0'0'0,"0"-18"16,0-17-1,0-1-15,17 1 16,71-71-1,-52 71 1,34-36-16,-34 1 0,52-36 16,-35 53-16,17-35 15,-34 35-15,16 18 16,-34-1-16,35-16 16,18-1-16,-19 0 15,1 0 1,-35 35-16,17-17 15,1 0-15,-19 17 16,1 0 0,-1 1-1,1-1 1,0 0 0,17-17-1,-35 0 1,18 17-16,17-17 15,-17 17 1,-18 1 15,35-1-15,-35-17 15,17 35-15,-17-18-16,18 1 15,0-1 17,-1 0-32,-17 1 15,53-19-15,0-34 32,-35 34-17,0 19 1,17-18-1,-18-1 1,1 19 0</inkml:trace>
  <inkml:trace contextRef="#ctx0" brushRef="#br0" timeOffset="169629.5799">1147 529 0,'35'0'219,"-35"18"-31,0-1-173,0 1 17,0 0-17,0-1 1,17-17-1,-17 18 1,18-18 0,0 0-1,-1 18-15,-17-1 16,18-17 0,0 18-16,-1 0 31,-17-1-16,0 1 1,0 17-16,0-17 16,0 17-1,0-17 1,0 17-16,0-17 16,0-1-1,18 1 251,0-18-235,-1 0-15,18 17 15,-17-17-15,-18 18-1,18-18 1,-18 18-1,0-1 1,17 1-16,-17 0 16,0-1-1,0 19 1,0-1 0,0-17-16,0-1 15,-17 36 1,-1 0-1,18-35-15,-18-18 16,-17 53 15,18-53-31,-1 0 32,0 0-17,1 0-15,-1 0 63,18-18-48,0 0 1,0 1-16,0-1 31,18 18 0,-1 0-15,1 0 0,0 0-1,-1 0-15,1 0 16,-18 18-16,17-18 16,-17 35-16,36 0 15,-36-17-15,0 17 16,17 18-16,1 71 31,0-89-15,-18-18-1</inkml:trace>
  <inkml:trace contextRef="#ctx0" brushRef="#br0" timeOffset="187436.97">2152 282 0,'18'-17'16,"17"17"-1,0-36 1,-17 36-16,-1-17 16,54-1 15,-36 18-31,-17-18 15,17 18 1,-17 0-16,-1 0 16,1 0 15,0 0-31,-18 18 16,0 0-16,0 123 31,0-106-16,0 0-15,-18 71 32,18-88-1,-18-18-15,1 0-1,34 0 141,1 0-156,0 0 16,17 17 31,-35 1-47,0 0 16,0-1-1,0 1 1,0 0-16,-35 17 15,17-17-15,-17-1 16,-18 1-16,35-1 16,1-17-1,-1 0-15,0 0 32,1 0-1,17-35 0,0 18-31,0-1 16,0 0-16,0-17 15,17 35-15,1-18 16,0 18 0,-1 0-1,1-17 1,0 17-16,17 0 31,0 0-31,-35 17 16,18 19 15,-18-19-15,0 1-16,0 0 31,0-1 0,0 1-31,0-1 16,0 1-1,0 0-15</inkml:trace>
  <inkml:trace contextRef="#ctx0" brushRef="#br0" timeOffset="207797.4799">4445 847 0,'18'0'15,"-1"0"1,1 0 0,35 0-1,-36 0 1,1 0 0,17 0-1,-35 17 1,0 1-16,18-18 15,-18 18-15,0 17 16,18 53 0,-18-70-1,0 35-15,0-18 16,0 0-16,0 0 31,-18 1-31,0-36 0,-17 17 47,17-17-31,1 0-1,52 0 142,-17 18-142,17 0 1,-17-18-1,-1 0-15,1 17 16,-18 1 0,0 0-1,0-1 1,0 36-16,0 35 16,0-70-1,-71 105 16,71-105-15,-17-18-16,-1 18 16,0-1 15,1-17-15,-1 0-16,1 0 15,-1 0 1,0 0-1,18-17 17,0-19-17,36 36 17,-19 0-1,18 0-16,1 0 1,-36 36-16,0-19 16,35 54-16,-35-18 15,18-18 1,-18 18-16,0 18 0,0-36 16,0 0-1,0 18-15,-18-18 31</inkml:trace>
  <inkml:trace contextRef="#ctx0" brushRef="#br0" timeOffset="-210419.49">5521 441 0,'18'0'0,"35"0"15,-36 0 1,1 0-16,-1 0 16,1 0-1,0 0 1,17 18-1,-17 17-15,-1 18 32,-17 88-17,0-106-15,0 18 16,0-18 0,-70 71-1,52-71-15,0-35 16,18 18-16,-17-18 15,-1 0 32,1 0-47,52 0 125,-18 0-125,1 0 16,17 0-16,1 0 16,-19 0-16,1 0 15,35 35-15,-36-17 16,-17 0-1,36-1-15,-36 1 16,0 0-16,0 17 16,0 0-1,0-17 1,0-1 0,-18 1-16,-35 0 46,0-1-46,36-17 16,-1 0 0,0 0-16,1 0 31,17-17 16,0-1-16,17 18-15,1-35-16,17 35 31,-17 0-31,0 0 16,-1 0-16,36 35 15,-35-17 1,-18-1-16,17 19 15,-17-19 1,0 19 0,36-1-16,-36-18 15,0 1 17</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10T22:33:25.600"/>
    </inkml:context>
    <inkml:brush xml:id="br0">
      <inkml:brushProperty name="width" value="0.05292" units="cm"/>
      <inkml:brushProperty name="height" value="0.05292" units="cm"/>
      <inkml:brushProperty name="color" value="#FF0000"/>
    </inkml:brush>
  </inkml:definitions>
  <inkml:trace contextRef="#ctx0" brushRef="#br0">14781 8378 0,'-17'0'78,"34"-17"-62,1 17 15,53 0-15,-19 0-1,19 0-15,17 0 16,18 0-16,35 0 16,0 0-1,18 17-15,-18-17 16,0 0-16,36 18 15,-19 35-15,-34-53 16,-1 0-16,-34 18 16,-1-18-16,-18 0 15,-17 17-15,-35-17 16,17 0-16</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10T22:34:38.960"/>
    </inkml:context>
    <inkml:brush xml:id="br0">
      <inkml:brushProperty name="width" value="0.05292" units="cm"/>
      <inkml:brushProperty name="height" value="0.05292" units="cm"/>
      <inkml:brushProperty name="color" value="#FF0000"/>
    </inkml:brush>
  </inkml:definitions>
  <inkml:trace contextRef="#ctx0" brushRef="#br0">20761 17339 0,'18'0'156,"123"0"-156,53 0 16,53 0-16,423 0 15,-282 0 1,0 0-16,124 53 16,-354-53-1,-52 35-15,-71-35 47</inkml:trace>
  <inkml:trace contextRef="#ctx0" brushRef="#br0" timeOffset="5353.4699">25294 16739 0,'0'18'78,"-17"0"-62,-19-1 15,-34 19-15,-19-1 15,54-35 0,-18 35-31,-17-35 31,17 18-31,-18-1 32,18-17-1,18 0 0,-18 18-15,0 0 15,-53-18 0,36 0 1,-36 17-1,71 1 0,-71-18-15,0 0 15,18 0 0,-353 0 0,159-35 1,-36-1-1,71 1-15,124 17 15,-89-17 0,-88-18 0,-158 0 1,158-17-1,-124-18-16,19 17 17,70-17-1,-159-53 0,141 35 0,-106-88 1,142-35-17,264 158-15,-194-105 32,229 87-32,-140-175 31,-89-160 0,70 36 0,-34-211 1,69 211-1,54-106-16,35-88 17,0 264-1,53-52 0,0-36 0,0 106 1,18 18-17,17 35 17,71-53-1,-35 88 0,52-17 0,54-18 1,-72 124-17,89-124 16,-88 123 1,-53 71-32,71-105 31,-107 122-31,124-87 31,-35-1 0,106-34 1,-36 17-1,-52 52-15,176-105 15,52 0 0,-105 71 0,-141 52 1,-35 54-1,52-54-16,36 36 17,53-53-1,-195 88 0,36-18 0,106-35 1,-71 53-17,318-70 17,-106 34-1,-194 36 0,-89 0 0,1 0 47,881 0-15,-493 53-32,-388-53 0,-1 0 1,36 18-1,53 17-15,88 36 15,18-18 0,70 70 0,0 18 1,-88-53-1,89 124 0,-37 0-15,72 70 15,-124-70 0,-141-142-31,53 71 31,-53-53-31,70 89 32,36 70-1,-18-18-15,-106-123 15,1-53-31,-1 70 31,0-52-31,0 105 31,1-35 1,-19 89-1,-17-19-16,0-105 1,0 123 0,0-140-1,0 34 1,18-17 15,-18 88 0,0 194 1,-35-70-1,17-54-15,0-52 15,-17-89-31,0 142 31,17-177-31,-35 194 31,18 0 1,0 54-1,-36 122 0,36-193-15,-53 70 15,70-106 0,-35 71 0,18-88 1,17-89-1,1 18-15,17-52 15,-36 16 0,19-34 0,-1-36 1,-17 53-1,17-35 0,-35 53-15,18-53 15,35 0 0,-18-35 16</inkml:trace>
  <inkml:trace contextRef="#ctx0" brushRef="#br0" timeOffset="10856.49">27499 18574 0,'-18'0'125,"36"35"-125,17-17 15,18 17-15,35-17 16,-52-18 0,52 0-16,0 0 0,0 0 15,53 17 1,-52 18-16,-36-35 15,52 0-15,-34 0 16,-1 0-16,1 0 16,70 0-16,-53 0 15,18 0-15,-35 0 16,-18 0-16,0 0 16,-18 0-16,18 0 15,0 0-15,0 0 16,-18 0-16,35 0 15,-17 0-15,18 0 16,-18 0-16,17 0 16,-17 0-16,-35 0 15,35 0-15,-18 0 16,18 0-16,18-17 16,52-18-16,-35 35 15,0-18-15,1 18 16,-19 0-16,36 0 15,-35 0-15,17 0 16,-53 0 0,0 0-16</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13T00:23:55.675"/>
    </inkml:context>
    <inkml:brush xml:id="br0">
      <inkml:brushProperty name="width" value="0.05292" units="cm"/>
      <inkml:brushProperty name="height" value="0.05292" units="cm"/>
      <inkml:brushProperty name="color" value="#FF0000"/>
    </inkml:brush>
  </inkml:definitions>
  <inkml:trace contextRef="#ctx0" brushRef="#br0">6438 4410 0,'18'0'171,"-1"0"-155,36 0-16,0 0 16,0 0-16,0 0 15,18 0-15,-1-18 16,1 18-16,246-18 31,-229 18-31,89 0 16,229-52 15,-283 52-31,-52 0 0,70-18 31,-71 18-31,1 0 0,-18 0 16,-36 0 0,36 0-1,-35 0 1,17 0-16,-17 0 31,-1 0 16,1 0-31,0 0-1,-1 0-15,1 0 16,0 0-16,-1 0 15,1 0 1,17 0-16,177 0 16,-142 0-1,1 0-15,53 0 16,-1 18-16,-35-18 16,53 17-16,-53 1 15,-17-18-15,0 35 16,17-35-16,-35 0 15,88 35 1,-124-35 0,36 0-16,0 0 0,0 18 15,-35 0-15,-1-18 16,54 0-16,-53 0 16,17 0-1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D2E19F6-5AA9-4E67-A07D-3EBBCA7A7433}"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C1068B-1530-48F8-BA6C-4365163932D2}" type="slidenum">
              <a:rPr lang="en-IN" smtClean="0"/>
              <a:t>‹#›</a:t>
            </a:fld>
            <a:endParaRPr lang="en-IN"/>
          </a:p>
        </p:txBody>
      </p:sp>
    </p:spTree>
    <p:extLst>
      <p:ext uri="{BB962C8B-B14F-4D97-AF65-F5344CB8AC3E}">
        <p14:creationId xmlns:p14="http://schemas.microsoft.com/office/powerpoint/2010/main" val="958213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D2E19F6-5AA9-4E67-A07D-3EBBCA7A7433}"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C1068B-1530-48F8-BA6C-4365163932D2}" type="slidenum">
              <a:rPr lang="en-IN" smtClean="0"/>
              <a:t>‹#›</a:t>
            </a:fld>
            <a:endParaRPr lang="en-IN"/>
          </a:p>
        </p:txBody>
      </p:sp>
    </p:spTree>
    <p:extLst>
      <p:ext uri="{BB962C8B-B14F-4D97-AF65-F5344CB8AC3E}">
        <p14:creationId xmlns:p14="http://schemas.microsoft.com/office/powerpoint/2010/main" val="3922345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D2E19F6-5AA9-4E67-A07D-3EBBCA7A7433}"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C1068B-1530-48F8-BA6C-4365163932D2}" type="slidenum">
              <a:rPr lang="en-IN" smtClean="0"/>
              <a:t>‹#›</a:t>
            </a:fld>
            <a:endParaRPr lang="en-IN"/>
          </a:p>
        </p:txBody>
      </p:sp>
    </p:spTree>
    <p:extLst>
      <p:ext uri="{BB962C8B-B14F-4D97-AF65-F5344CB8AC3E}">
        <p14:creationId xmlns:p14="http://schemas.microsoft.com/office/powerpoint/2010/main" val="4157840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D2E19F6-5AA9-4E67-A07D-3EBBCA7A7433}"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C1068B-1530-48F8-BA6C-4365163932D2}" type="slidenum">
              <a:rPr lang="en-IN" smtClean="0"/>
              <a:t>‹#›</a:t>
            </a:fld>
            <a:endParaRPr lang="en-IN"/>
          </a:p>
        </p:txBody>
      </p:sp>
    </p:spTree>
    <p:extLst>
      <p:ext uri="{BB962C8B-B14F-4D97-AF65-F5344CB8AC3E}">
        <p14:creationId xmlns:p14="http://schemas.microsoft.com/office/powerpoint/2010/main" val="18876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2E19F6-5AA9-4E67-A07D-3EBBCA7A7433}"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C1068B-1530-48F8-BA6C-4365163932D2}" type="slidenum">
              <a:rPr lang="en-IN" smtClean="0"/>
              <a:t>‹#›</a:t>
            </a:fld>
            <a:endParaRPr lang="en-IN"/>
          </a:p>
        </p:txBody>
      </p:sp>
    </p:spTree>
    <p:extLst>
      <p:ext uri="{BB962C8B-B14F-4D97-AF65-F5344CB8AC3E}">
        <p14:creationId xmlns:p14="http://schemas.microsoft.com/office/powerpoint/2010/main" val="912187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D2E19F6-5AA9-4E67-A07D-3EBBCA7A7433}"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C1068B-1530-48F8-BA6C-4365163932D2}" type="slidenum">
              <a:rPr lang="en-IN" smtClean="0"/>
              <a:t>‹#›</a:t>
            </a:fld>
            <a:endParaRPr lang="en-IN"/>
          </a:p>
        </p:txBody>
      </p:sp>
    </p:spTree>
    <p:extLst>
      <p:ext uri="{BB962C8B-B14F-4D97-AF65-F5344CB8AC3E}">
        <p14:creationId xmlns:p14="http://schemas.microsoft.com/office/powerpoint/2010/main" val="133251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D2E19F6-5AA9-4E67-A07D-3EBBCA7A7433}" type="datetimeFigureOut">
              <a:rPr lang="en-IN" smtClean="0"/>
              <a:t>14-11-2022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C1068B-1530-48F8-BA6C-4365163932D2}" type="slidenum">
              <a:rPr lang="en-IN" smtClean="0"/>
              <a:t>‹#›</a:t>
            </a:fld>
            <a:endParaRPr lang="en-IN"/>
          </a:p>
        </p:txBody>
      </p:sp>
    </p:spTree>
    <p:extLst>
      <p:ext uri="{BB962C8B-B14F-4D97-AF65-F5344CB8AC3E}">
        <p14:creationId xmlns:p14="http://schemas.microsoft.com/office/powerpoint/2010/main" val="123402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D2E19F6-5AA9-4E67-A07D-3EBBCA7A7433}" type="datetimeFigureOut">
              <a:rPr lang="en-IN" smtClean="0"/>
              <a:t>14-11-2022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C1068B-1530-48F8-BA6C-4365163932D2}" type="slidenum">
              <a:rPr lang="en-IN" smtClean="0"/>
              <a:t>‹#›</a:t>
            </a:fld>
            <a:endParaRPr lang="en-IN"/>
          </a:p>
        </p:txBody>
      </p:sp>
    </p:spTree>
    <p:extLst>
      <p:ext uri="{BB962C8B-B14F-4D97-AF65-F5344CB8AC3E}">
        <p14:creationId xmlns:p14="http://schemas.microsoft.com/office/powerpoint/2010/main" val="4290784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E19F6-5AA9-4E67-A07D-3EBBCA7A7433}" type="datetimeFigureOut">
              <a:rPr lang="en-IN" smtClean="0"/>
              <a:t>14-11-2022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C1068B-1530-48F8-BA6C-4365163932D2}" type="slidenum">
              <a:rPr lang="en-IN" smtClean="0"/>
              <a:t>‹#›</a:t>
            </a:fld>
            <a:endParaRPr lang="en-IN"/>
          </a:p>
        </p:txBody>
      </p:sp>
    </p:spTree>
    <p:extLst>
      <p:ext uri="{BB962C8B-B14F-4D97-AF65-F5344CB8AC3E}">
        <p14:creationId xmlns:p14="http://schemas.microsoft.com/office/powerpoint/2010/main" val="2695462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2E19F6-5AA9-4E67-A07D-3EBBCA7A7433}"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C1068B-1530-48F8-BA6C-4365163932D2}" type="slidenum">
              <a:rPr lang="en-IN" smtClean="0"/>
              <a:t>‹#›</a:t>
            </a:fld>
            <a:endParaRPr lang="en-IN"/>
          </a:p>
        </p:txBody>
      </p:sp>
    </p:spTree>
    <p:extLst>
      <p:ext uri="{BB962C8B-B14F-4D97-AF65-F5344CB8AC3E}">
        <p14:creationId xmlns:p14="http://schemas.microsoft.com/office/powerpoint/2010/main" val="280774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2E19F6-5AA9-4E67-A07D-3EBBCA7A7433}"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C1068B-1530-48F8-BA6C-4365163932D2}" type="slidenum">
              <a:rPr lang="en-IN" smtClean="0"/>
              <a:t>‹#›</a:t>
            </a:fld>
            <a:endParaRPr lang="en-IN"/>
          </a:p>
        </p:txBody>
      </p:sp>
    </p:spTree>
    <p:extLst>
      <p:ext uri="{BB962C8B-B14F-4D97-AF65-F5344CB8AC3E}">
        <p14:creationId xmlns:p14="http://schemas.microsoft.com/office/powerpoint/2010/main" val="2500532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2E19F6-5AA9-4E67-A07D-3EBBCA7A7433}" type="datetimeFigureOut">
              <a:rPr lang="en-IN" smtClean="0"/>
              <a:t>14-11-2022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1068B-1530-48F8-BA6C-4365163932D2}" type="slidenum">
              <a:rPr lang="en-IN" smtClean="0"/>
              <a:t>‹#›</a:t>
            </a:fld>
            <a:endParaRPr lang="en-IN"/>
          </a:p>
        </p:txBody>
      </p:sp>
    </p:spTree>
    <p:extLst>
      <p:ext uri="{BB962C8B-B14F-4D97-AF65-F5344CB8AC3E}">
        <p14:creationId xmlns:p14="http://schemas.microsoft.com/office/powerpoint/2010/main" val="2986506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6.emf"/><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customXml" Target="../ink/ink15.xml"/><Relationship Id="rId5" Type="http://schemas.openxmlformats.org/officeDocument/2006/relationships/image" Target="../media/image150.emf"/><Relationship Id="rId4" Type="http://schemas.openxmlformats.org/officeDocument/2006/relationships/customXml" Target="../ink/ink14.xml"/></Relationships>
</file>

<file path=ppt/slides/_rels/slide11.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15.emf"/><Relationship Id="rId1" Type="http://schemas.openxmlformats.org/officeDocument/2006/relationships/slideLayout" Target="../slideLayouts/slideLayout4.xml"/><Relationship Id="rId6" Type="http://schemas.openxmlformats.org/officeDocument/2006/relationships/image" Target="../media/image18.emf"/><Relationship Id="rId5" Type="http://schemas.openxmlformats.org/officeDocument/2006/relationships/customXml" Target="../ink/ink17.xml"/><Relationship Id="rId4" Type="http://schemas.openxmlformats.org/officeDocument/2006/relationships/image" Target="../media/image170.emf"/></Relationships>
</file>

<file path=ppt/slides/_rels/slide12.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17.emf"/><Relationship Id="rId1" Type="http://schemas.openxmlformats.org/officeDocument/2006/relationships/slideLayout" Target="../slideLayouts/slideLayout4.xml"/><Relationship Id="rId6" Type="http://schemas.openxmlformats.org/officeDocument/2006/relationships/image" Target="../media/image20.emf"/><Relationship Id="rId5" Type="http://schemas.openxmlformats.org/officeDocument/2006/relationships/customXml" Target="../ink/ink19.xml"/><Relationship Id="rId4" Type="http://schemas.openxmlformats.org/officeDocument/2006/relationships/image" Target="../media/image190.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7" Type="http://schemas.openxmlformats.org/officeDocument/2006/relationships/image" Target="../media/image22.png"/><Relationship Id="rId2" Type="http://schemas.openxmlformats.org/officeDocument/2006/relationships/image" Target="../media/image19.emf"/><Relationship Id="rId1" Type="http://schemas.openxmlformats.org/officeDocument/2006/relationships/slideLayout" Target="../slideLayouts/slideLayout4.xml"/><Relationship Id="rId6" Type="http://schemas.openxmlformats.org/officeDocument/2006/relationships/customXml" Target="../ink/ink21.xml"/><Relationship Id="rId5" Type="http://schemas.openxmlformats.org/officeDocument/2006/relationships/image" Target="../media/image220.emf"/><Relationship Id="rId4" Type="http://schemas.openxmlformats.org/officeDocument/2006/relationships/customXml" Target="../ink/ink20.xml"/></Relationships>
</file>

<file path=ppt/slides/_rels/slide15.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22.emf"/><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customXml" Target="../ink/ink23.xml"/><Relationship Id="rId4" Type="http://schemas.openxmlformats.org/officeDocument/2006/relationships/image" Target="../media/image24.emf"/></Relationships>
</file>

<file path=ppt/slides/_rels/slide16.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23.emf"/><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customXml" Target="../ink/ink25.xml"/><Relationship Id="rId4" Type="http://schemas.openxmlformats.org/officeDocument/2006/relationships/image" Target="../media/image2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25.emf"/><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customXml" Target="../ink/ink27.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image" Target="../media/image27.emf"/><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customXml" Target="../ink/ink29.xml"/><Relationship Id="rId4" Type="http://schemas.openxmlformats.org/officeDocument/2006/relationships/image" Target="../media/image30.emf"/></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emf"/><Relationship Id="rId1" Type="http://schemas.openxmlformats.org/officeDocument/2006/relationships/slideLayout" Target="../slideLayouts/slideLayout4.xml"/><Relationship Id="rId6" Type="http://schemas.openxmlformats.org/officeDocument/2006/relationships/image" Target="../media/image3.emf"/><Relationship Id="rId5" Type="http://schemas.openxmlformats.org/officeDocument/2006/relationships/customXml" Target="../ink/ink2.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image" Target="../media/image29.emf"/><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customXml" Target="../ink/ink31.xml"/><Relationship Id="rId4" Type="http://schemas.openxmlformats.org/officeDocument/2006/relationships/image" Target="../media/image32.emf"/></Relationships>
</file>

<file path=ppt/slides/_rels/slide21.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image" Target="../media/image31.emf"/><Relationship Id="rId1" Type="http://schemas.openxmlformats.org/officeDocument/2006/relationships/slideLayout" Target="../slideLayouts/slideLayout7.xml"/><Relationship Id="rId4" Type="http://schemas.openxmlformats.org/officeDocument/2006/relationships/image" Target="../media/image34.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5.emf"/><Relationship Id="rId7" Type="http://schemas.openxmlformats.org/officeDocument/2006/relationships/customXml" Target="../ink/ink34.xml"/><Relationship Id="rId2" Type="http://schemas.openxmlformats.org/officeDocument/2006/relationships/image" Target="../media/image33.emf"/><Relationship Id="rId1" Type="http://schemas.openxmlformats.org/officeDocument/2006/relationships/slideLayout" Target="../slideLayouts/slideLayout4.xml"/><Relationship Id="rId6" Type="http://schemas.openxmlformats.org/officeDocument/2006/relationships/image" Target="../media/image360.emf"/><Relationship Id="rId5" Type="http://schemas.openxmlformats.org/officeDocument/2006/relationships/customXml" Target="../ink/ink33.xml"/><Relationship Id="rId4" Type="http://schemas.openxmlformats.org/officeDocument/2006/relationships/image" Target="../media/image36.emf"/></Relationships>
</file>

<file path=ppt/slides/_rels/slide24.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3.emf"/><Relationship Id="rId1" Type="http://schemas.openxmlformats.org/officeDocument/2006/relationships/slideLayout" Target="../slideLayouts/slideLayout4.xml"/><Relationship Id="rId6" Type="http://schemas.openxmlformats.org/officeDocument/2006/relationships/image" Target="../media/image390.emf"/><Relationship Id="rId5" Type="http://schemas.openxmlformats.org/officeDocument/2006/relationships/customXml" Target="../ink/ink35.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3.emf"/><Relationship Id="rId1" Type="http://schemas.openxmlformats.org/officeDocument/2006/relationships/slideLayout" Target="../slideLayouts/slideLayout4.xml"/><Relationship Id="rId6" Type="http://schemas.openxmlformats.org/officeDocument/2006/relationships/image" Target="../media/image42.emf"/><Relationship Id="rId5" Type="http://schemas.openxmlformats.org/officeDocument/2006/relationships/customXml" Target="../ink/ink36.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image" Target="../media/image43.emf"/><Relationship Id="rId1" Type="http://schemas.openxmlformats.org/officeDocument/2006/relationships/slideLayout" Target="../slideLayouts/slideLayout4.xml"/><Relationship Id="rId4" Type="http://schemas.openxmlformats.org/officeDocument/2006/relationships/image" Target="../media/image44.emf"/></Relationships>
</file>

<file path=ppt/slides/_rels/slide27.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customXml" Target="../ink/ink3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5.emf"/><Relationship Id="rId5" Type="http://schemas.openxmlformats.org/officeDocument/2006/relationships/customXml" Target="../ink/ink4.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emf"/><Relationship Id="rId5" Type="http://schemas.openxmlformats.org/officeDocument/2006/relationships/customXml" Target="../ink/ink6.xml"/><Relationship Id="rId4" Type="http://schemas.openxmlformats.org/officeDocument/2006/relationships/image" Target="../media/image5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7.emf"/><Relationship Id="rId1" Type="http://schemas.openxmlformats.org/officeDocument/2006/relationships/slideLayout" Target="../slideLayouts/slideLayout4.xml"/><Relationship Id="rId6" Type="http://schemas.openxmlformats.org/officeDocument/2006/relationships/image" Target="../media/image9.emf"/><Relationship Id="rId5" Type="http://schemas.openxmlformats.org/officeDocument/2006/relationships/customXml" Target="../ink/ink9.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0.emf"/><Relationship Id="rId1" Type="http://schemas.openxmlformats.org/officeDocument/2006/relationships/slideLayout" Target="../slideLayouts/slideLayout4.xml"/><Relationship Id="rId6" Type="http://schemas.openxmlformats.org/officeDocument/2006/relationships/image" Target="../media/image11.emf"/><Relationship Id="rId5" Type="http://schemas.openxmlformats.org/officeDocument/2006/relationships/customXml" Target="../ink/ink11.xml"/><Relationship Id="rId4" Type="http://schemas.openxmlformats.org/officeDocument/2006/relationships/image" Target="../media/image100.emf"/></Relationships>
</file>

<file path=ppt/slides/_rels/slide9.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2.emf"/><Relationship Id="rId1" Type="http://schemas.openxmlformats.org/officeDocument/2006/relationships/slideLayout" Target="../slideLayouts/slideLayout4.xml"/><Relationship Id="rId6" Type="http://schemas.openxmlformats.org/officeDocument/2006/relationships/image" Target="../media/image13.emf"/><Relationship Id="rId5" Type="http://schemas.openxmlformats.org/officeDocument/2006/relationships/customXml" Target="../ink/ink13.xml"/><Relationship Id="rId4" Type="http://schemas.openxmlformats.org/officeDocument/2006/relationships/image" Target="../media/image12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Trees</a:t>
            </a:r>
          </a:p>
        </p:txBody>
      </p:sp>
      <p:sp>
        <p:nvSpPr>
          <p:cNvPr id="3" name="Subtitle 2"/>
          <p:cNvSpPr>
            <a:spLocks noGrp="1"/>
          </p:cNvSpPr>
          <p:nvPr>
            <p:ph type="subTitle" idx="1"/>
          </p:nvPr>
        </p:nvSpPr>
        <p:spPr/>
        <p:txBody>
          <a:bodyPr>
            <a:normAutofit fontScale="55000" lnSpcReduction="20000"/>
          </a:bodyPr>
          <a:lstStyle/>
          <a:p>
            <a:pPr marL="342900" indent="-342900" algn="just">
              <a:buFont typeface="Arial" panose="020B0604020202020204" pitchFamily="34" charset="0"/>
              <a:buChar char="•"/>
            </a:pPr>
            <a:r>
              <a:rPr lang="en-US" dirty="0"/>
              <a:t>So far, we have discussed linear data structures such as arrays, stacks, and queues.</a:t>
            </a:r>
          </a:p>
          <a:p>
            <a:pPr marL="342900" indent="-342900" algn="just">
              <a:buFont typeface="Arial" panose="020B0604020202020204" pitchFamily="34" charset="0"/>
              <a:buChar char="•"/>
            </a:pPr>
            <a:r>
              <a:rPr lang="en-US" dirty="0"/>
              <a:t>In this chapter, we will learn about a non-linear data structure called tree.</a:t>
            </a:r>
          </a:p>
          <a:p>
            <a:pPr marL="342900" indent="-342900" algn="just">
              <a:buFont typeface="Arial" panose="020B0604020202020204" pitchFamily="34" charset="0"/>
              <a:buChar char="•"/>
            </a:pPr>
            <a:r>
              <a:rPr lang="en-US" dirty="0"/>
              <a:t>A tree is a structure which is mainly used to store data that is hierarchical in nature.</a:t>
            </a:r>
          </a:p>
          <a:p>
            <a:pPr marL="342900" indent="-342900" algn="just">
              <a:buFont typeface="Arial" panose="020B0604020202020204" pitchFamily="34" charset="0"/>
              <a:buChar char="•"/>
            </a:pPr>
            <a:r>
              <a:rPr lang="en-US" dirty="0"/>
              <a:t>In this chapter, we will first discuss general trees and then binary trees.</a:t>
            </a:r>
          </a:p>
          <a:p>
            <a:pPr marL="342900" indent="-342900" algn="just">
              <a:buFont typeface="Arial" panose="020B0604020202020204" pitchFamily="34" charset="0"/>
              <a:buChar char="•"/>
            </a:pPr>
            <a:r>
              <a:rPr lang="en-US" dirty="0"/>
              <a:t>These binary trees are used to form binary search trees and heaps.</a:t>
            </a:r>
          </a:p>
          <a:p>
            <a:pPr marL="342900" indent="-342900" algn="just">
              <a:buFont typeface="Arial" panose="020B0604020202020204" pitchFamily="34" charset="0"/>
              <a:buChar char="•"/>
            </a:pPr>
            <a:r>
              <a:rPr lang="en-US" dirty="0"/>
              <a:t>They are widely used to manipulate arithmetic expressions, construct symbol tables, and for syntax analysis.</a:t>
            </a:r>
            <a:endParaRPr lang="en-IN" dirty="0"/>
          </a:p>
        </p:txBody>
      </p:sp>
    </p:spTree>
    <p:extLst>
      <p:ext uri="{BB962C8B-B14F-4D97-AF65-F5344CB8AC3E}">
        <p14:creationId xmlns:p14="http://schemas.microsoft.com/office/powerpoint/2010/main" val="191301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6125"/>
            <a:ext cx="10515600" cy="683172"/>
          </a:xfrm>
        </p:spPr>
        <p:txBody>
          <a:bodyPr>
            <a:normAutofit fontScale="90000"/>
          </a:bodyPr>
          <a:lstStyle/>
          <a:p>
            <a:r>
              <a:rPr lang="en-IN" b="1" i="1" dirty="0"/>
              <a:t>Terminology</a:t>
            </a:r>
            <a:endParaRPr lang="en-IN" dirty="0"/>
          </a:p>
        </p:txBody>
      </p:sp>
      <p:sp>
        <p:nvSpPr>
          <p:cNvPr id="3" name="Content Placeholder 2"/>
          <p:cNvSpPr>
            <a:spLocks noGrp="1"/>
          </p:cNvSpPr>
          <p:nvPr>
            <p:ph sz="half" idx="1"/>
          </p:nvPr>
        </p:nvSpPr>
        <p:spPr>
          <a:xfrm>
            <a:off x="157655" y="809296"/>
            <a:ext cx="8250621" cy="6048704"/>
          </a:xfrm>
        </p:spPr>
        <p:txBody>
          <a:bodyPr>
            <a:noAutofit/>
          </a:bodyPr>
          <a:lstStyle/>
          <a:p>
            <a:pPr algn="just"/>
            <a:r>
              <a:rPr lang="en-US" sz="1600" b="1" i="1" dirty="0"/>
              <a:t>Leaf node </a:t>
            </a:r>
            <a:r>
              <a:rPr lang="en-US" sz="1600" dirty="0"/>
              <a:t>A node that has no children is called a leaf node or a terminal node. The leaf nodes in the tree are: 8, 9, 5, 10, 11, and 12.</a:t>
            </a:r>
          </a:p>
          <a:p>
            <a:pPr algn="just"/>
            <a:r>
              <a:rPr lang="en-US" sz="1600" b="1" i="1" dirty="0"/>
              <a:t>Similar binary trees </a:t>
            </a:r>
            <a:r>
              <a:rPr lang="en-US" sz="1600" dirty="0"/>
              <a:t>Two binary trees T and T’ are said to be similar if both these trees have the same structure. Figure shows two </a:t>
            </a:r>
            <a:r>
              <a:rPr lang="en-US" sz="1600" i="1" dirty="0"/>
              <a:t>similar binary trees</a:t>
            </a:r>
            <a:r>
              <a:rPr lang="en-US" sz="1600" dirty="0"/>
              <a:t>.</a:t>
            </a:r>
          </a:p>
          <a:p>
            <a:pPr algn="just"/>
            <a:r>
              <a:rPr lang="en-US" sz="1600" b="1" i="1" dirty="0"/>
              <a:t>Copies </a:t>
            </a:r>
            <a:r>
              <a:rPr lang="en-US" sz="1600" dirty="0"/>
              <a:t>Two binary trees T and T’ are said to be </a:t>
            </a:r>
            <a:r>
              <a:rPr lang="en-US" sz="1600" i="1" dirty="0"/>
              <a:t>copies </a:t>
            </a:r>
            <a:r>
              <a:rPr lang="en-US" sz="1600" dirty="0"/>
              <a:t>if they have similar structure and if they have same content at the corresponding nodes. Figure shows that T’ is a copy of T.</a:t>
            </a:r>
          </a:p>
          <a:p>
            <a:pPr algn="just"/>
            <a:r>
              <a:rPr lang="en-US" sz="1600" b="1" i="1" dirty="0"/>
              <a:t>Edge </a:t>
            </a:r>
            <a:r>
              <a:rPr lang="en-US" sz="1600" dirty="0"/>
              <a:t>It is the line connecting a node N to any of its successors. A binary tree of n nodes has exactly n – 1 edges because every node except the root node is connected to its parent via an edge.</a:t>
            </a:r>
          </a:p>
          <a:p>
            <a:pPr algn="just"/>
            <a:r>
              <a:rPr lang="en-US" sz="1600" b="1" i="1" dirty="0"/>
              <a:t>Path </a:t>
            </a:r>
            <a:r>
              <a:rPr lang="en-US" sz="1600" dirty="0"/>
              <a:t>A sequence of consecutive edges</a:t>
            </a:r>
            <a:r>
              <a:rPr lang="en-US" sz="1600" i="1" dirty="0"/>
              <a:t>. </a:t>
            </a:r>
            <a:r>
              <a:rPr lang="en-US" sz="1600" dirty="0"/>
              <a:t>For example, in Fig, the path from the root node to the node 8 is given as: 1, 2, 4, and 8.</a:t>
            </a:r>
          </a:p>
          <a:p>
            <a:pPr algn="just"/>
            <a:r>
              <a:rPr lang="en-US" sz="1600" b="1" i="1" dirty="0"/>
              <a:t>Depth </a:t>
            </a:r>
            <a:r>
              <a:rPr lang="en-US" sz="1600" dirty="0"/>
              <a:t>The </a:t>
            </a:r>
            <a:r>
              <a:rPr lang="en-US" sz="1600" i="1" dirty="0"/>
              <a:t>depth </a:t>
            </a:r>
            <a:r>
              <a:rPr lang="en-US" sz="1600" dirty="0"/>
              <a:t>of a node N is given as the length of the path from the root R to the node N. The depth of the root node is zero.</a:t>
            </a:r>
          </a:p>
          <a:p>
            <a:pPr algn="just"/>
            <a:r>
              <a:rPr lang="en-US" sz="1600" b="1" i="1" dirty="0"/>
              <a:t>Height of a tree </a:t>
            </a:r>
            <a:r>
              <a:rPr lang="en-US" sz="1600" dirty="0"/>
              <a:t>It is the total number of nodes on the path from the root node to the deepest node in the tree. A tree with only a root node has a height of 1. A binary tree of height h has at least h nodes and at most 2h – 1 nodes. This is because every level will have at least one node and can have at most 2 nodes. So, if every level has two nodes then a tree with height h will have at the most 2h – 1 nodes as at level 0, there is only one element called the root. The height of a binary tree with n nodes is at least log2(n+1) and at most n.</a:t>
            </a:r>
          </a:p>
          <a:p>
            <a:pPr algn="just"/>
            <a:r>
              <a:rPr lang="en-US" sz="1600" b="1" i="1" dirty="0"/>
              <a:t>In-degree/out-degree of a node </a:t>
            </a:r>
            <a:r>
              <a:rPr lang="en-US" sz="1600" dirty="0"/>
              <a:t>It is the number of edges arriving at a node. The root node is the only node that has an in-degree equal to zero. Similarly, </a:t>
            </a:r>
            <a:r>
              <a:rPr lang="en-US" sz="1600" i="1" dirty="0"/>
              <a:t>out-degree </a:t>
            </a:r>
            <a:r>
              <a:rPr lang="en-US" sz="1600" dirty="0"/>
              <a:t>of a node is the number of edges leaving that node. Binary trees are commonly used to implement binary search trees, expression trees, tournament </a:t>
            </a:r>
            <a:r>
              <a:rPr lang="en-IN" sz="1600" dirty="0"/>
              <a:t>trees, and binary heaps.</a:t>
            </a:r>
          </a:p>
        </p:txBody>
      </p:sp>
      <p:pic>
        <p:nvPicPr>
          <p:cNvPr id="5" name="Content Placeholder 4"/>
          <p:cNvPicPr>
            <a:picLocks noGrp="1" noChangeAspect="1"/>
          </p:cNvPicPr>
          <p:nvPr>
            <p:ph sz="half" idx="2"/>
          </p:nvPr>
        </p:nvPicPr>
        <p:blipFill>
          <a:blip r:embed="rId2"/>
          <a:stretch>
            <a:fillRect/>
          </a:stretch>
        </p:blipFill>
        <p:spPr>
          <a:xfrm>
            <a:off x="8408276" y="126125"/>
            <a:ext cx="3626069" cy="2322785"/>
          </a:xfrm>
          <a:prstGeom prst="rect">
            <a:avLst/>
          </a:prstGeom>
        </p:spPr>
      </p:pic>
      <p:pic>
        <p:nvPicPr>
          <p:cNvPr id="6" name="Picture 5"/>
          <p:cNvPicPr>
            <a:picLocks noChangeAspect="1"/>
          </p:cNvPicPr>
          <p:nvPr/>
        </p:nvPicPr>
        <p:blipFill>
          <a:blip r:embed="rId3"/>
          <a:stretch>
            <a:fillRect/>
          </a:stretch>
        </p:blipFill>
        <p:spPr>
          <a:xfrm>
            <a:off x="8408276" y="2448910"/>
            <a:ext cx="3783724" cy="4242237"/>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8464680" y="120600"/>
              <a:ext cx="3721320" cy="6401160"/>
            </p14:xfrm>
          </p:contentPart>
        </mc:Choice>
        <mc:Fallback xmlns="">
          <p:pic>
            <p:nvPicPr>
              <p:cNvPr id="4" name="Ink 3"/>
              <p:cNvPicPr/>
              <p:nvPr/>
            </p:nvPicPr>
            <p:blipFill>
              <a:blip r:embed="rId5"/>
              <a:stretch>
                <a:fillRect/>
              </a:stretch>
            </p:blipFill>
            <p:spPr>
              <a:xfrm>
                <a:off x="8455320" y="111240"/>
                <a:ext cx="3740040" cy="6419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p14:cNvContentPartPr/>
              <p14:nvPr/>
            </p14:nvContentPartPr>
            <p14:xfrm>
              <a:off x="8661240" y="3067200"/>
              <a:ext cx="2121480" cy="2838600"/>
            </p14:xfrm>
          </p:contentPart>
        </mc:Choice>
        <mc:Fallback xmlns="">
          <p:pic>
            <p:nvPicPr>
              <p:cNvPr id="7" name="Ink 6"/>
              <p:cNvPicPr/>
              <p:nvPr/>
            </p:nvPicPr>
            <p:blipFill>
              <a:blip r:embed="rId7"/>
              <a:stretch>
                <a:fillRect/>
              </a:stretch>
            </p:blipFill>
            <p:spPr>
              <a:xfrm>
                <a:off x="8651880" y="3057840"/>
                <a:ext cx="2140200" cy="2857320"/>
              </a:xfrm>
              <a:prstGeom prst="rect">
                <a:avLst/>
              </a:prstGeom>
            </p:spPr>
          </p:pic>
        </mc:Fallback>
      </mc:AlternateContent>
    </p:spTree>
    <p:extLst>
      <p:ext uri="{BB962C8B-B14F-4D97-AF65-F5344CB8AC3E}">
        <p14:creationId xmlns:p14="http://schemas.microsoft.com/office/powerpoint/2010/main" val="1699488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73083"/>
          </a:xfrm>
        </p:spPr>
        <p:txBody>
          <a:bodyPr/>
          <a:lstStyle/>
          <a:p>
            <a:r>
              <a:rPr lang="en-IN" b="1" i="1" dirty="0"/>
              <a:t>Complete Binary Trees</a:t>
            </a:r>
            <a:endParaRPr lang="en-IN" dirty="0"/>
          </a:p>
        </p:txBody>
      </p:sp>
      <p:sp>
        <p:nvSpPr>
          <p:cNvPr id="3" name="Content Placeholder 2"/>
          <p:cNvSpPr>
            <a:spLocks noGrp="1"/>
          </p:cNvSpPr>
          <p:nvPr>
            <p:ph sz="half" idx="1"/>
          </p:nvPr>
        </p:nvSpPr>
        <p:spPr>
          <a:xfrm>
            <a:off x="0" y="773084"/>
            <a:ext cx="6019800" cy="6084915"/>
          </a:xfrm>
        </p:spPr>
        <p:txBody>
          <a:bodyPr>
            <a:noAutofit/>
          </a:bodyPr>
          <a:lstStyle/>
          <a:p>
            <a:pPr algn="just"/>
            <a:r>
              <a:rPr lang="en-US" sz="1400" dirty="0"/>
              <a:t>A </a:t>
            </a:r>
            <a:r>
              <a:rPr lang="en-US" sz="1400" i="1" dirty="0"/>
              <a:t>complete binary tree </a:t>
            </a:r>
            <a:r>
              <a:rPr lang="en-US" sz="1400" dirty="0"/>
              <a:t>is a binary tree that satisfies two properties.</a:t>
            </a:r>
          </a:p>
          <a:p>
            <a:pPr algn="just"/>
            <a:r>
              <a:rPr lang="en-US" sz="1400" dirty="0"/>
              <a:t>First, in a complete binary tree, every level, except possibly the last, is completely filled.</a:t>
            </a:r>
          </a:p>
          <a:p>
            <a:pPr algn="just"/>
            <a:r>
              <a:rPr lang="en-US" sz="1400" dirty="0"/>
              <a:t>Second, all nodes appear as far </a:t>
            </a:r>
            <a:r>
              <a:rPr lang="en-IN" sz="1400" dirty="0"/>
              <a:t>left as possible.</a:t>
            </a:r>
          </a:p>
          <a:p>
            <a:pPr algn="just"/>
            <a:r>
              <a:rPr lang="en-US" sz="1400" dirty="0"/>
              <a:t>In a complete binary tree Tn, there are exactly n nodes and level r of T can have at most 2r nodes.</a:t>
            </a:r>
          </a:p>
          <a:p>
            <a:pPr algn="just"/>
            <a:r>
              <a:rPr lang="en-US" sz="1400" dirty="0"/>
              <a:t>Figure shows a complete binary tree.</a:t>
            </a:r>
          </a:p>
          <a:p>
            <a:pPr algn="just"/>
            <a:r>
              <a:rPr lang="en-US" sz="1400" dirty="0"/>
              <a:t>Note that in Fig, level 0 has 2^0 = 1 node, level 1 has 2^1 = 2 nodes, level 2 has 2^2 = 4 nodes, level 3 has 6 nodes which is less than the maximum of 2^3 = 8 nodes.</a:t>
            </a:r>
          </a:p>
          <a:p>
            <a:pPr algn="just"/>
            <a:r>
              <a:rPr lang="en-US" sz="1400" dirty="0"/>
              <a:t>In Fig, tree T13 has exactly 13 nodes.</a:t>
            </a:r>
          </a:p>
          <a:p>
            <a:pPr algn="just"/>
            <a:r>
              <a:rPr lang="en-US" sz="1400" dirty="0"/>
              <a:t>They have been purposely labelled from 1 to 13, so that it is easy for the reader to find the parent node, the right child node, and the left child node of the given node.</a:t>
            </a:r>
          </a:p>
          <a:p>
            <a:pPr algn="just"/>
            <a:r>
              <a:rPr lang="en-US" sz="1400" dirty="0"/>
              <a:t>The formula can be given as—if K is a parent node, then its left child can be calculated as 2 × K and its right child can be calculated as 2 × K + 1.</a:t>
            </a:r>
          </a:p>
          <a:p>
            <a:pPr algn="just"/>
            <a:r>
              <a:rPr lang="en-US" sz="1400" dirty="0"/>
              <a:t>For example, the children of the node 4 are 8 (2 × 4) and 9 (2 × 4 + 1).</a:t>
            </a:r>
          </a:p>
          <a:p>
            <a:pPr algn="just"/>
            <a:r>
              <a:rPr lang="en-US" sz="1400" dirty="0"/>
              <a:t>Similarly, the parent of the node K can be calculated as | K/2 |.</a:t>
            </a:r>
          </a:p>
          <a:p>
            <a:pPr algn="just"/>
            <a:r>
              <a:rPr lang="en-US" sz="1400" dirty="0"/>
              <a:t>Given the node 4, its parent can be calculated as | 4/2 | = 2.</a:t>
            </a:r>
          </a:p>
          <a:p>
            <a:pPr algn="just"/>
            <a:r>
              <a:rPr lang="en-US" sz="1400" dirty="0"/>
              <a:t>The height of a tree Tn having exactly n nodes is given as:</a:t>
            </a:r>
          </a:p>
          <a:p>
            <a:pPr lvl="1" algn="just"/>
            <a:r>
              <a:rPr lang="en-IN" sz="1200" dirty="0"/>
              <a:t>Hn = | log2 (n + 1) |</a:t>
            </a:r>
          </a:p>
        </p:txBody>
      </p:sp>
      <p:pic>
        <p:nvPicPr>
          <p:cNvPr id="5" name="Content Placeholder 4"/>
          <p:cNvPicPr>
            <a:picLocks noGrp="1" noChangeAspect="1"/>
          </p:cNvPicPr>
          <p:nvPr>
            <p:ph sz="half" idx="2"/>
          </p:nvPr>
        </p:nvPicPr>
        <p:blipFill>
          <a:blip r:embed="rId2"/>
          <a:stretch>
            <a:fillRect/>
          </a:stretch>
        </p:blipFill>
        <p:spPr>
          <a:xfrm>
            <a:off x="6019800" y="1825625"/>
            <a:ext cx="5334000" cy="4351337"/>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130400" y="2000160"/>
              <a:ext cx="10477800" cy="4134240"/>
            </p14:xfrm>
          </p:contentPart>
        </mc:Choice>
        <mc:Fallback xmlns="">
          <p:pic>
            <p:nvPicPr>
              <p:cNvPr id="4" name="Ink 3"/>
              <p:cNvPicPr/>
              <p:nvPr/>
            </p:nvPicPr>
            <p:blipFill>
              <a:blip r:embed="rId4"/>
              <a:stretch>
                <a:fillRect/>
              </a:stretch>
            </p:blipFill>
            <p:spPr>
              <a:xfrm>
                <a:off x="1121040" y="1990800"/>
                <a:ext cx="10496520" cy="4152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6388200" y="3206880"/>
              <a:ext cx="5448600" cy="3098880"/>
            </p14:xfrm>
          </p:contentPart>
        </mc:Choice>
        <mc:Fallback xmlns="">
          <p:pic>
            <p:nvPicPr>
              <p:cNvPr id="6" name="Ink 5"/>
              <p:cNvPicPr/>
              <p:nvPr/>
            </p:nvPicPr>
            <p:blipFill>
              <a:blip r:embed="rId6"/>
              <a:stretch>
                <a:fillRect/>
              </a:stretch>
            </p:blipFill>
            <p:spPr>
              <a:xfrm>
                <a:off x="6378840" y="3197520"/>
                <a:ext cx="5467320" cy="3117600"/>
              </a:xfrm>
              <a:prstGeom prst="rect">
                <a:avLst/>
              </a:prstGeom>
            </p:spPr>
          </p:pic>
        </mc:Fallback>
      </mc:AlternateContent>
    </p:spTree>
    <p:extLst>
      <p:ext uri="{BB962C8B-B14F-4D97-AF65-F5344CB8AC3E}">
        <p14:creationId xmlns:p14="http://schemas.microsoft.com/office/powerpoint/2010/main" val="3733245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Extended Binary Trees</a:t>
            </a:r>
            <a:endParaRPr lang="en-IN" dirty="0"/>
          </a:p>
        </p:txBody>
      </p:sp>
      <p:sp>
        <p:nvSpPr>
          <p:cNvPr id="3" name="Content Placeholder 2"/>
          <p:cNvSpPr>
            <a:spLocks noGrp="1"/>
          </p:cNvSpPr>
          <p:nvPr>
            <p:ph sz="half" idx="1"/>
          </p:nvPr>
        </p:nvSpPr>
        <p:spPr>
          <a:xfrm>
            <a:off x="126124" y="1376855"/>
            <a:ext cx="5893676" cy="5349766"/>
          </a:xfrm>
        </p:spPr>
        <p:txBody>
          <a:bodyPr>
            <a:noAutofit/>
          </a:bodyPr>
          <a:lstStyle/>
          <a:p>
            <a:pPr algn="just"/>
            <a:r>
              <a:rPr lang="en-US" sz="2000" dirty="0"/>
              <a:t>A binary tree T is said to be an extended binary tree (or a 2-tree) if each node in the tree has either no child or exactly two children.</a:t>
            </a:r>
          </a:p>
          <a:p>
            <a:pPr algn="just"/>
            <a:r>
              <a:rPr lang="en-US" sz="2000" dirty="0"/>
              <a:t>Figure shows how an ordinary binary tree is converted into an extended binary tree.</a:t>
            </a:r>
          </a:p>
          <a:p>
            <a:pPr algn="just"/>
            <a:r>
              <a:rPr lang="en-US" sz="2000" dirty="0"/>
              <a:t>In an extended binary tree, nodes having two children are called </a:t>
            </a:r>
            <a:r>
              <a:rPr lang="en-US" sz="2000" i="1" dirty="0"/>
              <a:t>internal nodes </a:t>
            </a:r>
            <a:r>
              <a:rPr lang="en-US" sz="2000" dirty="0"/>
              <a:t>and nodes having no children are called </a:t>
            </a:r>
            <a:r>
              <a:rPr lang="en-US" sz="2000" i="1" dirty="0"/>
              <a:t>external nodes</a:t>
            </a:r>
            <a:r>
              <a:rPr lang="en-US" sz="2000" dirty="0"/>
              <a:t>.</a:t>
            </a:r>
          </a:p>
          <a:p>
            <a:pPr algn="just"/>
            <a:r>
              <a:rPr lang="en-US" sz="2000" dirty="0"/>
              <a:t>In Fig, the internal nodes are represented using circles and the external nodes are represented using squares.</a:t>
            </a:r>
          </a:p>
          <a:p>
            <a:pPr algn="just"/>
            <a:r>
              <a:rPr lang="en-US" sz="2000" dirty="0"/>
              <a:t>To convert a binary tree into an extended tree, every empty sub-tree is replaced by a new node.</a:t>
            </a:r>
          </a:p>
          <a:p>
            <a:pPr algn="just"/>
            <a:r>
              <a:rPr lang="en-US" sz="2000" dirty="0"/>
              <a:t>The original nodes in the tree are the internal nodes, and the new nodes added are called </a:t>
            </a:r>
            <a:r>
              <a:rPr lang="en-IN" sz="2000" dirty="0"/>
              <a:t>the external nodes</a:t>
            </a:r>
          </a:p>
        </p:txBody>
      </p:sp>
      <p:pic>
        <p:nvPicPr>
          <p:cNvPr id="5" name="Content Placeholder 4"/>
          <p:cNvPicPr>
            <a:picLocks noGrp="1" noChangeAspect="1"/>
          </p:cNvPicPr>
          <p:nvPr>
            <p:ph sz="half" idx="2"/>
          </p:nvPr>
        </p:nvPicPr>
        <p:blipFill>
          <a:blip r:embed="rId2"/>
          <a:stretch>
            <a:fillRect/>
          </a:stretch>
        </p:blipFill>
        <p:spPr>
          <a:xfrm>
            <a:off x="6197930" y="1690688"/>
            <a:ext cx="5155870" cy="5035933"/>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346040" y="1276200"/>
              <a:ext cx="9735120" cy="5074200"/>
            </p14:xfrm>
          </p:contentPart>
        </mc:Choice>
        <mc:Fallback xmlns="">
          <p:pic>
            <p:nvPicPr>
              <p:cNvPr id="4" name="Ink 3"/>
              <p:cNvPicPr/>
              <p:nvPr/>
            </p:nvPicPr>
            <p:blipFill>
              <a:blip r:embed="rId4"/>
              <a:stretch>
                <a:fillRect/>
              </a:stretch>
            </p:blipFill>
            <p:spPr>
              <a:xfrm>
                <a:off x="1336680" y="1266840"/>
                <a:ext cx="9753840" cy="5092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6191280" y="4044960"/>
              <a:ext cx="1987920" cy="2127600"/>
            </p14:xfrm>
          </p:contentPart>
        </mc:Choice>
        <mc:Fallback xmlns="">
          <p:pic>
            <p:nvPicPr>
              <p:cNvPr id="6" name="Ink 5"/>
              <p:cNvPicPr/>
              <p:nvPr/>
            </p:nvPicPr>
            <p:blipFill>
              <a:blip r:embed="rId6"/>
              <a:stretch>
                <a:fillRect/>
              </a:stretch>
            </p:blipFill>
            <p:spPr>
              <a:xfrm>
                <a:off x="6181920" y="4035600"/>
                <a:ext cx="2006640" cy="2146320"/>
              </a:xfrm>
              <a:prstGeom prst="rect">
                <a:avLst/>
              </a:prstGeom>
            </p:spPr>
          </p:pic>
        </mc:Fallback>
      </mc:AlternateContent>
    </p:spTree>
    <p:extLst>
      <p:ext uri="{BB962C8B-B14F-4D97-AF65-F5344CB8AC3E}">
        <p14:creationId xmlns:p14="http://schemas.microsoft.com/office/powerpoint/2010/main" val="1776346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i="1" dirty="0"/>
              <a:t>Representation of Binary Trees in the Memory</a:t>
            </a:r>
            <a:endParaRPr lang="en-IN" dirty="0"/>
          </a:p>
        </p:txBody>
      </p:sp>
      <p:sp>
        <p:nvSpPr>
          <p:cNvPr id="6" name="Content Placeholder 5"/>
          <p:cNvSpPr>
            <a:spLocks noGrp="1"/>
          </p:cNvSpPr>
          <p:nvPr>
            <p:ph idx="1"/>
          </p:nvPr>
        </p:nvSpPr>
        <p:spPr/>
        <p:txBody>
          <a:bodyPr>
            <a:normAutofit/>
          </a:bodyPr>
          <a:lstStyle/>
          <a:p>
            <a:pPr algn="just"/>
            <a:r>
              <a:rPr lang="en-US" sz="3600" dirty="0"/>
              <a:t>In the computer’s memory, a binary tree can be maintained either by using a</a:t>
            </a:r>
          </a:p>
          <a:p>
            <a:pPr lvl="1" algn="just"/>
            <a:r>
              <a:rPr lang="en-US" sz="3200" dirty="0"/>
              <a:t>linked representation or</a:t>
            </a:r>
          </a:p>
          <a:p>
            <a:pPr lvl="1" algn="just"/>
            <a:r>
              <a:rPr lang="en-US" sz="3200" dirty="0"/>
              <a:t>by using a sequential representation.</a:t>
            </a:r>
            <a:endParaRPr lang="en-IN" sz="3200" dirty="0"/>
          </a:p>
        </p:txBody>
      </p:sp>
    </p:spTree>
    <p:extLst>
      <p:ext uri="{BB962C8B-B14F-4D97-AF65-F5344CB8AC3E}">
        <p14:creationId xmlns:p14="http://schemas.microsoft.com/office/powerpoint/2010/main" val="3052907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47146"/>
            <a:ext cx="10515600" cy="798786"/>
          </a:xfrm>
        </p:spPr>
        <p:txBody>
          <a:bodyPr/>
          <a:lstStyle/>
          <a:p>
            <a:r>
              <a:rPr lang="en-US" b="1" i="1" dirty="0"/>
              <a:t>Linked representation of binary trees</a:t>
            </a:r>
            <a:endParaRPr lang="en-IN" dirty="0"/>
          </a:p>
        </p:txBody>
      </p:sp>
      <p:sp>
        <p:nvSpPr>
          <p:cNvPr id="5" name="Content Placeholder 4"/>
          <p:cNvSpPr>
            <a:spLocks noGrp="1"/>
          </p:cNvSpPr>
          <p:nvPr>
            <p:ph sz="half" idx="1"/>
          </p:nvPr>
        </p:nvSpPr>
        <p:spPr>
          <a:xfrm>
            <a:off x="168166" y="945932"/>
            <a:ext cx="5851634" cy="5801709"/>
          </a:xfrm>
        </p:spPr>
        <p:txBody>
          <a:bodyPr>
            <a:noAutofit/>
          </a:bodyPr>
          <a:lstStyle/>
          <a:p>
            <a:pPr algn="just"/>
            <a:r>
              <a:rPr lang="en-US" sz="1600" dirty="0"/>
              <a:t>In the linked representation of a binary tree, every node will have three parts: the data element, a pointer to the left node, and a pointer to the right node.</a:t>
            </a:r>
          </a:p>
          <a:p>
            <a:pPr algn="just"/>
            <a:r>
              <a:rPr lang="en-US" sz="1600" dirty="0"/>
              <a:t>So in C, the binary tree is built with a node type given below.</a:t>
            </a:r>
          </a:p>
          <a:p>
            <a:pPr marL="457200" lvl="1" indent="0" algn="just">
              <a:buNone/>
            </a:pPr>
            <a:r>
              <a:rPr lang="en-IN" sz="1200" dirty="0"/>
              <a:t>struct node {</a:t>
            </a:r>
          </a:p>
          <a:p>
            <a:pPr marL="457200" lvl="1" indent="0" algn="just">
              <a:buNone/>
            </a:pPr>
            <a:r>
              <a:rPr lang="en-IN" sz="1200" dirty="0"/>
              <a:t>struct node *left;</a:t>
            </a:r>
          </a:p>
          <a:p>
            <a:pPr marL="457200" lvl="1" indent="0" algn="just">
              <a:buNone/>
            </a:pPr>
            <a:r>
              <a:rPr lang="en-IN" sz="1200" dirty="0"/>
              <a:t>int data;</a:t>
            </a:r>
          </a:p>
          <a:p>
            <a:pPr marL="457200" lvl="1" indent="0" algn="just">
              <a:buNone/>
            </a:pPr>
            <a:r>
              <a:rPr lang="en-IN" sz="1200" dirty="0"/>
              <a:t>struct node *right;</a:t>
            </a:r>
          </a:p>
          <a:p>
            <a:pPr marL="457200" lvl="1" indent="0" algn="just">
              <a:buNone/>
            </a:pPr>
            <a:r>
              <a:rPr lang="en-IN" sz="1200" dirty="0"/>
              <a:t>};</a:t>
            </a:r>
          </a:p>
          <a:p>
            <a:pPr algn="just"/>
            <a:r>
              <a:rPr lang="en-US" sz="1600" dirty="0"/>
              <a:t>Every binary tree has a pointer ROOT, which points to the root element (topmost element) of the tree.</a:t>
            </a:r>
          </a:p>
          <a:p>
            <a:pPr algn="just"/>
            <a:r>
              <a:rPr lang="en-US" sz="1600" dirty="0"/>
              <a:t>If ROOT = NULL, then the tree is empty.</a:t>
            </a:r>
          </a:p>
          <a:p>
            <a:pPr algn="just"/>
            <a:r>
              <a:rPr lang="en-US" sz="1600" dirty="0"/>
              <a:t>Consider the binary tree given in Fig.</a:t>
            </a:r>
          </a:p>
          <a:p>
            <a:pPr algn="just"/>
            <a:r>
              <a:rPr lang="en-US" sz="1600" dirty="0"/>
              <a:t>The schematic diagram of the linked representation of the binary tree is shown in Fig.</a:t>
            </a:r>
          </a:p>
          <a:p>
            <a:pPr algn="just"/>
            <a:r>
              <a:rPr lang="en-US" sz="1600" dirty="0"/>
              <a:t>In Fig, the left position is used to point to the left child of the node or to store the address of the left child of the node.</a:t>
            </a:r>
          </a:p>
          <a:p>
            <a:pPr algn="just"/>
            <a:r>
              <a:rPr lang="en-US" sz="1600" dirty="0"/>
              <a:t>The middle position is used to store the data.</a:t>
            </a:r>
          </a:p>
          <a:p>
            <a:pPr algn="just"/>
            <a:r>
              <a:rPr lang="en-US" sz="1600" dirty="0"/>
              <a:t>Finally, the right position is used to point to the right child of the node or to store the address of the right child of the node.</a:t>
            </a:r>
          </a:p>
          <a:p>
            <a:pPr algn="just"/>
            <a:r>
              <a:rPr lang="en-US" sz="1600" dirty="0"/>
              <a:t>Empty sub-trees are represented using X (meaning NULL).</a:t>
            </a:r>
            <a:endParaRPr lang="en-IN" sz="1600" dirty="0"/>
          </a:p>
        </p:txBody>
      </p:sp>
      <p:pic>
        <p:nvPicPr>
          <p:cNvPr id="7" name="Content Placeholder 6"/>
          <p:cNvPicPr>
            <a:picLocks noGrp="1" noChangeAspect="1"/>
          </p:cNvPicPr>
          <p:nvPr>
            <p:ph sz="half" idx="2"/>
          </p:nvPr>
        </p:nvPicPr>
        <p:blipFill>
          <a:blip r:embed="rId2"/>
          <a:stretch>
            <a:fillRect/>
          </a:stretch>
        </p:blipFill>
        <p:spPr>
          <a:xfrm>
            <a:off x="6216767" y="945932"/>
            <a:ext cx="3705101" cy="2732809"/>
          </a:xfrm>
          <a:prstGeom prst="rect">
            <a:avLst/>
          </a:prstGeom>
        </p:spPr>
      </p:pic>
      <p:pic>
        <p:nvPicPr>
          <p:cNvPr id="8" name="Picture 7"/>
          <p:cNvPicPr>
            <a:picLocks noChangeAspect="1"/>
          </p:cNvPicPr>
          <p:nvPr/>
        </p:nvPicPr>
        <p:blipFill>
          <a:blip r:embed="rId3"/>
          <a:stretch>
            <a:fillRect/>
          </a:stretch>
        </p:blipFill>
        <p:spPr>
          <a:xfrm>
            <a:off x="6019800" y="3667991"/>
            <a:ext cx="6064776" cy="3190009"/>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762120" y="1860480"/>
              <a:ext cx="9106200" cy="4045320"/>
            </p14:xfrm>
          </p:contentPart>
        </mc:Choice>
        <mc:Fallback xmlns="">
          <p:pic>
            <p:nvPicPr>
              <p:cNvPr id="2" name="Ink 1"/>
              <p:cNvPicPr/>
              <p:nvPr/>
            </p:nvPicPr>
            <p:blipFill>
              <a:blip r:embed="rId5"/>
              <a:stretch>
                <a:fillRect/>
              </a:stretch>
            </p:blipFill>
            <p:spPr>
              <a:xfrm>
                <a:off x="752760" y="1851120"/>
                <a:ext cx="9124920" cy="4064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6E0ACF19-0148-4309-83A1-FC281C0333B7}"/>
                  </a:ext>
                </a:extLst>
              </p14:cNvPr>
              <p14:cNvContentPartPr/>
              <p14:nvPr/>
            </p14:nvContentPartPr>
            <p14:xfrm>
              <a:off x="1460520" y="2425680"/>
              <a:ext cx="7315560" cy="1562400"/>
            </p14:xfrm>
          </p:contentPart>
        </mc:Choice>
        <mc:Fallback xmlns="">
          <p:pic>
            <p:nvPicPr>
              <p:cNvPr id="3" name="Ink 2">
                <a:extLst>
                  <a:ext uri="{FF2B5EF4-FFF2-40B4-BE49-F238E27FC236}">
                    <a16:creationId xmlns:a16="http://schemas.microsoft.com/office/drawing/2014/main" id="{6E0ACF19-0148-4309-83A1-FC281C0333B7}"/>
                  </a:ext>
                </a:extLst>
              </p:cNvPr>
              <p:cNvPicPr/>
              <p:nvPr/>
            </p:nvPicPr>
            <p:blipFill>
              <a:blip r:embed="rId7"/>
              <a:stretch>
                <a:fillRect/>
              </a:stretch>
            </p:blipFill>
            <p:spPr>
              <a:xfrm>
                <a:off x="1451160" y="2416320"/>
                <a:ext cx="7334280" cy="1581120"/>
              </a:xfrm>
              <a:prstGeom prst="rect">
                <a:avLst/>
              </a:prstGeom>
            </p:spPr>
          </p:pic>
        </mc:Fallback>
      </mc:AlternateContent>
    </p:spTree>
    <p:extLst>
      <p:ext uri="{BB962C8B-B14F-4D97-AF65-F5344CB8AC3E}">
        <p14:creationId xmlns:p14="http://schemas.microsoft.com/office/powerpoint/2010/main" val="3208124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Linked representation of binary trees</a:t>
            </a:r>
            <a:endParaRPr lang="en-IN" dirty="0"/>
          </a:p>
        </p:txBody>
      </p:sp>
      <p:sp>
        <p:nvSpPr>
          <p:cNvPr id="3" name="Content Placeholder 2"/>
          <p:cNvSpPr>
            <a:spLocks noGrp="1"/>
          </p:cNvSpPr>
          <p:nvPr>
            <p:ph sz="half" idx="1"/>
          </p:nvPr>
        </p:nvSpPr>
        <p:spPr/>
        <p:txBody>
          <a:bodyPr/>
          <a:lstStyle/>
          <a:p>
            <a:pPr algn="just"/>
            <a:r>
              <a:rPr lang="en-US" dirty="0"/>
              <a:t>Look at the tree given in Fig.</a:t>
            </a:r>
          </a:p>
          <a:p>
            <a:pPr algn="just"/>
            <a:r>
              <a:rPr lang="en-US" dirty="0"/>
              <a:t>Note how this tree is represented in the main memory using </a:t>
            </a:r>
            <a:r>
              <a:rPr lang="en-IN" dirty="0"/>
              <a:t>a linked list</a:t>
            </a:r>
          </a:p>
        </p:txBody>
      </p:sp>
      <p:pic>
        <p:nvPicPr>
          <p:cNvPr id="5" name="Content Placeholder 4"/>
          <p:cNvPicPr>
            <a:picLocks noGrp="1" noChangeAspect="1"/>
          </p:cNvPicPr>
          <p:nvPr>
            <p:ph sz="half" idx="2"/>
          </p:nvPr>
        </p:nvPicPr>
        <p:blipFill>
          <a:blip r:embed="rId2"/>
          <a:stretch>
            <a:fillRect/>
          </a:stretch>
        </p:blipFill>
        <p:spPr>
          <a:xfrm>
            <a:off x="6019800" y="1690688"/>
            <a:ext cx="6046076" cy="5025422"/>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6470640" y="2476440"/>
              <a:ext cx="4578840" cy="2051640"/>
            </p14:xfrm>
          </p:contentPart>
        </mc:Choice>
        <mc:Fallback xmlns="">
          <p:pic>
            <p:nvPicPr>
              <p:cNvPr id="4" name="Ink 3"/>
              <p:cNvPicPr/>
              <p:nvPr/>
            </p:nvPicPr>
            <p:blipFill>
              <a:blip r:embed="rId4"/>
              <a:stretch>
                <a:fillRect/>
              </a:stretch>
            </p:blipFill>
            <p:spPr>
              <a:xfrm>
                <a:off x="6461280" y="2467080"/>
                <a:ext cx="4597560" cy="2070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2E029FA0-56F6-43B0-BF81-E9CC9A37A361}"/>
                  </a:ext>
                </a:extLst>
              </p14:cNvPr>
              <p14:cNvContentPartPr/>
              <p14:nvPr/>
            </p14:nvContentPartPr>
            <p14:xfrm>
              <a:off x="8985240" y="1631880"/>
              <a:ext cx="2711880" cy="5169240"/>
            </p14:xfrm>
          </p:contentPart>
        </mc:Choice>
        <mc:Fallback xmlns="">
          <p:pic>
            <p:nvPicPr>
              <p:cNvPr id="6" name="Ink 5">
                <a:extLst>
                  <a:ext uri="{FF2B5EF4-FFF2-40B4-BE49-F238E27FC236}">
                    <a16:creationId xmlns:a16="http://schemas.microsoft.com/office/drawing/2014/main" id="{2E029FA0-56F6-43B0-BF81-E9CC9A37A361}"/>
                  </a:ext>
                </a:extLst>
              </p:cNvPr>
              <p:cNvPicPr/>
              <p:nvPr/>
            </p:nvPicPr>
            <p:blipFill>
              <a:blip r:embed="rId6"/>
              <a:stretch>
                <a:fillRect/>
              </a:stretch>
            </p:blipFill>
            <p:spPr>
              <a:xfrm>
                <a:off x="8975880" y="1622520"/>
                <a:ext cx="2730600" cy="5187960"/>
              </a:xfrm>
              <a:prstGeom prst="rect">
                <a:avLst/>
              </a:prstGeom>
            </p:spPr>
          </p:pic>
        </mc:Fallback>
      </mc:AlternateContent>
    </p:spTree>
    <p:extLst>
      <p:ext uri="{BB962C8B-B14F-4D97-AF65-F5344CB8AC3E}">
        <p14:creationId xmlns:p14="http://schemas.microsoft.com/office/powerpoint/2010/main" val="687531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6125"/>
            <a:ext cx="10515600" cy="777765"/>
          </a:xfrm>
        </p:spPr>
        <p:txBody>
          <a:bodyPr/>
          <a:lstStyle/>
          <a:p>
            <a:r>
              <a:rPr lang="en-US" b="1" i="1" dirty="0"/>
              <a:t>Sequential representation of binary trees</a:t>
            </a:r>
            <a:endParaRPr lang="en-IN" dirty="0"/>
          </a:p>
        </p:txBody>
      </p:sp>
      <p:sp>
        <p:nvSpPr>
          <p:cNvPr id="3" name="Content Placeholder 2"/>
          <p:cNvSpPr>
            <a:spLocks noGrp="1"/>
          </p:cNvSpPr>
          <p:nvPr>
            <p:ph sz="half" idx="1"/>
          </p:nvPr>
        </p:nvSpPr>
        <p:spPr>
          <a:xfrm>
            <a:off x="178676" y="798786"/>
            <a:ext cx="5841124" cy="5906814"/>
          </a:xfrm>
        </p:spPr>
        <p:txBody>
          <a:bodyPr>
            <a:noAutofit/>
          </a:bodyPr>
          <a:lstStyle/>
          <a:p>
            <a:pPr algn="just"/>
            <a:r>
              <a:rPr lang="en-US" sz="2000" dirty="0"/>
              <a:t>Sequential representation of trees is done using single or one-dimensional arrays.</a:t>
            </a:r>
          </a:p>
          <a:p>
            <a:pPr algn="just"/>
            <a:r>
              <a:rPr lang="en-US" sz="2000" dirty="0"/>
              <a:t>Though it is the simplest technique for memory representation, it is inefficient as it requires a lot of memory space.</a:t>
            </a:r>
          </a:p>
          <a:p>
            <a:pPr algn="just"/>
            <a:r>
              <a:rPr lang="en-US" sz="2000" dirty="0"/>
              <a:t>A sequential binary tree follows the following rules:</a:t>
            </a:r>
          </a:p>
          <a:p>
            <a:pPr lvl="1" algn="just"/>
            <a:r>
              <a:rPr lang="en-US" sz="1800" dirty="0"/>
              <a:t>A one-dimensional array, called TREE, is used to store the </a:t>
            </a:r>
            <a:r>
              <a:rPr lang="en-IN" sz="1800" dirty="0"/>
              <a:t>elements of tree.</a:t>
            </a:r>
          </a:p>
          <a:p>
            <a:pPr lvl="1" algn="just"/>
            <a:r>
              <a:rPr lang="en-US" sz="1800" dirty="0"/>
              <a:t>The root of the tree will be stored in the first location. That is, TREE[1] will store the data of the root element.</a:t>
            </a:r>
          </a:p>
          <a:p>
            <a:pPr lvl="1" algn="just"/>
            <a:r>
              <a:rPr lang="en-US" sz="1800" dirty="0"/>
              <a:t>The children of a node stored in location K will be stored in locations (2 × K) and (2 × K+1).</a:t>
            </a:r>
          </a:p>
          <a:p>
            <a:pPr lvl="1" algn="just"/>
            <a:r>
              <a:rPr lang="en-US" sz="1800" dirty="0"/>
              <a:t>The maximum size of the array TREE is given as (2h–1), where h is the height of the tree.</a:t>
            </a:r>
          </a:p>
          <a:p>
            <a:pPr lvl="1" algn="just"/>
            <a:r>
              <a:rPr lang="en-US" sz="1800" dirty="0"/>
              <a:t>An empty tree or sub-tree is specified using NULL. If TREE[1] = NULL, then the tree is empty.</a:t>
            </a:r>
          </a:p>
          <a:p>
            <a:pPr algn="just"/>
            <a:r>
              <a:rPr lang="en-US" sz="2000" dirty="0"/>
              <a:t>Figure shows a binary tree and its corresponding sequential representation. </a:t>
            </a:r>
          </a:p>
          <a:p>
            <a:pPr algn="just"/>
            <a:r>
              <a:rPr lang="en-US" sz="2000" dirty="0"/>
              <a:t>The tree has 11 nodes and its height is 4.</a:t>
            </a:r>
            <a:endParaRPr lang="en-IN" sz="2000" dirty="0"/>
          </a:p>
        </p:txBody>
      </p:sp>
      <p:pic>
        <p:nvPicPr>
          <p:cNvPr id="5" name="Content Placeholder 4"/>
          <p:cNvPicPr>
            <a:picLocks noGrp="1" noChangeAspect="1"/>
          </p:cNvPicPr>
          <p:nvPr>
            <p:ph sz="half" idx="2"/>
          </p:nvPr>
        </p:nvPicPr>
        <p:blipFill>
          <a:blip r:embed="rId2"/>
          <a:stretch>
            <a:fillRect/>
          </a:stretch>
        </p:blipFill>
        <p:spPr>
          <a:xfrm>
            <a:off x="6019800" y="903890"/>
            <a:ext cx="5993524" cy="580171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6095880" y="1886040"/>
              <a:ext cx="5360040" cy="2940480"/>
            </p14:xfrm>
          </p:contentPart>
        </mc:Choice>
        <mc:Fallback xmlns="">
          <p:pic>
            <p:nvPicPr>
              <p:cNvPr id="4" name="Ink 3"/>
              <p:cNvPicPr/>
              <p:nvPr/>
            </p:nvPicPr>
            <p:blipFill>
              <a:blip r:embed="rId4"/>
              <a:stretch>
                <a:fillRect/>
              </a:stretch>
            </p:blipFill>
            <p:spPr>
              <a:xfrm>
                <a:off x="6086520" y="1876680"/>
                <a:ext cx="5378760" cy="2959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21FFAFEC-213C-4E6F-99AA-512BB914F16C}"/>
                  </a:ext>
                </a:extLst>
              </p14:cNvPr>
              <p14:cNvContentPartPr/>
              <p14:nvPr/>
            </p14:nvContentPartPr>
            <p14:xfrm>
              <a:off x="2711520" y="1835280"/>
              <a:ext cx="9474480" cy="4680360"/>
            </p14:xfrm>
          </p:contentPart>
        </mc:Choice>
        <mc:Fallback xmlns="">
          <p:pic>
            <p:nvPicPr>
              <p:cNvPr id="6" name="Ink 5">
                <a:extLst>
                  <a:ext uri="{FF2B5EF4-FFF2-40B4-BE49-F238E27FC236}">
                    <a16:creationId xmlns:a16="http://schemas.microsoft.com/office/drawing/2014/main" id="{21FFAFEC-213C-4E6F-99AA-512BB914F16C}"/>
                  </a:ext>
                </a:extLst>
              </p:cNvPr>
              <p:cNvPicPr/>
              <p:nvPr/>
            </p:nvPicPr>
            <p:blipFill>
              <a:blip r:embed="rId6"/>
              <a:stretch>
                <a:fillRect/>
              </a:stretch>
            </p:blipFill>
            <p:spPr>
              <a:xfrm>
                <a:off x="2702160" y="1825920"/>
                <a:ext cx="9493200" cy="4699080"/>
              </a:xfrm>
              <a:prstGeom prst="rect">
                <a:avLst/>
              </a:prstGeom>
            </p:spPr>
          </p:pic>
        </mc:Fallback>
      </mc:AlternateContent>
    </p:spTree>
    <p:extLst>
      <p:ext uri="{BB962C8B-B14F-4D97-AF65-F5344CB8AC3E}">
        <p14:creationId xmlns:p14="http://schemas.microsoft.com/office/powerpoint/2010/main" val="2283960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a:t>Binary Search Trees</a:t>
            </a:r>
            <a:endParaRPr lang="en-IN" dirty="0"/>
          </a:p>
        </p:txBody>
      </p:sp>
      <p:sp>
        <p:nvSpPr>
          <p:cNvPr id="6" name="Content Placeholder 5"/>
          <p:cNvSpPr>
            <a:spLocks noGrp="1"/>
          </p:cNvSpPr>
          <p:nvPr>
            <p:ph idx="1"/>
          </p:nvPr>
        </p:nvSpPr>
        <p:spPr/>
        <p:txBody>
          <a:bodyPr>
            <a:normAutofit/>
          </a:bodyPr>
          <a:lstStyle/>
          <a:p>
            <a:pPr algn="just"/>
            <a:r>
              <a:rPr lang="en-US" sz="3200" dirty="0"/>
              <a:t>A binary search tree, also known as an ordered binary tree, is a variant of binary tree in which the nodes are arranged in an order.</a:t>
            </a:r>
          </a:p>
          <a:p>
            <a:pPr algn="just"/>
            <a:r>
              <a:rPr lang="en-US" sz="3200" dirty="0"/>
              <a:t>We will discuss the concept of binary search trees and different operations performed on them in the next chapter.</a:t>
            </a:r>
            <a:endParaRPr lang="en-IN" sz="3200" dirty="0"/>
          </a:p>
        </p:txBody>
      </p:sp>
    </p:spTree>
    <p:extLst>
      <p:ext uri="{BB962C8B-B14F-4D97-AF65-F5344CB8AC3E}">
        <p14:creationId xmlns:p14="http://schemas.microsoft.com/office/powerpoint/2010/main" val="404368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t>Expression Trees</a:t>
            </a:r>
            <a:endParaRPr lang="en-IN" dirty="0"/>
          </a:p>
        </p:txBody>
      </p:sp>
      <p:sp>
        <p:nvSpPr>
          <p:cNvPr id="3" name="Content Placeholder 2"/>
          <p:cNvSpPr>
            <a:spLocks noGrp="1"/>
          </p:cNvSpPr>
          <p:nvPr>
            <p:ph sz="half" idx="1"/>
          </p:nvPr>
        </p:nvSpPr>
        <p:spPr>
          <a:xfrm>
            <a:off x="168166" y="1690688"/>
            <a:ext cx="5851634" cy="5004402"/>
          </a:xfrm>
        </p:spPr>
        <p:txBody>
          <a:bodyPr>
            <a:noAutofit/>
          </a:bodyPr>
          <a:lstStyle/>
          <a:p>
            <a:pPr algn="just"/>
            <a:r>
              <a:rPr lang="en-US" sz="3200" dirty="0"/>
              <a:t>Binary trees are widely used to store algebraic expressions.</a:t>
            </a:r>
          </a:p>
          <a:p>
            <a:pPr algn="just"/>
            <a:r>
              <a:rPr lang="en-US" sz="3200" dirty="0"/>
              <a:t>For example, consider the algebraic expression given as:</a:t>
            </a:r>
          </a:p>
          <a:p>
            <a:pPr lvl="1" algn="just"/>
            <a:r>
              <a:rPr lang="en-IN" sz="2800" dirty="0"/>
              <a:t>Exp = (a – b) + (c * d)</a:t>
            </a:r>
          </a:p>
          <a:p>
            <a:pPr algn="just"/>
            <a:r>
              <a:rPr lang="en-US" sz="3200" dirty="0"/>
              <a:t>This expression can be represented using a binary tree as shown in Fig.</a:t>
            </a:r>
            <a:endParaRPr lang="en-IN" sz="3200" dirty="0"/>
          </a:p>
        </p:txBody>
      </p:sp>
      <p:pic>
        <p:nvPicPr>
          <p:cNvPr id="6" name="Content Placeholder 5"/>
          <p:cNvPicPr>
            <a:picLocks noGrp="1" noChangeAspect="1"/>
          </p:cNvPicPr>
          <p:nvPr>
            <p:ph sz="half" idx="2"/>
          </p:nvPr>
        </p:nvPicPr>
        <p:blipFill>
          <a:blip r:embed="rId2"/>
          <a:stretch>
            <a:fillRect/>
          </a:stretch>
        </p:blipFill>
        <p:spPr>
          <a:xfrm>
            <a:off x="6019800" y="1690688"/>
            <a:ext cx="5333999" cy="5004401"/>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339920" y="4127400"/>
              <a:ext cx="2679840" cy="45000"/>
            </p14:xfrm>
          </p:contentPart>
        </mc:Choice>
        <mc:Fallback xmlns="">
          <p:pic>
            <p:nvPicPr>
              <p:cNvPr id="2" name="Ink 1"/>
              <p:cNvPicPr/>
              <p:nvPr/>
            </p:nvPicPr>
            <p:blipFill>
              <a:blip r:embed="rId4"/>
              <a:stretch>
                <a:fillRect/>
              </a:stretch>
            </p:blipFill>
            <p:spPr>
              <a:xfrm>
                <a:off x="1330560" y="4118040"/>
                <a:ext cx="269856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2888C9C5-993F-45A0-A53D-AD5205DFE821}"/>
                  </a:ext>
                </a:extLst>
              </p14:cNvPr>
              <p14:cNvContentPartPr/>
              <p14:nvPr/>
            </p14:nvContentPartPr>
            <p14:xfrm>
              <a:off x="38160" y="4095720"/>
              <a:ext cx="1536840" cy="622800"/>
            </p14:xfrm>
          </p:contentPart>
        </mc:Choice>
        <mc:Fallback xmlns="">
          <p:pic>
            <p:nvPicPr>
              <p:cNvPr id="5" name="Ink 4">
                <a:extLst>
                  <a:ext uri="{FF2B5EF4-FFF2-40B4-BE49-F238E27FC236}">
                    <a16:creationId xmlns:a16="http://schemas.microsoft.com/office/drawing/2014/main" id="{2888C9C5-993F-45A0-A53D-AD5205DFE821}"/>
                  </a:ext>
                </a:extLst>
              </p:cNvPr>
              <p:cNvPicPr/>
              <p:nvPr/>
            </p:nvPicPr>
            <p:blipFill>
              <a:blip r:embed="rId6"/>
              <a:stretch>
                <a:fillRect/>
              </a:stretch>
            </p:blipFill>
            <p:spPr>
              <a:xfrm>
                <a:off x="28800" y="4086360"/>
                <a:ext cx="1555560" cy="641520"/>
              </a:xfrm>
              <a:prstGeom prst="rect">
                <a:avLst/>
              </a:prstGeom>
            </p:spPr>
          </p:pic>
        </mc:Fallback>
      </mc:AlternateContent>
    </p:spTree>
    <p:extLst>
      <p:ext uri="{BB962C8B-B14F-4D97-AF65-F5344CB8AC3E}">
        <p14:creationId xmlns:p14="http://schemas.microsoft.com/office/powerpoint/2010/main" val="3925920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635"/>
            <a:ext cx="10515600" cy="746234"/>
          </a:xfrm>
        </p:spPr>
        <p:txBody>
          <a:bodyPr/>
          <a:lstStyle/>
          <a:p>
            <a:r>
              <a:rPr lang="en-IN" b="1" dirty="0"/>
              <a:t>Tournament Trees</a:t>
            </a:r>
            <a:endParaRPr lang="en-IN" dirty="0"/>
          </a:p>
        </p:txBody>
      </p:sp>
      <p:sp>
        <p:nvSpPr>
          <p:cNvPr id="3" name="Content Placeholder 2"/>
          <p:cNvSpPr>
            <a:spLocks noGrp="1"/>
          </p:cNvSpPr>
          <p:nvPr>
            <p:ph sz="half" idx="1"/>
          </p:nvPr>
        </p:nvSpPr>
        <p:spPr>
          <a:xfrm>
            <a:off x="136634" y="882869"/>
            <a:ext cx="5883166" cy="5864772"/>
          </a:xfrm>
        </p:spPr>
        <p:txBody>
          <a:bodyPr>
            <a:noAutofit/>
          </a:bodyPr>
          <a:lstStyle/>
          <a:p>
            <a:pPr algn="just"/>
            <a:r>
              <a:rPr lang="en-US" sz="1000" dirty="0"/>
              <a:t>We all know that in a tournament, say of chess, n number of players participate.</a:t>
            </a:r>
          </a:p>
          <a:p>
            <a:pPr algn="just"/>
            <a:r>
              <a:rPr lang="en-US" sz="1000" dirty="0"/>
              <a:t>To declare the winner among all these players, a couple of matches are played and usually three rounds are played in the game.</a:t>
            </a:r>
          </a:p>
          <a:p>
            <a:pPr algn="just"/>
            <a:r>
              <a:rPr lang="en-US" sz="1000" dirty="0"/>
              <a:t>In every match of round 1, a number of matches are played in which two players play the game against each other.</a:t>
            </a:r>
          </a:p>
          <a:p>
            <a:pPr algn="just"/>
            <a:r>
              <a:rPr lang="en-US" sz="1000" dirty="0"/>
              <a:t>The number of matches that will be played in round 1 will depend on the number of players.</a:t>
            </a:r>
          </a:p>
          <a:p>
            <a:pPr algn="just"/>
            <a:r>
              <a:rPr lang="en-US" sz="1000" dirty="0"/>
              <a:t>For example, if there are 8 players participating in a chess tournament, then 4 matches will be played in round 1.</a:t>
            </a:r>
          </a:p>
          <a:p>
            <a:pPr algn="just"/>
            <a:r>
              <a:rPr lang="en-US" sz="1000" dirty="0"/>
              <a:t>Every match of round 1 will be </a:t>
            </a:r>
            <a:r>
              <a:rPr lang="en-IN" sz="1000" dirty="0"/>
              <a:t>played between two players.</a:t>
            </a:r>
          </a:p>
          <a:p>
            <a:pPr algn="just"/>
            <a:r>
              <a:rPr lang="en-US" sz="1000" dirty="0"/>
              <a:t>Then in round 2, the winners of round 1 will play against each other.</a:t>
            </a:r>
          </a:p>
          <a:p>
            <a:pPr algn="just"/>
            <a:r>
              <a:rPr lang="en-US" sz="1000" dirty="0"/>
              <a:t>Similarly, in round 3, the winners of round 2 will play against each other and the person who wins round 3 is declared the winner.</a:t>
            </a:r>
          </a:p>
          <a:p>
            <a:pPr algn="just"/>
            <a:r>
              <a:rPr lang="en-US" sz="1000" dirty="0"/>
              <a:t>Tournament trees are used to represent this concept.</a:t>
            </a:r>
          </a:p>
          <a:p>
            <a:pPr algn="just"/>
            <a:r>
              <a:rPr lang="en-US" sz="1000" dirty="0"/>
              <a:t>In a tournament tree (also called a </a:t>
            </a:r>
            <a:r>
              <a:rPr lang="en-US" sz="1000" i="1" dirty="0"/>
              <a:t>selection tree</a:t>
            </a:r>
            <a:r>
              <a:rPr lang="en-US" sz="1000" dirty="0"/>
              <a:t>), each external node represents a player and each internal node represents the winner of the match played between the players represented by its children nodes.</a:t>
            </a:r>
          </a:p>
          <a:p>
            <a:pPr algn="just"/>
            <a:r>
              <a:rPr lang="en-US" sz="1000" dirty="0"/>
              <a:t>These tournament trees are also called </a:t>
            </a:r>
            <a:r>
              <a:rPr lang="en-US" sz="1000" i="1" dirty="0"/>
              <a:t>winner trees </a:t>
            </a:r>
            <a:r>
              <a:rPr lang="en-US" sz="1000" dirty="0"/>
              <a:t>because they are being used to record the winner at each level.</a:t>
            </a:r>
          </a:p>
          <a:p>
            <a:pPr algn="just"/>
            <a:r>
              <a:rPr lang="en-US" sz="1000" dirty="0"/>
              <a:t>We can also have a </a:t>
            </a:r>
            <a:r>
              <a:rPr lang="en-US" sz="1000" i="1" dirty="0"/>
              <a:t>loser tree </a:t>
            </a:r>
            <a:r>
              <a:rPr lang="en-US" sz="1000" dirty="0"/>
              <a:t>that records the loser at each level.</a:t>
            </a:r>
          </a:p>
          <a:p>
            <a:pPr algn="just"/>
            <a:r>
              <a:rPr lang="en-US" sz="1000" dirty="0"/>
              <a:t>Consider the tournament tree given in Fig.</a:t>
            </a:r>
          </a:p>
          <a:p>
            <a:pPr algn="just"/>
            <a:r>
              <a:rPr lang="en-US" sz="1000" dirty="0"/>
              <a:t>There are 8 players in total whose names are represented using a, b, c, d, e, f, g, and h.</a:t>
            </a:r>
          </a:p>
          <a:p>
            <a:pPr algn="just"/>
            <a:r>
              <a:rPr lang="en-US" sz="1000" dirty="0"/>
              <a:t>In round 1, a and b; c and d; e and f; and finally g and h play against each other.</a:t>
            </a:r>
          </a:p>
          <a:p>
            <a:pPr algn="just"/>
            <a:r>
              <a:rPr lang="en-US" sz="1000" dirty="0"/>
              <a:t>In round 2, the winners of round 1, that is, a, d, e, and g play against each other.</a:t>
            </a:r>
          </a:p>
          <a:p>
            <a:pPr algn="just"/>
            <a:r>
              <a:rPr lang="en-US" sz="1000" dirty="0"/>
              <a:t>In round 3, the winners of round 2, a and e play against each other.</a:t>
            </a:r>
          </a:p>
          <a:p>
            <a:pPr algn="just"/>
            <a:r>
              <a:rPr lang="en-US" sz="1000" dirty="0"/>
              <a:t>Whosoever wins is declared the winner.</a:t>
            </a:r>
          </a:p>
          <a:p>
            <a:pPr algn="just"/>
            <a:r>
              <a:rPr lang="en-US" sz="1000" dirty="0"/>
              <a:t>In the tree, the root node a specifies the winner.</a:t>
            </a:r>
            <a:endParaRPr lang="en-IN" sz="1000" dirty="0"/>
          </a:p>
        </p:txBody>
      </p:sp>
      <p:pic>
        <p:nvPicPr>
          <p:cNvPr id="5" name="Content Placeholder 4"/>
          <p:cNvPicPr>
            <a:picLocks noGrp="1" noChangeAspect="1"/>
          </p:cNvPicPr>
          <p:nvPr>
            <p:ph sz="half" idx="2"/>
          </p:nvPr>
        </p:nvPicPr>
        <p:blipFill>
          <a:blip r:embed="rId2"/>
          <a:stretch>
            <a:fillRect/>
          </a:stretch>
        </p:blipFill>
        <p:spPr>
          <a:xfrm>
            <a:off x="6197930" y="882869"/>
            <a:ext cx="5857436" cy="5864772"/>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5416560" y="1206360"/>
              <a:ext cx="6769440" cy="5328000"/>
            </p14:xfrm>
          </p:contentPart>
        </mc:Choice>
        <mc:Fallback xmlns="">
          <p:pic>
            <p:nvPicPr>
              <p:cNvPr id="4" name="Ink 3"/>
              <p:cNvPicPr/>
              <p:nvPr/>
            </p:nvPicPr>
            <p:blipFill>
              <a:blip r:embed="rId4"/>
              <a:stretch>
                <a:fillRect/>
              </a:stretch>
            </p:blipFill>
            <p:spPr>
              <a:xfrm>
                <a:off x="5407200" y="1197000"/>
                <a:ext cx="6788160" cy="5346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FDE7E2B7-CF34-4716-8F79-BF3F7C5A2760}"/>
                  </a:ext>
                </a:extLst>
              </p14:cNvPr>
              <p14:cNvContentPartPr/>
              <p14:nvPr/>
            </p14:nvContentPartPr>
            <p14:xfrm>
              <a:off x="6667560" y="4540320"/>
              <a:ext cx="406800" cy="146520"/>
            </p14:xfrm>
          </p:contentPart>
        </mc:Choice>
        <mc:Fallback xmlns="">
          <p:pic>
            <p:nvPicPr>
              <p:cNvPr id="6" name="Ink 5">
                <a:extLst>
                  <a:ext uri="{FF2B5EF4-FFF2-40B4-BE49-F238E27FC236}">
                    <a16:creationId xmlns:a16="http://schemas.microsoft.com/office/drawing/2014/main" id="{FDE7E2B7-CF34-4716-8F79-BF3F7C5A2760}"/>
                  </a:ext>
                </a:extLst>
              </p:cNvPr>
              <p:cNvPicPr/>
              <p:nvPr/>
            </p:nvPicPr>
            <p:blipFill>
              <a:blip r:embed="rId6"/>
              <a:stretch>
                <a:fillRect/>
              </a:stretch>
            </p:blipFill>
            <p:spPr>
              <a:xfrm>
                <a:off x="6658200" y="4530960"/>
                <a:ext cx="425520" cy="165240"/>
              </a:xfrm>
              <a:prstGeom prst="rect">
                <a:avLst/>
              </a:prstGeom>
            </p:spPr>
          </p:pic>
        </mc:Fallback>
      </mc:AlternateContent>
    </p:spTree>
    <p:extLst>
      <p:ext uri="{BB962C8B-B14F-4D97-AF65-F5344CB8AC3E}">
        <p14:creationId xmlns:p14="http://schemas.microsoft.com/office/powerpoint/2010/main" val="4115537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t>INTRODUCTION</a:t>
            </a:r>
            <a:endParaRPr lang="en-IN" dirty="0"/>
          </a:p>
        </p:txBody>
      </p:sp>
      <p:sp>
        <p:nvSpPr>
          <p:cNvPr id="5" name="Content Placeholder 4"/>
          <p:cNvSpPr>
            <a:spLocks noGrp="1"/>
          </p:cNvSpPr>
          <p:nvPr>
            <p:ph sz="half" idx="1"/>
          </p:nvPr>
        </p:nvSpPr>
        <p:spPr/>
        <p:txBody>
          <a:bodyPr>
            <a:normAutofit fontScale="92500" lnSpcReduction="10000"/>
          </a:bodyPr>
          <a:lstStyle/>
          <a:p>
            <a:pPr algn="just"/>
            <a:r>
              <a:rPr lang="en-US" dirty="0"/>
              <a:t>A tree is recursively defined as a set of one or more nodes where one node is designated as the root of the tree and all the remaining nodes can be partitioned into non-empty sets each of which is a sub-tree of the root.</a:t>
            </a:r>
          </a:p>
          <a:p>
            <a:pPr algn="just"/>
            <a:r>
              <a:rPr lang="en-US" dirty="0"/>
              <a:t>Figure shows a tree where node A is the root node; nodes B, C, and D are children of the root node and form sub-trees of the tree rooted at node A.</a:t>
            </a:r>
            <a:endParaRPr lang="en-IN" dirty="0"/>
          </a:p>
        </p:txBody>
      </p:sp>
      <p:pic>
        <p:nvPicPr>
          <p:cNvPr id="7" name="Content Placeholder 6"/>
          <p:cNvPicPr>
            <a:picLocks noGrp="1" noChangeAspect="1"/>
          </p:cNvPicPr>
          <p:nvPr>
            <p:ph sz="half" idx="2"/>
          </p:nvPr>
        </p:nvPicPr>
        <p:blipFill>
          <a:blip r:embed="rId2"/>
          <a:stretch>
            <a:fillRect/>
          </a:stretch>
        </p:blipFill>
        <p:spPr>
          <a:xfrm>
            <a:off x="6019800" y="1690689"/>
            <a:ext cx="5334000" cy="4486274"/>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299280" y="2152800"/>
              <a:ext cx="5385240" cy="3175200"/>
            </p14:xfrm>
          </p:contentPart>
        </mc:Choice>
        <mc:Fallback xmlns="">
          <p:pic>
            <p:nvPicPr>
              <p:cNvPr id="2" name="Ink 1"/>
              <p:cNvPicPr/>
              <p:nvPr/>
            </p:nvPicPr>
            <p:blipFill>
              <a:blip r:embed="rId4"/>
              <a:stretch>
                <a:fillRect/>
              </a:stretch>
            </p:blipFill>
            <p:spPr>
              <a:xfrm>
                <a:off x="6289920" y="2143440"/>
                <a:ext cx="5403960" cy="3193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4699080" y="5016600"/>
              <a:ext cx="2578320" cy="889200"/>
            </p14:xfrm>
          </p:contentPart>
        </mc:Choice>
        <mc:Fallback xmlns="">
          <p:pic>
            <p:nvPicPr>
              <p:cNvPr id="3" name="Ink 2"/>
              <p:cNvPicPr/>
              <p:nvPr/>
            </p:nvPicPr>
            <p:blipFill>
              <a:blip r:embed="rId6"/>
              <a:stretch>
                <a:fillRect/>
              </a:stretch>
            </p:blipFill>
            <p:spPr>
              <a:xfrm>
                <a:off x="4689720" y="5007240"/>
                <a:ext cx="2597040" cy="907920"/>
              </a:xfrm>
              <a:prstGeom prst="rect">
                <a:avLst/>
              </a:prstGeom>
            </p:spPr>
          </p:pic>
        </mc:Fallback>
      </mc:AlternateContent>
    </p:spTree>
    <p:extLst>
      <p:ext uri="{BB962C8B-B14F-4D97-AF65-F5344CB8AC3E}">
        <p14:creationId xmlns:p14="http://schemas.microsoft.com/office/powerpoint/2010/main" val="2254216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a Binary Tree from a General Tree</a:t>
            </a:r>
            <a:endParaRPr lang="en-IN" dirty="0"/>
          </a:p>
        </p:txBody>
      </p:sp>
      <p:sp>
        <p:nvSpPr>
          <p:cNvPr id="3" name="Content Placeholder 2"/>
          <p:cNvSpPr>
            <a:spLocks noGrp="1"/>
          </p:cNvSpPr>
          <p:nvPr>
            <p:ph sz="half" idx="1"/>
          </p:nvPr>
        </p:nvSpPr>
        <p:spPr>
          <a:xfrm>
            <a:off x="126124" y="1345324"/>
            <a:ext cx="5893676" cy="5328745"/>
          </a:xfrm>
        </p:spPr>
        <p:txBody>
          <a:bodyPr>
            <a:normAutofit/>
          </a:bodyPr>
          <a:lstStyle/>
          <a:p>
            <a:pPr algn="just"/>
            <a:r>
              <a:rPr lang="en-US" dirty="0"/>
              <a:t>The rules for converting a general tree to a binary tree are given below.</a:t>
            </a:r>
          </a:p>
          <a:p>
            <a:pPr algn="just"/>
            <a:r>
              <a:rPr lang="en-US" dirty="0"/>
              <a:t>Note that a general tree is converted into a binary tree and not a binary search tree.</a:t>
            </a:r>
          </a:p>
          <a:p>
            <a:pPr lvl="1" algn="just"/>
            <a:r>
              <a:rPr lang="en-US" i="1" dirty="0"/>
              <a:t>Rule 1: </a:t>
            </a:r>
            <a:r>
              <a:rPr lang="en-US" dirty="0"/>
              <a:t>Root of the binary tree = Root of the general tree</a:t>
            </a:r>
          </a:p>
          <a:p>
            <a:pPr lvl="1" algn="just"/>
            <a:r>
              <a:rPr lang="en-US" i="1" dirty="0"/>
              <a:t>Rule 2: </a:t>
            </a:r>
            <a:r>
              <a:rPr lang="en-US" dirty="0"/>
              <a:t>Left child of a node = Leftmost child of the node in the binary tree in the general tree</a:t>
            </a:r>
          </a:p>
          <a:p>
            <a:pPr lvl="1" algn="just"/>
            <a:r>
              <a:rPr lang="en-US" i="1" dirty="0"/>
              <a:t>Rule 3: </a:t>
            </a:r>
            <a:r>
              <a:rPr lang="en-US" dirty="0"/>
              <a:t>Right child of a node in the binary tree = Right sibling of the node in the general tree</a:t>
            </a:r>
            <a:endParaRPr lang="en-IN" dirty="0"/>
          </a:p>
        </p:txBody>
      </p:sp>
      <p:pic>
        <p:nvPicPr>
          <p:cNvPr id="5" name="Content Placeholder 4"/>
          <p:cNvPicPr>
            <a:picLocks noGrp="1" noChangeAspect="1"/>
          </p:cNvPicPr>
          <p:nvPr>
            <p:ph sz="half" idx="2"/>
          </p:nvPr>
        </p:nvPicPr>
        <p:blipFill>
          <a:blip r:embed="rId2"/>
          <a:stretch>
            <a:fillRect/>
          </a:stretch>
        </p:blipFill>
        <p:spPr>
          <a:xfrm>
            <a:off x="6019801" y="1690689"/>
            <a:ext cx="5334000" cy="498338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68280" y="1314360"/>
              <a:ext cx="11189160" cy="5308920"/>
            </p14:xfrm>
          </p:contentPart>
        </mc:Choice>
        <mc:Fallback xmlns="">
          <p:pic>
            <p:nvPicPr>
              <p:cNvPr id="4" name="Ink 3"/>
              <p:cNvPicPr/>
              <p:nvPr/>
            </p:nvPicPr>
            <p:blipFill>
              <a:blip r:embed="rId4"/>
              <a:stretch>
                <a:fillRect/>
              </a:stretch>
            </p:blipFill>
            <p:spPr>
              <a:xfrm>
                <a:off x="358920" y="1305000"/>
                <a:ext cx="11207880" cy="5327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80540D20-FC76-4F9E-B90D-894D05F2FAF7}"/>
                  </a:ext>
                </a:extLst>
              </p14:cNvPr>
              <p14:cNvContentPartPr/>
              <p14:nvPr/>
            </p14:nvContentPartPr>
            <p14:xfrm>
              <a:off x="5892840" y="1981080"/>
              <a:ext cx="946440" cy="2261160"/>
            </p14:xfrm>
          </p:contentPart>
        </mc:Choice>
        <mc:Fallback xmlns="">
          <p:pic>
            <p:nvPicPr>
              <p:cNvPr id="6" name="Ink 5">
                <a:extLst>
                  <a:ext uri="{FF2B5EF4-FFF2-40B4-BE49-F238E27FC236}">
                    <a16:creationId xmlns:a16="http://schemas.microsoft.com/office/drawing/2014/main" id="{80540D20-FC76-4F9E-B90D-894D05F2FAF7}"/>
                  </a:ext>
                </a:extLst>
              </p:cNvPr>
              <p:cNvPicPr/>
              <p:nvPr/>
            </p:nvPicPr>
            <p:blipFill>
              <a:blip r:embed="rId6"/>
              <a:stretch>
                <a:fillRect/>
              </a:stretch>
            </p:blipFill>
            <p:spPr>
              <a:xfrm>
                <a:off x="5883480" y="1971720"/>
                <a:ext cx="965160" cy="2279880"/>
              </a:xfrm>
              <a:prstGeom prst="rect">
                <a:avLst/>
              </a:prstGeom>
            </p:spPr>
          </p:pic>
        </mc:Fallback>
      </mc:AlternateContent>
    </p:spTree>
    <p:extLst>
      <p:ext uri="{BB962C8B-B14F-4D97-AF65-F5344CB8AC3E}">
        <p14:creationId xmlns:p14="http://schemas.microsoft.com/office/powerpoint/2010/main" val="1188709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6707332"/>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9169560" y="3828960"/>
              <a:ext cx="374760" cy="171720"/>
            </p14:xfrm>
          </p:contentPart>
        </mc:Choice>
        <mc:Fallback xmlns="">
          <p:pic>
            <p:nvPicPr>
              <p:cNvPr id="2" name="Ink 1"/>
              <p:cNvPicPr/>
              <p:nvPr/>
            </p:nvPicPr>
            <p:blipFill>
              <a:blip r:embed="rId4"/>
              <a:stretch>
                <a:fillRect/>
              </a:stretch>
            </p:blipFill>
            <p:spPr>
              <a:xfrm>
                <a:off x="9160200" y="3819600"/>
                <a:ext cx="393480" cy="190440"/>
              </a:xfrm>
              <a:prstGeom prst="rect">
                <a:avLst/>
              </a:prstGeom>
            </p:spPr>
          </p:pic>
        </mc:Fallback>
      </mc:AlternateContent>
    </p:spTree>
    <p:extLst>
      <p:ext uri="{BB962C8B-B14F-4D97-AF65-F5344CB8AC3E}">
        <p14:creationId xmlns:p14="http://schemas.microsoft.com/office/powerpoint/2010/main" val="1350963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TRAVERSING A BINARY TREE</a:t>
            </a:r>
            <a:endParaRPr lang="en-IN" dirty="0"/>
          </a:p>
        </p:txBody>
      </p:sp>
      <p:sp>
        <p:nvSpPr>
          <p:cNvPr id="3" name="Content Placeholder 2"/>
          <p:cNvSpPr>
            <a:spLocks noGrp="1"/>
          </p:cNvSpPr>
          <p:nvPr>
            <p:ph idx="1"/>
          </p:nvPr>
        </p:nvSpPr>
        <p:spPr/>
        <p:txBody>
          <a:bodyPr>
            <a:normAutofit/>
          </a:bodyPr>
          <a:lstStyle/>
          <a:p>
            <a:pPr algn="just"/>
            <a:r>
              <a:rPr lang="en-US" dirty="0"/>
              <a:t>Traversing a binary tree is the process of visiting each node in the tree exactly once in a systematic way.</a:t>
            </a:r>
          </a:p>
          <a:p>
            <a:pPr algn="just"/>
            <a:r>
              <a:rPr lang="en-US" dirty="0"/>
              <a:t>Unlike linear data structures in which the elements are traversed sequentially, tree is a nonlinear data structure in which the elements can be traversed in many different ways.</a:t>
            </a:r>
          </a:p>
          <a:p>
            <a:pPr algn="just"/>
            <a:r>
              <a:rPr lang="en-US" dirty="0"/>
              <a:t>There are different algorithms for tree traversals.</a:t>
            </a:r>
          </a:p>
          <a:p>
            <a:pPr algn="just"/>
            <a:r>
              <a:rPr lang="en-US" dirty="0"/>
              <a:t>These algorithms differ in the order in which the nodes are visited.</a:t>
            </a:r>
          </a:p>
          <a:p>
            <a:pPr algn="just"/>
            <a:r>
              <a:rPr lang="en-US" dirty="0"/>
              <a:t>In this section, we will discuss these algorithms.</a:t>
            </a:r>
            <a:endParaRPr lang="en-IN" dirty="0"/>
          </a:p>
        </p:txBody>
      </p:sp>
    </p:spTree>
    <p:extLst>
      <p:ext uri="{BB962C8B-B14F-4D97-AF65-F5344CB8AC3E}">
        <p14:creationId xmlns:p14="http://schemas.microsoft.com/office/powerpoint/2010/main" val="3383529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t>Pre-order Traversal</a:t>
            </a:r>
            <a:endParaRPr lang="en-IN" dirty="0"/>
          </a:p>
        </p:txBody>
      </p:sp>
      <p:sp>
        <p:nvSpPr>
          <p:cNvPr id="5" name="Content Placeholder 4"/>
          <p:cNvSpPr>
            <a:spLocks noGrp="1"/>
          </p:cNvSpPr>
          <p:nvPr>
            <p:ph sz="half" idx="1"/>
          </p:nvPr>
        </p:nvSpPr>
        <p:spPr/>
        <p:txBody>
          <a:bodyPr>
            <a:normAutofit fontScale="47500" lnSpcReduction="20000"/>
          </a:bodyPr>
          <a:lstStyle/>
          <a:p>
            <a:pPr algn="just"/>
            <a:r>
              <a:rPr lang="en-US" dirty="0"/>
              <a:t>To traverse a non-empty binary tree in pre-order, the following operations are performed recursively at each node.</a:t>
            </a:r>
          </a:p>
          <a:p>
            <a:pPr algn="just"/>
            <a:r>
              <a:rPr lang="en-US" dirty="0"/>
              <a:t>The algorithm works by:</a:t>
            </a:r>
          </a:p>
          <a:p>
            <a:pPr marL="457200" lvl="1" indent="0" algn="just">
              <a:buNone/>
            </a:pPr>
            <a:r>
              <a:rPr lang="en-US" dirty="0"/>
              <a:t>1. Visiting the root node,</a:t>
            </a:r>
          </a:p>
          <a:p>
            <a:pPr marL="457200" lvl="1" indent="0" algn="just">
              <a:buNone/>
            </a:pPr>
            <a:r>
              <a:rPr lang="en-US" dirty="0"/>
              <a:t>2. Traversing the left sub-tree, and finally</a:t>
            </a:r>
          </a:p>
          <a:p>
            <a:pPr marL="457200" lvl="1" indent="0" algn="just">
              <a:buNone/>
            </a:pPr>
            <a:r>
              <a:rPr lang="en-US" dirty="0"/>
              <a:t>3. Traversing the right sub-tree.</a:t>
            </a:r>
            <a:endParaRPr lang="en-IN" dirty="0"/>
          </a:p>
          <a:p>
            <a:pPr algn="just"/>
            <a:r>
              <a:rPr lang="en-US" dirty="0"/>
              <a:t>Consider the tree given in Fig. 9.15.</a:t>
            </a:r>
          </a:p>
          <a:p>
            <a:pPr algn="just"/>
            <a:r>
              <a:rPr lang="en-US" dirty="0"/>
              <a:t>The pre-order traversal of the tree is given as A, B, C.</a:t>
            </a:r>
          </a:p>
          <a:p>
            <a:pPr algn="just"/>
            <a:r>
              <a:rPr lang="en-US" dirty="0"/>
              <a:t>Root node first, the left sub-tree next, and then the right sub-tree.</a:t>
            </a:r>
          </a:p>
          <a:p>
            <a:pPr algn="just"/>
            <a:r>
              <a:rPr lang="en-US" dirty="0"/>
              <a:t>Pre-order traversal is also called as </a:t>
            </a:r>
            <a:r>
              <a:rPr lang="en-US" i="1" dirty="0"/>
              <a:t>depth-first traversal</a:t>
            </a:r>
            <a:r>
              <a:rPr lang="en-US" dirty="0"/>
              <a:t>.</a:t>
            </a:r>
          </a:p>
          <a:p>
            <a:pPr algn="just"/>
            <a:r>
              <a:rPr lang="en-US" dirty="0"/>
              <a:t>In this algorithm, the left sub-tree is always traversed before the right sub-tree.</a:t>
            </a:r>
          </a:p>
          <a:p>
            <a:pPr algn="just"/>
            <a:r>
              <a:rPr lang="en-US" dirty="0"/>
              <a:t>The word ‘pre’ in the pre-order specifies that the root node is accessed prior to any other nodes in the left and right sub-trees.</a:t>
            </a:r>
          </a:p>
          <a:p>
            <a:pPr algn="just"/>
            <a:r>
              <a:rPr lang="en-US" dirty="0"/>
              <a:t>Pre-order algorithm is also known as the NLR traversal algorithm (Node-Left-Right).</a:t>
            </a:r>
          </a:p>
          <a:p>
            <a:pPr algn="just"/>
            <a:r>
              <a:rPr lang="en-US" dirty="0"/>
              <a:t>The algorithm for pre-order traversal is shown in Fig. 9.16.</a:t>
            </a:r>
          </a:p>
        </p:txBody>
      </p:sp>
      <p:pic>
        <p:nvPicPr>
          <p:cNvPr id="7" name="Content Placeholder 6"/>
          <p:cNvPicPr>
            <a:picLocks noGrp="1" noChangeAspect="1"/>
          </p:cNvPicPr>
          <p:nvPr>
            <p:ph sz="half" idx="2"/>
          </p:nvPr>
        </p:nvPicPr>
        <p:blipFill>
          <a:blip r:embed="rId2"/>
          <a:stretch>
            <a:fillRect/>
          </a:stretch>
        </p:blipFill>
        <p:spPr>
          <a:xfrm>
            <a:off x="6019800" y="1825625"/>
            <a:ext cx="2981739" cy="1597794"/>
          </a:xfrm>
          <a:prstGeom prst="rect">
            <a:avLst/>
          </a:prstGeom>
        </p:spPr>
      </p:pic>
      <p:pic>
        <p:nvPicPr>
          <p:cNvPr id="8" name="Picture 7"/>
          <p:cNvPicPr>
            <a:picLocks noChangeAspect="1"/>
          </p:cNvPicPr>
          <p:nvPr/>
        </p:nvPicPr>
        <p:blipFill>
          <a:blip r:embed="rId3"/>
          <a:stretch>
            <a:fillRect/>
          </a:stretch>
        </p:blipFill>
        <p:spPr>
          <a:xfrm>
            <a:off x="6019800" y="3520390"/>
            <a:ext cx="5334000" cy="2656573"/>
          </a:xfrm>
          <a:prstGeom prst="rect">
            <a:avLst/>
          </a:prstGeom>
        </p:spPr>
      </p:pic>
      <p:pic>
        <p:nvPicPr>
          <p:cNvPr id="9" name="Picture 8"/>
          <p:cNvPicPr>
            <a:picLocks noChangeAspect="1"/>
          </p:cNvPicPr>
          <p:nvPr/>
        </p:nvPicPr>
        <p:blipFill>
          <a:blip r:embed="rId4"/>
          <a:stretch>
            <a:fillRect/>
          </a:stretch>
        </p:blipFill>
        <p:spPr>
          <a:xfrm>
            <a:off x="8165869" y="0"/>
            <a:ext cx="3657600" cy="3017520"/>
          </a:xfrm>
          <a:prstGeom prst="rect">
            <a:avLst/>
          </a:prstGeom>
        </p:spPr>
      </p:pic>
      <p:sp>
        <p:nvSpPr>
          <p:cNvPr id="10" name="Rectangle 9"/>
          <p:cNvSpPr/>
          <p:nvPr/>
        </p:nvSpPr>
        <p:spPr>
          <a:xfrm>
            <a:off x="5187141" y="216098"/>
            <a:ext cx="3449783" cy="1292662"/>
          </a:xfrm>
          <a:prstGeom prst="rect">
            <a:avLst/>
          </a:prstGeom>
        </p:spPr>
        <p:txBody>
          <a:bodyPr wrap="square">
            <a:spAutoFit/>
          </a:bodyPr>
          <a:lstStyle/>
          <a:p>
            <a:r>
              <a:rPr lang="en-IN" sz="2400" b="1" i="1" dirty="0">
                <a:latin typeface="TimesNewRomanPS-BoldItalicMT"/>
              </a:rPr>
              <a:t>Solution</a:t>
            </a:r>
          </a:p>
          <a:p>
            <a:r>
              <a:rPr lang="pt-BR" dirty="0">
                <a:latin typeface="Consolas" panose="020B0609020204030204" pitchFamily="49" charset="0"/>
              </a:rPr>
              <a:t>TRAVERSAL ORDER: A, B, D, G, H, L, E, C, F, I, J,</a:t>
            </a:r>
          </a:p>
          <a:p>
            <a:r>
              <a:rPr lang="en-IN" dirty="0">
                <a:latin typeface="Consolas" panose="020B0609020204030204" pitchFamily="49" charset="0"/>
              </a:rPr>
              <a:t>and K</a:t>
            </a:r>
            <a:endParaRPr lang="en-IN" dirty="0"/>
          </a:p>
        </p:txBody>
      </p:sp>
      <mc:AlternateContent xmlns:mc="http://schemas.openxmlformats.org/markup-compatibility/2006" xmlns:p14="http://schemas.microsoft.com/office/powerpoint/2010/main">
        <mc:Choice Requires="p14">
          <p:contentPart p14:bwMode="auto" r:id="rId5">
            <p14:nvContentPartPr>
              <p14:cNvPr id="11" name="Ink 10"/>
              <p14:cNvContentPartPr/>
              <p14:nvPr/>
            </p14:nvContentPartPr>
            <p14:xfrm>
              <a:off x="1231920" y="469800"/>
              <a:ext cx="10763640" cy="4896360"/>
            </p14:xfrm>
          </p:contentPart>
        </mc:Choice>
        <mc:Fallback xmlns="">
          <p:pic>
            <p:nvPicPr>
              <p:cNvPr id="11" name="Ink 10"/>
              <p:cNvPicPr/>
              <p:nvPr/>
            </p:nvPicPr>
            <p:blipFill>
              <a:blip r:embed="rId6"/>
              <a:stretch>
                <a:fillRect/>
              </a:stretch>
            </p:blipFill>
            <p:spPr>
              <a:xfrm>
                <a:off x="1222560" y="460440"/>
                <a:ext cx="10782360" cy="4915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51EFA4E1-62F9-4FE0-9E75-8565664F2B76}"/>
                  </a:ext>
                </a:extLst>
              </p14:cNvPr>
              <p14:cNvContentPartPr/>
              <p14:nvPr/>
            </p14:nvContentPartPr>
            <p14:xfrm>
              <a:off x="4254480" y="3549600"/>
              <a:ext cx="679680" cy="12960"/>
            </p14:xfrm>
          </p:contentPart>
        </mc:Choice>
        <mc:Fallback xmlns="">
          <p:pic>
            <p:nvPicPr>
              <p:cNvPr id="2" name="Ink 1">
                <a:extLst>
                  <a:ext uri="{FF2B5EF4-FFF2-40B4-BE49-F238E27FC236}">
                    <a16:creationId xmlns:a16="http://schemas.microsoft.com/office/drawing/2014/main" id="{51EFA4E1-62F9-4FE0-9E75-8565664F2B76}"/>
                  </a:ext>
                </a:extLst>
              </p:cNvPr>
              <p:cNvPicPr/>
              <p:nvPr/>
            </p:nvPicPr>
            <p:blipFill>
              <a:blip r:embed="rId8"/>
              <a:stretch>
                <a:fillRect/>
              </a:stretch>
            </p:blipFill>
            <p:spPr>
              <a:xfrm>
                <a:off x="4245120" y="3540240"/>
                <a:ext cx="698400" cy="31680"/>
              </a:xfrm>
              <a:prstGeom prst="rect">
                <a:avLst/>
              </a:prstGeom>
            </p:spPr>
          </p:pic>
        </mc:Fallback>
      </mc:AlternateContent>
    </p:spTree>
    <p:extLst>
      <p:ext uri="{BB962C8B-B14F-4D97-AF65-F5344CB8AC3E}">
        <p14:creationId xmlns:p14="http://schemas.microsoft.com/office/powerpoint/2010/main" val="3959528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In-order Traversal</a:t>
            </a:r>
            <a:endParaRPr lang="en-IN" dirty="0"/>
          </a:p>
        </p:txBody>
      </p:sp>
      <p:sp>
        <p:nvSpPr>
          <p:cNvPr id="3" name="Content Placeholder 2"/>
          <p:cNvSpPr>
            <a:spLocks noGrp="1"/>
          </p:cNvSpPr>
          <p:nvPr>
            <p:ph sz="half" idx="1"/>
          </p:nvPr>
        </p:nvSpPr>
        <p:spPr/>
        <p:txBody>
          <a:bodyPr>
            <a:normAutofit fontScale="55000" lnSpcReduction="20000"/>
          </a:bodyPr>
          <a:lstStyle/>
          <a:p>
            <a:pPr algn="just"/>
            <a:r>
              <a:rPr lang="en-US" dirty="0"/>
              <a:t>To traverse a non-empty binary tree in in-order, the following operations are performed recursively at each node.</a:t>
            </a:r>
          </a:p>
          <a:p>
            <a:pPr algn="just"/>
            <a:r>
              <a:rPr lang="en-US" dirty="0"/>
              <a:t>The algorithm works by:</a:t>
            </a:r>
          </a:p>
          <a:p>
            <a:pPr marL="457200" lvl="1" indent="0" algn="just">
              <a:buNone/>
            </a:pPr>
            <a:r>
              <a:rPr lang="en-US" dirty="0"/>
              <a:t>1. Traversing the left sub-tree,</a:t>
            </a:r>
          </a:p>
          <a:p>
            <a:pPr marL="457200" lvl="1" indent="0" algn="just">
              <a:buNone/>
            </a:pPr>
            <a:r>
              <a:rPr lang="en-US" dirty="0"/>
              <a:t>2. Visiting the root node, and finally</a:t>
            </a:r>
          </a:p>
          <a:p>
            <a:pPr marL="457200" lvl="1" indent="0" algn="just">
              <a:buNone/>
            </a:pPr>
            <a:r>
              <a:rPr lang="en-US" dirty="0"/>
              <a:t>3. Traversing the right sub-tree.</a:t>
            </a:r>
          </a:p>
          <a:p>
            <a:pPr algn="just"/>
            <a:r>
              <a:rPr lang="en-US" dirty="0"/>
              <a:t>Consider the tree given in Fig. 9.15.</a:t>
            </a:r>
          </a:p>
          <a:p>
            <a:pPr algn="just"/>
            <a:r>
              <a:rPr lang="en-US" dirty="0"/>
              <a:t>The in-order traversal of the tree is given as B, A, and C.</a:t>
            </a:r>
          </a:p>
          <a:p>
            <a:pPr algn="just"/>
            <a:r>
              <a:rPr lang="en-US" dirty="0"/>
              <a:t>Left sub-tree first, the root node next, and then the right sub-tree.</a:t>
            </a:r>
          </a:p>
          <a:p>
            <a:pPr algn="just"/>
            <a:r>
              <a:rPr lang="en-US" dirty="0"/>
              <a:t>In-order traversal is also called as </a:t>
            </a:r>
            <a:r>
              <a:rPr lang="en-US" i="1" dirty="0"/>
              <a:t>symmetric traversal</a:t>
            </a:r>
            <a:r>
              <a:rPr lang="en-US" dirty="0"/>
              <a:t>.</a:t>
            </a:r>
          </a:p>
          <a:p>
            <a:pPr algn="just"/>
            <a:r>
              <a:rPr lang="en-US" dirty="0"/>
              <a:t>In this algorithm, the left sub-tree is always traversed before the root node and the right sub-tree.</a:t>
            </a:r>
          </a:p>
          <a:p>
            <a:pPr algn="just"/>
            <a:r>
              <a:rPr lang="en-US" dirty="0"/>
              <a:t>The word ‘in’ in the in-order specifies that the root node is accessed in between the left and the right sub-trees.</a:t>
            </a:r>
          </a:p>
          <a:p>
            <a:pPr algn="just"/>
            <a:r>
              <a:rPr lang="en-US" dirty="0"/>
              <a:t>In-order algorithm is also known as the LNR traversal algorithm (Left-Node-Right).</a:t>
            </a:r>
          </a:p>
          <a:p>
            <a:pPr algn="just"/>
            <a:r>
              <a:rPr lang="en-US" dirty="0"/>
              <a:t>The algorithm for in-order traversal is shown in Fig. 9.17.</a:t>
            </a:r>
            <a:endParaRPr lang="en-IN" dirty="0"/>
          </a:p>
        </p:txBody>
      </p:sp>
      <p:pic>
        <p:nvPicPr>
          <p:cNvPr id="5" name="Content Placeholder 6"/>
          <p:cNvPicPr>
            <a:picLocks noGrp="1" noChangeAspect="1"/>
          </p:cNvPicPr>
          <p:nvPr>
            <p:ph sz="half" idx="2"/>
          </p:nvPr>
        </p:nvPicPr>
        <p:blipFill>
          <a:blip r:embed="rId2"/>
          <a:stretch>
            <a:fillRect/>
          </a:stretch>
        </p:blipFill>
        <p:spPr>
          <a:xfrm>
            <a:off x="6019800" y="1825625"/>
            <a:ext cx="2981739" cy="1597794"/>
          </a:xfrm>
          <a:prstGeom prst="rect">
            <a:avLst/>
          </a:prstGeom>
        </p:spPr>
      </p:pic>
      <p:pic>
        <p:nvPicPr>
          <p:cNvPr id="6" name="Picture 5"/>
          <p:cNvPicPr>
            <a:picLocks noChangeAspect="1"/>
          </p:cNvPicPr>
          <p:nvPr/>
        </p:nvPicPr>
        <p:blipFill>
          <a:blip r:embed="rId3"/>
          <a:stretch>
            <a:fillRect/>
          </a:stretch>
        </p:blipFill>
        <p:spPr>
          <a:xfrm>
            <a:off x="5958659" y="3496686"/>
            <a:ext cx="5395141" cy="2704699"/>
          </a:xfrm>
          <a:prstGeom prst="rect">
            <a:avLst/>
          </a:prstGeom>
        </p:spPr>
      </p:pic>
      <p:pic>
        <p:nvPicPr>
          <p:cNvPr id="7" name="Picture 6"/>
          <p:cNvPicPr>
            <a:picLocks noChangeAspect="1"/>
          </p:cNvPicPr>
          <p:nvPr/>
        </p:nvPicPr>
        <p:blipFill>
          <a:blip r:embed="rId4"/>
          <a:stretch>
            <a:fillRect/>
          </a:stretch>
        </p:blipFill>
        <p:spPr>
          <a:xfrm>
            <a:off x="8534083" y="21966"/>
            <a:ext cx="3657917" cy="3017782"/>
          </a:xfrm>
          <a:prstGeom prst="rect">
            <a:avLst/>
          </a:prstGeom>
        </p:spPr>
      </p:pic>
      <p:sp>
        <p:nvSpPr>
          <p:cNvPr id="8" name="Rectangle 7"/>
          <p:cNvSpPr/>
          <p:nvPr/>
        </p:nvSpPr>
        <p:spPr>
          <a:xfrm>
            <a:off x="4877618" y="255814"/>
            <a:ext cx="5046959" cy="369332"/>
          </a:xfrm>
          <a:prstGeom prst="rect">
            <a:avLst/>
          </a:prstGeom>
        </p:spPr>
        <p:txBody>
          <a:bodyPr wrap="none">
            <a:spAutoFit/>
          </a:bodyPr>
          <a:lstStyle/>
          <a:p>
            <a:r>
              <a:rPr lang="en-IN" dirty="0"/>
              <a:t>TRAVERSAL ORDER: G, D, H, L, B, E, A, C, I, F, K, and J</a:t>
            </a:r>
          </a:p>
        </p:txBody>
      </p:sp>
      <mc:AlternateContent xmlns:mc="http://schemas.openxmlformats.org/markup-compatibility/2006" xmlns:p14="http://schemas.microsoft.com/office/powerpoint/2010/main">
        <mc:Choice Requires="p14">
          <p:contentPart p14:bwMode="auto" r:id="rId5">
            <p14:nvContentPartPr>
              <p14:cNvPr id="9" name="Ink 8"/>
              <p14:cNvContentPartPr/>
              <p14:nvPr/>
            </p14:nvContentPartPr>
            <p14:xfrm>
              <a:off x="2114640" y="488880"/>
              <a:ext cx="10071360" cy="5277240"/>
            </p14:xfrm>
          </p:contentPart>
        </mc:Choice>
        <mc:Fallback xmlns="">
          <p:pic>
            <p:nvPicPr>
              <p:cNvPr id="9" name="Ink 8"/>
              <p:cNvPicPr/>
              <p:nvPr/>
            </p:nvPicPr>
            <p:blipFill>
              <a:blip r:embed="rId6"/>
              <a:stretch>
                <a:fillRect/>
              </a:stretch>
            </p:blipFill>
            <p:spPr>
              <a:xfrm>
                <a:off x="2105280" y="479520"/>
                <a:ext cx="10090080" cy="5295960"/>
              </a:xfrm>
              <a:prstGeom prst="rect">
                <a:avLst/>
              </a:prstGeom>
            </p:spPr>
          </p:pic>
        </mc:Fallback>
      </mc:AlternateContent>
    </p:spTree>
    <p:extLst>
      <p:ext uri="{BB962C8B-B14F-4D97-AF65-F5344CB8AC3E}">
        <p14:creationId xmlns:p14="http://schemas.microsoft.com/office/powerpoint/2010/main" val="2587311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Post-order Traversal</a:t>
            </a:r>
            <a:endParaRPr lang="en-IN" dirty="0"/>
          </a:p>
        </p:txBody>
      </p:sp>
      <p:sp>
        <p:nvSpPr>
          <p:cNvPr id="3" name="Content Placeholder 2"/>
          <p:cNvSpPr>
            <a:spLocks noGrp="1"/>
          </p:cNvSpPr>
          <p:nvPr>
            <p:ph sz="half" idx="1"/>
          </p:nvPr>
        </p:nvSpPr>
        <p:spPr/>
        <p:txBody>
          <a:bodyPr>
            <a:normAutofit fontScale="47500" lnSpcReduction="20000"/>
          </a:bodyPr>
          <a:lstStyle/>
          <a:p>
            <a:pPr algn="just"/>
            <a:r>
              <a:rPr lang="en-US" dirty="0"/>
              <a:t>To traverse a non-empty binary tree in post-order, the following operations are performed recursively at each node.</a:t>
            </a:r>
          </a:p>
          <a:p>
            <a:pPr algn="just"/>
            <a:r>
              <a:rPr lang="en-US" dirty="0"/>
              <a:t>The algorithm works by:</a:t>
            </a:r>
          </a:p>
          <a:p>
            <a:pPr marL="457200" lvl="1" indent="0" algn="just">
              <a:buNone/>
            </a:pPr>
            <a:r>
              <a:rPr lang="en-US" dirty="0"/>
              <a:t>1. Traversing the left sub-tree,</a:t>
            </a:r>
          </a:p>
          <a:p>
            <a:pPr marL="457200" lvl="1" indent="0" algn="just">
              <a:buNone/>
            </a:pPr>
            <a:r>
              <a:rPr lang="en-US" dirty="0"/>
              <a:t>2. Traversing the right sub-tree, and finally</a:t>
            </a:r>
          </a:p>
          <a:p>
            <a:pPr marL="457200" lvl="1" indent="0" algn="just">
              <a:buNone/>
            </a:pPr>
            <a:r>
              <a:rPr lang="en-US" dirty="0"/>
              <a:t>3. Visiting the root node.</a:t>
            </a:r>
          </a:p>
          <a:p>
            <a:pPr algn="just"/>
            <a:r>
              <a:rPr lang="en-US" dirty="0"/>
              <a:t>Consider the tree given in Fig. 9.15.</a:t>
            </a:r>
          </a:p>
          <a:p>
            <a:pPr algn="just"/>
            <a:r>
              <a:rPr lang="en-US" dirty="0"/>
              <a:t>The post-order traversal of the tree is given as B, C, and A.</a:t>
            </a:r>
          </a:p>
          <a:p>
            <a:pPr algn="just"/>
            <a:r>
              <a:rPr lang="en-US" dirty="0"/>
              <a:t>Left sub-tree first, the right sub-tree next, and finally the root node.</a:t>
            </a:r>
          </a:p>
          <a:p>
            <a:pPr algn="just"/>
            <a:r>
              <a:rPr lang="en-US" dirty="0"/>
              <a:t>In this algorithm, the left sub-tree is always traversed before the right sub-tree and the root node.</a:t>
            </a:r>
          </a:p>
          <a:p>
            <a:pPr algn="just"/>
            <a:r>
              <a:rPr lang="en-US" dirty="0"/>
              <a:t>The word ‘post’ in the post-order specifies that the root node is accessed after the left and the right sub-trees.</a:t>
            </a:r>
          </a:p>
          <a:p>
            <a:pPr algn="just"/>
            <a:r>
              <a:rPr lang="en-US" dirty="0"/>
              <a:t>Post-order algorithm is also known as the LRN </a:t>
            </a:r>
            <a:r>
              <a:rPr lang="en-IN" dirty="0"/>
              <a:t>traversal algorithm (Left-Right-Node).</a:t>
            </a:r>
          </a:p>
          <a:p>
            <a:pPr algn="just"/>
            <a:r>
              <a:rPr lang="en-IN" dirty="0"/>
              <a:t>The </a:t>
            </a:r>
            <a:r>
              <a:rPr lang="en-US" dirty="0"/>
              <a:t>algorithm for post-order traversal is shown in Fig. 9.18.</a:t>
            </a:r>
          </a:p>
          <a:p>
            <a:pPr algn="just"/>
            <a:r>
              <a:rPr lang="en-US" dirty="0"/>
              <a:t>Post-order traversals are used to extract postfix notation from an expression tree.</a:t>
            </a:r>
            <a:endParaRPr lang="en-IN" dirty="0"/>
          </a:p>
        </p:txBody>
      </p:sp>
      <p:pic>
        <p:nvPicPr>
          <p:cNvPr id="5" name="Content Placeholder 6"/>
          <p:cNvPicPr>
            <a:picLocks noGrp="1" noChangeAspect="1"/>
          </p:cNvPicPr>
          <p:nvPr>
            <p:ph sz="half" idx="2"/>
          </p:nvPr>
        </p:nvPicPr>
        <p:blipFill>
          <a:blip r:embed="rId2"/>
          <a:stretch>
            <a:fillRect/>
          </a:stretch>
        </p:blipFill>
        <p:spPr>
          <a:xfrm>
            <a:off x="6019800" y="1755983"/>
            <a:ext cx="2981739" cy="1597794"/>
          </a:xfrm>
          <a:prstGeom prst="rect">
            <a:avLst/>
          </a:prstGeom>
        </p:spPr>
      </p:pic>
      <p:pic>
        <p:nvPicPr>
          <p:cNvPr id="6" name="Picture 5"/>
          <p:cNvPicPr>
            <a:picLocks noChangeAspect="1"/>
          </p:cNvPicPr>
          <p:nvPr/>
        </p:nvPicPr>
        <p:blipFill>
          <a:blip r:embed="rId3"/>
          <a:stretch>
            <a:fillRect/>
          </a:stretch>
        </p:blipFill>
        <p:spPr>
          <a:xfrm>
            <a:off x="6019801" y="3417833"/>
            <a:ext cx="5334000" cy="2695074"/>
          </a:xfrm>
          <a:prstGeom prst="rect">
            <a:avLst/>
          </a:prstGeom>
        </p:spPr>
      </p:pic>
      <p:pic>
        <p:nvPicPr>
          <p:cNvPr id="7" name="Picture 6"/>
          <p:cNvPicPr>
            <a:picLocks noChangeAspect="1"/>
          </p:cNvPicPr>
          <p:nvPr/>
        </p:nvPicPr>
        <p:blipFill>
          <a:blip r:embed="rId4"/>
          <a:stretch>
            <a:fillRect/>
          </a:stretch>
        </p:blipFill>
        <p:spPr>
          <a:xfrm>
            <a:off x="8534083" y="0"/>
            <a:ext cx="3657917" cy="3017782"/>
          </a:xfrm>
          <a:prstGeom prst="rect">
            <a:avLst/>
          </a:prstGeom>
        </p:spPr>
      </p:pic>
      <p:sp>
        <p:nvSpPr>
          <p:cNvPr id="8" name="Rectangle 7"/>
          <p:cNvSpPr/>
          <p:nvPr/>
        </p:nvSpPr>
        <p:spPr>
          <a:xfrm>
            <a:off x="4458234" y="138191"/>
            <a:ext cx="5309221" cy="646331"/>
          </a:xfrm>
          <a:prstGeom prst="rect">
            <a:avLst/>
          </a:prstGeom>
        </p:spPr>
        <p:txBody>
          <a:bodyPr wrap="square">
            <a:spAutoFit/>
          </a:bodyPr>
          <a:lstStyle/>
          <a:p>
            <a:r>
              <a:rPr lang="en-IN" dirty="0">
                <a:latin typeface="Consolas" panose="020B0609020204030204" pitchFamily="49" charset="0"/>
              </a:rPr>
              <a:t>TRAVERSAL ORDER: G, L, H, D, E, B, I, K, J, F, C, and A</a:t>
            </a:r>
            <a:endParaRPr lang="en-IN" dirty="0"/>
          </a:p>
        </p:txBody>
      </p:sp>
      <mc:AlternateContent xmlns:mc="http://schemas.openxmlformats.org/markup-compatibility/2006" xmlns:p14="http://schemas.microsoft.com/office/powerpoint/2010/main">
        <mc:Choice Requires="p14">
          <p:contentPart p14:bwMode="auto" r:id="rId5">
            <p14:nvContentPartPr>
              <p14:cNvPr id="9" name="Ink 8"/>
              <p14:cNvContentPartPr/>
              <p14:nvPr/>
            </p14:nvContentPartPr>
            <p14:xfrm>
              <a:off x="5213520" y="1117440"/>
              <a:ext cx="6934320" cy="2299320"/>
            </p14:xfrm>
          </p:contentPart>
        </mc:Choice>
        <mc:Fallback xmlns="">
          <p:pic>
            <p:nvPicPr>
              <p:cNvPr id="9" name="Ink 8"/>
              <p:cNvPicPr/>
              <p:nvPr/>
            </p:nvPicPr>
            <p:blipFill>
              <a:blip r:embed="rId6"/>
              <a:stretch>
                <a:fillRect/>
              </a:stretch>
            </p:blipFill>
            <p:spPr>
              <a:xfrm>
                <a:off x="5204160" y="1108080"/>
                <a:ext cx="6953040" cy="2318040"/>
              </a:xfrm>
              <a:prstGeom prst="rect">
                <a:avLst/>
              </a:prstGeom>
            </p:spPr>
          </p:pic>
        </mc:Fallback>
      </mc:AlternateContent>
    </p:spTree>
    <p:extLst>
      <p:ext uri="{BB962C8B-B14F-4D97-AF65-F5344CB8AC3E}">
        <p14:creationId xmlns:p14="http://schemas.microsoft.com/office/powerpoint/2010/main" val="2808409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Level-order Traversal</a:t>
            </a:r>
            <a:endParaRPr lang="en-IN" dirty="0"/>
          </a:p>
        </p:txBody>
      </p:sp>
      <p:sp>
        <p:nvSpPr>
          <p:cNvPr id="3" name="Content Placeholder 2"/>
          <p:cNvSpPr>
            <a:spLocks noGrp="1"/>
          </p:cNvSpPr>
          <p:nvPr>
            <p:ph sz="half" idx="1"/>
          </p:nvPr>
        </p:nvSpPr>
        <p:spPr/>
        <p:txBody>
          <a:bodyPr/>
          <a:lstStyle/>
          <a:p>
            <a:pPr algn="just"/>
            <a:r>
              <a:rPr lang="en-US" dirty="0"/>
              <a:t>In level-order traversal, all the nodes at a level are accessed before going to the next level. </a:t>
            </a:r>
          </a:p>
          <a:p>
            <a:pPr algn="just"/>
            <a:r>
              <a:rPr lang="en-US" dirty="0"/>
              <a:t>This algorithm is also called as the </a:t>
            </a:r>
            <a:r>
              <a:rPr lang="en-US" i="1" dirty="0"/>
              <a:t>breadth-first traversal algorithm</a:t>
            </a:r>
            <a:r>
              <a:rPr lang="en-US" dirty="0"/>
              <a:t>.</a:t>
            </a:r>
          </a:p>
          <a:p>
            <a:pPr algn="just"/>
            <a:r>
              <a:rPr lang="en-US" dirty="0"/>
              <a:t>Consider the trees given in Fig. 9.19 and note the level order of these trees.</a:t>
            </a:r>
            <a:endParaRPr lang="en-IN" dirty="0"/>
          </a:p>
        </p:txBody>
      </p:sp>
      <p:pic>
        <p:nvPicPr>
          <p:cNvPr id="5" name="Content Placeholder 4"/>
          <p:cNvPicPr>
            <a:picLocks noGrp="1" noChangeAspect="1"/>
          </p:cNvPicPr>
          <p:nvPr>
            <p:ph sz="half" idx="2"/>
          </p:nvPr>
        </p:nvPicPr>
        <p:blipFill>
          <a:blip r:embed="rId2"/>
          <a:stretch>
            <a:fillRect/>
          </a:stretch>
        </p:blipFill>
        <p:spPr>
          <a:xfrm>
            <a:off x="6172199" y="1825625"/>
            <a:ext cx="5881255" cy="4351338"/>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2565360" y="2031840"/>
              <a:ext cx="7112520" cy="2578680"/>
            </p14:xfrm>
          </p:contentPart>
        </mc:Choice>
        <mc:Fallback xmlns="">
          <p:pic>
            <p:nvPicPr>
              <p:cNvPr id="6" name="Ink 5"/>
              <p:cNvPicPr/>
              <p:nvPr/>
            </p:nvPicPr>
            <p:blipFill>
              <a:blip r:embed="rId4"/>
              <a:stretch>
                <a:fillRect/>
              </a:stretch>
            </p:blipFill>
            <p:spPr>
              <a:xfrm>
                <a:off x="2556000" y="2022480"/>
                <a:ext cx="7131240" cy="2597400"/>
              </a:xfrm>
              <a:prstGeom prst="rect">
                <a:avLst/>
              </a:prstGeom>
            </p:spPr>
          </p:pic>
        </mc:Fallback>
      </mc:AlternateContent>
    </p:spTree>
    <p:extLst>
      <p:ext uri="{BB962C8B-B14F-4D97-AF65-F5344CB8AC3E}">
        <p14:creationId xmlns:p14="http://schemas.microsoft.com/office/powerpoint/2010/main" val="2608614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a:t>APPLICATIONs OF TREES</a:t>
            </a:r>
            <a:endParaRPr lang="en-IN" dirty="0"/>
          </a:p>
        </p:txBody>
      </p:sp>
      <p:sp>
        <p:nvSpPr>
          <p:cNvPr id="6" name="Content Placeholder 5"/>
          <p:cNvSpPr>
            <a:spLocks noGrp="1"/>
          </p:cNvSpPr>
          <p:nvPr>
            <p:ph idx="1"/>
          </p:nvPr>
        </p:nvSpPr>
        <p:spPr/>
        <p:txBody>
          <a:bodyPr>
            <a:normAutofit fontScale="77500" lnSpcReduction="20000"/>
          </a:bodyPr>
          <a:lstStyle/>
          <a:p>
            <a:pPr algn="just"/>
            <a:r>
              <a:rPr lang="en-US" dirty="0"/>
              <a:t>Trees are used to store simple as well as complex data. Here simple means an integer value, character value and complex data means a structure or a record.</a:t>
            </a:r>
          </a:p>
          <a:p>
            <a:pPr algn="just"/>
            <a:r>
              <a:rPr lang="en-US" dirty="0"/>
              <a:t>Trees are often used for implementing other types of data structures like hash tables, sets, </a:t>
            </a:r>
            <a:r>
              <a:rPr lang="en-IN" dirty="0"/>
              <a:t>and maps.</a:t>
            </a:r>
          </a:p>
          <a:p>
            <a:pPr algn="just"/>
            <a:r>
              <a:rPr lang="en-US" dirty="0"/>
              <a:t>A self-balancing tree, Red-black tree is used in kernel scheduling, to preempt massively multiprocessor computer operating system use.</a:t>
            </a:r>
          </a:p>
          <a:p>
            <a:pPr algn="just"/>
            <a:r>
              <a:rPr lang="en-US" dirty="0"/>
              <a:t>Another variation of tree, B-trees are prominently used to store tree structures on disc. They are used to index a large number of records. B-trees are also used for secondary indexes in databases, where the index facilitates a select operation to answer some range criteria.</a:t>
            </a:r>
          </a:p>
          <a:p>
            <a:pPr algn="just"/>
            <a:r>
              <a:rPr lang="en-US" dirty="0"/>
              <a:t>Trees are an important data structure used for compiler construction.</a:t>
            </a:r>
          </a:p>
          <a:p>
            <a:pPr algn="just"/>
            <a:r>
              <a:rPr lang="en-US" dirty="0"/>
              <a:t>Trees are also used in database design.</a:t>
            </a:r>
          </a:p>
          <a:p>
            <a:pPr algn="just"/>
            <a:r>
              <a:rPr lang="en-US" dirty="0"/>
              <a:t>Trees are used in file system directories.</a:t>
            </a:r>
          </a:p>
          <a:p>
            <a:pPr algn="just"/>
            <a:r>
              <a:rPr lang="en-US" dirty="0"/>
              <a:t>Trees are also widely used for information storage and retrieval in symbol tables.</a:t>
            </a:r>
            <a:endParaRPr lang="en-IN" dirty="0"/>
          </a:p>
        </p:txBody>
      </p:sp>
      <mc:AlternateContent xmlns:mc="http://schemas.openxmlformats.org/markup-compatibility/2006" xmlns:p14="http://schemas.microsoft.com/office/powerpoint/2010/main">
        <mc:Choice Requires="p14">
          <p:contentPart p14:bwMode="auto" r:id="rId2">
            <p14:nvContentPartPr>
              <p14:cNvPr id="7" name="Ink 6"/>
              <p14:cNvContentPartPr/>
              <p14:nvPr/>
            </p14:nvContentPartPr>
            <p14:xfrm>
              <a:off x="3511440" y="2806560"/>
              <a:ext cx="7544160" cy="3004200"/>
            </p14:xfrm>
          </p:contentPart>
        </mc:Choice>
        <mc:Fallback xmlns="">
          <p:pic>
            <p:nvPicPr>
              <p:cNvPr id="7" name="Ink 6"/>
              <p:cNvPicPr/>
              <p:nvPr/>
            </p:nvPicPr>
            <p:blipFill>
              <a:blip r:embed="rId3"/>
              <a:stretch>
                <a:fillRect/>
              </a:stretch>
            </p:blipFill>
            <p:spPr>
              <a:xfrm>
                <a:off x="3502080" y="2797200"/>
                <a:ext cx="7562880" cy="3022920"/>
              </a:xfrm>
              <a:prstGeom prst="rect">
                <a:avLst/>
              </a:prstGeom>
            </p:spPr>
          </p:pic>
        </mc:Fallback>
      </mc:AlternateContent>
    </p:spTree>
    <p:extLst>
      <p:ext uri="{BB962C8B-B14F-4D97-AF65-F5344CB8AC3E}">
        <p14:creationId xmlns:p14="http://schemas.microsoft.com/office/powerpoint/2010/main" val="1165636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Basic Terminology</a:t>
            </a:r>
            <a:endParaRPr lang="en-IN" dirty="0"/>
          </a:p>
        </p:txBody>
      </p:sp>
      <p:sp>
        <p:nvSpPr>
          <p:cNvPr id="3" name="Content Placeholder 2"/>
          <p:cNvSpPr>
            <a:spLocks noGrp="1"/>
          </p:cNvSpPr>
          <p:nvPr>
            <p:ph sz="half" idx="1"/>
          </p:nvPr>
        </p:nvSpPr>
        <p:spPr/>
        <p:txBody>
          <a:bodyPr>
            <a:normAutofit fontScale="70000" lnSpcReduction="20000"/>
          </a:bodyPr>
          <a:lstStyle/>
          <a:p>
            <a:pPr algn="just"/>
            <a:r>
              <a:rPr lang="en-US" b="1" i="1" dirty="0"/>
              <a:t>Root node </a:t>
            </a:r>
            <a:r>
              <a:rPr lang="en-US" dirty="0"/>
              <a:t>The root node R is the topmost node in the tree. If R = NULL, then it means the tree is </a:t>
            </a:r>
            <a:r>
              <a:rPr lang="en-IN" dirty="0"/>
              <a:t>empty.</a:t>
            </a:r>
          </a:p>
          <a:p>
            <a:pPr algn="just"/>
            <a:r>
              <a:rPr lang="en-US" b="1" i="1" dirty="0"/>
              <a:t>Sub-trees </a:t>
            </a:r>
            <a:r>
              <a:rPr lang="en-US" dirty="0"/>
              <a:t>If the root node R is not NULL, then the trees T1, T2, and T3 are called the sub-trees of R.</a:t>
            </a:r>
          </a:p>
          <a:p>
            <a:pPr algn="just"/>
            <a:r>
              <a:rPr lang="en-US" b="1" i="1" dirty="0"/>
              <a:t>Leaf node </a:t>
            </a:r>
            <a:r>
              <a:rPr lang="en-US" dirty="0"/>
              <a:t>A node that has no children is called the leaf node or the terminal node.</a:t>
            </a:r>
          </a:p>
          <a:p>
            <a:pPr algn="just"/>
            <a:r>
              <a:rPr lang="en-US" b="1" i="1" dirty="0"/>
              <a:t>Path </a:t>
            </a:r>
            <a:r>
              <a:rPr lang="en-US" dirty="0"/>
              <a:t>A sequence of consecutive edges is called a </a:t>
            </a:r>
            <a:r>
              <a:rPr lang="en-US" i="1" dirty="0"/>
              <a:t>path. </a:t>
            </a:r>
            <a:r>
              <a:rPr lang="en-US" dirty="0"/>
              <a:t>For example, in Fig, the path from the root node A to node I is given as: A, D, and I.</a:t>
            </a:r>
          </a:p>
          <a:p>
            <a:pPr algn="just"/>
            <a:r>
              <a:rPr lang="en-US" b="1" i="1" dirty="0"/>
              <a:t>Ancestor node </a:t>
            </a:r>
            <a:r>
              <a:rPr lang="en-US" dirty="0"/>
              <a:t>An ancestor of a node is any predecessor node on the path from root to that node. The root node does not have any ancestors. In the tree given in Fig, nodes A, C, and G are the ancestors of node K.</a:t>
            </a:r>
            <a:endParaRPr lang="en-IN" dirty="0"/>
          </a:p>
        </p:txBody>
      </p:sp>
      <p:pic>
        <p:nvPicPr>
          <p:cNvPr id="5" name="Content Placeholder 4"/>
          <p:cNvPicPr>
            <a:picLocks noGrp="1" noChangeAspect="1"/>
          </p:cNvPicPr>
          <p:nvPr>
            <p:ph sz="half" idx="2"/>
          </p:nvPr>
        </p:nvPicPr>
        <p:blipFill>
          <a:blip r:embed="rId2"/>
          <a:stretch>
            <a:fillRect/>
          </a:stretch>
        </p:blipFill>
        <p:spPr>
          <a:xfrm>
            <a:off x="6176437" y="1825625"/>
            <a:ext cx="5173125" cy="4351338"/>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6667560" y="1568520"/>
              <a:ext cx="4877280" cy="4699440"/>
            </p14:xfrm>
          </p:contentPart>
        </mc:Choice>
        <mc:Fallback xmlns="">
          <p:pic>
            <p:nvPicPr>
              <p:cNvPr id="4" name="Ink 3"/>
              <p:cNvPicPr/>
              <p:nvPr/>
            </p:nvPicPr>
            <p:blipFill>
              <a:blip r:embed="rId4"/>
              <a:stretch>
                <a:fillRect/>
              </a:stretch>
            </p:blipFill>
            <p:spPr>
              <a:xfrm>
                <a:off x="6658200" y="1559160"/>
                <a:ext cx="4896000" cy="4718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3041640" y="1708200"/>
              <a:ext cx="3931200" cy="1905480"/>
            </p14:xfrm>
          </p:contentPart>
        </mc:Choice>
        <mc:Fallback xmlns="">
          <p:pic>
            <p:nvPicPr>
              <p:cNvPr id="6" name="Ink 5"/>
              <p:cNvPicPr/>
              <p:nvPr/>
            </p:nvPicPr>
            <p:blipFill>
              <a:blip r:embed="rId6"/>
              <a:stretch>
                <a:fillRect/>
              </a:stretch>
            </p:blipFill>
            <p:spPr>
              <a:xfrm>
                <a:off x="3032280" y="1698840"/>
                <a:ext cx="3949920" cy="1924200"/>
              </a:xfrm>
              <a:prstGeom prst="rect">
                <a:avLst/>
              </a:prstGeom>
            </p:spPr>
          </p:pic>
        </mc:Fallback>
      </mc:AlternateContent>
    </p:spTree>
    <p:extLst>
      <p:ext uri="{BB962C8B-B14F-4D97-AF65-F5344CB8AC3E}">
        <p14:creationId xmlns:p14="http://schemas.microsoft.com/office/powerpoint/2010/main" val="2176707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Basic Terminology</a:t>
            </a:r>
            <a:endParaRPr lang="en-IN" dirty="0"/>
          </a:p>
        </p:txBody>
      </p:sp>
      <p:sp>
        <p:nvSpPr>
          <p:cNvPr id="3" name="Content Placeholder 2"/>
          <p:cNvSpPr>
            <a:spLocks noGrp="1"/>
          </p:cNvSpPr>
          <p:nvPr>
            <p:ph sz="half" idx="1"/>
          </p:nvPr>
        </p:nvSpPr>
        <p:spPr/>
        <p:txBody>
          <a:bodyPr>
            <a:normAutofit fontScale="62500" lnSpcReduction="20000"/>
          </a:bodyPr>
          <a:lstStyle/>
          <a:p>
            <a:pPr algn="just"/>
            <a:r>
              <a:rPr lang="en-US" b="1" i="1" dirty="0"/>
              <a:t>Descendant node </a:t>
            </a:r>
            <a:r>
              <a:rPr lang="en-US" dirty="0"/>
              <a:t>A descendant node is any successor node on any path from the node to a leaf node. Leaf nodes do not have any descendants. In the tree given in Fig, nodes C, G, J, and K are the descendants of node A.</a:t>
            </a:r>
          </a:p>
          <a:p>
            <a:pPr algn="just"/>
            <a:r>
              <a:rPr lang="en-US" b="1" i="1" dirty="0"/>
              <a:t>Level number </a:t>
            </a:r>
            <a:r>
              <a:rPr lang="en-US" dirty="0"/>
              <a:t>Every node in the tree is assigned a </a:t>
            </a:r>
            <a:r>
              <a:rPr lang="en-US" i="1" dirty="0"/>
              <a:t>level number </a:t>
            </a:r>
            <a:r>
              <a:rPr lang="en-US" dirty="0"/>
              <a:t>in such a way that the root node is at level 0, children of the root node are at level number 1. Thus, every node is at one level higher than its parent. So, all child nodes have a level number given by parent’s level number +  1.</a:t>
            </a:r>
          </a:p>
          <a:p>
            <a:pPr algn="just"/>
            <a:r>
              <a:rPr lang="en-US" b="1" i="1" dirty="0"/>
              <a:t>Degree </a:t>
            </a:r>
            <a:r>
              <a:rPr lang="en-US" dirty="0"/>
              <a:t>Degree of a node is equal to the number of children that a node has. The degree of a leaf node is zero.</a:t>
            </a:r>
          </a:p>
          <a:p>
            <a:pPr algn="just"/>
            <a:r>
              <a:rPr lang="en-US" b="1" i="1" dirty="0"/>
              <a:t>In-degree </a:t>
            </a:r>
            <a:r>
              <a:rPr lang="en-US" dirty="0"/>
              <a:t>In-degree of a node is the number of edges arriving at that node.</a:t>
            </a:r>
          </a:p>
          <a:p>
            <a:pPr algn="just"/>
            <a:r>
              <a:rPr lang="en-US" b="1" i="1" dirty="0"/>
              <a:t>Out-degree </a:t>
            </a:r>
            <a:r>
              <a:rPr lang="en-US" dirty="0"/>
              <a:t>Out-degree of a node is the number of edges leaving that node.</a:t>
            </a:r>
            <a:endParaRPr lang="en-IN" dirty="0"/>
          </a:p>
        </p:txBody>
      </p:sp>
      <p:pic>
        <p:nvPicPr>
          <p:cNvPr id="5" name="Content Placeholder 4"/>
          <p:cNvPicPr>
            <a:picLocks noGrp="1" noChangeAspect="1"/>
          </p:cNvPicPr>
          <p:nvPr>
            <p:ph sz="half" idx="2"/>
          </p:nvPr>
        </p:nvPicPr>
        <p:blipFill>
          <a:blip r:embed="rId2"/>
          <a:stretch>
            <a:fillRect/>
          </a:stretch>
        </p:blipFill>
        <p:spPr>
          <a:xfrm>
            <a:off x="6176437" y="1825625"/>
            <a:ext cx="5173125" cy="4351338"/>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371600" y="216000"/>
              <a:ext cx="10814400" cy="6032880"/>
            </p14:xfrm>
          </p:contentPart>
        </mc:Choice>
        <mc:Fallback xmlns="">
          <p:pic>
            <p:nvPicPr>
              <p:cNvPr id="4" name="Ink 3"/>
              <p:cNvPicPr/>
              <p:nvPr/>
            </p:nvPicPr>
            <p:blipFill>
              <a:blip r:embed="rId4"/>
              <a:stretch>
                <a:fillRect/>
              </a:stretch>
            </p:blipFill>
            <p:spPr>
              <a:xfrm>
                <a:off x="1362240" y="206640"/>
                <a:ext cx="10833120" cy="6051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311040" y="63360"/>
              <a:ext cx="10687680" cy="5182200"/>
            </p14:xfrm>
          </p:contentPart>
        </mc:Choice>
        <mc:Fallback xmlns="">
          <p:pic>
            <p:nvPicPr>
              <p:cNvPr id="6" name="Ink 5"/>
              <p:cNvPicPr/>
              <p:nvPr/>
            </p:nvPicPr>
            <p:blipFill>
              <a:blip r:embed="rId6"/>
              <a:stretch>
                <a:fillRect/>
              </a:stretch>
            </p:blipFill>
            <p:spPr>
              <a:xfrm>
                <a:off x="301680" y="54000"/>
                <a:ext cx="10706400" cy="5200920"/>
              </a:xfrm>
              <a:prstGeom prst="rect">
                <a:avLst/>
              </a:prstGeom>
            </p:spPr>
          </p:pic>
        </mc:Fallback>
      </mc:AlternateContent>
    </p:spTree>
    <p:extLst>
      <p:ext uri="{BB962C8B-B14F-4D97-AF65-F5344CB8AC3E}">
        <p14:creationId xmlns:p14="http://schemas.microsoft.com/office/powerpoint/2010/main" val="111107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a:t>TYPES OF TREES</a:t>
            </a:r>
            <a:endParaRPr lang="en-IN" dirty="0"/>
          </a:p>
        </p:txBody>
      </p:sp>
      <p:sp>
        <p:nvSpPr>
          <p:cNvPr id="6" name="Content Placeholder 5"/>
          <p:cNvSpPr>
            <a:spLocks noGrp="1"/>
          </p:cNvSpPr>
          <p:nvPr>
            <p:ph idx="1"/>
          </p:nvPr>
        </p:nvSpPr>
        <p:spPr/>
        <p:txBody>
          <a:bodyPr/>
          <a:lstStyle/>
          <a:p>
            <a:r>
              <a:rPr lang="en-US" dirty="0"/>
              <a:t>Trees are of following 6 types:</a:t>
            </a:r>
          </a:p>
          <a:p>
            <a:pPr marL="457200" lvl="1" indent="0">
              <a:buNone/>
            </a:pPr>
            <a:r>
              <a:rPr lang="en-IN" sz="2800" dirty="0"/>
              <a:t>1. General trees</a:t>
            </a:r>
          </a:p>
          <a:p>
            <a:pPr marL="457200" lvl="1" indent="0">
              <a:buNone/>
            </a:pPr>
            <a:r>
              <a:rPr lang="en-IN" sz="2800" dirty="0"/>
              <a:t>2. Forests</a:t>
            </a:r>
          </a:p>
          <a:p>
            <a:pPr marL="457200" lvl="1" indent="0">
              <a:buNone/>
            </a:pPr>
            <a:r>
              <a:rPr lang="en-IN" sz="2800" dirty="0"/>
              <a:t>3. Binary trees</a:t>
            </a:r>
          </a:p>
          <a:p>
            <a:pPr marL="457200" lvl="1" indent="0">
              <a:buNone/>
            </a:pPr>
            <a:r>
              <a:rPr lang="en-IN" sz="2800" dirty="0"/>
              <a:t>4. Binary search trees</a:t>
            </a:r>
          </a:p>
          <a:p>
            <a:pPr marL="457200" lvl="1" indent="0">
              <a:buNone/>
            </a:pPr>
            <a:r>
              <a:rPr lang="en-IN" sz="2800" dirty="0"/>
              <a:t>5. Expression trees</a:t>
            </a:r>
          </a:p>
          <a:p>
            <a:pPr marL="457200" lvl="1" indent="0">
              <a:buNone/>
            </a:pPr>
            <a:r>
              <a:rPr lang="en-IN" sz="2800" dirty="0"/>
              <a:t>6. Tournament trees</a:t>
            </a:r>
          </a:p>
        </p:txBody>
      </p:sp>
    </p:spTree>
    <p:extLst>
      <p:ext uri="{BB962C8B-B14F-4D97-AF65-F5344CB8AC3E}">
        <p14:creationId xmlns:p14="http://schemas.microsoft.com/office/powerpoint/2010/main" val="2510469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General Trees</a:t>
            </a:r>
            <a:endParaRPr lang="en-IN" dirty="0"/>
          </a:p>
        </p:txBody>
      </p:sp>
      <p:sp>
        <p:nvSpPr>
          <p:cNvPr id="3" name="Content Placeholder 2"/>
          <p:cNvSpPr>
            <a:spLocks noGrp="1"/>
          </p:cNvSpPr>
          <p:nvPr>
            <p:ph idx="1"/>
          </p:nvPr>
        </p:nvSpPr>
        <p:spPr>
          <a:xfrm>
            <a:off x="157655" y="1690688"/>
            <a:ext cx="11824137" cy="4972871"/>
          </a:xfrm>
        </p:spPr>
        <p:txBody>
          <a:bodyPr>
            <a:noAutofit/>
          </a:bodyPr>
          <a:lstStyle/>
          <a:p>
            <a:pPr algn="just"/>
            <a:r>
              <a:rPr lang="en-US" sz="1600" dirty="0"/>
              <a:t>General trees are data structures that store elements hierarchically.</a:t>
            </a:r>
          </a:p>
          <a:p>
            <a:pPr algn="just"/>
            <a:r>
              <a:rPr lang="en-US" sz="1600" dirty="0"/>
              <a:t>The top node of a tree is the root node and each node, except the root, has a parent.</a:t>
            </a:r>
          </a:p>
          <a:p>
            <a:pPr algn="just"/>
            <a:r>
              <a:rPr lang="en-US" sz="1600" dirty="0"/>
              <a:t>A node in a general tree (except the leaf nodes) may have zero or more sub-trees.</a:t>
            </a:r>
          </a:p>
          <a:p>
            <a:pPr algn="just"/>
            <a:r>
              <a:rPr lang="en-US" sz="1600" dirty="0"/>
              <a:t>General trees which have 3 sub-trees per node are called ternary trees.</a:t>
            </a:r>
          </a:p>
          <a:p>
            <a:pPr algn="just"/>
            <a:r>
              <a:rPr lang="en-US" sz="1600" dirty="0"/>
              <a:t>However, the number of sub-trees for any node may be variable.</a:t>
            </a:r>
          </a:p>
          <a:p>
            <a:pPr algn="just"/>
            <a:r>
              <a:rPr lang="en-US" sz="1600" dirty="0"/>
              <a:t>For example, a node can have 1 sub-tree, whereas some other node can have 3 sub-trees.</a:t>
            </a:r>
          </a:p>
          <a:p>
            <a:pPr algn="just"/>
            <a:r>
              <a:rPr lang="en-US" sz="1600" dirty="0"/>
              <a:t>Although general trees can be represented as ADTs, there is always a problem when another sub-tree is added to a node that already has the maximum number of sub-trees attached to it.</a:t>
            </a:r>
          </a:p>
          <a:p>
            <a:pPr algn="just"/>
            <a:r>
              <a:rPr lang="en-US" sz="1600" dirty="0"/>
              <a:t>Even the algorithms for searching, traversing, adding, and deleting nodes become much more complex as there are not just two possibilities for any node but multiple possibilities.</a:t>
            </a:r>
          </a:p>
          <a:p>
            <a:pPr algn="just"/>
            <a:r>
              <a:rPr lang="en-US" sz="1600" dirty="0"/>
              <a:t>To overcome the complexities of a general tree, it may be represented as a graph data structure (to be discussed later), thereby losing many of the advantages of the tree processes.</a:t>
            </a:r>
          </a:p>
          <a:p>
            <a:pPr algn="just"/>
            <a:r>
              <a:rPr lang="en-US" sz="1600" dirty="0"/>
              <a:t>Therefore, a better option is to convert general trees into binary trees.</a:t>
            </a:r>
          </a:p>
          <a:p>
            <a:pPr algn="just"/>
            <a:r>
              <a:rPr lang="en-US" sz="1600" dirty="0"/>
              <a:t>A general tree when converted to a binary tree may not end up being well formed or full, but the advantages of such a conversion enable the programmer to use the algorithms for processes that are used for binary trees with minor modifications.</a:t>
            </a:r>
            <a:endParaRPr lang="en-IN" sz="16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5315040" y="3009960"/>
              <a:ext cx="749520" cy="44640"/>
            </p14:xfrm>
          </p:contentPart>
        </mc:Choice>
        <mc:Fallback xmlns="">
          <p:pic>
            <p:nvPicPr>
              <p:cNvPr id="4" name="Ink 3"/>
              <p:cNvPicPr/>
              <p:nvPr/>
            </p:nvPicPr>
            <p:blipFill>
              <a:blip r:embed="rId3"/>
              <a:stretch>
                <a:fillRect/>
              </a:stretch>
            </p:blipFill>
            <p:spPr>
              <a:xfrm>
                <a:off x="5305680" y="3000600"/>
                <a:ext cx="768240" cy="63360"/>
              </a:xfrm>
              <a:prstGeom prst="rect">
                <a:avLst/>
              </a:prstGeom>
            </p:spPr>
          </p:pic>
        </mc:Fallback>
      </mc:AlternateContent>
    </p:spTree>
    <p:extLst>
      <p:ext uri="{BB962C8B-B14F-4D97-AF65-F5344CB8AC3E}">
        <p14:creationId xmlns:p14="http://schemas.microsoft.com/office/powerpoint/2010/main" val="235269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927647"/>
          </a:xfrm>
        </p:spPr>
        <p:txBody>
          <a:bodyPr/>
          <a:lstStyle/>
          <a:p>
            <a:r>
              <a:rPr lang="en-IN" b="1" dirty="0"/>
              <a:t>Forests</a:t>
            </a:r>
            <a:endParaRPr lang="en-IN" dirty="0"/>
          </a:p>
        </p:txBody>
      </p:sp>
      <p:sp>
        <p:nvSpPr>
          <p:cNvPr id="5" name="Content Placeholder 4"/>
          <p:cNvSpPr>
            <a:spLocks noGrp="1"/>
          </p:cNvSpPr>
          <p:nvPr>
            <p:ph sz="half" idx="1"/>
          </p:nvPr>
        </p:nvSpPr>
        <p:spPr>
          <a:xfrm>
            <a:off x="838200" y="1292772"/>
            <a:ext cx="5181600" cy="4884191"/>
          </a:xfrm>
        </p:spPr>
        <p:txBody>
          <a:bodyPr>
            <a:noAutofit/>
          </a:bodyPr>
          <a:lstStyle/>
          <a:p>
            <a:pPr algn="just"/>
            <a:r>
              <a:rPr lang="en-US" sz="1600" dirty="0"/>
              <a:t>A forest is a disjoint union of trees.</a:t>
            </a:r>
          </a:p>
          <a:p>
            <a:pPr algn="just"/>
            <a:r>
              <a:rPr lang="en-US" sz="1600" dirty="0"/>
              <a:t>A set of disjoint trees (or forests) is obtained by deleting the root and the edges connecting the root node to nodes at level 1.</a:t>
            </a:r>
          </a:p>
          <a:p>
            <a:pPr algn="just"/>
            <a:r>
              <a:rPr lang="en-US" sz="1600" dirty="0"/>
              <a:t>We have already seen that every node of a tree is the root of some sub-tree.</a:t>
            </a:r>
          </a:p>
          <a:p>
            <a:pPr algn="just"/>
            <a:r>
              <a:rPr lang="en-US" sz="1600" dirty="0"/>
              <a:t>Therefore, all the sub-trees immediately below a node form a forest.</a:t>
            </a:r>
          </a:p>
          <a:p>
            <a:pPr algn="just"/>
            <a:r>
              <a:rPr lang="en-US" sz="1600" dirty="0"/>
              <a:t>A forest can also be defined as an ordered set of zero or more general trees.</a:t>
            </a:r>
          </a:p>
          <a:p>
            <a:pPr algn="just"/>
            <a:r>
              <a:rPr lang="en-US" sz="1600" dirty="0"/>
              <a:t>While a general tree must have a root, a forest on the other hand may be empty because by definition it is a set, and sets can be empty.</a:t>
            </a:r>
          </a:p>
          <a:p>
            <a:pPr algn="just"/>
            <a:r>
              <a:rPr lang="en-US" sz="1600" dirty="0"/>
              <a:t>We can convert a forest into a tree by adding a single node as the root node of the tree.</a:t>
            </a:r>
          </a:p>
          <a:p>
            <a:pPr algn="just"/>
            <a:r>
              <a:rPr lang="en-US" sz="1600" dirty="0"/>
              <a:t>For example, Fig (a) shows a forest and Fig (b) shows the corresponding tree.</a:t>
            </a:r>
          </a:p>
          <a:p>
            <a:pPr algn="just"/>
            <a:r>
              <a:rPr lang="en-US" sz="1600" dirty="0"/>
              <a:t>Similarly, we can convert a general tree into a forest by deleting the root node of the tree.</a:t>
            </a:r>
            <a:endParaRPr lang="en-IN" sz="1600" dirty="0"/>
          </a:p>
        </p:txBody>
      </p:sp>
      <p:pic>
        <p:nvPicPr>
          <p:cNvPr id="7" name="Content Placeholder 6"/>
          <p:cNvPicPr>
            <a:picLocks noGrp="1" noChangeAspect="1"/>
          </p:cNvPicPr>
          <p:nvPr>
            <p:ph sz="half" idx="2"/>
          </p:nvPr>
        </p:nvPicPr>
        <p:blipFill>
          <a:blip r:embed="rId2"/>
          <a:stretch>
            <a:fillRect/>
          </a:stretch>
        </p:blipFill>
        <p:spPr>
          <a:xfrm>
            <a:off x="6019800" y="1292772"/>
            <a:ext cx="6004034" cy="4884191"/>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146640" y="2527200"/>
              <a:ext cx="4908960" cy="4216680"/>
            </p14:xfrm>
          </p:contentPart>
        </mc:Choice>
        <mc:Fallback xmlns="">
          <p:pic>
            <p:nvPicPr>
              <p:cNvPr id="2" name="Ink 1"/>
              <p:cNvPicPr/>
              <p:nvPr/>
            </p:nvPicPr>
            <p:blipFill>
              <a:blip r:embed="rId4"/>
              <a:stretch>
                <a:fillRect/>
              </a:stretch>
            </p:blipFill>
            <p:spPr>
              <a:xfrm>
                <a:off x="6137280" y="2517840"/>
                <a:ext cx="4927680" cy="4235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2317680" y="1549440"/>
              <a:ext cx="1429200" cy="57600"/>
            </p14:xfrm>
          </p:contentPart>
        </mc:Choice>
        <mc:Fallback xmlns="">
          <p:pic>
            <p:nvPicPr>
              <p:cNvPr id="3" name="Ink 2"/>
              <p:cNvPicPr/>
              <p:nvPr/>
            </p:nvPicPr>
            <p:blipFill>
              <a:blip r:embed="rId6"/>
              <a:stretch>
                <a:fillRect/>
              </a:stretch>
            </p:blipFill>
            <p:spPr>
              <a:xfrm>
                <a:off x="2308320" y="1540080"/>
                <a:ext cx="1447920" cy="76320"/>
              </a:xfrm>
              <a:prstGeom prst="rect">
                <a:avLst/>
              </a:prstGeom>
            </p:spPr>
          </p:pic>
        </mc:Fallback>
      </mc:AlternateContent>
    </p:spTree>
    <p:extLst>
      <p:ext uri="{BB962C8B-B14F-4D97-AF65-F5344CB8AC3E}">
        <p14:creationId xmlns:p14="http://schemas.microsoft.com/office/powerpoint/2010/main" val="1043996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615"/>
            <a:ext cx="10515600" cy="683171"/>
          </a:xfrm>
        </p:spPr>
        <p:txBody>
          <a:bodyPr>
            <a:normAutofit fontScale="90000"/>
          </a:bodyPr>
          <a:lstStyle/>
          <a:p>
            <a:r>
              <a:rPr lang="en-IN" b="1" dirty="0"/>
              <a:t>Binary Trees</a:t>
            </a:r>
            <a:endParaRPr lang="en-IN" dirty="0"/>
          </a:p>
        </p:txBody>
      </p:sp>
      <p:sp>
        <p:nvSpPr>
          <p:cNvPr id="3" name="Content Placeholder 2"/>
          <p:cNvSpPr>
            <a:spLocks noGrp="1"/>
          </p:cNvSpPr>
          <p:nvPr>
            <p:ph sz="half" idx="1"/>
          </p:nvPr>
        </p:nvSpPr>
        <p:spPr>
          <a:xfrm>
            <a:off x="1" y="798786"/>
            <a:ext cx="6019800" cy="6243145"/>
          </a:xfrm>
        </p:spPr>
        <p:txBody>
          <a:bodyPr>
            <a:noAutofit/>
          </a:bodyPr>
          <a:lstStyle/>
          <a:p>
            <a:pPr algn="just"/>
            <a:r>
              <a:rPr lang="en-US" sz="1000" dirty="0"/>
              <a:t>A binary tree is a data structure that is defined as a collection of elements called nodes.</a:t>
            </a:r>
          </a:p>
          <a:p>
            <a:pPr algn="just"/>
            <a:r>
              <a:rPr lang="en-US" sz="1000" dirty="0"/>
              <a:t>In a binary tree, the topmost element is called the root node, and each node has 0, 1, or at the most 2 children.</a:t>
            </a:r>
          </a:p>
          <a:p>
            <a:pPr algn="just"/>
            <a:r>
              <a:rPr lang="en-US" sz="1000" dirty="0"/>
              <a:t>A node that has zero children is called a leaf node or a terminal node.</a:t>
            </a:r>
          </a:p>
          <a:p>
            <a:pPr algn="just"/>
            <a:r>
              <a:rPr lang="en-US" sz="1000" dirty="0"/>
              <a:t>Every node contains a data element, a left pointer which points to the left child, and a right pointer which points to the right child.</a:t>
            </a:r>
          </a:p>
          <a:p>
            <a:pPr algn="just"/>
            <a:r>
              <a:rPr lang="en-US" sz="1000" dirty="0"/>
              <a:t>The root element is pointed by a 'root' pointer.</a:t>
            </a:r>
          </a:p>
          <a:p>
            <a:pPr algn="just"/>
            <a:r>
              <a:rPr lang="en-US" sz="1000" dirty="0"/>
              <a:t>If root = NULL, then it means the tree is empty.</a:t>
            </a:r>
          </a:p>
          <a:p>
            <a:pPr algn="just"/>
            <a:r>
              <a:rPr lang="en-US" sz="1000" dirty="0"/>
              <a:t>Figure shows a binary tree.</a:t>
            </a:r>
          </a:p>
          <a:p>
            <a:pPr algn="just"/>
            <a:r>
              <a:rPr lang="en-US" sz="1000" dirty="0"/>
              <a:t>In the figure, R is the root node and the two trees T1 and T2 are called the left and right sub-trees of R.</a:t>
            </a:r>
          </a:p>
          <a:p>
            <a:pPr algn="just"/>
            <a:r>
              <a:rPr lang="en-US" sz="1000" dirty="0"/>
              <a:t>T1 is said to be the left successor of R.</a:t>
            </a:r>
          </a:p>
          <a:p>
            <a:pPr algn="just"/>
            <a:r>
              <a:rPr lang="en-US" sz="1000" dirty="0"/>
              <a:t>Likewise, T2 is called the right successor of R.</a:t>
            </a:r>
          </a:p>
          <a:p>
            <a:pPr algn="just"/>
            <a:r>
              <a:rPr lang="en-US" sz="1000" dirty="0"/>
              <a:t>Note that the left sub-tree of the root node consists of the nodes: 2, 4, 5, 8, and 9.</a:t>
            </a:r>
          </a:p>
          <a:p>
            <a:pPr algn="just"/>
            <a:r>
              <a:rPr lang="en-US" sz="1000" dirty="0"/>
              <a:t>Similarly, the right sub-tree of the root node consists of nodes: 3, 6, 7, 10, 11, and 12.</a:t>
            </a:r>
          </a:p>
          <a:p>
            <a:pPr algn="just"/>
            <a:r>
              <a:rPr lang="en-US" sz="1000" dirty="0"/>
              <a:t>In the tree, root node 1 has two successors: 2 and 3.</a:t>
            </a:r>
          </a:p>
          <a:p>
            <a:pPr algn="just"/>
            <a:r>
              <a:rPr lang="en-US" sz="1000" dirty="0"/>
              <a:t>Node 2 has two successor nodes: 4 and 5.</a:t>
            </a:r>
          </a:p>
          <a:p>
            <a:pPr algn="just"/>
            <a:r>
              <a:rPr lang="en-US" sz="1000" dirty="0"/>
              <a:t>Node 4 has two successors: 8 and 9.</a:t>
            </a:r>
          </a:p>
          <a:p>
            <a:pPr algn="just"/>
            <a:r>
              <a:rPr lang="en-US" sz="1000" dirty="0"/>
              <a:t>Node 5 has no successor.</a:t>
            </a:r>
          </a:p>
          <a:p>
            <a:pPr algn="just"/>
            <a:r>
              <a:rPr lang="en-US" sz="1000" dirty="0"/>
              <a:t>Node 3 has two successor nodes: 6 and 7.</a:t>
            </a:r>
          </a:p>
          <a:p>
            <a:pPr algn="just"/>
            <a:r>
              <a:rPr lang="en-US" sz="1000" dirty="0"/>
              <a:t>Node 6 has two successors: 10 and 11.</a:t>
            </a:r>
          </a:p>
          <a:p>
            <a:pPr algn="just"/>
            <a:r>
              <a:rPr lang="en-US" sz="1000" dirty="0"/>
              <a:t>Finally, node 7 has only one successor: 12.</a:t>
            </a:r>
          </a:p>
          <a:p>
            <a:pPr algn="just"/>
            <a:r>
              <a:rPr lang="en-US" sz="1000" dirty="0"/>
              <a:t>A binary tree is recursive by definition as every node in the tree contains a left sub-tree and a right sub-tree.</a:t>
            </a:r>
          </a:p>
          <a:p>
            <a:pPr algn="just"/>
            <a:r>
              <a:rPr lang="en-US" sz="1000" dirty="0"/>
              <a:t>Even the terminal nodes contain an empty left sub-tree and an empty right sub-tree.</a:t>
            </a:r>
          </a:p>
          <a:p>
            <a:pPr algn="just"/>
            <a:r>
              <a:rPr lang="en-US" sz="1000" dirty="0"/>
              <a:t>Look at Fig, nodes 5, 8, 9, 10, 11, and 12 have no successors and thus said to have empty sub-trees.</a:t>
            </a:r>
            <a:endParaRPr lang="en-IN" sz="1000" dirty="0"/>
          </a:p>
        </p:txBody>
      </p:sp>
      <p:pic>
        <p:nvPicPr>
          <p:cNvPr id="5" name="Content Placeholder 4"/>
          <p:cNvPicPr>
            <a:picLocks noGrp="1" noChangeAspect="1"/>
          </p:cNvPicPr>
          <p:nvPr>
            <p:ph sz="half" idx="2"/>
          </p:nvPr>
        </p:nvPicPr>
        <p:blipFill>
          <a:blip r:embed="rId2"/>
          <a:stretch>
            <a:fillRect/>
          </a:stretch>
        </p:blipFill>
        <p:spPr>
          <a:xfrm>
            <a:off x="6019801" y="798786"/>
            <a:ext cx="6004033" cy="5875283"/>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6572160" y="2108160"/>
              <a:ext cx="5252040" cy="4521600"/>
            </p14:xfrm>
          </p:contentPart>
        </mc:Choice>
        <mc:Fallback xmlns="">
          <p:pic>
            <p:nvPicPr>
              <p:cNvPr id="4" name="Ink 3"/>
              <p:cNvPicPr/>
              <p:nvPr/>
            </p:nvPicPr>
            <p:blipFill>
              <a:blip r:embed="rId4"/>
              <a:stretch>
                <a:fillRect/>
              </a:stretch>
            </p:blipFill>
            <p:spPr>
              <a:xfrm>
                <a:off x="6562800" y="2098800"/>
                <a:ext cx="5270760" cy="4540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8464680" y="2108160"/>
              <a:ext cx="1873440" cy="4210560"/>
            </p14:xfrm>
          </p:contentPart>
        </mc:Choice>
        <mc:Fallback xmlns="">
          <p:pic>
            <p:nvPicPr>
              <p:cNvPr id="6" name="Ink 5"/>
              <p:cNvPicPr/>
              <p:nvPr/>
            </p:nvPicPr>
            <p:blipFill>
              <a:blip r:embed="rId6"/>
              <a:stretch>
                <a:fillRect/>
              </a:stretch>
            </p:blipFill>
            <p:spPr>
              <a:xfrm>
                <a:off x="8455320" y="2098800"/>
                <a:ext cx="1892160" cy="4229280"/>
              </a:xfrm>
              <a:prstGeom prst="rect">
                <a:avLst/>
              </a:prstGeom>
            </p:spPr>
          </p:pic>
        </mc:Fallback>
      </mc:AlternateContent>
    </p:spTree>
    <p:extLst>
      <p:ext uri="{BB962C8B-B14F-4D97-AF65-F5344CB8AC3E}">
        <p14:creationId xmlns:p14="http://schemas.microsoft.com/office/powerpoint/2010/main" val="1470132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Terminology</a:t>
            </a:r>
            <a:endParaRPr lang="en-IN" dirty="0"/>
          </a:p>
        </p:txBody>
      </p:sp>
      <p:sp>
        <p:nvSpPr>
          <p:cNvPr id="3" name="Content Placeholder 2"/>
          <p:cNvSpPr>
            <a:spLocks noGrp="1"/>
          </p:cNvSpPr>
          <p:nvPr>
            <p:ph sz="half" idx="1"/>
          </p:nvPr>
        </p:nvSpPr>
        <p:spPr>
          <a:xfrm>
            <a:off x="838200" y="1825625"/>
            <a:ext cx="5181600" cy="4911506"/>
          </a:xfrm>
        </p:spPr>
        <p:txBody>
          <a:bodyPr>
            <a:noAutofit/>
          </a:bodyPr>
          <a:lstStyle/>
          <a:p>
            <a:pPr algn="just"/>
            <a:r>
              <a:rPr lang="en-US" sz="1600" b="1" i="1" dirty="0"/>
              <a:t>Parent </a:t>
            </a:r>
            <a:r>
              <a:rPr lang="en-US" sz="1600" dirty="0"/>
              <a:t>If N is any node in T that has </a:t>
            </a:r>
            <a:r>
              <a:rPr lang="en-US" sz="1600" i="1" dirty="0"/>
              <a:t>left successor </a:t>
            </a:r>
            <a:r>
              <a:rPr lang="en-US" sz="1600" dirty="0"/>
              <a:t>S1 and </a:t>
            </a:r>
            <a:r>
              <a:rPr lang="en-US" sz="1600" i="1" dirty="0"/>
              <a:t>right successor </a:t>
            </a:r>
            <a:r>
              <a:rPr lang="en-US" sz="1600" dirty="0"/>
              <a:t>S2, then N is called the </a:t>
            </a:r>
            <a:r>
              <a:rPr lang="en-US" sz="1600" i="1" dirty="0"/>
              <a:t>parent </a:t>
            </a:r>
            <a:r>
              <a:rPr lang="en-US" sz="1600" dirty="0"/>
              <a:t>of S1 and S2. Correspondingly, S1 and S2 are called the left child and the right child of N. Every node other than the root node has a parent.</a:t>
            </a:r>
          </a:p>
          <a:p>
            <a:pPr algn="just"/>
            <a:r>
              <a:rPr lang="en-US" sz="1600" b="1" i="1" dirty="0"/>
              <a:t>Level number </a:t>
            </a:r>
            <a:r>
              <a:rPr lang="en-US" sz="1600" dirty="0"/>
              <a:t>Every node in the binary tree is assigned a </a:t>
            </a:r>
            <a:r>
              <a:rPr lang="en-US" sz="1600" i="1" dirty="0"/>
              <a:t>level number</a:t>
            </a:r>
            <a:r>
              <a:rPr lang="en-US" sz="1600" dirty="0"/>
              <a:t>. The root node is defined to be at level 0. The left and the right child of the root node have a level number 1. Similarly, every node is at one level higher than its parents. So all child nodes are defined to have level number as parent's level number + 1.</a:t>
            </a:r>
          </a:p>
          <a:p>
            <a:pPr algn="just"/>
            <a:r>
              <a:rPr lang="en-US" sz="1600" b="1" i="1" dirty="0"/>
              <a:t>Degree of a node </a:t>
            </a:r>
            <a:r>
              <a:rPr lang="en-US" sz="1600" dirty="0"/>
              <a:t>It is equal to the number of children that a node has. The degree of a leaf node is zero. For example, in the tree, degree of node 4 is 2, degree of node 5 is zero and degree </a:t>
            </a:r>
            <a:r>
              <a:rPr lang="en-IN" sz="1600" dirty="0"/>
              <a:t>of node 7 is 1.</a:t>
            </a:r>
          </a:p>
          <a:p>
            <a:pPr algn="just"/>
            <a:r>
              <a:rPr lang="en-US" sz="1600" b="1" i="1" dirty="0"/>
              <a:t>Sibling </a:t>
            </a:r>
            <a:r>
              <a:rPr lang="en-US" sz="1600" dirty="0"/>
              <a:t>All nodes that are at the same level and share the same parent are called </a:t>
            </a:r>
            <a:r>
              <a:rPr lang="en-US" sz="1600" i="1" dirty="0"/>
              <a:t>siblings </a:t>
            </a:r>
            <a:r>
              <a:rPr lang="en-US" sz="1600" dirty="0"/>
              <a:t>(brothers). For example, nodes 2 and 3; nodes 4 and 5; nodes 6 and 7; nodes 8 and 9; and nodes 10 </a:t>
            </a:r>
            <a:r>
              <a:rPr lang="en-IN" sz="1600" dirty="0"/>
              <a:t>and 11 are siblings.</a:t>
            </a:r>
          </a:p>
        </p:txBody>
      </p:sp>
      <p:pic>
        <p:nvPicPr>
          <p:cNvPr id="5" name="Content Placeholder 4"/>
          <p:cNvPicPr>
            <a:picLocks noGrp="1" noChangeAspect="1"/>
          </p:cNvPicPr>
          <p:nvPr>
            <p:ph sz="half" idx="2"/>
          </p:nvPr>
        </p:nvPicPr>
        <p:blipFill>
          <a:blip r:embed="rId2"/>
          <a:stretch>
            <a:fillRect/>
          </a:stretch>
        </p:blipFill>
        <p:spPr>
          <a:xfrm>
            <a:off x="6019800" y="1825625"/>
            <a:ext cx="5334000" cy="4351338"/>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9969480" y="3619440"/>
              <a:ext cx="248040" cy="153000"/>
            </p14:xfrm>
          </p:contentPart>
        </mc:Choice>
        <mc:Fallback xmlns="">
          <p:pic>
            <p:nvPicPr>
              <p:cNvPr id="4" name="Ink 3"/>
              <p:cNvPicPr/>
              <p:nvPr/>
            </p:nvPicPr>
            <p:blipFill>
              <a:blip r:embed="rId4"/>
              <a:stretch>
                <a:fillRect/>
              </a:stretch>
            </p:blipFill>
            <p:spPr>
              <a:xfrm>
                <a:off x="9960120" y="3610080"/>
                <a:ext cx="2667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1143000" y="5791320"/>
              <a:ext cx="514800" cy="360"/>
            </p14:xfrm>
          </p:contentPart>
        </mc:Choice>
        <mc:Fallback xmlns="">
          <p:pic>
            <p:nvPicPr>
              <p:cNvPr id="6" name="Ink 5"/>
              <p:cNvPicPr/>
              <p:nvPr/>
            </p:nvPicPr>
            <p:blipFill>
              <a:blip r:embed="rId6"/>
              <a:stretch>
                <a:fillRect/>
              </a:stretch>
            </p:blipFill>
            <p:spPr>
              <a:xfrm>
                <a:off x="1133640" y="5781960"/>
                <a:ext cx="533520" cy="19080"/>
              </a:xfrm>
              <a:prstGeom prst="rect">
                <a:avLst/>
              </a:prstGeom>
            </p:spPr>
          </p:pic>
        </mc:Fallback>
      </mc:AlternateContent>
    </p:spTree>
    <p:extLst>
      <p:ext uri="{BB962C8B-B14F-4D97-AF65-F5344CB8AC3E}">
        <p14:creationId xmlns:p14="http://schemas.microsoft.com/office/powerpoint/2010/main" val="882184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991</TotalTime>
  <Words>4332</Words>
  <Application>Microsoft Office PowerPoint</Application>
  <PresentationFormat>Widescreen</PresentationFormat>
  <Paragraphs>245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Consolas</vt:lpstr>
      <vt:lpstr>TimesNewRomanPS-BoldItalicMT</vt:lpstr>
      <vt:lpstr>Office Theme</vt:lpstr>
      <vt:lpstr>Trees</vt:lpstr>
      <vt:lpstr>INTRODUCTION</vt:lpstr>
      <vt:lpstr>Basic Terminology</vt:lpstr>
      <vt:lpstr>Basic Terminology</vt:lpstr>
      <vt:lpstr>TYPES OF TREES</vt:lpstr>
      <vt:lpstr>General Trees</vt:lpstr>
      <vt:lpstr>Forests</vt:lpstr>
      <vt:lpstr>Binary Trees</vt:lpstr>
      <vt:lpstr>Terminology</vt:lpstr>
      <vt:lpstr>Terminology</vt:lpstr>
      <vt:lpstr>Complete Binary Trees</vt:lpstr>
      <vt:lpstr>Extended Binary Trees</vt:lpstr>
      <vt:lpstr>Representation of Binary Trees in the Memory</vt:lpstr>
      <vt:lpstr>Linked representation of binary trees</vt:lpstr>
      <vt:lpstr>Linked representation of binary trees</vt:lpstr>
      <vt:lpstr>Sequential representation of binary trees</vt:lpstr>
      <vt:lpstr>Binary Search Trees</vt:lpstr>
      <vt:lpstr>Expression Trees</vt:lpstr>
      <vt:lpstr>Tournament Trees</vt:lpstr>
      <vt:lpstr>Creating a Binary Tree from a General Tree</vt:lpstr>
      <vt:lpstr>PowerPoint Presentation</vt:lpstr>
      <vt:lpstr>TRAVERSING A BINARY TREE</vt:lpstr>
      <vt:lpstr>Pre-order Traversal</vt:lpstr>
      <vt:lpstr>In-order Traversal</vt:lpstr>
      <vt:lpstr>Post-order Traversal</vt:lpstr>
      <vt:lpstr>Level-order Traversal</vt:lpstr>
      <vt:lpstr>APPLICATIONs OF TREES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dc:title>
  <dc:creator>Windows User</dc:creator>
  <cp:lastModifiedBy>Windows User</cp:lastModifiedBy>
  <cp:revision>97</cp:revision>
  <dcterms:created xsi:type="dcterms:W3CDTF">2021-09-21T18:28:07Z</dcterms:created>
  <dcterms:modified xsi:type="dcterms:W3CDTF">2022-11-14T23:31:24Z</dcterms:modified>
</cp:coreProperties>
</file>