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12192000" cy="1625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-20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D30D-73C9-4C96-BE21-E66A9B97ACF1}" type="datetimeFigureOut">
              <a:rPr lang="es-MX" smtClean="0"/>
              <a:t>18/09/2023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E18F1-2304-4D15-95E0-31DEED2AB4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8644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D30D-73C9-4C96-BE21-E66A9B97ACF1}" type="datetimeFigureOut">
              <a:rPr lang="es-MX" smtClean="0"/>
              <a:t>18/09/2023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E18F1-2304-4D15-95E0-31DEED2AB4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7065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0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0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D30D-73C9-4C96-BE21-E66A9B97ACF1}" type="datetimeFigureOut">
              <a:rPr lang="es-MX" smtClean="0"/>
              <a:t>18/09/2023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E18F1-2304-4D15-95E0-31DEED2AB4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3473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D30D-73C9-4C96-BE21-E66A9B97ACF1}" type="datetimeFigureOut">
              <a:rPr lang="es-MX" smtClean="0"/>
              <a:t>18/09/2023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E18F1-2304-4D15-95E0-31DEED2AB4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1522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6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1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D30D-73C9-4C96-BE21-E66A9B97ACF1}" type="datetimeFigureOut">
              <a:rPr lang="es-MX" smtClean="0"/>
              <a:t>18/09/2023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E18F1-2304-4D15-95E0-31DEED2AB4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5341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D30D-73C9-4C96-BE21-E66A9B97ACF1}" type="datetimeFigureOut">
              <a:rPr lang="es-MX" smtClean="0"/>
              <a:t>18/09/2023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E18F1-2304-4D15-95E0-31DEED2AB4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5692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5"/>
            <a:ext cx="10515600" cy="314207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79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D30D-73C9-4C96-BE21-E66A9B97ACF1}" type="datetimeFigureOut">
              <a:rPr lang="es-MX" smtClean="0"/>
              <a:t>18/09/2023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E18F1-2304-4D15-95E0-31DEED2AB4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3402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D30D-73C9-4C96-BE21-E66A9B97ACF1}" type="datetimeFigureOut">
              <a:rPr lang="es-MX" smtClean="0"/>
              <a:t>18/09/2023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E18F1-2304-4D15-95E0-31DEED2AB4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980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D30D-73C9-4C96-BE21-E66A9B97ACF1}" type="datetimeFigureOut">
              <a:rPr lang="es-MX" smtClean="0"/>
              <a:t>18/09/2023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E18F1-2304-4D15-95E0-31DEED2AB4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6220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D30D-73C9-4C96-BE21-E66A9B97ACF1}" type="datetimeFigureOut">
              <a:rPr lang="es-MX" smtClean="0"/>
              <a:t>18/09/2023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E18F1-2304-4D15-95E0-31DEED2AB4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6587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D30D-73C9-4C96-BE21-E66A9B97ACF1}" type="datetimeFigureOut">
              <a:rPr lang="es-MX" smtClean="0"/>
              <a:t>18/09/2023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E18F1-2304-4D15-95E0-31DEED2AB4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8738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8D30D-73C9-4C96-BE21-E66A9B97ACF1}" type="datetimeFigureOut">
              <a:rPr lang="es-MX" smtClean="0"/>
              <a:t>18/09/2023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E18F1-2304-4D15-95E0-31DEED2AB4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7600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ipse 22">
            <a:extLst>
              <a:ext uri="{FF2B5EF4-FFF2-40B4-BE49-F238E27FC236}">
                <a16:creationId xmlns:a16="http://schemas.microsoft.com/office/drawing/2014/main" id="{462E50F3-885D-09D6-6FC5-2113F527F49A}"/>
              </a:ext>
            </a:extLst>
          </p:cNvPr>
          <p:cNvSpPr/>
          <p:nvPr/>
        </p:nvSpPr>
        <p:spPr>
          <a:xfrm>
            <a:off x="8659351" y="1444764"/>
            <a:ext cx="341258" cy="342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46" name="Grupo 45">
            <a:extLst>
              <a:ext uri="{FF2B5EF4-FFF2-40B4-BE49-F238E27FC236}">
                <a16:creationId xmlns:a16="http://schemas.microsoft.com/office/drawing/2014/main" id="{5BECB9EB-080B-1C18-00B2-1CB60960421E}"/>
              </a:ext>
            </a:extLst>
          </p:cNvPr>
          <p:cNvGrpSpPr/>
          <p:nvPr/>
        </p:nvGrpSpPr>
        <p:grpSpPr>
          <a:xfrm>
            <a:off x="782005" y="1844081"/>
            <a:ext cx="10627990" cy="5308654"/>
            <a:chOff x="782005" y="1862651"/>
            <a:chExt cx="10627990" cy="5308654"/>
          </a:xfrm>
        </p:grpSpPr>
        <p:sp>
          <p:nvSpPr>
            <p:cNvPr id="43" name="Rectángulo 42">
              <a:extLst>
                <a:ext uri="{FF2B5EF4-FFF2-40B4-BE49-F238E27FC236}">
                  <a16:creationId xmlns:a16="http://schemas.microsoft.com/office/drawing/2014/main" id="{7EBDC3DD-E891-C3FC-34A5-DAA18A990475}"/>
                </a:ext>
              </a:extLst>
            </p:cNvPr>
            <p:cNvSpPr/>
            <p:nvPr/>
          </p:nvSpPr>
          <p:spPr>
            <a:xfrm>
              <a:off x="782005" y="1862651"/>
              <a:ext cx="10627990" cy="53086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44" name="Conector recto 43">
              <a:extLst>
                <a:ext uri="{FF2B5EF4-FFF2-40B4-BE49-F238E27FC236}">
                  <a16:creationId xmlns:a16="http://schemas.microsoft.com/office/drawing/2014/main" id="{2B2FAC06-1CF6-EDD6-7323-1D4FA1B3FE09}"/>
                </a:ext>
              </a:extLst>
            </p:cNvPr>
            <p:cNvCxnSpPr/>
            <p:nvPr/>
          </p:nvCxnSpPr>
          <p:spPr>
            <a:xfrm>
              <a:off x="782005" y="1862651"/>
              <a:ext cx="10627990" cy="53086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cto 44">
              <a:extLst>
                <a:ext uri="{FF2B5EF4-FFF2-40B4-BE49-F238E27FC236}">
                  <a16:creationId xmlns:a16="http://schemas.microsoft.com/office/drawing/2014/main" id="{80566E16-3F29-2352-EAD6-6BBE9CBE59D1}"/>
                </a:ext>
              </a:extLst>
            </p:cNvPr>
            <p:cNvCxnSpPr/>
            <p:nvPr/>
          </p:nvCxnSpPr>
          <p:spPr>
            <a:xfrm flipV="1">
              <a:off x="782005" y="1862651"/>
              <a:ext cx="10627990" cy="53086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0" name="Grupo 29">
              <a:extLst>
                <a:ext uri="{FF2B5EF4-FFF2-40B4-BE49-F238E27FC236}">
                  <a16:creationId xmlns:a16="http://schemas.microsoft.com/office/drawing/2014/main" id="{30A0FDAB-E34C-ECA3-EED3-497BC9C322F1}"/>
                </a:ext>
              </a:extLst>
            </p:cNvPr>
            <p:cNvGrpSpPr/>
            <p:nvPr/>
          </p:nvGrpSpPr>
          <p:grpSpPr>
            <a:xfrm>
              <a:off x="1190625" y="6036086"/>
              <a:ext cx="9618662" cy="944720"/>
              <a:chOff x="1190625" y="6016696"/>
              <a:chExt cx="9618662" cy="944720"/>
            </a:xfrm>
          </p:grpSpPr>
          <p:sp>
            <p:nvSpPr>
              <p:cNvPr id="32" name="Rectángulo 31">
                <a:extLst>
                  <a:ext uri="{FF2B5EF4-FFF2-40B4-BE49-F238E27FC236}">
                    <a16:creationId xmlns:a16="http://schemas.microsoft.com/office/drawing/2014/main" id="{D801AFE2-6604-8EF2-BF21-D6FB79AA2781}"/>
                  </a:ext>
                </a:extLst>
              </p:cNvPr>
              <p:cNvSpPr/>
              <p:nvPr/>
            </p:nvSpPr>
            <p:spPr>
              <a:xfrm>
                <a:off x="2228850" y="6452508"/>
                <a:ext cx="587375" cy="508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MX" sz="800" dirty="0">
                    <a:latin typeface="Century Gothic" panose="020B0502020202020204" pitchFamily="34" charset="0"/>
                  </a:rPr>
                  <a:t>LOGO RESTA</a:t>
                </a:r>
              </a:p>
            </p:txBody>
          </p:sp>
          <p:sp>
            <p:nvSpPr>
              <p:cNvPr id="33" name="Rectángulo 32">
                <a:extLst>
                  <a:ext uri="{FF2B5EF4-FFF2-40B4-BE49-F238E27FC236}">
                    <a16:creationId xmlns:a16="http://schemas.microsoft.com/office/drawing/2014/main" id="{B9837036-A166-DBD0-D5F7-E5EA38AA6165}"/>
                  </a:ext>
                </a:extLst>
              </p:cNvPr>
              <p:cNvSpPr/>
              <p:nvPr/>
            </p:nvSpPr>
            <p:spPr>
              <a:xfrm>
                <a:off x="4214181" y="6453416"/>
                <a:ext cx="587375" cy="508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MX" sz="800" dirty="0">
                    <a:latin typeface="Century Gothic" panose="020B0502020202020204" pitchFamily="34" charset="0"/>
                  </a:rPr>
                  <a:t>LOGO LAVA</a:t>
                </a:r>
              </a:p>
            </p:txBody>
          </p:sp>
          <p:sp>
            <p:nvSpPr>
              <p:cNvPr id="34" name="Rectángulo 33">
                <a:extLst>
                  <a:ext uri="{FF2B5EF4-FFF2-40B4-BE49-F238E27FC236}">
                    <a16:creationId xmlns:a16="http://schemas.microsoft.com/office/drawing/2014/main" id="{2FFE1A36-2CA5-EF54-FD8E-7142E7389F18}"/>
                  </a:ext>
                </a:extLst>
              </p:cNvPr>
              <p:cNvSpPr/>
              <p:nvPr/>
            </p:nvSpPr>
            <p:spPr>
              <a:xfrm>
                <a:off x="5237488" y="6452508"/>
                <a:ext cx="587375" cy="508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MX" sz="800" dirty="0">
                    <a:latin typeface="Century Gothic" panose="020B0502020202020204" pitchFamily="34" charset="0"/>
                  </a:rPr>
                  <a:t>LOGO PISCIN</a:t>
                </a:r>
              </a:p>
            </p:txBody>
          </p:sp>
          <p:sp>
            <p:nvSpPr>
              <p:cNvPr id="35" name="Rectángulo 34">
                <a:extLst>
                  <a:ext uri="{FF2B5EF4-FFF2-40B4-BE49-F238E27FC236}">
                    <a16:creationId xmlns:a16="http://schemas.microsoft.com/office/drawing/2014/main" id="{63B69363-0DA9-84B1-B1C0-796AC1D2F4E7}"/>
                  </a:ext>
                </a:extLst>
              </p:cNvPr>
              <p:cNvSpPr/>
              <p:nvPr/>
            </p:nvSpPr>
            <p:spPr>
              <a:xfrm>
                <a:off x="6218725" y="6453416"/>
                <a:ext cx="587375" cy="508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MX" sz="800" dirty="0">
                    <a:latin typeface="Century Gothic" panose="020B0502020202020204" pitchFamily="34" charset="0"/>
                  </a:rPr>
                  <a:t>LOGO GYM</a:t>
                </a:r>
              </a:p>
            </p:txBody>
          </p:sp>
          <p:sp>
            <p:nvSpPr>
              <p:cNvPr id="36" name="Rectángulo 35">
                <a:extLst>
                  <a:ext uri="{FF2B5EF4-FFF2-40B4-BE49-F238E27FC236}">
                    <a16:creationId xmlns:a16="http://schemas.microsoft.com/office/drawing/2014/main" id="{3921E782-7C5E-D140-FECA-32CCF14B1DED}"/>
                  </a:ext>
                </a:extLst>
              </p:cNvPr>
              <p:cNvSpPr/>
              <p:nvPr/>
            </p:nvSpPr>
            <p:spPr>
              <a:xfrm>
                <a:off x="7174155" y="6446612"/>
                <a:ext cx="587375" cy="508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MX" sz="800" dirty="0">
                    <a:latin typeface="Century Gothic" panose="020B0502020202020204" pitchFamily="34" charset="0"/>
                  </a:rPr>
                  <a:t>LOGO HAB</a:t>
                </a:r>
              </a:p>
            </p:txBody>
          </p:sp>
          <p:sp>
            <p:nvSpPr>
              <p:cNvPr id="37" name="Rectángulo 36">
                <a:extLst>
                  <a:ext uri="{FF2B5EF4-FFF2-40B4-BE49-F238E27FC236}">
                    <a16:creationId xmlns:a16="http://schemas.microsoft.com/office/drawing/2014/main" id="{888C3B89-C480-87B9-D93F-E41A8972822C}"/>
                  </a:ext>
                </a:extLst>
              </p:cNvPr>
              <p:cNvSpPr/>
              <p:nvPr/>
            </p:nvSpPr>
            <p:spPr>
              <a:xfrm>
                <a:off x="8191112" y="6446612"/>
                <a:ext cx="587375" cy="508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MX" sz="800" dirty="0">
                    <a:latin typeface="Century Gothic" panose="020B0502020202020204" pitchFamily="34" charset="0"/>
                  </a:rPr>
                  <a:t>LOGO TRANS</a:t>
                </a:r>
              </a:p>
            </p:txBody>
          </p:sp>
          <p:sp>
            <p:nvSpPr>
              <p:cNvPr id="38" name="Rectángulo 37">
                <a:extLst>
                  <a:ext uri="{FF2B5EF4-FFF2-40B4-BE49-F238E27FC236}">
                    <a16:creationId xmlns:a16="http://schemas.microsoft.com/office/drawing/2014/main" id="{7E3E12AA-5E5B-35C1-1781-FF127E88B054}"/>
                  </a:ext>
                </a:extLst>
              </p:cNvPr>
              <p:cNvSpPr/>
              <p:nvPr/>
            </p:nvSpPr>
            <p:spPr>
              <a:xfrm>
                <a:off x="9175749" y="6446612"/>
                <a:ext cx="587375" cy="508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MX" sz="800" dirty="0">
                    <a:latin typeface="Century Gothic" panose="020B0502020202020204" pitchFamily="34" charset="0"/>
                  </a:rPr>
                  <a:t>LOGO PROMO</a:t>
                </a:r>
              </a:p>
            </p:txBody>
          </p:sp>
          <p:sp>
            <p:nvSpPr>
              <p:cNvPr id="40" name="Rectángulo 39">
                <a:extLst>
                  <a:ext uri="{FF2B5EF4-FFF2-40B4-BE49-F238E27FC236}">
                    <a16:creationId xmlns:a16="http://schemas.microsoft.com/office/drawing/2014/main" id="{B1CF9B1B-F306-26B3-DF9D-F483A95C69AF}"/>
                  </a:ext>
                </a:extLst>
              </p:cNvPr>
              <p:cNvSpPr/>
              <p:nvPr/>
            </p:nvSpPr>
            <p:spPr>
              <a:xfrm>
                <a:off x="3245645" y="6452508"/>
                <a:ext cx="587375" cy="508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MX" sz="800" dirty="0">
                    <a:latin typeface="Century Gothic" panose="020B0502020202020204" pitchFamily="34" charset="0"/>
                  </a:rPr>
                  <a:t>LOGO TIEND</a:t>
                </a:r>
              </a:p>
            </p:txBody>
          </p:sp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6BBF2356-46C6-606E-40D2-18CD8D16B3A8}"/>
                  </a:ext>
                </a:extLst>
              </p:cNvPr>
              <p:cNvSpPr txBox="1"/>
              <p:nvPr/>
            </p:nvSpPr>
            <p:spPr>
              <a:xfrm>
                <a:off x="3909957" y="6016696"/>
                <a:ext cx="437208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000" dirty="0">
                    <a:latin typeface="Century Gothic" panose="020B0502020202020204" pitchFamily="34" charset="0"/>
                  </a:rPr>
                  <a:t>LOGOS CON LOS PRINCIPALES SERVICIOS</a:t>
                </a:r>
              </a:p>
            </p:txBody>
          </p:sp>
          <p:sp>
            <p:nvSpPr>
              <p:cNvPr id="31" name="Rectángulo 30">
                <a:extLst>
                  <a:ext uri="{FF2B5EF4-FFF2-40B4-BE49-F238E27FC236}">
                    <a16:creationId xmlns:a16="http://schemas.microsoft.com/office/drawing/2014/main" id="{9624EEA1-090A-E7D7-71FE-9A5817ECCA6B}"/>
                  </a:ext>
                </a:extLst>
              </p:cNvPr>
              <p:cNvSpPr/>
              <p:nvPr/>
            </p:nvSpPr>
            <p:spPr>
              <a:xfrm>
                <a:off x="1190625" y="6452508"/>
                <a:ext cx="587375" cy="508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MX" sz="800" dirty="0">
                    <a:latin typeface="Century Gothic" panose="020B0502020202020204" pitchFamily="34" charset="0"/>
                  </a:rPr>
                  <a:t>LOGO OFURO</a:t>
                </a:r>
              </a:p>
            </p:txBody>
          </p:sp>
          <p:sp>
            <p:nvSpPr>
              <p:cNvPr id="39" name="Rectángulo 38">
                <a:extLst>
                  <a:ext uri="{FF2B5EF4-FFF2-40B4-BE49-F238E27FC236}">
                    <a16:creationId xmlns:a16="http://schemas.microsoft.com/office/drawing/2014/main" id="{CC551BE0-2B26-9655-1E73-2468EAF2D0C0}"/>
                  </a:ext>
                </a:extLst>
              </p:cNvPr>
              <p:cNvSpPr/>
              <p:nvPr/>
            </p:nvSpPr>
            <p:spPr>
              <a:xfrm>
                <a:off x="10221912" y="6452508"/>
                <a:ext cx="587375" cy="508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MX" sz="800" dirty="0">
                    <a:latin typeface="Century Gothic" panose="020B0502020202020204" pitchFamily="34" charset="0"/>
                  </a:rPr>
                  <a:t>LOGO PAQ</a:t>
                </a:r>
              </a:p>
            </p:txBody>
          </p:sp>
        </p:grpSp>
        <p:sp>
          <p:nvSpPr>
            <p:cNvPr id="42" name="Diagrama de flujo: terminador 41">
              <a:extLst>
                <a:ext uri="{FF2B5EF4-FFF2-40B4-BE49-F238E27FC236}">
                  <a16:creationId xmlns:a16="http://schemas.microsoft.com/office/drawing/2014/main" id="{EEF034CA-7C74-82C3-5655-FE01D36CB600}"/>
                </a:ext>
              </a:extLst>
            </p:cNvPr>
            <p:cNvSpPr/>
            <p:nvPr/>
          </p:nvSpPr>
          <p:spPr>
            <a:xfrm>
              <a:off x="8778487" y="2064090"/>
              <a:ext cx="2309812" cy="508000"/>
            </a:xfrm>
            <a:prstGeom prst="flowChartTerminato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500" dirty="0">
                  <a:solidFill>
                    <a:sysClr val="windowText" lastClr="000000"/>
                  </a:solidFill>
                  <a:latin typeface="Century Gothic" panose="020B0502020202020204" pitchFamily="34" charset="0"/>
                </a:rPr>
                <a:t>Realizar reservación</a:t>
              </a:r>
            </a:p>
          </p:txBody>
        </p:sp>
      </p:grpSp>
      <p:pic>
        <p:nvPicPr>
          <p:cNvPr id="1032" name="Picture 8">
            <a:extLst>
              <a:ext uri="{FF2B5EF4-FFF2-40B4-BE49-F238E27FC236}">
                <a16:creationId xmlns:a16="http://schemas.microsoft.com/office/drawing/2014/main" id="{EBD460C5-51F4-E6FD-60FA-9F871B9EE7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4" t="21085" r="16265" b="14658"/>
          <a:stretch/>
        </p:blipFill>
        <p:spPr bwMode="auto">
          <a:xfrm>
            <a:off x="1016777" y="2045520"/>
            <a:ext cx="674299" cy="63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ángulo 46">
            <a:extLst>
              <a:ext uri="{FF2B5EF4-FFF2-40B4-BE49-F238E27FC236}">
                <a16:creationId xmlns:a16="http://schemas.microsoft.com/office/drawing/2014/main" id="{F1959213-EBEA-AF6A-42D8-E4A62998B470}"/>
              </a:ext>
            </a:extLst>
          </p:cNvPr>
          <p:cNvSpPr/>
          <p:nvPr/>
        </p:nvSpPr>
        <p:spPr>
          <a:xfrm>
            <a:off x="1780218" y="2045520"/>
            <a:ext cx="696282" cy="6341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>
                <a:latin typeface="Century Gothic" panose="020B0502020202020204" pitchFamily="34" charset="0"/>
              </a:rPr>
              <a:t>LOGO FUJITAYA</a:t>
            </a:r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D5D058EA-17DC-5FBF-86B6-46E85F7D8B0A}"/>
              </a:ext>
            </a:extLst>
          </p:cNvPr>
          <p:cNvGrpSpPr/>
          <p:nvPr/>
        </p:nvGrpSpPr>
        <p:grpSpPr>
          <a:xfrm>
            <a:off x="782005" y="11255813"/>
            <a:ext cx="10627990" cy="3520536"/>
            <a:chOff x="782005" y="7340600"/>
            <a:chExt cx="10627990" cy="3520536"/>
          </a:xfrm>
        </p:grpSpPr>
        <p:sp>
          <p:nvSpPr>
            <p:cNvPr id="48" name="Rectángulo 47">
              <a:extLst>
                <a:ext uri="{FF2B5EF4-FFF2-40B4-BE49-F238E27FC236}">
                  <a16:creationId xmlns:a16="http://schemas.microsoft.com/office/drawing/2014/main" id="{E06EBDAA-3064-B347-2736-84F731DF547D}"/>
                </a:ext>
              </a:extLst>
            </p:cNvPr>
            <p:cNvSpPr/>
            <p:nvPr/>
          </p:nvSpPr>
          <p:spPr>
            <a:xfrm>
              <a:off x="782005" y="7340600"/>
              <a:ext cx="10627990" cy="35205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9" name="Rectángulo 48">
              <a:extLst>
                <a:ext uri="{FF2B5EF4-FFF2-40B4-BE49-F238E27FC236}">
                  <a16:creationId xmlns:a16="http://schemas.microsoft.com/office/drawing/2014/main" id="{A407EB61-7E61-CEA7-8694-554FAB8BA3CA}"/>
                </a:ext>
              </a:extLst>
            </p:cNvPr>
            <p:cNvSpPr/>
            <p:nvPr/>
          </p:nvSpPr>
          <p:spPr>
            <a:xfrm>
              <a:off x="1016777" y="7518400"/>
              <a:ext cx="4602795" cy="31649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22EA32A0-4B8F-BBA9-D01A-81522AF06178}"/>
                </a:ext>
              </a:extLst>
            </p:cNvPr>
            <p:cNvCxnSpPr>
              <a:cxnSpLocks/>
            </p:cNvCxnSpPr>
            <p:nvPr/>
          </p:nvCxnSpPr>
          <p:spPr>
            <a:xfrm>
              <a:off x="1016777" y="7518400"/>
              <a:ext cx="4514398" cy="3124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ector recto 53">
              <a:extLst>
                <a:ext uri="{FF2B5EF4-FFF2-40B4-BE49-F238E27FC236}">
                  <a16:creationId xmlns:a16="http://schemas.microsoft.com/office/drawing/2014/main" id="{5384396F-9188-E586-CC73-EDD0E8BE4FCC}"/>
                </a:ext>
              </a:extLst>
            </p:cNvPr>
            <p:cNvCxnSpPr/>
            <p:nvPr/>
          </p:nvCxnSpPr>
          <p:spPr>
            <a:xfrm flipV="1">
              <a:off x="1016777" y="7518400"/>
              <a:ext cx="4602795" cy="31649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CuadroTexto 54">
              <a:extLst>
                <a:ext uri="{FF2B5EF4-FFF2-40B4-BE49-F238E27FC236}">
                  <a16:creationId xmlns:a16="http://schemas.microsoft.com/office/drawing/2014/main" id="{BEB35670-4570-6127-7901-A7A9D3DC23D5}"/>
                </a:ext>
              </a:extLst>
            </p:cNvPr>
            <p:cNvSpPr txBox="1"/>
            <p:nvPr/>
          </p:nvSpPr>
          <p:spPr>
            <a:xfrm>
              <a:off x="2167475" y="7927945"/>
              <a:ext cx="22130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000" dirty="0">
                  <a:latin typeface="Century Gothic" panose="020B0502020202020204" pitchFamily="34" charset="0"/>
                </a:rPr>
                <a:t>TRANSICIÓN DE IMAGÉNES DEL SERVICIO</a:t>
              </a:r>
            </a:p>
          </p:txBody>
        </p:sp>
        <p:sp>
          <p:nvSpPr>
            <p:cNvPr id="56" name="Rectángulo 55">
              <a:extLst>
                <a:ext uri="{FF2B5EF4-FFF2-40B4-BE49-F238E27FC236}">
                  <a16:creationId xmlns:a16="http://schemas.microsoft.com/office/drawing/2014/main" id="{A7D22CC8-D08C-61C9-8F02-3ECC840A120B}"/>
                </a:ext>
              </a:extLst>
            </p:cNvPr>
            <p:cNvSpPr/>
            <p:nvPr/>
          </p:nvSpPr>
          <p:spPr>
            <a:xfrm>
              <a:off x="6362699" y="7540950"/>
              <a:ext cx="4911247" cy="5207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ysClr val="windowText" lastClr="000000"/>
                  </a:solidFill>
                  <a:latin typeface="Century Gothic" panose="020B0502020202020204" pitchFamily="34" charset="0"/>
                </a:rPr>
                <a:t>TITULO DEL SERVICIO</a:t>
              </a:r>
            </a:p>
          </p:txBody>
        </p:sp>
        <p:sp>
          <p:nvSpPr>
            <p:cNvPr id="57" name="Rectángulo 56">
              <a:extLst>
                <a:ext uri="{FF2B5EF4-FFF2-40B4-BE49-F238E27FC236}">
                  <a16:creationId xmlns:a16="http://schemas.microsoft.com/office/drawing/2014/main" id="{0F1078BB-2887-2C0C-0357-7680BA1783A1}"/>
                </a:ext>
              </a:extLst>
            </p:cNvPr>
            <p:cNvSpPr/>
            <p:nvPr/>
          </p:nvSpPr>
          <p:spPr>
            <a:xfrm>
              <a:off x="6362699" y="8328055"/>
              <a:ext cx="4911246" cy="23145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solidFill>
                    <a:sysClr val="windowText" lastClr="000000"/>
                  </a:solidFill>
                  <a:latin typeface="Century Gothic" panose="020B0502020202020204" pitchFamily="34" charset="0"/>
                </a:rPr>
                <a:t>INFORMACION DEL SERVICIO</a:t>
              </a:r>
            </a:p>
          </p:txBody>
        </p:sp>
      </p:grpSp>
      <p:sp>
        <p:nvSpPr>
          <p:cNvPr id="59" name="Rectángulo 58">
            <a:extLst>
              <a:ext uri="{FF2B5EF4-FFF2-40B4-BE49-F238E27FC236}">
                <a16:creationId xmlns:a16="http://schemas.microsoft.com/office/drawing/2014/main" id="{768CBEE1-F0A7-3C79-B552-8EE98FAA7C9C}"/>
              </a:ext>
            </a:extLst>
          </p:cNvPr>
          <p:cNvSpPr/>
          <p:nvPr/>
        </p:nvSpPr>
        <p:spPr>
          <a:xfrm>
            <a:off x="782005" y="14969953"/>
            <a:ext cx="10627990" cy="1051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ysClr val="windowText" lastClr="000000"/>
                </a:solidFill>
                <a:latin typeface="Century Gothic" panose="020B0502020202020204" pitchFamily="34" charset="0"/>
              </a:rPr>
              <a:t>FOOTER</a:t>
            </a:r>
          </a:p>
          <a:p>
            <a:pPr algn="ctr"/>
            <a:endParaRPr lang="es-MX" sz="1200" dirty="0">
              <a:solidFill>
                <a:sysClr val="windowText" lastClr="000000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s-MX" sz="1000" dirty="0">
                <a:solidFill>
                  <a:sysClr val="windowText" lastClr="000000"/>
                </a:solidFill>
                <a:latin typeface="Century Gothic" panose="020B0502020202020204" pitchFamily="34" charset="0"/>
              </a:rPr>
              <a:t>AVISO DE PRIVACIDAD | ACERCA DE FUJITAYA | CONTACTO</a:t>
            </a:r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0D166400-F641-31DC-399D-B6A85E1B1EEA}"/>
              </a:ext>
            </a:extLst>
          </p:cNvPr>
          <p:cNvSpPr/>
          <p:nvPr/>
        </p:nvSpPr>
        <p:spPr>
          <a:xfrm>
            <a:off x="782005" y="7366000"/>
            <a:ext cx="10627990" cy="36712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ysClr val="windowText" lastClr="000000"/>
              </a:solidFill>
            </a:endParaRP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7A765FAA-E001-F3CE-8F44-ABD71A673924}"/>
              </a:ext>
            </a:extLst>
          </p:cNvPr>
          <p:cNvSpPr/>
          <p:nvPr/>
        </p:nvSpPr>
        <p:spPr>
          <a:xfrm>
            <a:off x="6362699" y="8127999"/>
            <a:ext cx="4911247" cy="27331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>
                <a:solidFill>
                  <a:sysClr val="windowText" lastClr="000000"/>
                </a:solidFill>
                <a:latin typeface="Century Gothic" panose="020B0502020202020204" pitchFamily="34" charset="0"/>
              </a:rPr>
              <a:t>FORMULARIO</a:t>
            </a:r>
          </a:p>
        </p:txBody>
      </p:sp>
      <p:sp>
        <p:nvSpPr>
          <p:cNvPr id="1027" name="Rectángulo 1026">
            <a:extLst>
              <a:ext uri="{FF2B5EF4-FFF2-40B4-BE49-F238E27FC236}">
                <a16:creationId xmlns:a16="http://schemas.microsoft.com/office/drawing/2014/main" id="{E3623C4B-3D4C-CA3E-6DC9-53B7ADB2F7AE}"/>
              </a:ext>
            </a:extLst>
          </p:cNvPr>
          <p:cNvSpPr/>
          <p:nvPr/>
        </p:nvSpPr>
        <p:spPr>
          <a:xfrm>
            <a:off x="6362699" y="7498031"/>
            <a:ext cx="4911246" cy="520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ysClr val="windowText" lastClr="000000"/>
                </a:solidFill>
                <a:latin typeface="Century Gothic" panose="020B0502020202020204" pitchFamily="34" charset="0"/>
              </a:rPr>
              <a:t>¡HOSPEDATE EN FUJITAYA!</a:t>
            </a:r>
          </a:p>
        </p:txBody>
      </p:sp>
      <p:sp>
        <p:nvSpPr>
          <p:cNvPr id="1031" name="Rectángulo 1030">
            <a:extLst>
              <a:ext uri="{FF2B5EF4-FFF2-40B4-BE49-F238E27FC236}">
                <a16:creationId xmlns:a16="http://schemas.microsoft.com/office/drawing/2014/main" id="{97EC07BE-47D1-3C2D-EEA2-F59395531A5D}"/>
              </a:ext>
            </a:extLst>
          </p:cNvPr>
          <p:cNvSpPr/>
          <p:nvPr/>
        </p:nvSpPr>
        <p:spPr>
          <a:xfrm>
            <a:off x="1016777" y="7619170"/>
            <a:ext cx="4602795" cy="3241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033" name="Conector recto 1032">
            <a:extLst>
              <a:ext uri="{FF2B5EF4-FFF2-40B4-BE49-F238E27FC236}">
                <a16:creationId xmlns:a16="http://schemas.microsoft.com/office/drawing/2014/main" id="{13A6B2C2-BC83-29B1-0A2A-82624B3A39C2}"/>
              </a:ext>
            </a:extLst>
          </p:cNvPr>
          <p:cNvCxnSpPr>
            <a:cxnSpLocks/>
          </p:cNvCxnSpPr>
          <p:nvPr/>
        </p:nvCxnSpPr>
        <p:spPr>
          <a:xfrm>
            <a:off x="1016777" y="7619170"/>
            <a:ext cx="4514398" cy="3201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4" name="Conector recto 1033">
            <a:extLst>
              <a:ext uri="{FF2B5EF4-FFF2-40B4-BE49-F238E27FC236}">
                <a16:creationId xmlns:a16="http://schemas.microsoft.com/office/drawing/2014/main" id="{38314FA9-665B-AAD0-1A1A-28E68BDAD407}"/>
              </a:ext>
            </a:extLst>
          </p:cNvPr>
          <p:cNvCxnSpPr>
            <a:cxnSpLocks/>
          </p:cNvCxnSpPr>
          <p:nvPr/>
        </p:nvCxnSpPr>
        <p:spPr>
          <a:xfrm flipV="1">
            <a:off x="1016777" y="7659906"/>
            <a:ext cx="4602795" cy="3201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5" name="CuadroTexto 1034">
            <a:extLst>
              <a:ext uri="{FF2B5EF4-FFF2-40B4-BE49-F238E27FC236}">
                <a16:creationId xmlns:a16="http://schemas.microsoft.com/office/drawing/2014/main" id="{D645FE99-0EE9-5DA5-B495-2CFB24F943B9}"/>
              </a:ext>
            </a:extLst>
          </p:cNvPr>
          <p:cNvSpPr txBox="1"/>
          <p:nvPr/>
        </p:nvSpPr>
        <p:spPr>
          <a:xfrm>
            <a:off x="2167475" y="8105745"/>
            <a:ext cx="22130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dirty="0">
                <a:latin typeface="Century Gothic" panose="020B0502020202020204" pitchFamily="34" charset="0"/>
              </a:rPr>
              <a:t>MAPA 3D DEL HOTEL</a:t>
            </a:r>
          </a:p>
        </p:txBody>
      </p:sp>
      <p:pic>
        <p:nvPicPr>
          <p:cNvPr id="1039" name="Picture 6" descr="estilo de línea de icono de ubicación 4897852 Vector en Vecteezy">
            <a:extLst>
              <a:ext uri="{FF2B5EF4-FFF2-40B4-BE49-F238E27FC236}">
                <a16:creationId xmlns:a16="http://schemas.microsoft.com/office/drawing/2014/main" id="{22397AF9-1B1E-0738-386E-E858BC400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3559" y="1449020"/>
            <a:ext cx="341259" cy="341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0" name="Elipse 1039">
            <a:extLst>
              <a:ext uri="{FF2B5EF4-FFF2-40B4-BE49-F238E27FC236}">
                <a16:creationId xmlns:a16="http://schemas.microsoft.com/office/drawing/2014/main" id="{A1EB4944-5F84-60AE-8639-654346583A07}"/>
              </a:ext>
            </a:extLst>
          </p:cNvPr>
          <p:cNvSpPr/>
          <p:nvPr/>
        </p:nvSpPr>
        <p:spPr>
          <a:xfrm>
            <a:off x="9123667" y="1444764"/>
            <a:ext cx="341258" cy="342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041" name="Elipse 1040">
            <a:extLst>
              <a:ext uri="{FF2B5EF4-FFF2-40B4-BE49-F238E27FC236}">
                <a16:creationId xmlns:a16="http://schemas.microsoft.com/office/drawing/2014/main" id="{A95BBF10-D040-EA18-C645-AFFD160D5815}"/>
              </a:ext>
            </a:extLst>
          </p:cNvPr>
          <p:cNvSpPr/>
          <p:nvPr/>
        </p:nvSpPr>
        <p:spPr>
          <a:xfrm>
            <a:off x="9587983" y="1444764"/>
            <a:ext cx="341258" cy="342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42" name="Diagrama de flujo: terminador 1041">
            <a:extLst>
              <a:ext uri="{FF2B5EF4-FFF2-40B4-BE49-F238E27FC236}">
                <a16:creationId xmlns:a16="http://schemas.microsoft.com/office/drawing/2014/main" id="{F0E4A652-3148-A4B0-2DEE-CB7BED4E5610}"/>
              </a:ext>
            </a:extLst>
          </p:cNvPr>
          <p:cNvSpPr/>
          <p:nvPr/>
        </p:nvSpPr>
        <p:spPr>
          <a:xfrm>
            <a:off x="10052299" y="1444764"/>
            <a:ext cx="1286059" cy="34290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ysClr val="windowText" lastClr="000000"/>
                </a:solidFill>
                <a:latin typeface="Century Gothic" panose="020B0502020202020204" pitchFamily="34" charset="0"/>
              </a:rPr>
              <a:t>IDIOMAS</a:t>
            </a:r>
          </a:p>
        </p:txBody>
      </p:sp>
      <p:sp>
        <p:nvSpPr>
          <p:cNvPr id="1043" name="CuadroTexto 1042">
            <a:extLst>
              <a:ext uri="{FF2B5EF4-FFF2-40B4-BE49-F238E27FC236}">
                <a16:creationId xmlns:a16="http://schemas.microsoft.com/office/drawing/2014/main" id="{532FDB7C-C584-48BD-EEDC-EF4F92CA2D4C}"/>
              </a:ext>
            </a:extLst>
          </p:cNvPr>
          <p:cNvSpPr txBox="1"/>
          <p:nvPr/>
        </p:nvSpPr>
        <p:spPr>
          <a:xfrm>
            <a:off x="9119299" y="1420115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in</a:t>
            </a:r>
          </a:p>
        </p:txBody>
      </p:sp>
      <p:sp>
        <p:nvSpPr>
          <p:cNvPr id="1044" name="CuadroTexto 1043">
            <a:extLst>
              <a:ext uri="{FF2B5EF4-FFF2-40B4-BE49-F238E27FC236}">
                <a16:creationId xmlns:a16="http://schemas.microsoft.com/office/drawing/2014/main" id="{F1EBFB2E-5E90-A7DB-E2D0-5140491E3E1F}"/>
              </a:ext>
            </a:extLst>
          </p:cNvPr>
          <p:cNvSpPr txBox="1"/>
          <p:nvPr/>
        </p:nvSpPr>
        <p:spPr>
          <a:xfrm>
            <a:off x="9638698" y="1444764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f</a:t>
            </a:r>
          </a:p>
        </p:txBody>
      </p:sp>
      <p:sp>
        <p:nvSpPr>
          <p:cNvPr id="1045" name="Elipse 1044">
            <a:extLst>
              <a:ext uri="{FF2B5EF4-FFF2-40B4-BE49-F238E27FC236}">
                <a16:creationId xmlns:a16="http://schemas.microsoft.com/office/drawing/2014/main" id="{A684851D-408A-409B-245E-AEDCDE63740A}"/>
              </a:ext>
            </a:extLst>
          </p:cNvPr>
          <p:cNvSpPr/>
          <p:nvPr/>
        </p:nvSpPr>
        <p:spPr>
          <a:xfrm>
            <a:off x="8209243" y="1449004"/>
            <a:ext cx="341258" cy="352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46" name="Picture 10" descr="Las mejores 20 ideas de Icono telefono | icono telefono ...">
            <a:extLst>
              <a:ext uri="{FF2B5EF4-FFF2-40B4-BE49-F238E27FC236}">
                <a16:creationId xmlns:a16="http://schemas.microsoft.com/office/drawing/2014/main" id="{6FA9F43B-6562-C668-B65A-F4152F952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731" y="1534597"/>
            <a:ext cx="176282" cy="176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8" name="Rectángulo 1047">
            <a:extLst>
              <a:ext uri="{FF2B5EF4-FFF2-40B4-BE49-F238E27FC236}">
                <a16:creationId xmlns:a16="http://schemas.microsoft.com/office/drawing/2014/main" id="{078ED2ED-69C7-A524-B267-0EF8B908D4EF}"/>
              </a:ext>
            </a:extLst>
          </p:cNvPr>
          <p:cNvSpPr/>
          <p:nvPr/>
        </p:nvSpPr>
        <p:spPr>
          <a:xfrm>
            <a:off x="782005" y="810676"/>
            <a:ext cx="10627990" cy="1029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47" name="Picture 12">
            <a:extLst>
              <a:ext uri="{FF2B5EF4-FFF2-40B4-BE49-F238E27FC236}">
                <a16:creationId xmlns:a16="http://schemas.microsoft.com/office/drawing/2014/main" id="{EA9DA09A-379C-1CE0-4102-EA99999F65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5736" r="6461" b="90131"/>
          <a:stretch/>
        </p:blipFill>
        <p:spPr bwMode="auto">
          <a:xfrm>
            <a:off x="782006" y="746660"/>
            <a:ext cx="10627990" cy="699037"/>
          </a:xfrm>
          <a:prstGeom prst="roundRect">
            <a:avLst>
              <a:gd name="adj" fmla="val 1848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9" name="CuadroTexto 1048">
            <a:extLst>
              <a:ext uri="{FF2B5EF4-FFF2-40B4-BE49-F238E27FC236}">
                <a16:creationId xmlns:a16="http://schemas.microsoft.com/office/drawing/2014/main" id="{D9E3B3CA-2CAB-1D95-29DF-9500BCE35717}"/>
              </a:ext>
            </a:extLst>
          </p:cNvPr>
          <p:cNvSpPr txBox="1"/>
          <p:nvPr/>
        </p:nvSpPr>
        <p:spPr>
          <a:xfrm>
            <a:off x="3837158" y="3408529"/>
            <a:ext cx="4372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dirty="0">
                <a:latin typeface="Century Gothic" panose="020B0502020202020204" pitchFamily="34" charset="0"/>
              </a:rPr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606063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o 30">
            <a:extLst>
              <a:ext uri="{FF2B5EF4-FFF2-40B4-BE49-F238E27FC236}">
                <a16:creationId xmlns:a16="http://schemas.microsoft.com/office/drawing/2014/main" id="{3258C83C-D363-809B-EA3A-D18FE24B0707}"/>
              </a:ext>
            </a:extLst>
          </p:cNvPr>
          <p:cNvGrpSpPr/>
          <p:nvPr/>
        </p:nvGrpSpPr>
        <p:grpSpPr>
          <a:xfrm>
            <a:off x="936171" y="2579915"/>
            <a:ext cx="10210800" cy="5090885"/>
            <a:chOff x="936171" y="2579915"/>
            <a:chExt cx="10210800" cy="5090885"/>
          </a:xfrm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299470E2-F338-D830-B69D-6F2B6DA4182B}"/>
                </a:ext>
              </a:extLst>
            </p:cNvPr>
            <p:cNvSpPr/>
            <p:nvPr/>
          </p:nvSpPr>
          <p:spPr>
            <a:xfrm>
              <a:off x="4441371" y="2579915"/>
              <a:ext cx="3200400" cy="2057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s-MX" b="1" dirty="0"/>
                <a:t>Inicio</a:t>
              </a:r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36636DD9-63DC-9D84-2BBF-B777CB4333F2}"/>
                </a:ext>
              </a:extLst>
            </p:cNvPr>
            <p:cNvSpPr/>
            <p:nvPr/>
          </p:nvSpPr>
          <p:spPr>
            <a:xfrm>
              <a:off x="7946571" y="5613400"/>
              <a:ext cx="3200400" cy="2057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s-MX" b="1" dirty="0"/>
                <a:t>Blog</a:t>
              </a: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8DF49B01-ED96-9161-BE75-F39872E7F5E3}"/>
                </a:ext>
              </a:extLst>
            </p:cNvPr>
            <p:cNvSpPr/>
            <p:nvPr/>
          </p:nvSpPr>
          <p:spPr>
            <a:xfrm>
              <a:off x="4441371" y="5613400"/>
              <a:ext cx="3200400" cy="2057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s-MX" b="1" dirty="0"/>
                <a:t>Habitaciones</a:t>
              </a:r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CA3E480D-B3DC-F7E0-C773-05DF6125016E}"/>
                </a:ext>
              </a:extLst>
            </p:cNvPr>
            <p:cNvSpPr/>
            <p:nvPr/>
          </p:nvSpPr>
          <p:spPr>
            <a:xfrm>
              <a:off x="936171" y="5613400"/>
              <a:ext cx="3200400" cy="2057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s-MX" b="1" dirty="0"/>
                <a:t>Servicios</a:t>
              </a:r>
            </a:p>
          </p:txBody>
        </p:sp>
        <p:cxnSp>
          <p:nvCxnSpPr>
            <p:cNvPr id="11" name="Conector: angular 10">
              <a:extLst>
                <a:ext uri="{FF2B5EF4-FFF2-40B4-BE49-F238E27FC236}">
                  <a16:creationId xmlns:a16="http://schemas.microsoft.com/office/drawing/2014/main" id="{BEC4A1F5-54F8-E771-B40F-CD83FF21A016}"/>
                </a:ext>
              </a:extLst>
            </p:cNvPr>
            <p:cNvCxnSpPr>
              <a:stCxn id="6" idx="2"/>
              <a:endCxn id="9" idx="0"/>
            </p:cNvCxnSpPr>
            <p:nvPr/>
          </p:nvCxnSpPr>
          <p:spPr>
            <a:xfrm rot="5400000">
              <a:off x="3800929" y="3372757"/>
              <a:ext cx="976085" cy="35052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: angular 12">
              <a:extLst>
                <a:ext uri="{FF2B5EF4-FFF2-40B4-BE49-F238E27FC236}">
                  <a16:creationId xmlns:a16="http://schemas.microsoft.com/office/drawing/2014/main" id="{A220FBCF-698A-B6D9-5228-1657070726BE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 rot="16200000" flipH="1">
              <a:off x="7306129" y="3372757"/>
              <a:ext cx="976085" cy="35052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ector recto de flecha 14">
              <a:extLst>
                <a:ext uri="{FF2B5EF4-FFF2-40B4-BE49-F238E27FC236}">
                  <a16:creationId xmlns:a16="http://schemas.microsoft.com/office/drawing/2014/main" id="{74A8E73E-EA01-D6D6-1BC5-F5422137EC27}"/>
                </a:ext>
              </a:extLst>
            </p:cNvPr>
            <p:cNvCxnSpPr>
              <a:stCxn id="6" idx="2"/>
              <a:endCxn id="8" idx="0"/>
            </p:cNvCxnSpPr>
            <p:nvPr/>
          </p:nvCxnSpPr>
          <p:spPr>
            <a:xfrm>
              <a:off x="6041571" y="4637315"/>
              <a:ext cx="0" cy="9760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8" name="Imagen 17">
              <a:extLst>
                <a:ext uri="{FF2B5EF4-FFF2-40B4-BE49-F238E27FC236}">
                  <a16:creationId xmlns:a16="http://schemas.microsoft.com/office/drawing/2014/main" id="{46379810-639D-0171-63C6-6C0C83C04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93342" y="3824515"/>
              <a:ext cx="760185" cy="760185"/>
            </a:xfrm>
            <a:prstGeom prst="rect">
              <a:avLst/>
            </a:prstGeom>
          </p:spPr>
        </p:pic>
        <p:pic>
          <p:nvPicPr>
            <p:cNvPr id="19" name="Imagen 18">
              <a:extLst>
                <a:ext uri="{FF2B5EF4-FFF2-40B4-BE49-F238E27FC236}">
                  <a16:creationId xmlns:a16="http://schemas.microsoft.com/office/drawing/2014/main" id="{37164C2E-F859-E485-D72F-F252BF560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94878" y="6589485"/>
              <a:ext cx="760185" cy="760185"/>
            </a:xfrm>
            <a:prstGeom prst="rect">
              <a:avLst/>
            </a:prstGeom>
          </p:spPr>
        </p:pic>
        <p:pic>
          <p:nvPicPr>
            <p:cNvPr id="20" name="Imagen 19">
              <a:extLst>
                <a:ext uri="{FF2B5EF4-FFF2-40B4-BE49-F238E27FC236}">
                  <a16:creationId xmlns:a16="http://schemas.microsoft.com/office/drawing/2014/main" id="{3B60FA8F-6D59-4147-9805-2346CD57CF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6371" y="6589486"/>
              <a:ext cx="760185" cy="760185"/>
            </a:xfrm>
            <a:prstGeom prst="rect">
              <a:avLst/>
            </a:prstGeom>
          </p:spPr>
        </p:pic>
        <p:pic>
          <p:nvPicPr>
            <p:cNvPr id="21" name="Imagen 20">
              <a:extLst>
                <a:ext uri="{FF2B5EF4-FFF2-40B4-BE49-F238E27FC236}">
                  <a16:creationId xmlns:a16="http://schemas.microsoft.com/office/drawing/2014/main" id="{BE577891-43F6-7B45-F958-5D763AAF42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95278" y="6745515"/>
              <a:ext cx="760185" cy="760185"/>
            </a:xfrm>
            <a:prstGeom prst="rect">
              <a:avLst/>
            </a:prstGeom>
          </p:spPr>
        </p:pic>
        <p:pic>
          <p:nvPicPr>
            <p:cNvPr id="22" name="Imagen 21">
              <a:extLst>
                <a:ext uri="{FF2B5EF4-FFF2-40B4-BE49-F238E27FC236}">
                  <a16:creationId xmlns:a16="http://schemas.microsoft.com/office/drawing/2014/main" id="{1A9061A0-7217-606E-C487-B3493AD644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19699" y="3006725"/>
              <a:ext cx="868135" cy="868135"/>
            </a:xfrm>
            <a:prstGeom prst="rect">
              <a:avLst/>
            </a:prstGeom>
          </p:spPr>
        </p:pic>
        <p:pic>
          <p:nvPicPr>
            <p:cNvPr id="23" name="Imagen 22">
              <a:extLst>
                <a:ext uri="{FF2B5EF4-FFF2-40B4-BE49-F238E27FC236}">
                  <a16:creationId xmlns:a16="http://schemas.microsoft.com/office/drawing/2014/main" id="{E953712B-0D02-33E3-27BA-2227F6511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74531" y="3055255"/>
              <a:ext cx="709387" cy="709387"/>
            </a:xfrm>
            <a:prstGeom prst="rect">
              <a:avLst/>
            </a:prstGeom>
          </p:spPr>
        </p:pic>
        <p:pic>
          <p:nvPicPr>
            <p:cNvPr id="25" name="Imagen 24">
              <a:extLst>
                <a:ext uri="{FF2B5EF4-FFF2-40B4-BE49-F238E27FC236}">
                  <a16:creationId xmlns:a16="http://schemas.microsoft.com/office/drawing/2014/main" id="{8F447C06-1E50-56EB-EC87-857C9EAB6C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21683" y="6048829"/>
              <a:ext cx="696686" cy="696686"/>
            </a:xfrm>
            <a:prstGeom prst="rect">
              <a:avLst/>
            </a:prstGeom>
          </p:spPr>
        </p:pic>
        <p:pic>
          <p:nvPicPr>
            <p:cNvPr id="27" name="Imagen 26">
              <a:extLst>
                <a:ext uri="{FF2B5EF4-FFF2-40B4-BE49-F238E27FC236}">
                  <a16:creationId xmlns:a16="http://schemas.microsoft.com/office/drawing/2014/main" id="{7BB8B5D0-2A0B-B737-9A48-1A94490D0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81514" y="3870778"/>
              <a:ext cx="713922" cy="713922"/>
            </a:xfrm>
            <a:prstGeom prst="rect">
              <a:avLst/>
            </a:prstGeom>
          </p:spPr>
        </p:pic>
        <p:pic>
          <p:nvPicPr>
            <p:cNvPr id="28" name="Imagen 27">
              <a:extLst>
                <a:ext uri="{FF2B5EF4-FFF2-40B4-BE49-F238E27FC236}">
                  <a16:creationId xmlns:a16="http://schemas.microsoft.com/office/drawing/2014/main" id="{9DD168B9-1F9A-6A9A-4A9C-69817F71B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93131" y="6255655"/>
              <a:ext cx="713922" cy="713922"/>
            </a:xfrm>
            <a:prstGeom prst="rect">
              <a:avLst/>
            </a:prstGeom>
          </p:spPr>
        </p:pic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3ADD6809-2B51-F9E8-A0FA-E264D89B3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91583" y="6275159"/>
              <a:ext cx="713922" cy="713922"/>
            </a:xfrm>
            <a:prstGeom prst="rect">
              <a:avLst/>
            </a:prstGeom>
          </p:spPr>
        </p:pic>
        <p:pic>
          <p:nvPicPr>
            <p:cNvPr id="30" name="Imagen 29">
              <a:extLst>
                <a:ext uri="{FF2B5EF4-FFF2-40B4-BE49-F238E27FC236}">
                  <a16:creationId xmlns:a16="http://schemas.microsoft.com/office/drawing/2014/main" id="{B2E37AAA-C1EE-EEE2-D6A3-77AD218CE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51609" y="6232524"/>
              <a:ext cx="713922" cy="713922"/>
            </a:xfrm>
            <a:prstGeom prst="rect">
              <a:avLst/>
            </a:prstGeom>
          </p:spPr>
        </p:pic>
      </p:grpSp>
      <p:sp>
        <p:nvSpPr>
          <p:cNvPr id="32" name="Rectángulo 31">
            <a:extLst>
              <a:ext uri="{FF2B5EF4-FFF2-40B4-BE49-F238E27FC236}">
                <a16:creationId xmlns:a16="http://schemas.microsoft.com/office/drawing/2014/main" id="{E514179F-68A1-5DE4-43FE-E946E9D451E6}"/>
              </a:ext>
            </a:extLst>
          </p:cNvPr>
          <p:cNvSpPr/>
          <p:nvPr/>
        </p:nvSpPr>
        <p:spPr>
          <a:xfrm>
            <a:off x="936171" y="8928100"/>
            <a:ext cx="10210800" cy="5092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4616E61F-29B3-5236-ABCE-2FDCD2823CFC}"/>
              </a:ext>
            </a:extLst>
          </p:cNvPr>
          <p:cNvSpPr/>
          <p:nvPr/>
        </p:nvSpPr>
        <p:spPr>
          <a:xfrm>
            <a:off x="1189719" y="9207500"/>
            <a:ext cx="803727" cy="55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Logo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69C03F42-265D-F0D9-0E56-C39D463ECA3B}"/>
              </a:ext>
            </a:extLst>
          </p:cNvPr>
          <p:cNvSpPr/>
          <p:nvPr/>
        </p:nvSpPr>
        <p:spPr>
          <a:xfrm>
            <a:off x="2134507" y="9207500"/>
            <a:ext cx="803727" cy="55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Menú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9F0DA2E6-D6E5-CB3E-162C-E57C8EBF8E54}"/>
              </a:ext>
            </a:extLst>
          </p:cNvPr>
          <p:cNvSpPr/>
          <p:nvPr/>
        </p:nvSpPr>
        <p:spPr>
          <a:xfrm>
            <a:off x="8351608" y="9161690"/>
            <a:ext cx="2523669" cy="3156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Botones Redes sociales y contacto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46F00447-19FB-6657-CB8D-19F10B67B1C9}"/>
              </a:ext>
            </a:extLst>
          </p:cNvPr>
          <p:cNvSpPr/>
          <p:nvPr/>
        </p:nvSpPr>
        <p:spPr>
          <a:xfrm>
            <a:off x="1062945" y="9082315"/>
            <a:ext cx="9957252" cy="19558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Imagen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61ABA79F-D63F-7AC8-F15F-7FB0D79C000D}"/>
              </a:ext>
            </a:extLst>
          </p:cNvPr>
          <p:cNvSpPr/>
          <p:nvPr/>
        </p:nvSpPr>
        <p:spPr>
          <a:xfrm>
            <a:off x="1062945" y="11179629"/>
            <a:ext cx="9957252" cy="20696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Contenido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3EEB1389-E2A2-D125-BE1B-ED3DD0F2876A}"/>
              </a:ext>
            </a:extLst>
          </p:cNvPr>
          <p:cNvSpPr/>
          <p:nvPr/>
        </p:nvSpPr>
        <p:spPr>
          <a:xfrm>
            <a:off x="1045029" y="13390788"/>
            <a:ext cx="9957252" cy="5061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err="1"/>
              <a:t>Footer</a:t>
            </a:r>
            <a:endParaRPr lang="es-MX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AA714C3E-8BE3-EFA6-F74E-BC3A544F6BFC}"/>
              </a:ext>
            </a:extLst>
          </p:cNvPr>
          <p:cNvSpPr/>
          <p:nvPr/>
        </p:nvSpPr>
        <p:spPr>
          <a:xfrm>
            <a:off x="8351608" y="9545639"/>
            <a:ext cx="2523669" cy="317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Botón Reservar</a:t>
            </a:r>
          </a:p>
        </p:txBody>
      </p:sp>
    </p:spTree>
    <p:extLst>
      <p:ext uri="{BB962C8B-B14F-4D97-AF65-F5344CB8AC3E}">
        <p14:creationId xmlns:p14="http://schemas.microsoft.com/office/powerpoint/2010/main" val="16236752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1193</TotalTime>
  <Words>80</Words>
  <Application>Microsoft Office PowerPoint</Application>
  <PresentationFormat>Personalizado</PresentationFormat>
  <Paragraphs>37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MARIELA REYES CAMO</dc:creator>
  <cp:lastModifiedBy>MARIELA REYES CAMO</cp:lastModifiedBy>
  <cp:revision>8</cp:revision>
  <dcterms:created xsi:type="dcterms:W3CDTF">2023-09-04T02:47:56Z</dcterms:created>
  <dcterms:modified xsi:type="dcterms:W3CDTF">2023-09-18T14:29:08Z</dcterms:modified>
</cp:coreProperties>
</file>