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D1A"/>
    <a:srgbClr val="0D0D0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60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30D-73C9-4C96-BE21-E66A9B97ACF1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8F1-2304-4D15-95E0-31DEED2AB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64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30D-73C9-4C96-BE21-E66A9B97ACF1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8F1-2304-4D15-95E0-31DEED2AB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706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30D-73C9-4C96-BE21-E66A9B97ACF1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8F1-2304-4D15-95E0-31DEED2AB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347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30D-73C9-4C96-BE21-E66A9B97ACF1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8F1-2304-4D15-95E0-31DEED2AB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152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30D-73C9-4C96-BE21-E66A9B97ACF1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8F1-2304-4D15-95E0-31DEED2AB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534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30D-73C9-4C96-BE21-E66A9B97ACF1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8F1-2304-4D15-95E0-31DEED2AB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569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30D-73C9-4C96-BE21-E66A9B97ACF1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8F1-2304-4D15-95E0-31DEED2AB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340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30D-73C9-4C96-BE21-E66A9B97ACF1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8F1-2304-4D15-95E0-31DEED2AB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98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30D-73C9-4C96-BE21-E66A9B97ACF1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8F1-2304-4D15-95E0-31DEED2AB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622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30D-73C9-4C96-BE21-E66A9B97ACF1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8F1-2304-4D15-95E0-31DEED2AB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658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30D-73C9-4C96-BE21-E66A9B97ACF1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8F1-2304-4D15-95E0-31DEED2AB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873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8D30D-73C9-4C96-BE21-E66A9B97ACF1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E18F1-2304-4D15-95E0-31DEED2AB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760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ángulo 1047">
            <a:extLst>
              <a:ext uri="{FF2B5EF4-FFF2-40B4-BE49-F238E27FC236}">
                <a16:creationId xmlns:a16="http://schemas.microsoft.com/office/drawing/2014/main" id="{078ED2ED-69C7-A524-B267-0EF8B908D4EF}"/>
              </a:ext>
            </a:extLst>
          </p:cNvPr>
          <p:cNvSpPr/>
          <p:nvPr/>
        </p:nvSpPr>
        <p:spPr>
          <a:xfrm>
            <a:off x="782005" y="1379378"/>
            <a:ext cx="10627990" cy="460559"/>
          </a:xfrm>
          <a:prstGeom prst="rect">
            <a:avLst/>
          </a:prstGeom>
          <a:solidFill>
            <a:srgbClr val="0D0D0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62E50F3-885D-09D6-6FC5-2113F527F49A}"/>
              </a:ext>
            </a:extLst>
          </p:cNvPr>
          <p:cNvSpPr/>
          <p:nvPr/>
        </p:nvSpPr>
        <p:spPr>
          <a:xfrm>
            <a:off x="8659351" y="1444764"/>
            <a:ext cx="341258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5BECB9EB-080B-1C18-00B2-1CB60960421E}"/>
              </a:ext>
            </a:extLst>
          </p:cNvPr>
          <p:cNvGrpSpPr/>
          <p:nvPr/>
        </p:nvGrpSpPr>
        <p:grpSpPr>
          <a:xfrm>
            <a:off x="782005" y="1844081"/>
            <a:ext cx="10627990" cy="5308654"/>
            <a:chOff x="782005" y="1862651"/>
            <a:chExt cx="10627990" cy="5308654"/>
          </a:xfrm>
        </p:grpSpPr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7EBDC3DD-E891-C3FC-34A5-DAA18A990475}"/>
                </a:ext>
              </a:extLst>
            </p:cNvPr>
            <p:cNvSpPr/>
            <p:nvPr/>
          </p:nvSpPr>
          <p:spPr>
            <a:xfrm>
              <a:off x="782005" y="1862651"/>
              <a:ext cx="10627990" cy="53086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2B2FAC06-1CF6-EDD6-7323-1D4FA1B3FE09}"/>
                </a:ext>
              </a:extLst>
            </p:cNvPr>
            <p:cNvCxnSpPr/>
            <p:nvPr/>
          </p:nvCxnSpPr>
          <p:spPr>
            <a:xfrm>
              <a:off x="782005" y="1862651"/>
              <a:ext cx="10627990" cy="53086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80566E16-3F29-2352-EAD6-6BBE9CBE59D1}"/>
                </a:ext>
              </a:extLst>
            </p:cNvPr>
            <p:cNvCxnSpPr/>
            <p:nvPr/>
          </p:nvCxnSpPr>
          <p:spPr>
            <a:xfrm flipV="1">
              <a:off x="782005" y="1862651"/>
              <a:ext cx="10627990" cy="53086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30A0FDAB-E34C-ECA3-EED3-497BC9C322F1}"/>
                </a:ext>
              </a:extLst>
            </p:cNvPr>
            <p:cNvGrpSpPr/>
            <p:nvPr/>
          </p:nvGrpSpPr>
          <p:grpSpPr>
            <a:xfrm>
              <a:off x="1190625" y="6036086"/>
              <a:ext cx="9618662" cy="944720"/>
              <a:chOff x="1190625" y="6016696"/>
              <a:chExt cx="9618662" cy="944720"/>
            </a:xfrm>
          </p:grpSpPr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D801AFE2-6604-8EF2-BF21-D6FB79AA2781}"/>
                  </a:ext>
                </a:extLst>
              </p:cNvPr>
              <p:cNvSpPr/>
              <p:nvPr/>
            </p:nvSpPr>
            <p:spPr>
              <a:xfrm>
                <a:off x="2228850" y="6452508"/>
                <a:ext cx="587375" cy="50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800" dirty="0">
                    <a:latin typeface="Century Gothic" panose="020B0502020202020204" pitchFamily="34" charset="0"/>
                  </a:rPr>
                  <a:t>LOGO RESTA</a:t>
                </a:r>
              </a:p>
            </p:txBody>
          </p:sp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B9837036-A166-DBD0-D5F7-E5EA38AA6165}"/>
                  </a:ext>
                </a:extLst>
              </p:cNvPr>
              <p:cNvSpPr/>
              <p:nvPr/>
            </p:nvSpPr>
            <p:spPr>
              <a:xfrm>
                <a:off x="4214181" y="6453416"/>
                <a:ext cx="587375" cy="50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800" dirty="0">
                    <a:latin typeface="Century Gothic" panose="020B0502020202020204" pitchFamily="34" charset="0"/>
                  </a:rPr>
                  <a:t>LOGO LAVA</a:t>
                </a:r>
              </a:p>
            </p:txBody>
          </p:sp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2FFE1A36-2CA5-EF54-FD8E-7142E7389F18}"/>
                  </a:ext>
                </a:extLst>
              </p:cNvPr>
              <p:cNvSpPr/>
              <p:nvPr/>
            </p:nvSpPr>
            <p:spPr>
              <a:xfrm>
                <a:off x="5237488" y="6452508"/>
                <a:ext cx="587375" cy="50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800" dirty="0">
                    <a:latin typeface="Century Gothic" panose="020B0502020202020204" pitchFamily="34" charset="0"/>
                  </a:rPr>
                  <a:t>LOGO PISCIN</a:t>
                </a:r>
              </a:p>
            </p:txBody>
          </p:sp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63B69363-0DA9-84B1-B1C0-796AC1D2F4E7}"/>
                  </a:ext>
                </a:extLst>
              </p:cNvPr>
              <p:cNvSpPr/>
              <p:nvPr/>
            </p:nvSpPr>
            <p:spPr>
              <a:xfrm>
                <a:off x="6218725" y="6453416"/>
                <a:ext cx="587375" cy="50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800" dirty="0">
                    <a:latin typeface="Century Gothic" panose="020B0502020202020204" pitchFamily="34" charset="0"/>
                  </a:rPr>
                  <a:t>LOGO GYM</a:t>
                </a:r>
              </a:p>
            </p:txBody>
          </p:sp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3921E782-7C5E-D140-FECA-32CCF14B1DED}"/>
                  </a:ext>
                </a:extLst>
              </p:cNvPr>
              <p:cNvSpPr/>
              <p:nvPr/>
            </p:nvSpPr>
            <p:spPr>
              <a:xfrm>
                <a:off x="7174155" y="6446612"/>
                <a:ext cx="587375" cy="50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800" dirty="0">
                    <a:latin typeface="Century Gothic" panose="020B0502020202020204" pitchFamily="34" charset="0"/>
                  </a:rPr>
                  <a:t>LOGO HAB</a:t>
                </a:r>
              </a:p>
            </p:txBody>
          </p:sp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888C3B89-C480-87B9-D93F-E41A8972822C}"/>
                  </a:ext>
                </a:extLst>
              </p:cNvPr>
              <p:cNvSpPr/>
              <p:nvPr/>
            </p:nvSpPr>
            <p:spPr>
              <a:xfrm>
                <a:off x="8191112" y="6446612"/>
                <a:ext cx="587375" cy="50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800" dirty="0">
                    <a:latin typeface="Century Gothic" panose="020B0502020202020204" pitchFamily="34" charset="0"/>
                  </a:rPr>
                  <a:t>LOGO TRANS</a:t>
                </a:r>
              </a:p>
            </p:txBody>
          </p:sp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7E3E12AA-5E5B-35C1-1781-FF127E88B054}"/>
                  </a:ext>
                </a:extLst>
              </p:cNvPr>
              <p:cNvSpPr/>
              <p:nvPr/>
            </p:nvSpPr>
            <p:spPr>
              <a:xfrm>
                <a:off x="9175749" y="6446612"/>
                <a:ext cx="587375" cy="50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800" dirty="0">
                    <a:latin typeface="Century Gothic" panose="020B0502020202020204" pitchFamily="34" charset="0"/>
                  </a:rPr>
                  <a:t>LOGO PROMO</a:t>
                </a:r>
              </a:p>
            </p:txBody>
          </p:sp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B1CF9B1B-F306-26B3-DF9D-F483A95C69AF}"/>
                  </a:ext>
                </a:extLst>
              </p:cNvPr>
              <p:cNvSpPr/>
              <p:nvPr/>
            </p:nvSpPr>
            <p:spPr>
              <a:xfrm>
                <a:off x="3245645" y="6452508"/>
                <a:ext cx="587375" cy="50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800" dirty="0">
                    <a:latin typeface="Century Gothic" panose="020B0502020202020204" pitchFamily="34" charset="0"/>
                  </a:rPr>
                  <a:t>LOGO TIEND</a:t>
                </a:r>
              </a:p>
            </p:txBody>
          </p:sp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6BBF2356-46C6-606E-40D2-18CD8D16B3A8}"/>
                  </a:ext>
                </a:extLst>
              </p:cNvPr>
              <p:cNvSpPr txBox="1"/>
              <p:nvPr/>
            </p:nvSpPr>
            <p:spPr>
              <a:xfrm>
                <a:off x="3909957" y="6016696"/>
                <a:ext cx="437208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dirty="0">
                    <a:latin typeface="Century Gothic" panose="020B0502020202020204" pitchFamily="34" charset="0"/>
                  </a:rPr>
                  <a:t>LOGOS CON LOS PRINCIPALES SERVICIOS</a:t>
                </a:r>
              </a:p>
            </p:txBody>
          </p:sp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9624EEA1-090A-E7D7-71FE-9A5817ECCA6B}"/>
                  </a:ext>
                </a:extLst>
              </p:cNvPr>
              <p:cNvSpPr/>
              <p:nvPr/>
            </p:nvSpPr>
            <p:spPr>
              <a:xfrm>
                <a:off x="1190625" y="6452508"/>
                <a:ext cx="587375" cy="50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800" dirty="0">
                    <a:latin typeface="Century Gothic" panose="020B0502020202020204" pitchFamily="34" charset="0"/>
                  </a:rPr>
                  <a:t>LOGO OFURO</a:t>
                </a:r>
              </a:p>
            </p:txBody>
          </p:sp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CC551BE0-2B26-9655-1E73-2468EAF2D0C0}"/>
                  </a:ext>
                </a:extLst>
              </p:cNvPr>
              <p:cNvSpPr/>
              <p:nvPr/>
            </p:nvSpPr>
            <p:spPr>
              <a:xfrm>
                <a:off x="10221912" y="6452508"/>
                <a:ext cx="587375" cy="50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800" dirty="0">
                    <a:latin typeface="Century Gothic" panose="020B0502020202020204" pitchFamily="34" charset="0"/>
                  </a:rPr>
                  <a:t>LOGO PAQ</a:t>
                </a:r>
              </a:p>
            </p:txBody>
          </p:sp>
        </p:grpSp>
        <p:sp>
          <p:nvSpPr>
            <p:cNvPr id="42" name="Diagrama de flujo: terminador 41">
              <a:extLst>
                <a:ext uri="{FF2B5EF4-FFF2-40B4-BE49-F238E27FC236}">
                  <a16:creationId xmlns:a16="http://schemas.microsoft.com/office/drawing/2014/main" id="{EEF034CA-7C74-82C3-5655-FE01D36CB600}"/>
                </a:ext>
              </a:extLst>
            </p:cNvPr>
            <p:cNvSpPr/>
            <p:nvPr/>
          </p:nvSpPr>
          <p:spPr>
            <a:xfrm>
              <a:off x="8778487" y="2064090"/>
              <a:ext cx="2309812" cy="508000"/>
            </a:xfrm>
            <a:prstGeom prst="flowChartTerminator">
              <a:avLst/>
            </a:prstGeom>
            <a:solidFill>
              <a:srgbClr val="D94D1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5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Realizar reservación</a:t>
              </a:r>
            </a:p>
          </p:txBody>
        </p:sp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EBD460C5-51F4-E6FD-60FA-9F871B9EE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4" t="21085" r="16265" b="14658"/>
          <a:stretch/>
        </p:blipFill>
        <p:spPr bwMode="auto">
          <a:xfrm>
            <a:off x="1016777" y="2073980"/>
            <a:ext cx="674299" cy="63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rupo 57">
            <a:extLst>
              <a:ext uri="{FF2B5EF4-FFF2-40B4-BE49-F238E27FC236}">
                <a16:creationId xmlns:a16="http://schemas.microsoft.com/office/drawing/2014/main" id="{D5D058EA-17DC-5FBF-86B6-46E85F7D8B0A}"/>
              </a:ext>
            </a:extLst>
          </p:cNvPr>
          <p:cNvGrpSpPr/>
          <p:nvPr/>
        </p:nvGrpSpPr>
        <p:grpSpPr>
          <a:xfrm>
            <a:off x="782005" y="11255813"/>
            <a:ext cx="10627990" cy="3520536"/>
            <a:chOff x="782005" y="7340600"/>
            <a:chExt cx="10627990" cy="3520536"/>
          </a:xfrm>
        </p:grpSpPr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E06EBDAA-3064-B347-2736-84F731DF547D}"/>
                </a:ext>
              </a:extLst>
            </p:cNvPr>
            <p:cNvSpPr/>
            <p:nvPr/>
          </p:nvSpPr>
          <p:spPr>
            <a:xfrm>
              <a:off x="782005" y="7340600"/>
              <a:ext cx="10627990" cy="35205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A407EB61-7E61-CEA7-8694-554FAB8BA3CA}"/>
                </a:ext>
              </a:extLst>
            </p:cNvPr>
            <p:cNvSpPr/>
            <p:nvPr/>
          </p:nvSpPr>
          <p:spPr>
            <a:xfrm>
              <a:off x="1016777" y="7518400"/>
              <a:ext cx="4602795" cy="3164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22EA32A0-4B8F-BBA9-D01A-81522AF06178}"/>
                </a:ext>
              </a:extLst>
            </p:cNvPr>
            <p:cNvCxnSpPr>
              <a:cxnSpLocks/>
            </p:cNvCxnSpPr>
            <p:nvPr/>
          </p:nvCxnSpPr>
          <p:spPr>
            <a:xfrm>
              <a:off x="1016777" y="7518400"/>
              <a:ext cx="4514398" cy="3124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5384396F-9188-E586-CC73-EDD0E8BE4FCC}"/>
                </a:ext>
              </a:extLst>
            </p:cNvPr>
            <p:cNvCxnSpPr/>
            <p:nvPr/>
          </p:nvCxnSpPr>
          <p:spPr>
            <a:xfrm flipV="1">
              <a:off x="1016777" y="7518400"/>
              <a:ext cx="4602795" cy="31649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BEB35670-4570-6127-7901-A7A9D3DC23D5}"/>
                </a:ext>
              </a:extLst>
            </p:cNvPr>
            <p:cNvSpPr txBox="1"/>
            <p:nvPr/>
          </p:nvSpPr>
          <p:spPr>
            <a:xfrm>
              <a:off x="2167475" y="7927945"/>
              <a:ext cx="22130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dirty="0">
                  <a:latin typeface="Century Gothic" panose="020B0502020202020204" pitchFamily="34" charset="0"/>
                </a:rPr>
                <a:t>TRANSICIÓN DE IMAGÉNES DEL SERVICIO</a:t>
              </a:r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A7D22CC8-D08C-61C9-8F02-3ECC840A120B}"/>
                </a:ext>
              </a:extLst>
            </p:cNvPr>
            <p:cNvSpPr/>
            <p:nvPr/>
          </p:nvSpPr>
          <p:spPr>
            <a:xfrm>
              <a:off x="6362699" y="7540950"/>
              <a:ext cx="4911247" cy="520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>
                  <a:solidFill>
                    <a:srgbClr val="D94D1A"/>
                  </a:solidFill>
                  <a:latin typeface="Century Gothic" panose="020B0502020202020204" pitchFamily="34" charset="0"/>
                </a:rPr>
                <a:t>TITULO DEL SERVICIO</a:t>
              </a:r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0F1078BB-2887-2C0C-0357-7680BA1783A1}"/>
                </a:ext>
              </a:extLst>
            </p:cNvPr>
            <p:cNvSpPr/>
            <p:nvPr/>
          </p:nvSpPr>
          <p:spPr>
            <a:xfrm>
              <a:off x="6362699" y="8328055"/>
              <a:ext cx="4911246" cy="23145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ysClr val="windowText" lastClr="000000"/>
                  </a:solidFill>
                  <a:latin typeface="Century Gothic" panose="020B0502020202020204" pitchFamily="34" charset="0"/>
                </a:rPr>
                <a:t>INFORMACION DEL SERVICIO</a:t>
              </a:r>
            </a:p>
          </p:txBody>
        </p:sp>
      </p:grpSp>
      <p:sp>
        <p:nvSpPr>
          <p:cNvPr id="59" name="Rectángulo 58">
            <a:extLst>
              <a:ext uri="{FF2B5EF4-FFF2-40B4-BE49-F238E27FC236}">
                <a16:creationId xmlns:a16="http://schemas.microsoft.com/office/drawing/2014/main" id="{768CBEE1-F0A7-3C79-B552-8EE98FAA7C9C}"/>
              </a:ext>
            </a:extLst>
          </p:cNvPr>
          <p:cNvSpPr/>
          <p:nvPr/>
        </p:nvSpPr>
        <p:spPr>
          <a:xfrm>
            <a:off x="782005" y="14969953"/>
            <a:ext cx="10627990" cy="1051518"/>
          </a:xfrm>
          <a:prstGeom prst="rect">
            <a:avLst/>
          </a:prstGeom>
          <a:solidFill>
            <a:srgbClr val="0D0D0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rgbClr val="D94D1A"/>
                </a:solidFill>
                <a:latin typeface="Century Gothic" panose="020B0502020202020204" pitchFamily="34" charset="0"/>
              </a:rPr>
              <a:t>FOOTER</a:t>
            </a:r>
          </a:p>
          <a:p>
            <a:pPr algn="ctr"/>
            <a:endParaRPr lang="es-MX" sz="1200" b="1" dirty="0">
              <a:solidFill>
                <a:srgbClr val="D94D1A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MX" sz="1000" b="1" dirty="0">
                <a:solidFill>
                  <a:srgbClr val="D94D1A"/>
                </a:solidFill>
                <a:latin typeface="Century Gothic" panose="020B0502020202020204" pitchFamily="34" charset="0"/>
              </a:rPr>
              <a:t>AVISO DE PRIVACIDAD | ACERCA DE FUJITAYA | CONTACTO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0D166400-F641-31DC-399D-B6A85E1B1EEA}"/>
              </a:ext>
            </a:extLst>
          </p:cNvPr>
          <p:cNvSpPr/>
          <p:nvPr/>
        </p:nvSpPr>
        <p:spPr>
          <a:xfrm>
            <a:off x="782005" y="7366000"/>
            <a:ext cx="10627990" cy="3671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ysClr val="windowText" lastClr="000000"/>
              </a:solidFill>
            </a:endParaRP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7A765FAA-E001-F3CE-8F44-ABD71A673924}"/>
              </a:ext>
            </a:extLst>
          </p:cNvPr>
          <p:cNvSpPr/>
          <p:nvPr/>
        </p:nvSpPr>
        <p:spPr>
          <a:xfrm>
            <a:off x="6362699" y="8127999"/>
            <a:ext cx="4911247" cy="2733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FORMULARIO</a:t>
            </a:r>
          </a:p>
        </p:txBody>
      </p:sp>
      <p:sp>
        <p:nvSpPr>
          <p:cNvPr id="1027" name="Rectángulo 1026">
            <a:extLst>
              <a:ext uri="{FF2B5EF4-FFF2-40B4-BE49-F238E27FC236}">
                <a16:creationId xmlns:a16="http://schemas.microsoft.com/office/drawing/2014/main" id="{E3623C4B-3D4C-CA3E-6DC9-53B7ADB2F7AE}"/>
              </a:ext>
            </a:extLst>
          </p:cNvPr>
          <p:cNvSpPr/>
          <p:nvPr/>
        </p:nvSpPr>
        <p:spPr>
          <a:xfrm>
            <a:off x="6362699" y="7498031"/>
            <a:ext cx="4911246" cy="520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rgbClr val="D94D1A"/>
                </a:solidFill>
                <a:latin typeface="Century Gothic" panose="020B0502020202020204" pitchFamily="34" charset="0"/>
              </a:rPr>
              <a:t>¡HOSPEDATE EN FUJITAYA!</a:t>
            </a:r>
          </a:p>
        </p:txBody>
      </p:sp>
      <p:sp>
        <p:nvSpPr>
          <p:cNvPr id="1035" name="CuadroTexto 1034">
            <a:extLst>
              <a:ext uri="{FF2B5EF4-FFF2-40B4-BE49-F238E27FC236}">
                <a16:creationId xmlns:a16="http://schemas.microsoft.com/office/drawing/2014/main" id="{D645FE99-0EE9-5DA5-B495-2CFB24F943B9}"/>
              </a:ext>
            </a:extLst>
          </p:cNvPr>
          <p:cNvSpPr txBox="1"/>
          <p:nvPr/>
        </p:nvSpPr>
        <p:spPr>
          <a:xfrm>
            <a:off x="2167475" y="8105745"/>
            <a:ext cx="2213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latin typeface="Century Gothic" panose="020B0502020202020204" pitchFamily="34" charset="0"/>
              </a:rPr>
              <a:t>MAPA 3D DEL HOTEL</a:t>
            </a:r>
          </a:p>
        </p:txBody>
      </p:sp>
      <p:pic>
        <p:nvPicPr>
          <p:cNvPr id="1039" name="Picture 6" descr="estilo de línea de icono de ubicación 4897852 Vector en Vecteezy">
            <a:extLst>
              <a:ext uri="{FF2B5EF4-FFF2-40B4-BE49-F238E27FC236}">
                <a16:creationId xmlns:a16="http://schemas.microsoft.com/office/drawing/2014/main" id="{22397AF9-1B1E-0738-386E-E858BC400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559" y="1449020"/>
            <a:ext cx="341259" cy="34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Elipse 1039">
            <a:extLst>
              <a:ext uri="{FF2B5EF4-FFF2-40B4-BE49-F238E27FC236}">
                <a16:creationId xmlns:a16="http://schemas.microsoft.com/office/drawing/2014/main" id="{A1EB4944-5F84-60AE-8639-654346583A07}"/>
              </a:ext>
            </a:extLst>
          </p:cNvPr>
          <p:cNvSpPr/>
          <p:nvPr/>
        </p:nvSpPr>
        <p:spPr>
          <a:xfrm>
            <a:off x="9123667" y="1444764"/>
            <a:ext cx="341258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41" name="Elipse 1040">
            <a:extLst>
              <a:ext uri="{FF2B5EF4-FFF2-40B4-BE49-F238E27FC236}">
                <a16:creationId xmlns:a16="http://schemas.microsoft.com/office/drawing/2014/main" id="{A95BBF10-D040-EA18-C645-AFFD160D5815}"/>
              </a:ext>
            </a:extLst>
          </p:cNvPr>
          <p:cNvSpPr/>
          <p:nvPr/>
        </p:nvSpPr>
        <p:spPr>
          <a:xfrm>
            <a:off x="9587983" y="1444764"/>
            <a:ext cx="341258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2" name="Diagrama de flujo: terminador 1041">
            <a:extLst>
              <a:ext uri="{FF2B5EF4-FFF2-40B4-BE49-F238E27FC236}">
                <a16:creationId xmlns:a16="http://schemas.microsoft.com/office/drawing/2014/main" id="{F0E4A652-3148-A4B0-2DEE-CB7BED4E5610}"/>
              </a:ext>
            </a:extLst>
          </p:cNvPr>
          <p:cNvSpPr/>
          <p:nvPr/>
        </p:nvSpPr>
        <p:spPr>
          <a:xfrm>
            <a:off x="10052299" y="1444764"/>
            <a:ext cx="1286059" cy="342900"/>
          </a:xfrm>
          <a:prstGeom prst="flowChartTerminator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IDIOMAS</a:t>
            </a:r>
          </a:p>
        </p:txBody>
      </p:sp>
      <p:sp>
        <p:nvSpPr>
          <p:cNvPr id="1043" name="CuadroTexto 1042">
            <a:extLst>
              <a:ext uri="{FF2B5EF4-FFF2-40B4-BE49-F238E27FC236}">
                <a16:creationId xmlns:a16="http://schemas.microsoft.com/office/drawing/2014/main" id="{532FDB7C-C584-48BD-EEDC-EF4F92CA2D4C}"/>
              </a:ext>
            </a:extLst>
          </p:cNvPr>
          <p:cNvSpPr txBox="1"/>
          <p:nvPr/>
        </p:nvSpPr>
        <p:spPr>
          <a:xfrm>
            <a:off x="9119299" y="142011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in</a:t>
            </a:r>
          </a:p>
        </p:txBody>
      </p:sp>
      <p:sp>
        <p:nvSpPr>
          <p:cNvPr id="1044" name="CuadroTexto 1043">
            <a:extLst>
              <a:ext uri="{FF2B5EF4-FFF2-40B4-BE49-F238E27FC236}">
                <a16:creationId xmlns:a16="http://schemas.microsoft.com/office/drawing/2014/main" id="{F1EBFB2E-5E90-A7DB-E2D0-5140491E3E1F}"/>
              </a:ext>
            </a:extLst>
          </p:cNvPr>
          <p:cNvSpPr txBox="1"/>
          <p:nvPr/>
        </p:nvSpPr>
        <p:spPr>
          <a:xfrm>
            <a:off x="9638698" y="144476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f</a:t>
            </a:r>
          </a:p>
        </p:txBody>
      </p:sp>
      <p:sp>
        <p:nvSpPr>
          <p:cNvPr id="1045" name="Elipse 1044">
            <a:extLst>
              <a:ext uri="{FF2B5EF4-FFF2-40B4-BE49-F238E27FC236}">
                <a16:creationId xmlns:a16="http://schemas.microsoft.com/office/drawing/2014/main" id="{A684851D-408A-409B-245E-AEDCDE63740A}"/>
              </a:ext>
            </a:extLst>
          </p:cNvPr>
          <p:cNvSpPr/>
          <p:nvPr/>
        </p:nvSpPr>
        <p:spPr>
          <a:xfrm>
            <a:off x="8209243" y="1449004"/>
            <a:ext cx="341258" cy="352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46" name="Picture 10" descr="Las mejores 20 ideas de Icono telefono | icono telefono ...">
            <a:extLst>
              <a:ext uri="{FF2B5EF4-FFF2-40B4-BE49-F238E27FC236}">
                <a16:creationId xmlns:a16="http://schemas.microsoft.com/office/drawing/2014/main" id="{6FA9F43B-6562-C668-B65A-F4152F952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31" y="1534597"/>
            <a:ext cx="176282" cy="17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12">
            <a:extLst>
              <a:ext uri="{FF2B5EF4-FFF2-40B4-BE49-F238E27FC236}">
                <a16:creationId xmlns:a16="http://schemas.microsoft.com/office/drawing/2014/main" id="{EA9DA09A-379C-1CE0-4102-EA99999F6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736" r="6461" b="90131"/>
          <a:stretch/>
        </p:blipFill>
        <p:spPr bwMode="auto">
          <a:xfrm>
            <a:off x="782006" y="746660"/>
            <a:ext cx="10627990" cy="699037"/>
          </a:xfrm>
          <a:prstGeom prst="roundRect">
            <a:avLst>
              <a:gd name="adj" fmla="val 1848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CuadroTexto 1048">
            <a:extLst>
              <a:ext uri="{FF2B5EF4-FFF2-40B4-BE49-F238E27FC236}">
                <a16:creationId xmlns:a16="http://schemas.microsoft.com/office/drawing/2014/main" id="{D9E3B3CA-2CAB-1D95-29DF-9500BCE35717}"/>
              </a:ext>
            </a:extLst>
          </p:cNvPr>
          <p:cNvSpPr txBox="1"/>
          <p:nvPr/>
        </p:nvSpPr>
        <p:spPr>
          <a:xfrm>
            <a:off x="3837158" y="3408529"/>
            <a:ext cx="4372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latin typeface="Century Gothic" panose="020B0502020202020204" pitchFamily="34" charset="0"/>
              </a:rPr>
              <a:t>contenido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8CAE140-8517-727D-2027-52AA7B7F65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280" y="1821771"/>
            <a:ext cx="1084389" cy="108438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A19D807-F2F9-25EF-EB51-B3510ECE1E6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047" t="67575" r="90893" b="23849"/>
          <a:stretch/>
        </p:blipFill>
        <p:spPr>
          <a:xfrm>
            <a:off x="1176061" y="6395358"/>
            <a:ext cx="616857" cy="58782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4EC64AB-07B3-4FD7-E810-3A39B6ABC5E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511" t="67575" r="81429" b="23849"/>
          <a:stretch/>
        </p:blipFill>
        <p:spPr>
          <a:xfrm>
            <a:off x="2246399" y="6393868"/>
            <a:ext cx="616857" cy="5878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69D747C-D97F-AD11-60C1-7B843FFF8E4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154" t="67575" r="71786" b="23849"/>
          <a:stretch/>
        </p:blipFill>
        <p:spPr>
          <a:xfrm>
            <a:off x="3244417" y="6393868"/>
            <a:ext cx="616857" cy="5878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E999511-7638-4A55-FFED-1B67695E95C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2142" t="67575" r="52858" b="23426"/>
          <a:stretch/>
        </p:blipFill>
        <p:spPr>
          <a:xfrm>
            <a:off x="5205340" y="6399808"/>
            <a:ext cx="609601" cy="61685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B4F37B8-1F66-D948-06AD-D8D40D52E68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1547" t="67575" r="43334" b="23532"/>
          <a:stretch/>
        </p:blipFill>
        <p:spPr>
          <a:xfrm>
            <a:off x="6200355" y="6416136"/>
            <a:ext cx="624114" cy="6096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1FF338D-823A-9950-2BEB-51B81E3957A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0951" t="67575" r="33691" b="23849"/>
          <a:stretch/>
        </p:blipFill>
        <p:spPr>
          <a:xfrm>
            <a:off x="8171160" y="6380261"/>
            <a:ext cx="653142" cy="5878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37B5A10-6D86-0AC8-F261-08BCD1F81D1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440" t="67470" r="62322" b="23214"/>
          <a:stretch/>
        </p:blipFill>
        <p:spPr>
          <a:xfrm>
            <a:off x="4196177" y="6364840"/>
            <a:ext cx="638629" cy="61685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F8FA2B9-83BE-71FA-AB14-2FD595E2E6B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45311F"/>
              </a:clrFrom>
              <a:clrTo>
                <a:srgbClr val="45311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054" y="7849669"/>
            <a:ext cx="4985048" cy="285023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FC27B03-BAD1-E487-1027-7FBE182E9FC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0951" t="67575" r="33691" b="23849"/>
          <a:stretch/>
        </p:blipFill>
        <p:spPr>
          <a:xfrm>
            <a:off x="9151295" y="6404196"/>
            <a:ext cx="653142" cy="58782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EA06A06-6BFE-A6A5-E345-CB322AE729E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0951" t="67575" r="33691" b="23849"/>
          <a:stretch/>
        </p:blipFill>
        <p:spPr>
          <a:xfrm>
            <a:off x="7153824" y="6421332"/>
            <a:ext cx="653142" cy="58782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4EC0BD1-6BFF-BE13-D67E-E758DBED928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0951" t="67575" r="33691" b="23849"/>
          <a:stretch/>
        </p:blipFill>
        <p:spPr>
          <a:xfrm>
            <a:off x="10160823" y="6413414"/>
            <a:ext cx="653142" cy="58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6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7930599-D85B-E220-E8AC-F1FE8F343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7" t="67575" r="5119" b="15909"/>
          <a:stretch/>
        </p:blipFill>
        <p:spPr>
          <a:xfrm>
            <a:off x="188686" y="5631543"/>
            <a:ext cx="11074400" cy="113211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7A7DAF5-F3C7-D8BF-C2DB-D064E8B7D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40" t="67470" r="62322" b="23214"/>
          <a:stretch/>
        </p:blipFill>
        <p:spPr>
          <a:xfrm>
            <a:off x="4020456" y="3468914"/>
            <a:ext cx="638629" cy="63862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63345EE-93FD-579E-A9B1-F35DEBC83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00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54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1661</TotalTime>
  <Words>62</Words>
  <Application>Microsoft Office PowerPoint</Application>
  <PresentationFormat>Personalizado</PresentationFormat>
  <Paragraphs>25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MARIELA REYES CAMO</dc:creator>
  <cp:lastModifiedBy>MARIELA REYES CAMO</cp:lastModifiedBy>
  <cp:revision>9</cp:revision>
  <dcterms:created xsi:type="dcterms:W3CDTF">2023-09-04T02:47:56Z</dcterms:created>
  <dcterms:modified xsi:type="dcterms:W3CDTF">2023-09-20T15:11:31Z</dcterms:modified>
</cp:coreProperties>
</file>