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tdreamorgil.wordpres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25C8DA-4270-4036-A634-0805373DA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US" sz="2800"/>
              <a:t>לעוף על התואר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FC5598B-78F1-4BA8-8149-AE24E1A3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300202"/>
            <a:ext cx="6227064" cy="4265538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A6E9267-8DF4-4B6E-A094-5F745ADE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אלעד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דוד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אופק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זאדה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עידן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קלמן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ענבר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שמייה</a:t>
            </a:r>
          </a:p>
        </p:txBody>
      </p:sp>
    </p:spTree>
    <p:extLst>
      <p:ext uri="{BB962C8B-B14F-4D97-AF65-F5344CB8AC3E}">
        <p14:creationId xmlns:p14="http://schemas.microsoft.com/office/powerpoint/2010/main" val="652466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F7E50AC1-FC18-4781-AF42-A73CE0BE2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Use cases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CD5F29-CE6D-47C0-AA28-9D63CEE58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b="1" dirty="0"/>
              <a:t>גלריה</a:t>
            </a:r>
            <a:r>
              <a:rPr lang="he-IL" dirty="0"/>
              <a:t> – הוסר (כרגע אין לעמותה תמונות מאירועים כתוצאה מקיום אירועים באופן מקוון בצל מגפת הקורונה)</a:t>
            </a:r>
          </a:p>
          <a:p>
            <a:r>
              <a:rPr lang="he-IL" b="1" dirty="0"/>
              <a:t>תרומה (תשלום מאובטח)</a:t>
            </a:r>
            <a:r>
              <a:rPr lang="he-IL" dirty="0"/>
              <a:t> – הועבר לתחום אחריות של גורם חיצוני (המיזם כפוף לעמותה גדולה יותר, וזו מנהלת את כספי המיזם)</a:t>
            </a:r>
            <a:endParaRPr lang="he-IL" b="1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2C7F1D-1D78-474A-8CDD-F1DE9952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3086100"/>
          </a:xfrm>
        </p:spPr>
        <p:txBody>
          <a:bodyPr>
            <a:normAutofit lnSpcReduction="10000"/>
          </a:bodyPr>
          <a:lstStyle/>
          <a:p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בעמוד "בוגרים מספרים" מימין לכל ציטוט של בוגר הפרויקט תופיע תמונה של הבוגר המספר, ותחת כל תמונה יופיע שמו המלא של הבוגר (מתוקף צנעת הפרט)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האתר יהיה מאובטח לתשלומים באשראי בתמיכה של פלטפורמת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WordPress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(גורם חיצוני)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בעמוד ה"ארכיון" יימצאו כפתורים לאפשרויות הורדה של </a:t>
            </a:r>
            <a:r>
              <a:rPr lang="he-I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ניוזלטרים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בפורמטי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ם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pdf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ו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docx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(הקבצים קיימים רק </a:t>
            </a:r>
            <a:r>
              <a:rPr lang="he-I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בפומרט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של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pdf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72E002E-764D-4322-ACE7-23E4B26AC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/>
            <a:r>
              <a:rPr lang="en-US" dirty="0"/>
              <a:t>requirements</a:t>
            </a:r>
            <a:endParaRPr lang="he-IL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AA32D72C-8850-4079-9CEC-C07ACB8F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Changes since the start of the project</a:t>
            </a:r>
            <a:b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[MAJOR changes]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1904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CE6122-E22D-4575-BD03-B76580BB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what has actually happened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17318D7-8BBD-474C-B797-D55D45856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אבטחת התשלומים כבר אינה בתחום אחריותנו ומחוץ לגבולות אתר המיזם</a:t>
            </a:r>
          </a:p>
          <a:p>
            <a:r>
              <a:rPr lang="he-IL" dirty="0"/>
              <a:t>ככל הנראה יתווספו תכנים נוספים מטעם העמותה; לצורך התאמת נגישות גם לאחר סיום הסמסטר- ייכתב קובץ </a:t>
            </a:r>
            <a:r>
              <a:rPr lang="en-US" dirty="0"/>
              <a:t>README</a:t>
            </a:r>
            <a:r>
              <a:rPr lang="he-IL" dirty="0"/>
              <a:t> בו נסביר כיצד לבצע שינויים מגוונים באופן נגיש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7A0922F-BACA-4C6F-B827-80F5C913D4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e-IL" dirty="0"/>
              <a:t>פרצה באבטחת התשלומים שתוביל להדלפת מס' האשראי של התורמים</a:t>
            </a:r>
          </a:p>
          <a:p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הנגשה נוספת של תוכן האתר לאחר סיום הפרויקט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C6493181-C25C-4ECC-9F53-4F432860E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what we </a:t>
            </a: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expected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2E1355A-1CE1-4D3A-B61E-71AD88A0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48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0C7C6E-A4B8-474B-8EAE-EE670382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pPr rtl="0"/>
            <a:r>
              <a:rPr lang="en-US" dirty="0"/>
              <a:t>Risks Assessments - RA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6055204-546D-4D43-A767-FA6A683E2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62371"/>
              </p:ext>
            </p:extLst>
          </p:nvPr>
        </p:nvGraphicFramePr>
        <p:xfrm>
          <a:off x="1295400" y="1857375"/>
          <a:ext cx="9601200" cy="4657725"/>
        </p:xfrm>
        <a:graphic>
          <a:graphicData uri="http://schemas.openxmlformats.org/drawingml/2006/table">
            <a:tbl>
              <a:tblPr rtl="1" firstRow="1" firstCol="1" bandRow="1">
                <a:tableStyleId>{073A0DAA-6AF3-43AB-8588-CEC1D06C72B9}</a:tableStyleId>
              </a:tblPr>
              <a:tblGrid>
                <a:gridCol w="1681096">
                  <a:extLst>
                    <a:ext uri="{9D8B030D-6E8A-4147-A177-3AD203B41FA5}">
                      <a16:colId xmlns:a16="http://schemas.microsoft.com/office/drawing/2014/main" val="1393568391"/>
                    </a:ext>
                  </a:extLst>
                </a:gridCol>
                <a:gridCol w="3960052">
                  <a:extLst>
                    <a:ext uri="{9D8B030D-6E8A-4147-A177-3AD203B41FA5}">
                      <a16:colId xmlns:a16="http://schemas.microsoft.com/office/drawing/2014/main" val="1117038256"/>
                    </a:ext>
                  </a:extLst>
                </a:gridCol>
                <a:gridCol w="3960052">
                  <a:extLst>
                    <a:ext uri="{9D8B030D-6E8A-4147-A177-3AD203B41FA5}">
                      <a16:colId xmlns:a16="http://schemas.microsoft.com/office/drawing/2014/main" val="383723959"/>
                    </a:ext>
                  </a:extLst>
                </a:gridCol>
              </a:tblGrid>
              <a:tr h="29216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סיכון אפשרי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טיפול במקרה שהסיכון מתממש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has actually happened</a:t>
                      </a: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2393307071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קריסה של שרתי </a:t>
                      </a:r>
                      <a:r>
                        <a:rPr lang="en-US" sz="1000">
                          <a:effectLst/>
                        </a:rPr>
                        <a:t>WordPress</a:t>
                      </a:r>
                      <a:r>
                        <a:rPr lang="he-IL" sz="1000">
                          <a:effectLst/>
                        </a:rPr>
                        <a:t> שיגרמו למחיקת תוכן האתר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</a:rPr>
                        <a:t>מראש יישמר בענן גיבוי כלל תוכן האתר (טקסט, תמונות, </a:t>
                      </a:r>
                      <a:r>
                        <a:rPr lang="he-IL" sz="1000" dirty="0" err="1">
                          <a:effectLst/>
                        </a:rPr>
                        <a:t>ניוזלטרים</a:t>
                      </a:r>
                      <a:r>
                        <a:rPr lang="he-IL" sz="1000" dirty="0">
                          <a:effectLst/>
                        </a:rPr>
                        <a:t> ועוד).</a:t>
                      </a:r>
                      <a:br>
                        <a:rPr lang="he-IL" sz="1000" dirty="0">
                          <a:effectLst/>
                        </a:rPr>
                      </a:br>
                      <a:r>
                        <a:rPr lang="he-IL" sz="1000" dirty="0">
                          <a:effectLst/>
                        </a:rPr>
                        <a:t>העלאה מחדש של האתר באותו הדומיין.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180817197"/>
                  </a:ext>
                </a:extLst>
              </a:tr>
              <a:tr h="7241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פשיטת רגל של </a:t>
                      </a:r>
                      <a:r>
                        <a:rPr lang="en-US" sz="1000">
                          <a:effectLst/>
                        </a:rPr>
                        <a:t>WordPress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</a:rPr>
                        <a:t>מראש יישמר בענן גיבוי כלל תוכן האתר (טקסט, תמונות, </a:t>
                      </a:r>
                      <a:r>
                        <a:rPr lang="he-IL" sz="1000" dirty="0" err="1">
                          <a:effectLst/>
                        </a:rPr>
                        <a:t>ניוזלטרים</a:t>
                      </a:r>
                      <a:r>
                        <a:rPr lang="he-IL" sz="1000" dirty="0">
                          <a:effectLst/>
                        </a:rPr>
                        <a:t> ועוד).</a:t>
                      </a:r>
                      <a:br>
                        <a:rPr lang="he-IL" sz="1000" dirty="0">
                          <a:effectLst/>
                        </a:rPr>
                      </a:br>
                      <a:r>
                        <a:rPr lang="he-IL" sz="1000" dirty="0">
                          <a:effectLst/>
                        </a:rPr>
                        <a:t>יצירת אתר </a:t>
                      </a:r>
                      <a:r>
                        <a:rPr lang="he-IL" sz="1000" dirty="0" err="1">
                          <a:effectLst/>
                        </a:rPr>
                        <a:t>בדומיין</a:t>
                      </a:r>
                      <a:r>
                        <a:rPr lang="he-IL" sz="1000" dirty="0">
                          <a:effectLst/>
                        </a:rPr>
                        <a:t> הקיים בפלטפורמה תומכת נגישות אחרת.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1183264030"/>
                  </a:ext>
                </a:extLst>
              </a:tr>
              <a:tr h="54469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פרצה באבטחת התשלומים שתוביל להדלפת מס' האשראי של התורמים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יצירת קשר מידי עם המשטרה.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אבטחת התשלומים כבר אינה בתחום אחריותנו ומחוץ לגבולות אתר המיזם</a:t>
                      </a: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1470571430"/>
                  </a:ext>
                </a:extLst>
              </a:tr>
              <a:tr h="90745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פרצה לחשבון ה-</a:t>
                      </a:r>
                      <a:r>
                        <a:rPr lang="en-US" sz="1000">
                          <a:effectLst/>
                        </a:rPr>
                        <a:t>WordPress</a:t>
                      </a:r>
                      <a:r>
                        <a:rPr lang="he-IL" sz="1000">
                          <a:effectLst/>
                        </a:rPr>
                        <a:t> של העמותה ופגיעה בתוכן האתר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</a:rPr>
                        <a:t>מראש יישמר בענן גיבוי כלל תוכן האתר (טקסט, תמונות, </a:t>
                      </a:r>
                      <a:r>
                        <a:rPr lang="he-IL" sz="1000" dirty="0" err="1">
                          <a:effectLst/>
                        </a:rPr>
                        <a:t>ניוזלטרים</a:t>
                      </a:r>
                      <a:r>
                        <a:rPr lang="he-IL" sz="1000" dirty="0">
                          <a:effectLst/>
                        </a:rPr>
                        <a:t> ועוד).</a:t>
                      </a:r>
                      <a:br>
                        <a:rPr lang="he-IL" sz="1000" dirty="0">
                          <a:effectLst/>
                        </a:rPr>
                      </a:br>
                      <a:r>
                        <a:rPr lang="he-IL" sz="1000" dirty="0">
                          <a:effectLst/>
                        </a:rPr>
                        <a:t>שחזור תוכן האתר ותיקון הפרצה (יצירת קשר עם שרתי </a:t>
                      </a:r>
                      <a:r>
                        <a:rPr lang="en-US" sz="1000" dirty="0">
                          <a:effectLst/>
                        </a:rPr>
                        <a:t>WordPress</a:t>
                      </a:r>
                      <a:r>
                        <a:rPr lang="he-IL" sz="1000" dirty="0">
                          <a:effectLst/>
                        </a:rPr>
                        <a:t> ובמידת הצורך עם המשטרה).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4284712598"/>
                  </a:ext>
                </a:extLst>
              </a:tr>
              <a:tr h="54469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הצפת האתר בבקשות שיובילו לעומס על השרתים אשר יגרמו לנפילת האתר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דיווח לשירות </a:t>
                      </a:r>
                      <a:r>
                        <a:rPr lang="en-US" sz="1000">
                          <a:effectLst/>
                        </a:rPr>
                        <a:t>WordPress</a:t>
                      </a:r>
                      <a:r>
                        <a:rPr lang="he-IL" sz="1000">
                          <a:effectLst/>
                        </a:rPr>
                        <a:t> וחזרה לפעילות תקינה של האתר בתום תיקון הבעיה מצד </a:t>
                      </a:r>
                      <a:r>
                        <a:rPr lang="en-US" sz="1000">
                          <a:effectLst/>
                        </a:rPr>
                        <a:t>WordPress</a:t>
                      </a:r>
                      <a:r>
                        <a:rPr lang="he-IL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1627385944"/>
                  </a:ext>
                </a:extLst>
              </a:tr>
              <a:tr h="54469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הנגשה נוספת של תוכן האתר לאחר סיום הפרויקט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תיקון באופן יזום ועצמאי מצד העמותה בעזרתנו, כמה שניתן.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ככל הנראה יתווספו תכנים נוספים מטעם העמותה; לצורך התאמת נגישות גם לאחר סיום הסמסטר- ייכתב קובץ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README </a:t>
                      </a:r>
                      <a:r>
                        <a:rPr lang="he-I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בו נסביר כיצד לבצע שינויים מגוונים באופן נגיש</a:t>
                      </a: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910727759"/>
                  </a:ext>
                </a:extLst>
              </a:tr>
              <a:tr h="54469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>
                          <a:effectLst/>
                        </a:rPr>
                        <a:t>אי-סיום הפרויקט במועד המתוכנן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000" dirty="0">
                          <a:effectLst/>
                        </a:rPr>
                        <a:t>המשכת הפרויקט בחודשי הקיץ באופן עצמאי; במידת הצורך המשכת הפרויקט בקורס שיחול בשנה האקדמית הבאה.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33" marR="41633" marT="0" marB="0" anchor="ctr"/>
                </a:tc>
                <a:extLst>
                  <a:ext uri="{0D108BD9-81ED-4DB2-BD59-A6C34878D82A}">
                    <a16:rowId xmlns:a16="http://schemas.microsoft.com/office/drawing/2014/main" val="301878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3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DE63C03-C77D-4E0F-9904-D8A61A9B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13434"/>
            <a:ext cx="4270248" cy="420241"/>
          </a:xfrm>
        </p:spPr>
        <p:txBody>
          <a:bodyPr>
            <a:normAutofit/>
          </a:bodyPr>
          <a:lstStyle/>
          <a:p>
            <a:r>
              <a:rPr lang="he-IL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קורא המסך קורא את התוכן כנדרש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C47A6E-E6F0-435E-9B1C-56A229E0B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143249"/>
            <a:ext cx="5091684" cy="31718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/>
              <a:t>לאחר פגישה עם מתכנת מטעם העמותה בנושא נגישות האתר, הטסט נכשל על-אף שהאתר נבנה עם ערכת עיצוב נגישה בפלטפורמה מונגשת.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קיבלנו הערות יישומיות לטובת תיקון המצב, כגון: כתיבת תיאורים מוסתרים מהמשתמש הרואה, כתיבת כותרות בהיררכיה התואמת את מתודולוגיית ה</a:t>
            </a:r>
            <a:r>
              <a:rPr lang="en-US" dirty="0"/>
              <a:t>DOM-</a:t>
            </a:r>
            <a:r>
              <a:rPr lang="he-IL" dirty="0"/>
              <a:t> ועוד.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בהתאם, בוצעו שינויים בקבצי ה-</a:t>
            </a:r>
            <a:r>
              <a:rPr lang="en-US" dirty="0"/>
              <a:t>html</a:t>
            </a:r>
            <a:r>
              <a:rPr lang="he-IL" dirty="0"/>
              <a:t> וה-</a:t>
            </a:r>
            <a:r>
              <a:rPr lang="en-US" dirty="0" err="1"/>
              <a:t>css</a:t>
            </a:r>
            <a:r>
              <a:rPr lang="he-IL" dirty="0"/>
              <a:t> של האתר על-מנת למלא את דרישות הנגישות.</a:t>
            </a:r>
            <a:endParaRPr lang="en-US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BDD6EA-1DE6-4934-932B-00589BD07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49"/>
            <a:ext cx="5091684" cy="31718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dirty="0"/>
              <a:t>פלטפורמת </a:t>
            </a:r>
            <a:r>
              <a:rPr lang="en-US" dirty="0"/>
              <a:t>WordPress</a:t>
            </a:r>
            <a:r>
              <a:rPr lang="he-IL" dirty="0"/>
              <a:t> מציעה </a:t>
            </a:r>
            <a:r>
              <a:rPr lang="he-IL" dirty="0" err="1"/>
              <a:t>למשתמשיה</a:t>
            </a:r>
            <a:r>
              <a:rPr lang="he-IL" dirty="0"/>
              <a:t> לוח-שנה שאינו מונגש באופן מלא, על-כן נאלצנו "לייבא" פיצ'ר זה מ-</a:t>
            </a:r>
            <a:r>
              <a:rPr lang="en-US" dirty="0"/>
              <a:t>Google</a:t>
            </a:r>
            <a:r>
              <a:rPr lang="he-IL" dirty="0"/>
              <a:t>, שהרי חשבון העמותה נמצא על </a:t>
            </a:r>
            <a:r>
              <a:rPr lang="en-US" dirty="0"/>
              <a:t>Gmail</a:t>
            </a:r>
            <a:r>
              <a:rPr lang="he-IL" dirty="0"/>
              <a:t> והאירועים בו מסונכרנים עם חשבון ה-</a:t>
            </a:r>
            <a:r>
              <a:rPr lang="en-US" dirty="0"/>
              <a:t>Google</a:t>
            </a:r>
            <a:r>
              <a:rPr lang="he-IL" dirty="0"/>
              <a:t> של העמותה.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הצגת האירוע הקרוב ביותר ליום הנוכחי לא תבוצע באופן אוטומטי ולכן הטסט נכשל.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/>
              <a:t>לאחר בירור עם העמותה, הוחלט כי נישאר עם לוח-השנה שהצענו, וכי האירוע הקרוב ביותר עבור הספירה לאחור יוזן באתר באופן ידני.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48BBC91-DE9F-4B09-9229-7D53C70388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האירוע הכתוב ליד לוח השנה ב"עמוד הבית" הוא האירוע הקרוב ביותר</a:t>
            </a: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E8E96454-2C57-4E1B-B098-A2510E4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– 2 failing tests</a:t>
            </a:r>
            <a:br>
              <a:rPr lang="en-US" dirty="0"/>
            </a:br>
            <a:r>
              <a:rPr lang="en-US" dirty="0"/>
              <a:t>and their fixes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920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6F5682BD-CEEE-4BE3-9A17-001843F1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What did we learn as a team?</a:t>
            </a:r>
            <a:endParaRPr lang="he-IL" sz="3000" dirty="0">
              <a:solidFill>
                <a:srgbClr val="FFFFFF"/>
              </a:solidFill>
            </a:endParaRPr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AD8942CE-0480-4CF9-9737-A78C2990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230" y="1147762"/>
            <a:ext cx="5712170" cy="456247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עבודה בפלטפורמה חדשה לכולנו (</a:t>
            </a:r>
            <a:r>
              <a:rPr lang="en-US" dirty="0"/>
              <a:t>WordPress</a:t>
            </a:r>
            <a:r>
              <a:rPr lang="he-IL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עבודה כקבוצה וכאינדיבידואליים כאחד (על הפלטפורמה רק משתמש אחד בכל פעם יכול לעבוד ולערוך)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חלוקה לתתי-קבוצות במידת הצורך, לאתר את נקודות החוזקה של חברי הקבוצה ולמנף אותן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המון על נגישות (קורא מסך, החשיבות של כותרות ותיאורים מוסתרים למשתמש הקורא, פונטים..)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חשיבות של עיצוב ככלל ובפרט בתוך עולם ההנגשה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עבודה מול אנשים בעלי מוגבלויות (100% עיוורון)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עבודה מול לקוחות – שינויים בדרישות, חוסר זמינות, תקשורת רציפה, ריצוי הלקוחות, מציאת פתרונות יצירתיים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למדנו איך עובד פרויקט </a:t>
            </a:r>
            <a:r>
              <a:rPr lang="en-US" dirty="0"/>
              <a:t>E2E</a:t>
            </a:r>
            <a:r>
              <a:rPr lang="he-IL" dirty="0"/>
              <a:t> – כלל השלבים והתחומים השונים המעורבים בפרויקט בתעשייה</a:t>
            </a:r>
          </a:p>
        </p:txBody>
      </p:sp>
    </p:spTree>
    <p:extLst>
      <p:ext uri="{BB962C8B-B14F-4D97-AF65-F5344CB8AC3E}">
        <p14:creationId xmlns:p14="http://schemas.microsoft.com/office/powerpoint/2010/main" val="3672679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B1FEF8-0B37-427D-B1F0-A8225B1FF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קישור לאתר "לעוף על התואר"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8ED0F7-009A-414E-B038-7A177B4D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  <a:hlinkClick r:id="rId2"/>
              </a:rPr>
              <a:t>https://ltdreamorgil.wordpress.com/</a:t>
            </a:r>
            <a:endParaRPr lang="he-IL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808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חבילה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חבילה</Template>
  <TotalTime>177</TotalTime>
  <Words>719</Words>
  <Application>Microsoft Office PowerPoint</Application>
  <PresentationFormat>מסך רחב</PresentationFormat>
  <Paragraphs>60</Paragraphs>
  <Slides>7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חבילה</vt:lpstr>
      <vt:lpstr>לעוף על התואר</vt:lpstr>
      <vt:lpstr>Changes since the start of the project [MAJOR changes]</vt:lpstr>
      <vt:lpstr>Risks</vt:lpstr>
      <vt:lpstr>Risks Assessments - RA</vt:lpstr>
      <vt:lpstr>Testing – 2 failing tests and their fixes</vt:lpstr>
      <vt:lpstr>What did we learn as a team?</vt:lpstr>
      <vt:lpstr>קישור לאתר "לעוף על התואר"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לעוף על התואר</dc:title>
  <dc:creator>Inbar Shmaya</dc:creator>
  <cp:lastModifiedBy>Inbar Shmaya</cp:lastModifiedBy>
  <cp:revision>16</cp:revision>
  <dcterms:created xsi:type="dcterms:W3CDTF">2021-06-05T10:49:09Z</dcterms:created>
  <dcterms:modified xsi:type="dcterms:W3CDTF">2021-06-05T13:46:25Z</dcterms:modified>
</cp:coreProperties>
</file>