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tdream.org.il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0D98CA6-94E1-42EB-9C4E-AEF3C7A03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377" y="4533901"/>
            <a:ext cx="7067245" cy="1304924"/>
          </a:xfrm>
        </p:spPr>
        <p:txBody>
          <a:bodyPr numCol="2">
            <a:normAutofit/>
          </a:bodyPr>
          <a:lstStyle/>
          <a:p>
            <a:r>
              <a:rPr lang="he-IL" sz="2400" dirty="0"/>
              <a:t>אופק </a:t>
            </a:r>
            <a:r>
              <a:rPr lang="he-IL" sz="2400" dirty="0" err="1"/>
              <a:t>זאדה</a:t>
            </a:r>
            <a:endParaRPr lang="he-IL" sz="2400" dirty="0"/>
          </a:p>
          <a:p>
            <a:r>
              <a:rPr lang="he-IL" sz="2400" dirty="0"/>
              <a:t>אלעד דוד</a:t>
            </a:r>
          </a:p>
          <a:p>
            <a:r>
              <a:rPr lang="he-IL" sz="2400" dirty="0"/>
              <a:t>עידן קלמן</a:t>
            </a:r>
          </a:p>
          <a:p>
            <a:r>
              <a:rPr lang="he-IL" sz="2400" dirty="0"/>
              <a:t>ענבר שמייה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1173589-EDD9-4281-8A31-C71487E2F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588" y="643992"/>
            <a:ext cx="5331699" cy="3652214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77F1499-AAC9-4053-B5A2-0A90FC87A7C7}"/>
              </a:ext>
            </a:extLst>
          </p:cNvPr>
          <p:cNvSpPr txBox="1"/>
          <p:nvPr/>
        </p:nvSpPr>
        <p:spPr>
          <a:xfrm>
            <a:off x="561974" y="6172200"/>
            <a:ext cx="44767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הנדסת תוכנה בשירות הקהילה, תשפ"א 2021</a:t>
            </a:r>
          </a:p>
        </p:txBody>
      </p:sp>
    </p:spTree>
    <p:extLst>
      <p:ext uri="{BB962C8B-B14F-4D97-AF65-F5344CB8AC3E}">
        <p14:creationId xmlns:p14="http://schemas.microsoft.com/office/powerpoint/2010/main" val="175694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90">
            <a:extLst>
              <a:ext uri="{FF2B5EF4-FFF2-40B4-BE49-F238E27FC236}">
                <a16:creationId xmlns:a16="http://schemas.microsoft.com/office/drawing/2014/main" id="{6333FB34-E54B-4710-9DAE-6EE038612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5" name="Picture 92">
            <a:extLst>
              <a:ext uri="{FF2B5EF4-FFF2-40B4-BE49-F238E27FC236}">
                <a16:creationId xmlns:a16="http://schemas.microsoft.com/office/drawing/2014/main" id="{29041944-13B4-40E3-A9D5-25B333EBD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16" name="Straight Connector 94">
            <a:extLst>
              <a:ext uri="{FF2B5EF4-FFF2-40B4-BE49-F238E27FC236}">
                <a16:creationId xmlns:a16="http://schemas.microsoft.com/office/drawing/2014/main" id="{5B85E289-5ADE-4F02-B917-9C9D9B044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7" name="Rectangle 96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EE8F736-3B5D-4220-8A8B-250AC471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l" rtl="0"/>
            <a:r>
              <a:rPr lang="en-US" sz="3700">
                <a:solidFill>
                  <a:schemeClr val="tx2"/>
                </a:solidFill>
                <a:hlinkClick r:id="rId3"/>
              </a:rPr>
              <a:t>https://ltdream.org.il/</a:t>
            </a:r>
            <a:endParaRPr lang="en-US" sz="3700">
              <a:solidFill>
                <a:schemeClr val="tx2"/>
              </a:solidFill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737D411-8A14-466D-89D5-EB00B2CA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8056" y="996610"/>
            <a:ext cx="3363901" cy="4864780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algn="r" rtl="0"/>
            <a:r>
              <a:rPr lang="en-US" sz="2000" cap="all">
                <a:solidFill>
                  <a:schemeClr val="tx2"/>
                </a:solidFill>
              </a:rPr>
              <a:t>קישור לאתר העמותה</a:t>
            </a:r>
          </a:p>
        </p:txBody>
      </p:sp>
      <p:cxnSp>
        <p:nvCxnSpPr>
          <p:cNvPr id="118" name="Straight Connector 98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9970" y="1600200"/>
            <a:ext cx="0" cy="3657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WhatsApp Video 2021-06-09 at 21.42.06">
            <a:hlinkClick r:id="" action="ppaction://media"/>
            <a:extLst>
              <a:ext uri="{FF2B5EF4-FFF2-40B4-BE49-F238E27FC236}">
                <a16:creationId xmlns:a16="http://schemas.microsoft.com/office/drawing/2014/main" id="{49538985-E73B-4886-934C-E7353217856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79328" y="396786"/>
            <a:ext cx="9233343" cy="51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5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94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כותרת 3">
            <a:extLst>
              <a:ext uri="{FF2B5EF4-FFF2-40B4-BE49-F238E27FC236}">
                <a16:creationId xmlns:a16="http://schemas.microsoft.com/office/drawing/2014/main" id="{C4073DE7-EE73-4826-AB86-450BCEF32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3262258"/>
          </a:xfrm>
        </p:spPr>
        <p:txBody>
          <a:bodyPr anchor="ctr">
            <a:normAutofit/>
          </a:bodyPr>
          <a:lstStyle/>
          <a:p>
            <a:r>
              <a:rPr lang="he-IL" sz="5400"/>
              <a:t>תודה על ההקשבה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34078"/>
            <a:ext cx="86868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15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8BE0D368C72048B4B848AC6DBDC950" ma:contentTypeVersion="2" ma:contentTypeDescription="Create a new document." ma:contentTypeScope="" ma:versionID="3538f678fb47b4aa84902c5f8d8a3ee1">
  <xsd:schema xmlns:xsd="http://www.w3.org/2001/XMLSchema" xmlns:xs="http://www.w3.org/2001/XMLSchema" xmlns:p="http://schemas.microsoft.com/office/2006/metadata/properties" xmlns:ns3="134eed65-a928-4568-9612-ce7935af7093" targetNamespace="http://schemas.microsoft.com/office/2006/metadata/properties" ma:root="true" ma:fieldsID="b73a665dad38ad74e4e32f445d303160" ns3:_="">
    <xsd:import namespace="134eed65-a928-4568-9612-ce7935af70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4eed65-a928-4568-9612-ce7935af70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47FE2B-0B12-4AA5-818D-47F88ACDCA79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34eed65-a928-4568-9612-ce7935af7093"/>
  </ds:schemaRefs>
</ds:datastoreItem>
</file>

<file path=customXml/itemProps2.xml><?xml version="1.0" encoding="utf-8"?>
<ds:datastoreItem xmlns:ds="http://schemas.openxmlformats.org/officeDocument/2006/customXml" ds:itemID="{9B73AB17-A7E6-470C-A3CF-2FE53B5FC6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D2437A-A6EB-4105-A843-B9F87138D9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4eed65-a928-4568-9612-ce7935af70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TM10001114[[fn=גלריה]]</Template>
  <TotalTime>22</TotalTime>
  <Words>29</Words>
  <Application>Microsoft Office PowerPoint</Application>
  <PresentationFormat>מסך רחב</PresentationFormat>
  <Paragraphs>8</Paragraphs>
  <Slides>4</Slides>
  <Notes>0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7" baseType="lpstr">
      <vt:lpstr>Arial</vt:lpstr>
      <vt:lpstr>Rockwell</vt:lpstr>
      <vt:lpstr>גלריה</vt:lpstr>
      <vt:lpstr>מצגת של PowerPoint‏</vt:lpstr>
      <vt:lpstr>https://ltdream.org.il/</vt:lpstr>
      <vt:lpstr>מצגת של PowerPoint‏</vt:lpstr>
      <vt:lpstr>תודה על ההקשבה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Inbar Shmaya</dc:creator>
  <cp:lastModifiedBy>Inbar Shmaya</cp:lastModifiedBy>
  <cp:revision>3</cp:revision>
  <dcterms:created xsi:type="dcterms:W3CDTF">2021-06-09T20:48:46Z</dcterms:created>
  <dcterms:modified xsi:type="dcterms:W3CDTF">2021-06-10T09:07:57Z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0x010100F58BE0D368C72048B4B848AC6DBDC950</vt:lpwstr>
  </property>
</Properties>
</file>