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9" r:id="rId6"/>
    <p:sldId id="264" r:id="rId7"/>
    <p:sldId id="258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6362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8597BC4-9627-440A-A149-0BDE912CB468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BA7E6D-8C39-415F-94E8-16C6EEF711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90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דף  הבית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583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תקנון </a:t>
            </a:r>
            <a:r>
              <a:rPr lang="he-IL" dirty="0" err="1"/>
              <a:t>התכנית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57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תנאי השימוש באתר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516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אודות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09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בוגרים מספרים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799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מידע שימושי </a:t>
            </a:r>
            <a:r>
              <a:rPr lang="he-IL" dirty="0" err="1"/>
              <a:t>לסטונדטים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582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מידע לתורמים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673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תרומות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12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ארכיון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70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צרו קשר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70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השארת פרטי קשר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7E6D-8C39-415F-94E8-16C6EEF7119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99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009607-2F63-43CC-ADA7-DFD10451A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BD84BE7-AC52-4284-AF33-ABF3C93F8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74B0F8-EAE0-45CD-843C-D3382B16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47B572-8CE6-4F1C-BBC6-ADA5A138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B4620A-E3FB-4EE0-A2E8-9FCC577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4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751E36-E06E-4C1B-88D8-BDED5AFD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27D220-0576-4626-96E4-060BF865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6E0E3D-5062-4DF9-AE08-5C0A7E99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9B8E41-FEAE-454D-ABFF-5BB3F32A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819CFF-4EED-493F-A8C9-0119E5FE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67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0742720-C72F-43CE-A1E7-FB3A201F3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AA1E60-1568-4360-A90C-2B2F09214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7C5841-A77E-4880-963D-4098443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23424D-F17F-4A9D-A8B3-6F5FF758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CC0D67-7AD8-48BD-BF59-94A83306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3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EF0FAA-82E7-4F81-990F-711B1417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43A040-DAE6-40E1-BB39-9D7742A5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216D5D-488D-4193-8409-248BC258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A4DEC9-535F-43A3-BB76-4ACE5696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F689DF-1649-496A-A66C-D1A559C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6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06CEAA-A23C-4243-BCE7-6AB90F73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67CC6B-67A8-4661-B2A5-8A0E0003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849A85-163A-4AD7-8930-2BCEB04E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C14A1A-349E-4E64-B6B0-787FC886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34E8C0-5914-49B7-B874-2CBCD57C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36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3568F3-3EFB-4CC2-A189-368A569C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726212-A066-40F2-8C85-20F77B3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DEB2321-0311-419D-9721-5716D83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BCF252-F751-4C88-B800-6ECA07E4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54E248-A849-4745-95E3-04812E55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176327-C891-45E1-9EA4-E24811C5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08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AC9018-F3EA-429B-AA0F-B5A95111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6DD417-3196-46E8-A008-7746247E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DCA007-E939-4352-B18E-3704C9582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F91C4C6-0A89-4F80-B381-BFD52AC2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8D7A657-FFFF-4B92-A197-6C0C614FF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A5FA56E-19F0-4284-98A7-6734403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DC875E0-2250-4EEA-BF2D-B036F6AD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33F920A-A56B-4061-ACD8-336442F0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4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E522CD-CB6F-493F-B423-E49150F2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AF967CF-28DA-40BD-9706-AD345E62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86D8361-1C49-4708-B274-23B9DA90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04B7D4-657D-48B2-B4EF-BA6B8CF2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74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592920-9EFB-4130-88B7-16C6D625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82C6C9-DDE0-4765-9161-A5B440EC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8D0FEA-25FF-4937-B9B2-7B90E18E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254D6B-8EE2-45C7-B8EF-7BBF4D42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AC0DFE-A1F7-4D25-B4D2-9E5E07AF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4426B3F-124C-41B9-9FD7-C90668097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796126-7D80-43EB-9EAE-C4EC2DB8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1B8363-20E6-45C3-A5B0-BF73329E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A72BA5-3653-4D28-9117-88D23DED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47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491750-8DC6-47CA-BE0A-EC07EE5C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4431E89-3C7C-4F0C-9B0D-B8C6E90A1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86A3F6-428D-4511-A9DD-66A977866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E49DA7-C96D-4202-A389-1F7C93BD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1A5EB6-C92B-4AFD-B29C-8D662F8C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077C12E-16F4-4418-AE2B-D4B67135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98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D70219-A0F2-4CAA-8235-D6D4D57A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BB8C603-D487-4E6A-9121-BAAD555D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02FA5A-5D97-4BFC-BAB1-CE7B5951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BD14-8AC4-47D5-AA76-835A4F9EB6C5}" type="datetimeFigureOut">
              <a:rPr lang="he-IL" smtClean="0"/>
              <a:t>ח'/סיון/תשפ"א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49D774-7CAB-47FE-AFB0-D8F4D2B92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FBD1BB2-0A70-4785-9AED-75BAD648B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ADEB-0E43-48F9-891D-48716B7ECE0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4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12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slide" Target="slide4.xml"/><Relationship Id="rId4" Type="http://schemas.openxmlformats.org/officeDocument/2006/relationships/image" Target="../media/image1.jpg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8.xml"/><Relationship Id="rId4" Type="http://schemas.openxmlformats.org/officeDocument/2006/relationships/image" Target="../media/image1.jpg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8.xml"/><Relationship Id="rId4" Type="http://schemas.openxmlformats.org/officeDocument/2006/relationships/image" Target="../media/image1.jpg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8.xml"/><Relationship Id="rId4" Type="http://schemas.openxmlformats.org/officeDocument/2006/relationships/image" Target="../media/image1.jp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8.xml"/><Relationship Id="rId4" Type="http://schemas.openxmlformats.org/officeDocument/2006/relationships/image" Target="../media/image1.jp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8.xml"/><Relationship Id="rId4" Type="http://schemas.openxmlformats.org/officeDocument/2006/relationships/image" Target="../media/image1.jp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10.xml"/><Relationship Id="rId12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7.xml"/><Relationship Id="rId5" Type="http://schemas.openxmlformats.org/officeDocument/2006/relationships/slide" Target="slide8.xml"/><Relationship Id="rId10" Type="http://schemas.openxmlformats.org/officeDocument/2006/relationships/slide" Target="slide3.xml"/><Relationship Id="rId4" Type="http://schemas.openxmlformats.org/officeDocument/2006/relationships/image" Target="../media/image1.jpg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8.xml"/><Relationship Id="rId4" Type="http://schemas.openxmlformats.org/officeDocument/2006/relationships/image" Target="../media/image1.jp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slide" Target="slide11.xml"/><Relationship Id="rId12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4.xml"/><Relationship Id="rId5" Type="http://schemas.openxmlformats.org/officeDocument/2006/relationships/slide" Target="slide8.xml"/><Relationship Id="rId10" Type="http://schemas.openxmlformats.org/officeDocument/2006/relationships/slide" Target="slide7.xml"/><Relationship Id="rId4" Type="http://schemas.openxmlformats.org/officeDocument/2006/relationships/image" Target="../media/image1.jp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5.xml"/><Relationship Id="rId3" Type="http://schemas.openxmlformats.org/officeDocument/2006/relationships/slide" Target="slide1.xml"/><Relationship Id="rId7" Type="http://schemas.openxmlformats.org/officeDocument/2006/relationships/slide" Target="slide11.xml"/><Relationship Id="rId12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8.xml"/><Relationship Id="rId5" Type="http://schemas.openxmlformats.org/officeDocument/2006/relationships/slide" Target="slide9.xml"/><Relationship Id="rId10" Type="http://schemas.openxmlformats.org/officeDocument/2006/relationships/slide" Target="slide7.xml"/><Relationship Id="rId4" Type="http://schemas.openxmlformats.org/officeDocument/2006/relationships/image" Target="../media/image1.jp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8.xml"/><Relationship Id="rId4" Type="http://schemas.openxmlformats.org/officeDocument/2006/relationships/image" Target="../media/image1.jpg"/><Relationship Id="rId9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17" name="מלבן 16">
            <a:extLst>
              <a:ext uri="{FF2B5EF4-FFF2-40B4-BE49-F238E27FC236}">
                <a16:creationId xmlns:a16="http://schemas.microsoft.com/office/drawing/2014/main" id="{3846AA1B-072A-4822-A8B7-ACE167934F82}"/>
              </a:ext>
            </a:extLst>
          </p:cNvPr>
          <p:cNvSpPr/>
          <p:nvPr/>
        </p:nvSpPr>
        <p:spPr>
          <a:xfrm>
            <a:off x="822190" y="1554877"/>
            <a:ext cx="5874375" cy="10126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תמונה מייצגת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AE8AEF9-42A7-42C1-98E6-5CB3DBBF5929}"/>
              </a:ext>
            </a:extLst>
          </p:cNvPr>
          <p:cNvSpPr txBox="1"/>
          <p:nvPr/>
        </p:nvSpPr>
        <p:spPr>
          <a:xfrm>
            <a:off x="8251901" y="1644462"/>
            <a:ext cx="340668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טקסט הסבר על הפרויקט בקצרה</a:t>
            </a:r>
          </a:p>
          <a:p>
            <a:endParaRPr lang="he-IL" sz="1600" dirty="0"/>
          </a:p>
          <a:p>
            <a:endParaRPr lang="he-IL" sz="1600" dirty="0"/>
          </a:p>
          <a:p>
            <a:endParaRPr lang="he-IL" sz="1600" dirty="0"/>
          </a:p>
        </p:txBody>
      </p:sp>
      <p:sp>
        <p:nvSpPr>
          <p:cNvPr id="20" name="מלבן 19">
            <a:hlinkClick r:id="rId5" action="ppaction://hlinksldjump"/>
            <a:extLst>
              <a:ext uri="{FF2B5EF4-FFF2-40B4-BE49-F238E27FC236}">
                <a16:creationId xmlns:a16="http://schemas.microsoft.com/office/drawing/2014/main" id="{F0EE64A4-2BDB-4003-8A7D-749ADC4F2311}"/>
              </a:ext>
            </a:extLst>
          </p:cNvPr>
          <p:cNvSpPr/>
          <p:nvPr/>
        </p:nvSpPr>
        <p:spPr>
          <a:xfrm>
            <a:off x="9028144" y="2222140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אודות</a:t>
            </a:r>
          </a:p>
        </p:txBody>
      </p:sp>
      <p:graphicFrame>
        <p:nvGraphicFramePr>
          <p:cNvPr id="25" name="טבלה 25">
            <a:extLst>
              <a:ext uri="{FF2B5EF4-FFF2-40B4-BE49-F238E27FC236}">
                <a16:creationId xmlns:a16="http://schemas.microsoft.com/office/drawing/2014/main" id="{5C3A3170-6372-4D27-9255-41192879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25277"/>
              </p:ext>
            </p:extLst>
          </p:nvPr>
        </p:nvGraphicFramePr>
        <p:xfrm>
          <a:off x="2075820" y="2713648"/>
          <a:ext cx="3216192" cy="15635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59456">
                  <a:extLst>
                    <a:ext uri="{9D8B030D-6E8A-4147-A177-3AD203B41FA5}">
                      <a16:colId xmlns:a16="http://schemas.microsoft.com/office/drawing/2014/main" val="1639733872"/>
                    </a:ext>
                  </a:extLst>
                </a:gridCol>
                <a:gridCol w="459456">
                  <a:extLst>
                    <a:ext uri="{9D8B030D-6E8A-4147-A177-3AD203B41FA5}">
                      <a16:colId xmlns:a16="http://schemas.microsoft.com/office/drawing/2014/main" val="2671961038"/>
                    </a:ext>
                  </a:extLst>
                </a:gridCol>
                <a:gridCol w="459456">
                  <a:extLst>
                    <a:ext uri="{9D8B030D-6E8A-4147-A177-3AD203B41FA5}">
                      <a16:colId xmlns:a16="http://schemas.microsoft.com/office/drawing/2014/main" val="3397001197"/>
                    </a:ext>
                  </a:extLst>
                </a:gridCol>
                <a:gridCol w="459456">
                  <a:extLst>
                    <a:ext uri="{9D8B030D-6E8A-4147-A177-3AD203B41FA5}">
                      <a16:colId xmlns:a16="http://schemas.microsoft.com/office/drawing/2014/main" val="2424729355"/>
                    </a:ext>
                  </a:extLst>
                </a:gridCol>
                <a:gridCol w="459456">
                  <a:extLst>
                    <a:ext uri="{9D8B030D-6E8A-4147-A177-3AD203B41FA5}">
                      <a16:colId xmlns:a16="http://schemas.microsoft.com/office/drawing/2014/main" val="486764078"/>
                    </a:ext>
                  </a:extLst>
                </a:gridCol>
                <a:gridCol w="459456">
                  <a:extLst>
                    <a:ext uri="{9D8B030D-6E8A-4147-A177-3AD203B41FA5}">
                      <a16:colId xmlns:a16="http://schemas.microsoft.com/office/drawing/2014/main" val="3336914232"/>
                    </a:ext>
                  </a:extLst>
                </a:gridCol>
                <a:gridCol w="459456">
                  <a:extLst>
                    <a:ext uri="{9D8B030D-6E8A-4147-A177-3AD203B41FA5}">
                      <a16:colId xmlns:a16="http://schemas.microsoft.com/office/drawing/2014/main" val="3849856996"/>
                    </a:ext>
                  </a:extLst>
                </a:gridCol>
              </a:tblGrid>
              <a:tr h="312710"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50845"/>
                  </a:ext>
                </a:extLst>
              </a:tr>
              <a:tr h="312710"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42986"/>
                  </a:ext>
                </a:extLst>
              </a:tr>
              <a:tr h="312710"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49140"/>
                  </a:ext>
                </a:extLst>
              </a:tr>
              <a:tr h="312710"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43369"/>
                  </a:ext>
                </a:extLst>
              </a:tr>
              <a:tr h="312710"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27297"/>
                  </a:ext>
                </a:extLst>
              </a:tr>
            </a:tbl>
          </a:graphicData>
        </a:graphic>
      </p:graphicFrame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A4615B5-8941-4E51-AF37-145DFF4F8FF9}"/>
              </a:ext>
            </a:extLst>
          </p:cNvPr>
          <p:cNvSpPr txBox="1"/>
          <p:nvPr/>
        </p:nvSpPr>
        <p:spPr>
          <a:xfrm>
            <a:off x="6898663" y="2767158"/>
            <a:ext cx="472046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/>
              <a:t>הצטרפו לאירועים שלנו!</a:t>
            </a:r>
          </a:p>
          <a:p>
            <a:endParaRPr lang="he-IL" sz="1600" dirty="0"/>
          </a:p>
          <a:p>
            <a:r>
              <a:rPr lang="he-IL" sz="1600" dirty="0"/>
              <a:t>בנושא: ___________________</a:t>
            </a:r>
          </a:p>
          <a:p>
            <a:r>
              <a:rPr lang="he-IL" sz="1600" dirty="0"/>
              <a:t>בתאריך: __________________</a:t>
            </a:r>
          </a:p>
          <a:p>
            <a:endParaRPr lang="he-IL" sz="1600" dirty="0"/>
          </a:p>
          <a:p>
            <a:endParaRPr lang="he-IL" sz="1600" dirty="0"/>
          </a:p>
        </p:txBody>
      </p:sp>
      <p:sp>
        <p:nvSpPr>
          <p:cNvPr id="27" name="מלבן 26">
            <a:hlinkClick r:id="rId6" action="ppaction://hlinksldjump"/>
            <a:extLst>
              <a:ext uri="{FF2B5EF4-FFF2-40B4-BE49-F238E27FC236}">
                <a16:creationId xmlns:a16="http://schemas.microsoft.com/office/drawing/2014/main" id="{65E71418-0760-4AC5-91B5-BC13DFE0F999}"/>
              </a:ext>
            </a:extLst>
          </p:cNvPr>
          <p:cNvSpPr/>
          <p:nvPr/>
        </p:nvSpPr>
        <p:spPr>
          <a:xfrm>
            <a:off x="9028144" y="3907300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להרשמה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6F0F56C-3290-4509-877D-5D6B7A45D3D4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23" name="קבוצה 22">
              <a:extLst>
                <a:ext uri="{FF2B5EF4-FFF2-40B4-BE49-F238E27FC236}">
                  <a16:creationId xmlns:a16="http://schemas.microsoft.com/office/drawing/2014/main" id="{6394B295-10FB-4272-8E9F-913DEE98F2B1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5" name="מלבן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053A2C0-9603-47F0-9A47-9912B789F9AD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22" name="קבוצה 21">
                <a:extLst>
                  <a:ext uri="{FF2B5EF4-FFF2-40B4-BE49-F238E27FC236}">
                    <a16:creationId xmlns:a16="http://schemas.microsoft.com/office/drawing/2014/main" id="{B59AFA87-8F74-4432-96E6-FA7A15A5E031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6" name="מלבן 5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C4AF85E7-2161-496A-B7E8-E2FD9655FF9B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7" name="מלבן 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2B198DBA-F66F-46BE-848D-9F882EBB34DB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8" name="מלבן 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218538AA-6BD6-4034-AF59-72370CB74F31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9" name="מלבן 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F0A7427C-73FA-4055-8FB8-ACDEF12C523F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10" name="מלבן 9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ADCF5BBA-E947-41E6-AF8F-664A41BD2561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19" name="מלבן 18">
              <a:hlinkClick r:id="rId3" action="ppaction://hlinksldjump"/>
              <a:extLst>
                <a:ext uri="{FF2B5EF4-FFF2-40B4-BE49-F238E27FC236}">
                  <a16:creationId xmlns:a16="http://schemas.microsoft.com/office/drawing/2014/main" id="{C774ED68-BB08-4343-948F-028FBEEBC709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  <p:sp>
        <p:nvSpPr>
          <p:cNvPr id="21" name="מלבן 20" descr="footer">
            <a:extLst>
              <a:ext uri="{FF2B5EF4-FFF2-40B4-BE49-F238E27FC236}">
                <a16:creationId xmlns:a16="http://schemas.microsoft.com/office/drawing/2014/main" id="{FDD8E108-878C-4575-924E-C712CF101512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9747BE1A-ED21-4BFB-B36E-BBE4A87417F8}"/>
              </a:ext>
            </a:extLst>
          </p:cNvPr>
          <p:cNvGrpSpPr/>
          <p:nvPr/>
        </p:nvGrpSpPr>
        <p:grpSpPr>
          <a:xfrm>
            <a:off x="7747282" y="4342191"/>
            <a:ext cx="1370985" cy="1181879"/>
            <a:chOff x="8831766" y="1204332"/>
            <a:chExt cx="2163336" cy="2609385"/>
          </a:xfrm>
        </p:grpSpPr>
        <p:sp>
          <p:nvSpPr>
            <p:cNvPr id="29" name="מלבן: פינות מעוגלות 28">
              <a:extLst>
                <a:ext uri="{FF2B5EF4-FFF2-40B4-BE49-F238E27FC236}">
                  <a16:creationId xmlns:a16="http://schemas.microsoft.com/office/drawing/2014/main" id="{34B3CFBE-1063-4AAF-9E5C-F3B0F69A6C43}"/>
                </a:ext>
              </a:extLst>
            </p:cNvPr>
            <p:cNvSpPr/>
            <p:nvPr/>
          </p:nvSpPr>
          <p:spPr>
            <a:xfrm>
              <a:off x="8831766" y="1204332"/>
              <a:ext cx="2163336" cy="26093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200"/>
            </a:p>
          </p:txBody>
        </p:sp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FABFFEE4-2137-443A-8642-00DC1CCA00EC}"/>
                </a:ext>
              </a:extLst>
            </p:cNvPr>
            <p:cNvSpPr/>
            <p:nvPr/>
          </p:nvSpPr>
          <p:spPr>
            <a:xfrm>
              <a:off x="9322419" y="1393902"/>
              <a:ext cx="1182030" cy="1115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800" dirty="0"/>
                <a:t>אנימציה</a:t>
              </a:r>
              <a:endParaRPr lang="he-IL" sz="1100" dirty="0"/>
            </a:p>
          </p:txBody>
        </p:sp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A2E34AB1-FFF9-4073-B7F4-3F8C441BC7C5}"/>
                </a:ext>
              </a:extLst>
            </p:cNvPr>
            <p:cNvSpPr txBox="1"/>
            <p:nvPr/>
          </p:nvSpPr>
          <p:spPr>
            <a:xfrm>
              <a:off x="9082666" y="2420597"/>
              <a:ext cx="1661532" cy="8927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/>
                <a:t>מידע לסטודנטים מתעניינים</a:t>
              </a:r>
            </a:p>
          </p:txBody>
        </p:sp>
      </p:grpSp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0D4894B6-FB70-4FFE-8101-F312360B2443}"/>
              </a:ext>
            </a:extLst>
          </p:cNvPr>
          <p:cNvGrpSpPr/>
          <p:nvPr/>
        </p:nvGrpSpPr>
        <p:grpSpPr>
          <a:xfrm>
            <a:off x="3073886" y="4342191"/>
            <a:ext cx="1370985" cy="1181879"/>
            <a:chOff x="8831766" y="1204332"/>
            <a:chExt cx="2163336" cy="2609385"/>
          </a:xfrm>
        </p:grpSpPr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73674A38-4EFD-4852-A0BB-E1668DA8924B}"/>
                </a:ext>
              </a:extLst>
            </p:cNvPr>
            <p:cNvSpPr/>
            <p:nvPr/>
          </p:nvSpPr>
          <p:spPr>
            <a:xfrm>
              <a:off x="8831766" y="1204332"/>
              <a:ext cx="2163336" cy="26093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200"/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AC935E27-7E6A-4514-893E-EA5123D5299A}"/>
                </a:ext>
              </a:extLst>
            </p:cNvPr>
            <p:cNvSpPr/>
            <p:nvPr/>
          </p:nvSpPr>
          <p:spPr>
            <a:xfrm>
              <a:off x="9322419" y="1393902"/>
              <a:ext cx="1182030" cy="1115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800" dirty="0"/>
                <a:t>אנימציה</a:t>
              </a:r>
              <a:endParaRPr lang="he-IL" sz="11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7E6772B6-091A-4EAD-8DB4-91E9E9035EDF}"/>
                </a:ext>
              </a:extLst>
            </p:cNvPr>
            <p:cNvSpPr txBox="1"/>
            <p:nvPr/>
          </p:nvSpPr>
          <p:spPr>
            <a:xfrm>
              <a:off x="9082669" y="2855592"/>
              <a:ext cx="1661532" cy="5356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/>
                <a:t>מידע לתורמים</a:t>
              </a:r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070BE15-5BEB-4CC0-B09A-AB322403D9E5}"/>
              </a:ext>
            </a:extLst>
          </p:cNvPr>
          <p:cNvGrpSpPr/>
          <p:nvPr/>
        </p:nvGrpSpPr>
        <p:grpSpPr>
          <a:xfrm>
            <a:off x="5402248" y="4348565"/>
            <a:ext cx="1370985" cy="1181879"/>
            <a:chOff x="8831766" y="1204332"/>
            <a:chExt cx="2163336" cy="2609385"/>
          </a:xfrm>
        </p:grpSpPr>
        <p:sp>
          <p:nvSpPr>
            <p:cNvPr id="37" name="מלבן: פינות מעוגלות 36">
              <a:extLst>
                <a:ext uri="{FF2B5EF4-FFF2-40B4-BE49-F238E27FC236}">
                  <a16:creationId xmlns:a16="http://schemas.microsoft.com/office/drawing/2014/main" id="{5243EB00-1F79-4C7C-8F7A-31EC35A5F2CF}"/>
                </a:ext>
              </a:extLst>
            </p:cNvPr>
            <p:cNvSpPr/>
            <p:nvPr/>
          </p:nvSpPr>
          <p:spPr>
            <a:xfrm>
              <a:off x="8831766" y="1204332"/>
              <a:ext cx="2163336" cy="26093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200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83C9A093-A0CA-4973-84E1-4D5D8AA2A26B}"/>
                </a:ext>
              </a:extLst>
            </p:cNvPr>
            <p:cNvSpPr/>
            <p:nvPr/>
          </p:nvSpPr>
          <p:spPr>
            <a:xfrm>
              <a:off x="9322419" y="1393902"/>
              <a:ext cx="1182030" cy="11151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800" dirty="0"/>
                <a:t>אנימציה</a:t>
              </a:r>
              <a:endParaRPr lang="he-IL" sz="11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E11EBCA-6280-4942-945F-93CCC0676FE2}"/>
                </a:ext>
              </a:extLst>
            </p:cNvPr>
            <p:cNvSpPr txBox="1"/>
            <p:nvPr/>
          </p:nvSpPr>
          <p:spPr>
            <a:xfrm>
              <a:off x="9082669" y="2855592"/>
              <a:ext cx="1661532" cy="53563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/>
                <a:t>מידע שימושי</a:t>
              </a:r>
            </a:p>
          </p:txBody>
        </p:sp>
      </p:grp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ECF72B33-BB0F-4434-9C5E-D152AB42167C}"/>
              </a:ext>
            </a:extLst>
          </p:cNvPr>
          <p:cNvSpPr txBox="1"/>
          <p:nvPr/>
        </p:nvSpPr>
        <p:spPr>
          <a:xfrm>
            <a:off x="4285865" y="5792991"/>
            <a:ext cx="37723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i="1" dirty="0"/>
              <a:t>"ציטוט מתחלף מבוגרי הפרויקט</a:t>
            </a:r>
          </a:p>
          <a:p>
            <a:pPr algn="ctr"/>
            <a:r>
              <a:rPr lang="he-IL" i="1" dirty="0"/>
              <a:t>ציטוט מתחלף מבוגרי הפרויקט"</a:t>
            </a:r>
          </a:p>
        </p:txBody>
      </p:sp>
      <p:sp>
        <p:nvSpPr>
          <p:cNvPr id="41" name="משולש ישר-זווית 40">
            <a:extLst>
              <a:ext uri="{FF2B5EF4-FFF2-40B4-BE49-F238E27FC236}">
                <a16:creationId xmlns:a16="http://schemas.microsoft.com/office/drawing/2014/main" id="{EB3CD295-0BB9-47BF-A700-2AC8293EE03F}"/>
              </a:ext>
            </a:extLst>
          </p:cNvPr>
          <p:cNvSpPr/>
          <p:nvPr/>
        </p:nvSpPr>
        <p:spPr>
          <a:xfrm rot="2695728">
            <a:off x="4023815" y="5975097"/>
            <a:ext cx="220223" cy="2528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/>
          </a:p>
        </p:txBody>
      </p:sp>
      <p:sp>
        <p:nvSpPr>
          <p:cNvPr id="42" name="משולש ישר-זווית 41">
            <a:extLst>
              <a:ext uri="{FF2B5EF4-FFF2-40B4-BE49-F238E27FC236}">
                <a16:creationId xmlns:a16="http://schemas.microsoft.com/office/drawing/2014/main" id="{B82958AA-E48F-412F-8E21-75C7BC9D6E03}"/>
              </a:ext>
            </a:extLst>
          </p:cNvPr>
          <p:cNvSpPr/>
          <p:nvPr/>
        </p:nvSpPr>
        <p:spPr>
          <a:xfrm rot="13968598">
            <a:off x="8143050" y="5982990"/>
            <a:ext cx="248118" cy="2264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/>
          </a:p>
        </p:txBody>
      </p:sp>
    </p:spTree>
    <p:extLst>
      <p:ext uri="{BB962C8B-B14F-4D97-AF65-F5344CB8AC3E}">
        <p14:creationId xmlns:p14="http://schemas.microsoft.com/office/powerpoint/2010/main" val="278216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1697DD-A0AA-41CD-B97A-A6067BF1916B}"/>
              </a:ext>
            </a:extLst>
          </p:cNvPr>
          <p:cNvSpPr txBox="1"/>
          <p:nvPr/>
        </p:nvSpPr>
        <p:spPr>
          <a:xfrm>
            <a:off x="3034851" y="1458478"/>
            <a:ext cx="6122263" cy="45248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u="sng" dirty="0"/>
              <a:t>תקנון </a:t>
            </a:r>
            <a:r>
              <a:rPr lang="he-IL" b="1" u="sng" dirty="0" err="1"/>
              <a:t>התכנית</a:t>
            </a:r>
            <a:endParaRPr lang="he-IL" b="1" u="sng" dirty="0"/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העמותה, יותר מהצד המשפטי והבירוקרטי.</a:t>
            </a:r>
          </a:p>
        </p:txBody>
      </p:sp>
      <p:sp>
        <p:nvSpPr>
          <p:cNvPr id="15" name="מלבן 14" descr="footer">
            <a:extLst>
              <a:ext uri="{FF2B5EF4-FFF2-40B4-BE49-F238E27FC236}">
                <a16:creationId xmlns:a16="http://schemas.microsoft.com/office/drawing/2014/main" id="{A3924763-9063-42C5-95C9-8679C68DE1EC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003942E3-CF9B-40E9-B701-1FF7F72D4544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5DAD697F-0A27-4D0C-829C-C74B9C88C8A4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25" name="מלבן 2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EDC5891-D5F3-4797-ADFB-667A78A799BD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26" name="קבוצה 25">
                <a:extLst>
                  <a:ext uri="{FF2B5EF4-FFF2-40B4-BE49-F238E27FC236}">
                    <a16:creationId xmlns:a16="http://schemas.microsoft.com/office/drawing/2014/main" id="{E259FCED-B1D3-4A8D-8D19-6084AE8763BF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27" name="מלבן 2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F91B97CE-C0EB-46BD-B65C-581980BB67B2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28" name="מלבן 2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7C738DB5-CF8E-4B0E-84E3-E2D0C6C6D816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29" name="מלבן 2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1CD54B6B-C63E-4F33-B067-3F60B6D33700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30" name="מלבן 29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F00F4687-5ACF-4B45-81A8-ED1F09084843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31" name="מלבן 3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90C6894B-FFA1-4429-9C25-02FAF5C49F67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16" name="מלבן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FBAF37A7-ED95-4305-AC85-3403AB470413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5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1697DD-A0AA-41CD-B97A-A6067BF1916B}"/>
              </a:ext>
            </a:extLst>
          </p:cNvPr>
          <p:cNvSpPr txBox="1"/>
          <p:nvPr/>
        </p:nvSpPr>
        <p:spPr>
          <a:xfrm>
            <a:off x="3034851" y="1458478"/>
            <a:ext cx="6122263" cy="4894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u="sng" dirty="0"/>
              <a:t>תנאי השימוש באתר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 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  <a:p>
            <a:pPr>
              <a:lnSpc>
                <a:spcPct val="150000"/>
              </a:lnSpc>
            </a:pPr>
            <a:r>
              <a:rPr lang="he-IL" sz="1600" dirty="0"/>
              <a:t>סעיפים ממסופרים ומפורטים על האתר, יותר מהצד המשפטי והבירוקרטי.</a:t>
            </a:r>
          </a:p>
        </p:txBody>
      </p:sp>
      <p:sp>
        <p:nvSpPr>
          <p:cNvPr id="15" name="מלבן 14" descr="footer">
            <a:extLst>
              <a:ext uri="{FF2B5EF4-FFF2-40B4-BE49-F238E27FC236}">
                <a16:creationId xmlns:a16="http://schemas.microsoft.com/office/drawing/2014/main" id="{63B5D658-0711-48B3-AA93-24C32D1A49C8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BF9DB697-323D-4321-86EB-78E3803272A3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0E0A8B84-DD2E-4C50-83C5-05B3D10BA997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25" name="מלבן 2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BFE4DE0C-2FEA-479F-992B-27ADCF475A4D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26" name="קבוצה 25">
                <a:extLst>
                  <a:ext uri="{FF2B5EF4-FFF2-40B4-BE49-F238E27FC236}">
                    <a16:creationId xmlns:a16="http://schemas.microsoft.com/office/drawing/2014/main" id="{DF73E1F3-374B-44A2-B26F-F3264434C003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27" name="מלבן 2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ECD4510D-B597-4DF9-90E8-F4B956386B4F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28" name="מלבן 2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419BC0D9-6720-4B41-A909-5589F2C28ADE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29" name="מלבן 2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42CF7256-4461-4C4C-A5CD-1321CCCC06E8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30" name="מלבן 29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99D65634-F659-4297-9BAB-D7442042298F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31" name="מלבן 3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D1E5E21-128B-4FCD-A4CD-4A036A015DC1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16" name="מלבן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7582A777-2182-450B-B431-5475FE4E4D0A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59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48AD307-5553-41A0-A46F-6FE4A6996C1B}"/>
              </a:ext>
            </a:extLst>
          </p:cNvPr>
          <p:cNvSpPr txBox="1"/>
          <p:nvPr/>
        </p:nvSpPr>
        <p:spPr>
          <a:xfrm>
            <a:off x="2810715" y="1618503"/>
            <a:ext cx="6570535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אודות</a:t>
            </a:r>
          </a:p>
          <a:p>
            <a:pPr algn="just"/>
            <a:r>
              <a:rPr lang="he-IL" sz="1600" dirty="0"/>
              <a:t>פה ייכתב מלל שמסביר אודות הפרויקט: רקע על הפרויקט, מטרות הפרויקט, מאיפה צמח ועוד פה ייכתב מלל שמסביר אודות הפרויקט: רקע על הפרויקט, מטרות הפרויקט, מאיפה צמח ועוד פה ייכתב מלל שמסביר אודות הפרויקט: רקע על הפרויקט, מטרות הפרויקט, מאיפה צמח ועוד</a:t>
            </a:r>
            <a:r>
              <a:rPr lang="he-IL" sz="1400" dirty="0"/>
              <a:t> </a:t>
            </a:r>
            <a:r>
              <a:rPr lang="he-IL" sz="1600" dirty="0"/>
              <a:t>פה ייכתב מלל שמסביר אודות הפרויקט: רקע על הפרויקט, מטרות הפרויקט, מאיפה צמח ועוד פה ייכתב מלל שמסביר אודות הפרויקט: רקע על הפרויקט, מטרות הפרויקט, מאיפה צמח ועוד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941984D-3CE4-4A68-9732-C523FC1BEC7B}"/>
              </a:ext>
            </a:extLst>
          </p:cNvPr>
          <p:cNvSpPr/>
          <p:nvPr/>
        </p:nvSpPr>
        <p:spPr>
          <a:xfrm>
            <a:off x="4819169" y="3748588"/>
            <a:ext cx="2553630" cy="1282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תמונה כלשהי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442EF6-B42C-40F9-B172-911FBC556186}"/>
              </a:ext>
            </a:extLst>
          </p:cNvPr>
          <p:cNvSpPr txBox="1"/>
          <p:nvPr/>
        </p:nvSpPr>
        <p:spPr>
          <a:xfrm>
            <a:off x="4518086" y="4977887"/>
            <a:ext cx="3155795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100" dirty="0"/>
              <a:t>הסבר: מה בתמונה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A60DE586-357A-4ACD-A196-64C737DB946A}"/>
              </a:ext>
            </a:extLst>
          </p:cNvPr>
          <p:cNvSpPr txBox="1"/>
          <p:nvPr/>
        </p:nvSpPr>
        <p:spPr>
          <a:xfrm>
            <a:off x="2810715" y="5239497"/>
            <a:ext cx="657053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כותרת משנית</a:t>
            </a:r>
          </a:p>
          <a:p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 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  <a:r>
              <a:rPr lang="he-IL" sz="1400" dirty="0"/>
              <a:t> </a:t>
            </a:r>
            <a:r>
              <a:rPr lang="he-IL" sz="1600" dirty="0"/>
              <a:t>פה ייכתב מלל נוסף</a:t>
            </a:r>
          </a:p>
        </p:txBody>
      </p:sp>
      <p:sp>
        <p:nvSpPr>
          <p:cNvPr id="34" name="מלבן 33" descr="footer">
            <a:extLst>
              <a:ext uri="{FF2B5EF4-FFF2-40B4-BE49-F238E27FC236}">
                <a16:creationId xmlns:a16="http://schemas.microsoft.com/office/drawing/2014/main" id="{1E0EBD33-BB47-4B53-AE26-9773552C61FA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2B9CFEB2-DE04-4474-BD07-21C2B4324B4D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17" name="קבוצה 16">
              <a:extLst>
                <a:ext uri="{FF2B5EF4-FFF2-40B4-BE49-F238E27FC236}">
                  <a16:creationId xmlns:a16="http://schemas.microsoft.com/office/drawing/2014/main" id="{6F93CD4B-29C1-4898-AEFB-584C6F68A2EF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19" name="מלבן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8166D25-F658-4725-A1EC-BF420B8BEE42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20" name="קבוצה 19">
                <a:extLst>
                  <a:ext uri="{FF2B5EF4-FFF2-40B4-BE49-F238E27FC236}">
                    <a16:creationId xmlns:a16="http://schemas.microsoft.com/office/drawing/2014/main" id="{A3450F18-5B02-4D2A-A547-5AA2F43D1A55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21" name="מלבן 20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68046D64-4105-4D5F-832E-E48C6D2E311F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22" name="מלבן 21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17946BBA-7482-4FD8-8481-309A201F9A23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23" name="מלבן 22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8F4A20E7-3111-4908-A26C-352D893A119C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24" name="מלבן 23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4DD63BE1-992F-42C1-B196-780B95377D4F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35" name="מלבן 34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0CEA75FC-F58F-4E22-9CFF-141245817EA0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18" name="מלבן 17">
              <a:hlinkClick r:id="rId3" action="ppaction://hlinksldjump"/>
              <a:extLst>
                <a:ext uri="{FF2B5EF4-FFF2-40B4-BE49-F238E27FC236}">
                  <a16:creationId xmlns:a16="http://schemas.microsoft.com/office/drawing/2014/main" id="{15E5CD68-3640-4A6B-B1F7-C06F23BF1B9A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71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F61F99A6-6222-4D09-BFD3-8BC1D29066CF}"/>
              </a:ext>
            </a:extLst>
          </p:cNvPr>
          <p:cNvSpPr txBox="1"/>
          <p:nvPr/>
        </p:nvSpPr>
        <p:spPr>
          <a:xfrm>
            <a:off x="3105919" y="1429454"/>
            <a:ext cx="598012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בוגרים מספרים</a:t>
            </a:r>
          </a:p>
          <a:p>
            <a:pPr algn="just"/>
            <a:r>
              <a:rPr lang="he-IL" sz="1600" dirty="0"/>
              <a:t>פה ייכתב מלל פה ייכתב מעט רקע על </a:t>
            </a:r>
            <a:r>
              <a:rPr lang="he-IL" sz="1600" dirty="0" err="1"/>
              <a:t>התכנית</a:t>
            </a:r>
            <a:r>
              <a:rPr lang="he-IL" sz="1600" dirty="0"/>
              <a:t> מנקודת המבט של הבוגרים</a:t>
            </a:r>
          </a:p>
          <a:p>
            <a:pPr algn="just"/>
            <a:r>
              <a:rPr lang="he-IL" sz="1600" dirty="0"/>
              <a:t>פה ייכתב מלל פה ייכתב מעט רקע על </a:t>
            </a:r>
            <a:r>
              <a:rPr lang="he-IL" sz="1600" dirty="0" err="1"/>
              <a:t>התכנית</a:t>
            </a:r>
            <a:r>
              <a:rPr lang="he-IL" sz="1600" dirty="0"/>
              <a:t> מנקודת המבט של הבוגרים</a:t>
            </a:r>
          </a:p>
          <a:p>
            <a:pPr algn="just"/>
            <a:r>
              <a:rPr lang="he-IL" sz="1600" dirty="0"/>
              <a:t>פה ייכתב מלל פה ייכתב מעט רקע על </a:t>
            </a:r>
            <a:r>
              <a:rPr lang="he-IL" sz="1600" dirty="0" err="1"/>
              <a:t>התכנית</a:t>
            </a:r>
            <a:r>
              <a:rPr lang="he-IL" sz="1600" dirty="0"/>
              <a:t> מנקודת המבט של הבוגרים</a:t>
            </a: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4532A248-9E3C-4EDE-93DF-13A61BCF7125}"/>
              </a:ext>
            </a:extLst>
          </p:cNvPr>
          <p:cNvGrpSpPr/>
          <p:nvPr/>
        </p:nvGrpSpPr>
        <p:grpSpPr>
          <a:xfrm>
            <a:off x="8254389" y="2804675"/>
            <a:ext cx="2386361" cy="1325191"/>
            <a:chOff x="8575288" y="2810107"/>
            <a:chExt cx="2386361" cy="1325191"/>
          </a:xfrm>
        </p:grpSpPr>
        <p:sp>
          <p:nvSpPr>
            <p:cNvPr id="2" name="מלבן: פינות מעוגלות 1">
              <a:extLst>
                <a:ext uri="{FF2B5EF4-FFF2-40B4-BE49-F238E27FC236}">
                  <a16:creationId xmlns:a16="http://schemas.microsoft.com/office/drawing/2014/main" id="{3FD4E14F-F28B-43D8-AA9E-5DDCEF5D8353}"/>
                </a:ext>
              </a:extLst>
            </p:cNvPr>
            <p:cNvSpPr/>
            <p:nvPr/>
          </p:nvSpPr>
          <p:spPr>
            <a:xfrm>
              <a:off x="8742556" y="2810107"/>
              <a:ext cx="2219093" cy="120032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תמונת הבוגר המספר</a:t>
              </a:r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B1EF3368-4797-4BB0-BEBC-E74A0A0DB027}"/>
                </a:ext>
              </a:extLst>
            </p:cNvPr>
            <p:cNvSpPr txBox="1"/>
            <p:nvPr/>
          </p:nvSpPr>
          <p:spPr>
            <a:xfrm>
              <a:off x="8575288" y="3827521"/>
              <a:ext cx="1884557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1">
              <a:spAutoFit/>
            </a:bodyPr>
            <a:lstStyle/>
            <a:p>
              <a:r>
                <a:rPr lang="he-IL" sz="1400" dirty="0"/>
                <a:t>שם האדם בתמונה מעל</a:t>
              </a:r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1EC775A-119D-4181-8CF4-89DF96B3A185}"/>
              </a:ext>
            </a:extLst>
          </p:cNvPr>
          <p:cNvSpPr txBox="1"/>
          <p:nvPr/>
        </p:nvSpPr>
        <p:spPr>
          <a:xfrm>
            <a:off x="1618158" y="2854788"/>
            <a:ext cx="600927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b="1" dirty="0"/>
              <a:t>טקסט שקשור לאדם בתמונה</a:t>
            </a:r>
            <a:br>
              <a:rPr lang="en-US" sz="1600" b="1" dirty="0"/>
            </a:br>
            <a:r>
              <a:rPr lang="he-IL" sz="1600" dirty="0"/>
              <a:t>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r>
              <a:rPr lang="he-IL" sz="1600" dirty="0"/>
              <a:t> מלל בו הבוגר משתף אודות השתתפותו </a:t>
            </a:r>
            <a:r>
              <a:rPr lang="he-IL" sz="1600" dirty="0" err="1"/>
              <a:t>בתכנית</a:t>
            </a:r>
            <a:endParaRPr lang="he-IL" sz="1600" dirty="0"/>
          </a:p>
        </p:txBody>
      </p: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ED98A377-6184-4411-A1F6-96BC038C59E4}"/>
              </a:ext>
            </a:extLst>
          </p:cNvPr>
          <p:cNvGrpSpPr/>
          <p:nvPr/>
        </p:nvGrpSpPr>
        <p:grpSpPr>
          <a:xfrm>
            <a:off x="8254389" y="2778722"/>
            <a:ext cx="2386361" cy="1325191"/>
            <a:chOff x="8575288" y="2810107"/>
            <a:chExt cx="2386361" cy="1325191"/>
          </a:xfrm>
        </p:grpSpPr>
        <p:sp>
          <p:nvSpPr>
            <p:cNvPr id="27" name="מלבן: פינות מעוגלות 26">
              <a:extLst>
                <a:ext uri="{FF2B5EF4-FFF2-40B4-BE49-F238E27FC236}">
                  <a16:creationId xmlns:a16="http://schemas.microsoft.com/office/drawing/2014/main" id="{3776E51D-38A3-4C8B-92C0-7C69D33F8F66}"/>
                </a:ext>
              </a:extLst>
            </p:cNvPr>
            <p:cNvSpPr/>
            <p:nvPr/>
          </p:nvSpPr>
          <p:spPr>
            <a:xfrm>
              <a:off x="8742556" y="2810107"/>
              <a:ext cx="2219093" cy="120032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תמונת הבוגר המספר</a:t>
              </a:r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866CCA94-4158-404D-B3D4-44F12AD84D0E}"/>
                </a:ext>
              </a:extLst>
            </p:cNvPr>
            <p:cNvSpPr txBox="1"/>
            <p:nvPr/>
          </p:nvSpPr>
          <p:spPr>
            <a:xfrm>
              <a:off x="8575288" y="3827521"/>
              <a:ext cx="1884557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1">
              <a:spAutoFit/>
            </a:bodyPr>
            <a:lstStyle/>
            <a:p>
              <a:r>
                <a:rPr lang="he-IL" sz="1400" dirty="0"/>
                <a:t>שם האדם בתמונה מעל</a:t>
              </a:r>
            </a:p>
          </p:txBody>
        </p:sp>
      </p:grp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03AB4DE7-0127-4F7C-943D-431AE563D2BB}"/>
              </a:ext>
            </a:extLst>
          </p:cNvPr>
          <p:cNvGrpSpPr/>
          <p:nvPr/>
        </p:nvGrpSpPr>
        <p:grpSpPr>
          <a:xfrm>
            <a:off x="1618158" y="4306005"/>
            <a:ext cx="9022592" cy="1368296"/>
            <a:chOff x="1618158" y="2778722"/>
            <a:chExt cx="9022592" cy="1368296"/>
          </a:xfrm>
        </p:grpSpPr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2F85DD2A-9954-41F0-BD63-D7725B7EDF93}"/>
                </a:ext>
              </a:extLst>
            </p:cNvPr>
            <p:cNvGrpSpPr/>
            <p:nvPr/>
          </p:nvGrpSpPr>
          <p:grpSpPr>
            <a:xfrm>
              <a:off x="8254389" y="2778722"/>
              <a:ext cx="2386361" cy="1325191"/>
              <a:chOff x="8575288" y="2810107"/>
              <a:chExt cx="2386361" cy="1325191"/>
            </a:xfrm>
          </p:grpSpPr>
          <p:sp>
            <p:nvSpPr>
              <p:cNvPr id="36" name="מלבן: פינות מעוגלות 35">
                <a:extLst>
                  <a:ext uri="{FF2B5EF4-FFF2-40B4-BE49-F238E27FC236}">
                    <a16:creationId xmlns:a16="http://schemas.microsoft.com/office/drawing/2014/main" id="{93D7AB3D-1201-4AC8-A1F7-E737559B50ED}"/>
                  </a:ext>
                </a:extLst>
              </p:cNvPr>
              <p:cNvSpPr/>
              <p:nvPr/>
            </p:nvSpPr>
            <p:spPr>
              <a:xfrm>
                <a:off x="8742556" y="2810107"/>
                <a:ext cx="2219093" cy="1200329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dirty="0"/>
                  <a:t>תמונת הבוגר המספר</a:t>
                </a:r>
              </a:p>
            </p:txBody>
          </p:sp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0C6ABD1E-E473-48DB-900D-EE78FF9CE385}"/>
                  </a:ext>
                </a:extLst>
              </p:cNvPr>
              <p:cNvSpPr txBox="1"/>
              <p:nvPr/>
            </p:nvSpPr>
            <p:spPr>
              <a:xfrm>
                <a:off x="8575288" y="3827521"/>
                <a:ext cx="1884557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/>
                  <a:t>שם האדם בתמונה מעל</a:t>
                </a:r>
              </a:p>
            </p:txBody>
          </p:sp>
        </p:grp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56F248F9-EAA9-43A4-9A7B-559892A0AE78}"/>
                </a:ext>
              </a:extLst>
            </p:cNvPr>
            <p:cNvSpPr txBox="1"/>
            <p:nvPr/>
          </p:nvSpPr>
          <p:spPr>
            <a:xfrm>
              <a:off x="1618158" y="2823579"/>
              <a:ext cx="6009275" cy="13234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טקסט שקשור לאדם בתמונה</a:t>
              </a:r>
              <a:b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r>
                <a:rPr kumimoji="0" lang="he-IL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מלל בו הבוגר משתף אודות השתתפותו </a:t>
              </a:r>
              <a:r>
                <a:rPr kumimoji="0" lang="he-I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בתכנית</a:t>
              </a:r>
              <a:endPara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8" name="מלבן 37" descr="footer">
            <a:extLst>
              <a:ext uri="{FF2B5EF4-FFF2-40B4-BE49-F238E27FC236}">
                <a16:creationId xmlns:a16="http://schemas.microsoft.com/office/drawing/2014/main" id="{AD05266A-FDD1-4C44-A6B1-7CEC1DD31CBE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1D2DADF5-69C2-461C-AF19-F7A9CE05937D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FB19210B-6DFC-4C19-B0DE-3378DEC93389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32" name="מלבן 3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4F9DB51-D714-4D70-B28A-CFA2BAF2E275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39" name="קבוצה 38">
                <a:extLst>
                  <a:ext uri="{FF2B5EF4-FFF2-40B4-BE49-F238E27FC236}">
                    <a16:creationId xmlns:a16="http://schemas.microsoft.com/office/drawing/2014/main" id="{7178AA3C-4B41-4B05-8879-72C8C24BC78A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40" name="מלבן 39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9390EA60-CC1C-42BC-A2A3-2918F8209FC4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41" name="מלבן 40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691110D3-AEAC-4252-9609-96945A942D9C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42" name="מלבן 41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8ACEDD07-8500-43E9-9523-24306E49783C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43" name="מלבן 42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D7788230-E613-417E-90E2-F52721E5E631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44" name="מלבן 43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C2B71F77-CF12-40F5-8CAE-9246619FDE67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31" name="מלבן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8D82215B-0D84-49C8-87DC-0828EF579D8E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87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4966C0A9-900C-43CD-8502-2522B24A9E42}"/>
              </a:ext>
            </a:extLst>
          </p:cNvPr>
          <p:cNvSpPr txBox="1"/>
          <p:nvPr/>
        </p:nvSpPr>
        <p:spPr>
          <a:xfrm>
            <a:off x="2469918" y="2136338"/>
            <a:ext cx="725213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עמוד מידע שימושי לסטודנטים</a:t>
            </a:r>
            <a:r>
              <a:rPr lang="he-IL" b="1" dirty="0"/>
              <a:t> – צריכים לדון על העיצוב יחד עם צוות העמותה</a:t>
            </a:r>
          </a:p>
          <a:p>
            <a:endParaRPr lang="he-IL" dirty="0"/>
          </a:p>
          <a:p>
            <a:r>
              <a:rPr lang="he-IL" u="sng" dirty="0"/>
              <a:t>קווים מנחים:</a:t>
            </a:r>
          </a:p>
          <a:p>
            <a:r>
              <a:rPr lang="he-IL" dirty="0"/>
              <a:t>שאלות ותשובות</a:t>
            </a:r>
          </a:p>
          <a:p>
            <a:r>
              <a:rPr lang="he-IL" dirty="0"/>
              <a:t>טיפים לסטודנט בעל מוגבלויות</a:t>
            </a:r>
          </a:p>
          <a:p>
            <a:r>
              <a:rPr lang="he-IL" dirty="0"/>
              <a:t>שעות פעילות האתר (?)</a:t>
            </a:r>
          </a:p>
        </p:txBody>
      </p:sp>
      <p:sp>
        <p:nvSpPr>
          <p:cNvPr id="26" name="מלבן 25" descr="footer">
            <a:extLst>
              <a:ext uri="{FF2B5EF4-FFF2-40B4-BE49-F238E27FC236}">
                <a16:creationId xmlns:a16="http://schemas.microsoft.com/office/drawing/2014/main" id="{0A15E4BE-12AA-47D3-AE58-5D7A825C9C58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37E9A0C1-254F-4185-A766-F1524381BA32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FAC7E41B-3218-467A-A5EC-9283CE88755F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16" name="מלבן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BE5F05A-E898-478A-B5C8-8C78B58BA36A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27" name="קבוצה 26">
                <a:extLst>
                  <a:ext uri="{FF2B5EF4-FFF2-40B4-BE49-F238E27FC236}">
                    <a16:creationId xmlns:a16="http://schemas.microsoft.com/office/drawing/2014/main" id="{77DDDC83-AA99-4995-AB16-DFA8C5C9E5E9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28" name="מלבן 27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C70CA06C-AC8E-4B5B-8113-37CE10CCEB50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29" name="מלבן 28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C02E91CA-16F1-417A-B078-63BF4895A849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30" name="מלבן 29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44650EA4-14F0-4024-8067-97DE8A3B70D0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31" name="מלבן 30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44B0146B-BDC5-44BA-8E87-0043D45DF9A2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32" name="מלבן 31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BFC968BD-B92B-4932-A91B-4DC5552845EF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15" name="מלבן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B10F371B-54FC-4C01-92D1-FA3DEC4927A7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40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FC6F5E3-BAE0-43DC-85E8-EF6A52F9A469}"/>
              </a:ext>
            </a:extLst>
          </p:cNvPr>
          <p:cNvSpPr txBox="1"/>
          <p:nvPr/>
        </p:nvSpPr>
        <p:spPr>
          <a:xfrm>
            <a:off x="3232261" y="1623491"/>
            <a:ext cx="5727451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מידע לתורמים</a:t>
            </a:r>
          </a:p>
          <a:p>
            <a:pPr algn="just"/>
            <a:r>
              <a:rPr lang="he-IL" sz="1400" dirty="0"/>
              <a:t>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59FA0E9A-95A1-4E66-AB20-7FFFABBEC1B9}"/>
              </a:ext>
            </a:extLst>
          </p:cNvPr>
          <p:cNvSpPr txBox="1"/>
          <p:nvPr/>
        </p:nvSpPr>
        <p:spPr>
          <a:xfrm>
            <a:off x="3232261" y="3327385"/>
            <a:ext cx="5727451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כותרת משנה</a:t>
            </a:r>
          </a:p>
          <a:p>
            <a:pPr algn="just"/>
            <a:r>
              <a:rPr lang="he-IL" sz="1400" dirty="0"/>
              <a:t>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 פה ייכתב מלל פה ייכתב מעט רקע על </a:t>
            </a:r>
            <a:r>
              <a:rPr lang="he-IL" sz="1400" dirty="0" err="1"/>
              <a:t>התכנית</a:t>
            </a:r>
            <a:r>
              <a:rPr lang="he-IL" sz="1400" dirty="0"/>
              <a:t> המיועד לתורמים</a:t>
            </a:r>
          </a:p>
        </p:txBody>
      </p:sp>
      <p:sp>
        <p:nvSpPr>
          <p:cNvPr id="28" name="מלבן 27">
            <a:hlinkClick r:id="rId5" action="ppaction://hlinksldjump"/>
            <a:extLst>
              <a:ext uri="{FF2B5EF4-FFF2-40B4-BE49-F238E27FC236}">
                <a16:creationId xmlns:a16="http://schemas.microsoft.com/office/drawing/2014/main" id="{E12D20B6-347E-49A1-AF54-D0D3A3448B11}"/>
              </a:ext>
            </a:extLst>
          </p:cNvPr>
          <p:cNvSpPr/>
          <p:nvPr/>
        </p:nvSpPr>
        <p:spPr>
          <a:xfrm>
            <a:off x="5168888" y="5821865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ליצירת קשר</a:t>
            </a:r>
          </a:p>
        </p:txBody>
      </p:sp>
      <p:sp>
        <p:nvSpPr>
          <p:cNvPr id="29" name="מלבן 28">
            <a:hlinkClick r:id="rId6" action="ppaction://hlinksldjump"/>
            <a:extLst>
              <a:ext uri="{FF2B5EF4-FFF2-40B4-BE49-F238E27FC236}">
                <a16:creationId xmlns:a16="http://schemas.microsoft.com/office/drawing/2014/main" id="{010E4D2D-4E3F-4CDC-845E-0DCC0AE5CC04}"/>
              </a:ext>
            </a:extLst>
          </p:cNvPr>
          <p:cNvSpPr/>
          <p:nvPr/>
        </p:nvSpPr>
        <p:spPr>
          <a:xfrm>
            <a:off x="5168887" y="5120267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לתרומה באתר</a:t>
            </a:r>
          </a:p>
        </p:txBody>
      </p:sp>
      <p:sp>
        <p:nvSpPr>
          <p:cNvPr id="30" name="מלבן 29" descr="footer">
            <a:extLst>
              <a:ext uri="{FF2B5EF4-FFF2-40B4-BE49-F238E27FC236}">
                <a16:creationId xmlns:a16="http://schemas.microsoft.com/office/drawing/2014/main" id="{8C7B587B-444B-4F5B-9734-D519DCC6BA4F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B9A6A302-331E-4BB3-9234-378757B47CDC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26" name="קבוצה 25">
              <a:extLst>
                <a:ext uri="{FF2B5EF4-FFF2-40B4-BE49-F238E27FC236}">
                  <a16:creationId xmlns:a16="http://schemas.microsoft.com/office/drawing/2014/main" id="{96170E8C-6540-4476-8FF0-597EAEAF47B9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32" name="מלבן 3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E655D8A-BF67-4714-BBC3-92BCCB577AF2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33" name="קבוצה 32">
                <a:extLst>
                  <a:ext uri="{FF2B5EF4-FFF2-40B4-BE49-F238E27FC236}">
                    <a16:creationId xmlns:a16="http://schemas.microsoft.com/office/drawing/2014/main" id="{B947D118-4D25-4585-9D82-919191F8A4B0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34" name="מלבן 33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5EEBAD1D-7FFE-4390-91E5-10FFC013A70D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35" name="מלבן 34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62734E27-7A58-490A-9F2B-E8EB11B1494C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36" name="מלבן 35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B4C1B303-B5EE-4811-8CB0-7C7436B4E801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37" name="מלבן 36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A186E277-2E2B-4425-9AEE-C0A07CCF26A8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38" name="מלבן 37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FD359BC4-CFE1-4FDF-B0E5-81A558868788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31" name="מלבן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3705B548-3209-451D-A677-FC706E0B2BF2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2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1697DD-A0AA-41CD-B97A-A6067BF1916B}"/>
              </a:ext>
            </a:extLst>
          </p:cNvPr>
          <p:cNvSpPr txBox="1"/>
          <p:nvPr/>
        </p:nvSpPr>
        <p:spPr>
          <a:xfrm>
            <a:off x="2879834" y="2175642"/>
            <a:ext cx="572813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עמוד תרומות</a:t>
            </a:r>
            <a:r>
              <a:rPr lang="he-IL" b="1" dirty="0"/>
              <a:t> – קישור לתרומה מאובטחת תחת עמותת "ארץ-עיר" בדף חיצוני לאתר העמותה הנוכחית.</a:t>
            </a:r>
          </a:p>
          <a:p>
            <a:endParaRPr lang="he-IL" dirty="0"/>
          </a:p>
          <a:p>
            <a:r>
              <a:rPr lang="he-IL" u="sng" dirty="0"/>
              <a:t>קווים מנחים:</a:t>
            </a:r>
          </a:p>
          <a:p>
            <a:r>
              <a:rPr lang="he-IL" dirty="0"/>
              <a:t>הסבר על התשלום המאובטח (הצפנה, </a:t>
            </a:r>
            <a:r>
              <a:rPr lang="en-US" dirty="0"/>
              <a:t>PayPal</a:t>
            </a:r>
            <a:r>
              <a:rPr lang="he-IL" dirty="0"/>
              <a:t> וכד')</a:t>
            </a:r>
          </a:p>
          <a:p>
            <a:r>
              <a:rPr lang="he-IL" dirty="0"/>
              <a:t>הזנת שם מלא</a:t>
            </a:r>
          </a:p>
          <a:p>
            <a:r>
              <a:rPr lang="he-IL" dirty="0"/>
              <a:t>הזנת מס' טלפון</a:t>
            </a:r>
          </a:p>
          <a:p>
            <a:r>
              <a:rPr lang="he-IL" dirty="0"/>
              <a:t>הזנת כתובת מייל</a:t>
            </a:r>
          </a:p>
          <a:p>
            <a:r>
              <a:rPr lang="he-IL" dirty="0"/>
              <a:t>הזנת פרטי כרטיס אשראי</a:t>
            </a:r>
          </a:p>
          <a:p>
            <a:r>
              <a:rPr lang="he-IL" dirty="0"/>
              <a:t>הערות (לא חובה)</a:t>
            </a:r>
          </a:p>
        </p:txBody>
      </p:sp>
      <p:sp>
        <p:nvSpPr>
          <p:cNvPr id="15" name="מלבן 14" descr="footer">
            <a:extLst>
              <a:ext uri="{FF2B5EF4-FFF2-40B4-BE49-F238E27FC236}">
                <a16:creationId xmlns:a16="http://schemas.microsoft.com/office/drawing/2014/main" id="{B626F9CD-3F39-49C5-9DBB-53B581C4FBA8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2CA16BD4-E373-43C7-B600-CA81BC17D2A4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70606ABE-ED36-4954-8C20-C856D3327531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25" name="מלבן 2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0BD408A-3BFF-4A5A-933B-6C598894EA9E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26" name="קבוצה 25">
                <a:extLst>
                  <a:ext uri="{FF2B5EF4-FFF2-40B4-BE49-F238E27FC236}">
                    <a16:creationId xmlns:a16="http://schemas.microsoft.com/office/drawing/2014/main" id="{5551A976-F265-4942-9856-5A0867DC631F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27" name="מלבן 2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AB3B7AED-7DE7-4253-8617-086751CD18E3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28" name="מלבן 2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674A25B8-F77C-4143-B033-AB8FAA310611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29" name="מלבן 2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094B654E-B316-4671-8093-81ECFC7CDAF0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30" name="מלבן 29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00A90963-3571-42E3-B29B-78604281791B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31" name="מלבן 3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8242AF2C-6455-40BA-8279-D9306E3BE977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16" name="מלבן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EB6DE9E6-F0B3-44FF-9817-143EA295FEC1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88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08B9BD1-16A2-498F-B055-2B8C144B65B1}"/>
              </a:ext>
            </a:extLst>
          </p:cNvPr>
          <p:cNvSpPr txBox="1"/>
          <p:nvPr/>
        </p:nvSpPr>
        <p:spPr>
          <a:xfrm>
            <a:off x="5036621" y="1515633"/>
            <a:ext cx="21187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/>
              <a:t>הניוזלטרים</a:t>
            </a:r>
            <a:r>
              <a:rPr lang="he-IL" sz="2400" dirty="0"/>
              <a:t> שלנו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897B4967-4A55-4576-B6AF-FE63BE21D7BC}"/>
              </a:ext>
            </a:extLst>
          </p:cNvPr>
          <p:cNvSpPr/>
          <p:nvPr/>
        </p:nvSpPr>
        <p:spPr>
          <a:xfrm>
            <a:off x="8228785" y="2084580"/>
            <a:ext cx="583574" cy="57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EC439973-5A76-4F91-B6FA-62EDA6234515}"/>
              </a:ext>
            </a:extLst>
          </p:cNvPr>
          <p:cNvSpPr/>
          <p:nvPr/>
        </p:nvSpPr>
        <p:spPr>
          <a:xfrm>
            <a:off x="8228786" y="2987990"/>
            <a:ext cx="583574" cy="57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8CF92C7F-A909-4DFA-B81B-F58FED22FC37}"/>
              </a:ext>
            </a:extLst>
          </p:cNvPr>
          <p:cNvSpPr/>
          <p:nvPr/>
        </p:nvSpPr>
        <p:spPr>
          <a:xfrm>
            <a:off x="8228785" y="3891400"/>
            <a:ext cx="583574" cy="57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625D84BF-C8E0-47C7-94E7-BA739E3F27E7}"/>
              </a:ext>
            </a:extLst>
          </p:cNvPr>
          <p:cNvSpPr/>
          <p:nvPr/>
        </p:nvSpPr>
        <p:spPr>
          <a:xfrm>
            <a:off x="8228785" y="4794810"/>
            <a:ext cx="583574" cy="579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D49B629-0DA2-4DF0-91C1-060399822EA8}"/>
              </a:ext>
            </a:extLst>
          </p:cNvPr>
          <p:cNvSpPr txBox="1"/>
          <p:nvPr/>
        </p:nvSpPr>
        <p:spPr>
          <a:xfrm>
            <a:off x="7117295" y="2129160"/>
            <a:ext cx="1111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b="1" dirty="0"/>
              <a:t>ניוזלטר 6</a:t>
            </a:r>
          </a:p>
          <a:p>
            <a:pPr algn="r"/>
            <a:r>
              <a:rPr lang="he-IL" sz="1400" dirty="0"/>
              <a:t>01/05/2021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AB18EF8-4686-42FD-981C-FF435F5BC9CF}"/>
              </a:ext>
            </a:extLst>
          </p:cNvPr>
          <p:cNvSpPr txBox="1"/>
          <p:nvPr/>
        </p:nvSpPr>
        <p:spPr>
          <a:xfrm>
            <a:off x="7149551" y="3040317"/>
            <a:ext cx="1111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b="1" dirty="0"/>
              <a:t>ניוזלטר 5</a:t>
            </a:r>
          </a:p>
          <a:p>
            <a:pPr algn="r"/>
            <a:r>
              <a:rPr lang="he-IL" sz="1400" dirty="0"/>
              <a:t>01/04/2021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6EE8B384-8A88-434C-AD41-B0C64BBB1B91}"/>
              </a:ext>
            </a:extLst>
          </p:cNvPr>
          <p:cNvSpPr txBox="1"/>
          <p:nvPr/>
        </p:nvSpPr>
        <p:spPr>
          <a:xfrm>
            <a:off x="7149551" y="3944444"/>
            <a:ext cx="1111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b="1" dirty="0"/>
              <a:t>ניוזלטר 4</a:t>
            </a:r>
          </a:p>
          <a:p>
            <a:pPr algn="r"/>
            <a:r>
              <a:rPr lang="he-IL" sz="1400" dirty="0"/>
              <a:t>01/03/2021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37BE975-8E33-43C4-8A95-DAF7F6AE89A2}"/>
              </a:ext>
            </a:extLst>
          </p:cNvPr>
          <p:cNvSpPr txBox="1"/>
          <p:nvPr/>
        </p:nvSpPr>
        <p:spPr>
          <a:xfrm>
            <a:off x="7117295" y="4850758"/>
            <a:ext cx="111149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b="1" dirty="0"/>
              <a:t>ניוזלטר 3</a:t>
            </a:r>
          </a:p>
          <a:p>
            <a:pPr algn="r"/>
            <a:r>
              <a:rPr lang="he-IL" sz="1400" dirty="0"/>
              <a:t>01/02/2021</a:t>
            </a:r>
          </a:p>
        </p:txBody>
      </p:sp>
      <p:sp>
        <p:nvSpPr>
          <p:cNvPr id="31" name="מלבן 30">
            <a:hlinkClick r:id="rId5" action="ppaction://hlinksldjump"/>
            <a:extLst>
              <a:ext uri="{FF2B5EF4-FFF2-40B4-BE49-F238E27FC236}">
                <a16:creationId xmlns:a16="http://schemas.microsoft.com/office/drawing/2014/main" id="{B04A5D7D-0DCF-4302-9883-F81AF71C945B}"/>
              </a:ext>
            </a:extLst>
          </p:cNvPr>
          <p:cNvSpPr/>
          <p:nvPr/>
        </p:nvSpPr>
        <p:spPr>
          <a:xfrm>
            <a:off x="5168889" y="5734057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ליצירת קשר</a:t>
            </a:r>
          </a:p>
        </p:txBody>
      </p:sp>
      <p:sp>
        <p:nvSpPr>
          <p:cNvPr id="32" name="מלבן 31" descr="footer">
            <a:extLst>
              <a:ext uri="{FF2B5EF4-FFF2-40B4-BE49-F238E27FC236}">
                <a16:creationId xmlns:a16="http://schemas.microsoft.com/office/drawing/2014/main" id="{6BFD5389-8CA5-43FB-8209-DECC95119258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C4E4964E-959E-4AE8-8446-F73FCE0DAF8D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34" name="קבוצה 33">
              <a:extLst>
                <a:ext uri="{FF2B5EF4-FFF2-40B4-BE49-F238E27FC236}">
                  <a16:creationId xmlns:a16="http://schemas.microsoft.com/office/drawing/2014/main" id="{FD1A4A31-064D-4CD5-83F6-52A910E0441A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36" name="מלבן 3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B770A90-99CB-4A8E-B9A1-787A087543C6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37" name="קבוצה 36">
                <a:extLst>
                  <a:ext uri="{FF2B5EF4-FFF2-40B4-BE49-F238E27FC236}">
                    <a16:creationId xmlns:a16="http://schemas.microsoft.com/office/drawing/2014/main" id="{B19B2DC5-2B24-4CD7-98F8-0E97BA3D47C8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38" name="מלבן 3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4B6D8AFF-4A05-491D-9D76-A613D46F3259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39" name="מלבן 3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E9D7DD51-B1E4-4CB6-8631-18D7482B6520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40" name="מלבן 39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498224A7-E8FF-4E8A-8564-41000475D63C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41" name="מלבן 40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0187C5E2-5B44-4DF0-A0B2-2F9E5BACFE24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42" name="מלבן 41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9DED520B-0D92-4108-980D-A7D0F6146906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35" name="מלבן 34">
              <a:hlinkClick r:id="rId3" action="ppaction://hlinksldjump"/>
              <a:extLst>
                <a:ext uri="{FF2B5EF4-FFF2-40B4-BE49-F238E27FC236}">
                  <a16:creationId xmlns:a16="http://schemas.microsoft.com/office/drawing/2014/main" id="{692533B9-3F80-41DD-A742-4FD7F3002D56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27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AA8E449-259C-42B0-8F52-25F68C5B952A}"/>
              </a:ext>
            </a:extLst>
          </p:cNvPr>
          <p:cNvSpPr txBox="1"/>
          <p:nvPr/>
        </p:nvSpPr>
        <p:spPr>
          <a:xfrm>
            <a:off x="5036621" y="1515633"/>
            <a:ext cx="21187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/>
              <a:t>צרו קשר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7D157FE-282D-487D-A977-1A9C692EDA3C}"/>
              </a:ext>
            </a:extLst>
          </p:cNvPr>
          <p:cNvSpPr/>
          <p:nvPr/>
        </p:nvSpPr>
        <p:spPr>
          <a:xfrm>
            <a:off x="3314691" y="1977298"/>
            <a:ext cx="5738649" cy="37086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אליפסה 2">
            <a:extLst>
              <a:ext uri="{FF2B5EF4-FFF2-40B4-BE49-F238E27FC236}">
                <a16:creationId xmlns:a16="http://schemas.microsoft.com/office/drawing/2014/main" id="{4B18F9B4-17B9-41DC-A29A-E2CD6DABAE20}"/>
              </a:ext>
            </a:extLst>
          </p:cNvPr>
          <p:cNvSpPr/>
          <p:nvPr/>
        </p:nvSpPr>
        <p:spPr>
          <a:xfrm>
            <a:off x="8116594" y="2017202"/>
            <a:ext cx="767255" cy="76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CA0AE291-B774-499C-BB13-4EABA591477C}"/>
              </a:ext>
            </a:extLst>
          </p:cNvPr>
          <p:cNvSpPr/>
          <p:nvPr/>
        </p:nvSpPr>
        <p:spPr>
          <a:xfrm>
            <a:off x="8116594" y="2947838"/>
            <a:ext cx="767255" cy="76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045B2D88-6FB6-4C15-9D2E-CC67DB98312D}"/>
              </a:ext>
            </a:extLst>
          </p:cNvPr>
          <p:cNvSpPr/>
          <p:nvPr/>
        </p:nvSpPr>
        <p:spPr>
          <a:xfrm>
            <a:off x="8094269" y="3878474"/>
            <a:ext cx="767255" cy="76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B905631B-41D6-4603-B381-F03D2B8ED241}"/>
              </a:ext>
            </a:extLst>
          </p:cNvPr>
          <p:cNvSpPr/>
          <p:nvPr/>
        </p:nvSpPr>
        <p:spPr>
          <a:xfrm>
            <a:off x="8110036" y="4809110"/>
            <a:ext cx="767255" cy="76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BA80991-A70D-433D-B281-10B9A33F53EE}"/>
              </a:ext>
            </a:extLst>
          </p:cNvPr>
          <p:cNvSpPr txBox="1"/>
          <p:nvPr/>
        </p:nvSpPr>
        <p:spPr>
          <a:xfrm>
            <a:off x="5812221" y="4000492"/>
            <a:ext cx="214059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/>
              <a:t>שם איש הקשר + תפקיד</a:t>
            </a:r>
          </a:p>
          <a:p>
            <a:r>
              <a:rPr lang="he-IL" sz="1400" dirty="0"/>
              <a:t>טל 000-0000000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6313994A-2CB2-43DA-81F3-3D0A2EC8A392}"/>
              </a:ext>
            </a:extLst>
          </p:cNvPr>
          <p:cNvSpPr txBox="1"/>
          <p:nvPr/>
        </p:nvSpPr>
        <p:spPr>
          <a:xfrm>
            <a:off x="5885793" y="2145042"/>
            <a:ext cx="20613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/>
              <a:t>שם איש הקשר + תפקיד</a:t>
            </a:r>
          </a:p>
          <a:p>
            <a:r>
              <a:rPr lang="he-IL" sz="1400" dirty="0"/>
              <a:t>טל 000-0000000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4EADCF61-7FEB-4086-BD1C-86A2015BFF11}"/>
              </a:ext>
            </a:extLst>
          </p:cNvPr>
          <p:cNvSpPr txBox="1"/>
          <p:nvPr/>
        </p:nvSpPr>
        <p:spPr>
          <a:xfrm>
            <a:off x="5885793" y="3055552"/>
            <a:ext cx="20613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/>
              <a:t>שם איש הקשר + תפקיד</a:t>
            </a:r>
          </a:p>
          <a:p>
            <a:r>
              <a:rPr lang="he-IL" sz="1400" dirty="0"/>
              <a:t>טל 000-0000000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7DEA6BE5-01D8-4AC1-8BDB-14C9A6DF3DE7}"/>
              </a:ext>
            </a:extLst>
          </p:cNvPr>
          <p:cNvSpPr txBox="1"/>
          <p:nvPr/>
        </p:nvSpPr>
        <p:spPr>
          <a:xfrm>
            <a:off x="5696607" y="4931128"/>
            <a:ext cx="22535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b="1" dirty="0"/>
              <a:t>שם איש הקשר + תפקיד</a:t>
            </a:r>
          </a:p>
          <a:p>
            <a:r>
              <a:rPr lang="he-IL" sz="1400" dirty="0"/>
              <a:t>טל 000-0000000</a:t>
            </a:r>
          </a:p>
        </p:txBody>
      </p:sp>
      <p:sp>
        <p:nvSpPr>
          <p:cNvPr id="32" name="מלבן 31">
            <a:hlinkClick r:id="rId5" action="ppaction://hlinksldjump"/>
            <a:extLst>
              <a:ext uri="{FF2B5EF4-FFF2-40B4-BE49-F238E27FC236}">
                <a16:creationId xmlns:a16="http://schemas.microsoft.com/office/drawing/2014/main" id="{F3DF5D37-AD20-46EB-8C50-BCB948533BA8}"/>
              </a:ext>
            </a:extLst>
          </p:cNvPr>
          <p:cNvSpPr/>
          <p:nvPr/>
        </p:nvSpPr>
        <p:spPr>
          <a:xfrm>
            <a:off x="5168889" y="5905961"/>
            <a:ext cx="1854195" cy="33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dirty="0"/>
              <a:t>להרשמה </a:t>
            </a:r>
            <a:r>
              <a:rPr lang="he-IL" sz="1200" dirty="0" err="1"/>
              <a:t>לתכנית</a:t>
            </a:r>
            <a:endParaRPr lang="he-IL" sz="1200" dirty="0"/>
          </a:p>
        </p:txBody>
      </p:sp>
      <p:sp>
        <p:nvSpPr>
          <p:cNvPr id="33" name="מלבן 32" descr="footer">
            <a:extLst>
              <a:ext uri="{FF2B5EF4-FFF2-40B4-BE49-F238E27FC236}">
                <a16:creationId xmlns:a16="http://schemas.microsoft.com/office/drawing/2014/main" id="{20E8BC17-0817-4F40-9D96-68DD4D6BB350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B48331FC-0BED-4F56-A204-1AB119A8D3AB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9BA30AA6-73FB-4C77-80C1-167725364637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37" name="מלבן 3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CB6EF3D-9B15-44B5-B93B-272B20FBF65C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38" name="קבוצה 37">
                <a:extLst>
                  <a:ext uri="{FF2B5EF4-FFF2-40B4-BE49-F238E27FC236}">
                    <a16:creationId xmlns:a16="http://schemas.microsoft.com/office/drawing/2014/main" id="{7CAC179E-8FFC-4EC8-8038-0F66C85CAF92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39" name="מלבן 38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F21A8912-BEEE-4E97-B487-DD6221B993A5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40" name="מלבן 39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60D6137C-ADF3-465C-9061-0DFB813DF8BF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41" name="מלבן 40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3248D486-13CD-4817-B725-10EB984739CF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42" name="מלבן 41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4380E24C-0CC4-4049-8D64-EBEEDA26E752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43" name="מלבן 42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CA726C2D-2556-445D-89D1-BFF8144104A3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36" name="מלבן 35">
              <a:hlinkClick r:id="rId3" action="ppaction://hlinksldjump"/>
              <a:extLst>
                <a:ext uri="{FF2B5EF4-FFF2-40B4-BE49-F238E27FC236}">
                  <a16:creationId xmlns:a16="http://schemas.microsoft.com/office/drawing/2014/main" id="{81255B95-FA14-462A-8196-4AB57E6D266F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56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hlinkClick r:id="rId3" action="ppaction://hlinksldjump"/>
            <a:extLst>
              <a:ext uri="{FF2B5EF4-FFF2-40B4-BE49-F238E27FC236}">
                <a16:creationId xmlns:a16="http://schemas.microsoft.com/office/drawing/2014/main" id="{DE5E90F4-CC1E-431F-A7DA-14EE40B3AB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t="8480" r="4658" b="7875"/>
          <a:stretch/>
        </p:blipFill>
        <p:spPr>
          <a:xfrm>
            <a:off x="5293312" y="54110"/>
            <a:ext cx="1605351" cy="101267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1697DD-A0AA-41CD-B97A-A6067BF1916B}"/>
              </a:ext>
            </a:extLst>
          </p:cNvPr>
          <p:cNvSpPr txBox="1"/>
          <p:nvPr/>
        </p:nvSpPr>
        <p:spPr>
          <a:xfrm>
            <a:off x="2779973" y="2136338"/>
            <a:ext cx="6632028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עמוד השארת פרטי קשר</a:t>
            </a:r>
            <a:r>
              <a:rPr lang="he-IL" b="1" dirty="0"/>
              <a:t>– צריכים לדון על העיצוב יחד עם צוות העמותה</a:t>
            </a:r>
          </a:p>
          <a:p>
            <a:endParaRPr lang="he-IL" dirty="0"/>
          </a:p>
          <a:p>
            <a:r>
              <a:rPr lang="he-IL" u="sng" dirty="0"/>
              <a:t>קווים מנחים:</a:t>
            </a:r>
          </a:p>
          <a:p>
            <a:r>
              <a:rPr lang="he-IL" dirty="0"/>
              <a:t>הזנת שם מלא</a:t>
            </a:r>
          </a:p>
          <a:p>
            <a:r>
              <a:rPr lang="he-IL" dirty="0"/>
              <a:t>הזנת מס' טלפון</a:t>
            </a:r>
          </a:p>
          <a:p>
            <a:r>
              <a:rPr lang="he-IL" dirty="0"/>
              <a:t>הזנת כתובת מייל</a:t>
            </a:r>
          </a:p>
          <a:p>
            <a:r>
              <a:rPr lang="he-IL" dirty="0"/>
              <a:t>הערות (לא חובה)</a:t>
            </a:r>
          </a:p>
        </p:txBody>
      </p:sp>
      <p:sp>
        <p:nvSpPr>
          <p:cNvPr id="15" name="מלבן 14" descr="footer">
            <a:extLst>
              <a:ext uri="{FF2B5EF4-FFF2-40B4-BE49-F238E27FC236}">
                <a16:creationId xmlns:a16="http://schemas.microsoft.com/office/drawing/2014/main" id="{5C2B499E-C8FC-4C58-B062-50899FCB9444}"/>
              </a:ext>
            </a:extLst>
          </p:cNvPr>
          <p:cNvSpPr/>
          <p:nvPr/>
        </p:nvSpPr>
        <p:spPr>
          <a:xfrm>
            <a:off x="0" y="6583816"/>
            <a:ext cx="12192000" cy="334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תקנון</a:t>
            </a:r>
            <a:r>
              <a:rPr lang="he-IL" sz="1400" dirty="0">
                <a:solidFill>
                  <a:schemeClr val="bg1"/>
                </a:solidFill>
              </a:rPr>
              <a:t>						</a:t>
            </a:r>
            <a:r>
              <a:rPr lang="he-IL" sz="14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תנאי שימוש</a:t>
            </a:r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492D7462-B1F9-4819-8831-FFABF95B61F8}"/>
              </a:ext>
            </a:extLst>
          </p:cNvPr>
          <p:cNvGrpSpPr/>
          <p:nvPr/>
        </p:nvGrpSpPr>
        <p:grpSpPr>
          <a:xfrm>
            <a:off x="467726" y="1110323"/>
            <a:ext cx="11256662" cy="334540"/>
            <a:chOff x="533397" y="1123942"/>
            <a:chExt cx="11256662" cy="334540"/>
          </a:xfrm>
        </p:grpSpPr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23CD3D92-C0F7-4302-9A44-92770A2D76A9}"/>
                </a:ext>
              </a:extLst>
            </p:cNvPr>
            <p:cNvGrpSpPr/>
            <p:nvPr/>
          </p:nvGrpSpPr>
          <p:grpSpPr>
            <a:xfrm>
              <a:off x="533397" y="1123942"/>
              <a:ext cx="9648571" cy="334540"/>
              <a:chOff x="533397" y="1123942"/>
              <a:chExt cx="11125187" cy="334540"/>
            </a:xfrm>
          </p:grpSpPr>
          <p:sp>
            <p:nvSpPr>
              <p:cNvPr id="25" name="מלבן 2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FEE90DE-CA8C-49C6-9AD8-2202CC22A684}"/>
                  </a:ext>
                </a:extLst>
              </p:cNvPr>
              <p:cNvSpPr/>
              <p:nvPr/>
            </p:nvSpPr>
            <p:spPr>
              <a:xfrm>
                <a:off x="9804389" y="1123942"/>
                <a:ext cx="1854195" cy="33453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200" dirty="0"/>
                  <a:t>אודות</a:t>
                </a:r>
              </a:p>
            </p:txBody>
          </p:sp>
          <p:grpSp>
            <p:nvGrpSpPr>
              <p:cNvPr id="26" name="קבוצה 25">
                <a:extLst>
                  <a:ext uri="{FF2B5EF4-FFF2-40B4-BE49-F238E27FC236}">
                    <a16:creationId xmlns:a16="http://schemas.microsoft.com/office/drawing/2014/main" id="{7877AF21-F0E4-4B34-B9AF-77D9A5C65EB9}"/>
                  </a:ext>
                </a:extLst>
              </p:cNvPr>
              <p:cNvGrpSpPr/>
              <p:nvPr/>
            </p:nvGrpSpPr>
            <p:grpSpPr>
              <a:xfrm>
                <a:off x="533397" y="1123942"/>
                <a:ext cx="9270993" cy="334540"/>
                <a:chOff x="533397" y="1123942"/>
                <a:chExt cx="9270993" cy="334540"/>
              </a:xfrm>
            </p:grpSpPr>
            <p:sp>
              <p:nvSpPr>
                <p:cNvPr id="27" name="מלבן 2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17F80A80-03D2-4100-BB91-47DA2F80D826}"/>
                    </a:ext>
                  </a:extLst>
                </p:cNvPr>
                <p:cNvSpPr/>
                <p:nvPr/>
              </p:nvSpPr>
              <p:spPr>
                <a:xfrm>
                  <a:off x="7950195" y="1123944"/>
                  <a:ext cx="1854195" cy="33453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בוגרים מספרים</a:t>
                  </a:r>
                </a:p>
              </p:txBody>
            </p:sp>
            <p:sp>
              <p:nvSpPr>
                <p:cNvPr id="28" name="מלבן 2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827FCBA6-A234-4382-920B-86388BC28455}"/>
                    </a:ext>
                  </a:extLst>
                </p:cNvPr>
                <p:cNvSpPr/>
                <p:nvPr/>
              </p:nvSpPr>
              <p:spPr>
                <a:xfrm>
                  <a:off x="2387593" y="1123943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ארכיון</a:t>
                  </a:r>
                  <a:endParaRPr lang="he-IL" sz="1600" dirty="0"/>
                </a:p>
              </p:txBody>
            </p:sp>
            <p:sp>
              <p:nvSpPr>
                <p:cNvPr id="29" name="מלבן 28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90CC4D29-8953-4858-9F28-340F85B4A2AA}"/>
                    </a:ext>
                  </a:extLst>
                </p:cNvPr>
                <p:cNvSpPr/>
                <p:nvPr/>
              </p:nvSpPr>
              <p:spPr>
                <a:xfrm>
                  <a:off x="533397" y="1123945"/>
                  <a:ext cx="1854197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צרו קשר</a:t>
                  </a:r>
                </a:p>
              </p:txBody>
            </p:sp>
            <p:sp>
              <p:nvSpPr>
                <p:cNvPr id="30" name="מלבן 29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148B69B1-8C02-4B29-AC4F-B028B9FCDD0B}"/>
                    </a:ext>
                  </a:extLst>
                </p:cNvPr>
                <p:cNvSpPr/>
                <p:nvPr/>
              </p:nvSpPr>
              <p:spPr>
                <a:xfrm>
                  <a:off x="6096000" y="1123942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שימושי לסטודנטים</a:t>
                  </a:r>
                </a:p>
              </p:txBody>
            </p:sp>
            <p:sp>
              <p:nvSpPr>
                <p:cNvPr id="31" name="מלבן 30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21CE7DCF-2886-4F45-90BC-2836C802B0A9}"/>
                    </a:ext>
                  </a:extLst>
                </p:cNvPr>
                <p:cNvSpPr/>
                <p:nvPr/>
              </p:nvSpPr>
              <p:spPr>
                <a:xfrm>
                  <a:off x="4241792" y="1123943"/>
                  <a:ext cx="1854196" cy="33453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200" dirty="0"/>
                    <a:t>מידע לתורמים</a:t>
                  </a:r>
                </a:p>
              </p:txBody>
            </p:sp>
          </p:grpSp>
        </p:grpSp>
        <p:sp>
          <p:nvSpPr>
            <p:cNvPr id="16" name="מלבן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BEC47CBE-0302-442A-A025-2E2E2A7A4575}"/>
                </a:ext>
              </a:extLst>
            </p:cNvPr>
            <p:cNvSpPr/>
            <p:nvPr/>
          </p:nvSpPr>
          <p:spPr>
            <a:xfrm>
              <a:off x="10181966" y="1123942"/>
              <a:ext cx="1608093" cy="334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200" dirty="0"/>
                <a:t>עמוד הבית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5963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1164</Words>
  <Application>Microsoft Office PowerPoint</Application>
  <PresentationFormat>מסך רחב</PresentationFormat>
  <Paragraphs>217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Inbar Shmaya</dc:creator>
  <cp:lastModifiedBy>Elad David</cp:lastModifiedBy>
  <cp:revision>39</cp:revision>
  <dcterms:created xsi:type="dcterms:W3CDTF">2021-05-06T14:31:06Z</dcterms:created>
  <dcterms:modified xsi:type="dcterms:W3CDTF">2021-05-19T18:50:49Z</dcterms:modified>
</cp:coreProperties>
</file>