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1" r:id="rId5"/>
    <p:sldId id="260" r:id="rId6"/>
    <p:sldId id="259" r:id="rId7"/>
    <p:sldId id="264" r:id="rId8"/>
    <p:sldId id="258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1228" autoAdjust="0"/>
  </p:normalViewPr>
  <p:slideViewPr>
    <p:cSldViewPr snapToGrid="0">
      <p:cViewPr varScale="1">
        <p:scale>
          <a:sx n="61" d="100"/>
          <a:sy n="61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8597BC4-9627-440A-A149-0BDE912CB468}" type="datetimeFigureOut">
              <a:rPr lang="he-IL" smtClean="0"/>
              <a:t>כ"ו/אייר/תשפ"א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BA7E6D-8C39-415F-94E8-16C6EEF711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90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דף  הבית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583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השארת פרטי קשר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599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תקנון </a:t>
            </a:r>
            <a:r>
              <a:rPr lang="he-IL" dirty="0" err="1"/>
              <a:t>התכנית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4576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תנאי השימוש באתר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516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המשך דף הבית...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65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אודות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09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בוגרים מספרים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799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מידע שימושי </a:t>
            </a:r>
            <a:r>
              <a:rPr lang="he-IL" dirty="0" err="1"/>
              <a:t>לסטונדטים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582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מידע לתורמים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6737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תרומות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7125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ארכיון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70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צרו קשר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70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009607-2F63-43CC-ADA7-DFD10451A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BD84BE7-AC52-4284-AF33-ABF3C93F8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74B0F8-EAE0-45CD-843C-D3382B16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כ"ו/אייר/תשפ"א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47B572-8CE6-4F1C-BBC6-ADA5A138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B4620A-E3FB-4EE0-A2E8-9FCC5770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04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751E36-E06E-4C1B-88D8-BDED5AFD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427D220-0576-4626-96E4-060BF865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6E0E3D-5062-4DF9-AE08-5C0A7E99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כ"ו/אייר/תשפ"א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9B8E41-FEAE-454D-ABFF-5BB3F32A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819CFF-4EED-493F-A8C9-0119E5FE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567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0742720-C72F-43CE-A1E7-FB3A201F3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AA1E60-1568-4360-A90C-2B2F09214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7C5841-A77E-4880-963D-40984437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כ"ו/אייר/תשפ"א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A23424D-F17F-4A9D-A8B3-6F5FF758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CC0D67-7AD8-48BD-BF59-94A83306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3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EF0FAA-82E7-4F81-990F-711B1417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43A040-DAE6-40E1-BB39-9D7742A5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216D5D-488D-4193-8409-248BC258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כ"ו/אייר/תשפ"א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A4DEC9-535F-43A3-BB76-4ACE5696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F689DF-1649-496A-A66C-D1A559C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56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06CEAA-A23C-4243-BCE7-6AB90F73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67CC6B-67A8-4661-B2A5-8A0E0003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849A85-163A-4AD7-8930-2BCEB04E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כ"ו/אייר/תשפ"א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C14A1A-349E-4E64-B6B0-787FC886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34E8C0-5914-49B7-B874-2CBCD57C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36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3568F3-3EFB-4CC2-A189-368A569C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726212-A066-40F2-8C85-20F77B3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DEB2321-0311-419D-9721-5716D83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CBCF252-F751-4C88-B800-6ECA07E4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כ"ו/אייר/תשפ"א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54E248-A849-4745-95E3-04812E55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E176327-C891-45E1-9EA4-E24811C5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080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AC9018-F3EA-429B-AA0F-B5A95111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46DD417-3196-46E8-A008-7746247E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1DCA007-E939-4352-B18E-3704C9582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F91C4C6-0A89-4F80-B381-BFD52AC2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8D7A657-FFFF-4B92-A197-6C0C614FF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A5FA56E-19F0-4284-98A7-6734403B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כ"ו/אייר/תשפ"א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DC875E0-2250-4EEA-BF2D-B036F6AD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33F920A-A56B-4061-ACD8-336442F0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45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E522CD-CB6F-493F-B423-E49150F2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AF967CF-28DA-40BD-9706-AD345E62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כ"ו/אייר/תשפ"א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86D8361-1C49-4708-B274-23B9DA90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C04B7D4-657D-48B2-B4EF-BA6B8CF2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74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A592920-9EFB-4130-88B7-16C6D625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כ"ו/אייר/תשפ"א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82C6C9-DDE0-4765-9161-A5B440EC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E8D0FEA-25FF-4937-B9B2-7B90E18E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254D6B-8EE2-45C7-B8EF-7BBF4D42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AC0DFE-A1F7-4D25-B4D2-9E5E07AF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4426B3F-124C-41B9-9FD7-C90668097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3796126-7D80-43EB-9EAE-C4EC2DB8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כ"ו/אייר/תשפ"א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1B8363-20E6-45C3-A5B0-BF73329E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A72BA5-3653-4D28-9117-88D23DED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47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491750-8DC6-47CA-BE0A-EC07EE5C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4431E89-3C7C-4F0C-9B0D-B8C6E90A1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86A3F6-428D-4511-A9DD-66A977866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E49DA7-C96D-4202-A389-1F7C93BD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כ"ו/אייר/תשפ"א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A1A5EB6-C92B-4AFD-B29C-8D662F8C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077C12E-16F4-4418-AE2B-D4B67135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598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AD70219-A0F2-4CAA-8235-D6D4D57A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BB8C603-D487-4E6A-9121-BAAD555D2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02FA5A-5D97-4BFC-BAB1-CE7B5951E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BD14-8AC4-47D5-AA76-835A4F9EB6C5}" type="datetimeFigureOut">
              <a:rPr lang="he-IL" smtClean="0"/>
              <a:t>כ"ו/אייר/תשפ"א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49D774-7CAB-47FE-AFB0-D8F4D2B92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BD1BB2-0A70-4785-9AED-75BAD648B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04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12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image" Target="../media/image1.jpg"/><Relationship Id="rId4" Type="http://schemas.openxmlformats.org/officeDocument/2006/relationships/slide" Target="slide4.xml"/><Relationship Id="rId9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image" Target="../media/image1.jpg"/><Relationship Id="rId9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image" Target="../media/image1.jpg"/><Relationship Id="rId9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image" Target="../media/image1.jpg"/><Relationship Id="rId9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image" Target="../media/image1.jp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image" Target="../media/image1.jp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image" Target="../media/image1.jpg"/><Relationship Id="rId9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7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image" Target="../media/image1.jp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image" Target="../media/image1.jpg"/><Relationship Id="rId9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image" Target="../media/image1.jpg"/><Relationship Id="rId9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0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image" Target="../media/image1.jpg"/><Relationship Id="rId9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6394B295-10FB-4272-8E9F-913DEE98F2B1}"/>
              </a:ext>
            </a:extLst>
          </p:cNvPr>
          <p:cNvGrpSpPr/>
          <p:nvPr/>
        </p:nvGrpSpPr>
        <p:grpSpPr>
          <a:xfrm>
            <a:off x="533397" y="1123942"/>
            <a:ext cx="11125187" cy="334540"/>
            <a:chOff x="533397" y="1123942"/>
            <a:chExt cx="11125187" cy="334540"/>
          </a:xfrm>
        </p:grpSpPr>
        <p:sp>
          <p:nvSpPr>
            <p:cNvPr id="5" name="מלבן 4">
              <a:hlinkClick r:id="rId3" action="ppaction://hlinksldjump"/>
              <a:extLst>
                <a:ext uri="{FF2B5EF4-FFF2-40B4-BE49-F238E27FC236}">
                  <a16:creationId xmlns:a16="http://schemas.microsoft.com/office/drawing/2014/main" id="{1053A2C0-9603-47F0-9A47-9912B789F9AD}"/>
                </a:ext>
              </a:extLst>
            </p:cNvPr>
            <p:cNvSpPr/>
            <p:nvPr/>
          </p:nvSpPr>
          <p:spPr>
            <a:xfrm>
              <a:off x="9804389" y="1123942"/>
              <a:ext cx="1854195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אודות</a:t>
              </a:r>
            </a:p>
          </p:txBody>
        </p:sp>
        <p:grpSp>
          <p:nvGrpSpPr>
            <p:cNvPr id="22" name="קבוצה 21">
              <a:extLst>
                <a:ext uri="{FF2B5EF4-FFF2-40B4-BE49-F238E27FC236}">
                  <a16:creationId xmlns:a16="http://schemas.microsoft.com/office/drawing/2014/main" id="{B59AFA87-8F74-4432-96E6-FA7A15A5E031}"/>
                </a:ext>
              </a:extLst>
            </p:cNvPr>
            <p:cNvGrpSpPr/>
            <p:nvPr/>
          </p:nvGrpSpPr>
          <p:grpSpPr>
            <a:xfrm>
              <a:off x="533397" y="1123942"/>
              <a:ext cx="9270993" cy="334540"/>
              <a:chOff x="533397" y="1123942"/>
              <a:chExt cx="9270993" cy="334540"/>
            </a:xfrm>
          </p:grpSpPr>
          <p:sp>
            <p:nvSpPr>
              <p:cNvPr id="6" name="מלבן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4AF85E7-2161-496A-B7E8-E2FD9655FF9B}"/>
                  </a:ext>
                </a:extLst>
              </p:cNvPr>
              <p:cNvSpPr/>
              <p:nvPr/>
            </p:nvSpPr>
            <p:spPr>
              <a:xfrm>
                <a:off x="7950195" y="1123944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בוגרים מספרים</a:t>
                </a:r>
              </a:p>
            </p:txBody>
          </p:sp>
          <p:sp>
            <p:nvSpPr>
              <p:cNvPr id="7" name="מלבן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B198DBA-F66F-46BE-848D-9F882EBB34DB}"/>
                  </a:ext>
                </a:extLst>
              </p:cNvPr>
              <p:cNvSpPr/>
              <p:nvPr/>
            </p:nvSpPr>
            <p:spPr>
              <a:xfrm>
                <a:off x="2387593" y="1123943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ארכיון</a:t>
                </a:r>
                <a:endParaRPr lang="he-IL" sz="1600" dirty="0"/>
              </a:p>
            </p:txBody>
          </p:sp>
          <p:sp>
            <p:nvSpPr>
              <p:cNvPr id="8" name="מלבן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538AA-6BD6-4034-AF59-72370CB74F31}"/>
                  </a:ext>
                </a:extLst>
              </p:cNvPr>
              <p:cNvSpPr/>
              <p:nvPr/>
            </p:nvSpPr>
            <p:spPr>
              <a:xfrm>
                <a:off x="533397" y="1123945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צרו קשר</a:t>
                </a:r>
              </a:p>
            </p:txBody>
          </p:sp>
          <p:sp>
            <p:nvSpPr>
              <p:cNvPr id="9" name="מלבן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0A7427C-73FA-4055-8FB8-ACDEF12C523F}"/>
                  </a:ext>
                </a:extLst>
              </p:cNvPr>
              <p:cNvSpPr/>
              <p:nvPr/>
            </p:nvSpPr>
            <p:spPr>
              <a:xfrm>
                <a:off x="6096000" y="1123942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שימושי לסטודנטים</a:t>
                </a:r>
              </a:p>
            </p:txBody>
          </p:sp>
          <p:sp>
            <p:nvSpPr>
              <p:cNvPr id="10" name="מלבן 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DCF5BBA-E947-41E6-AF8F-664A41BD2561}"/>
                  </a:ext>
                </a:extLst>
              </p:cNvPr>
              <p:cNvSpPr/>
              <p:nvPr/>
            </p:nvSpPr>
            <p:spPr>
              <a:xfrm>
                <a:off x="4241792" y="1123943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לתורמים</a:t>
                </a:r>
              </a:p>
            </p:txBody>
          </p:sp>
        </p:grpSp>
      </p:grpSp>
      <p:pic>
        <p:nvPicPr>
          <p:cNvPr id="12" name="תמונה 11">
            <a:hlinkClick r:id="rId9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sp>
        <p:nvSpPr>
          <p:cNvPr id="17" name="מלבן 16">
            <a:extLst>
              <a:ext uri="{FF2B5EF4-FFF2-40B4-BE49-F238E27FC236}">
                <a16:creationId xmlns:a16="http://schemas.microsoft.com/office/drawing/2014/main" id="{3846AA1B-072A-4822-A8B7-ACE167934F82}"/>
              </a:ext>
            </a:extLst>
          </p:cNvPr>
          <p:cNvSpPr/>
          <p:nvPr/>
        </p:nvSpPr>
        <p:spPr>
          <a:xfrm>
            <a:off x="467726" y="1543997"/>
            <a:ext cx="7482469" cy="16782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תמונה מייצגת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AE8AEF9-42A7-42C1-98E6-5CB3DBBF5929}"/>
              </a:ext>
            </a:extLst>
          </p:cNvPr>
          <p:cNvSpPr txBox="1"/>
          <p:nvPr/>
        </p:nvSpPr>
        <p:spPr>
          <a:xfrm>
            <a:off x="8251901" y="1644462"/>
            <a:ext cx="340668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טקסט הסבר על הפרויקט בקצרה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20" name="מלבן 19">
            <a:hlinkClick r:id="rId3" action="ppaction://hlinksldjump"/>
            <a:extLst>
              <a:ext uri="{FF2B5EF4-FFF2-40B4-BE49-F238E27FC236}">
                <a16:creationId xmlns:a16="http://schemas.microsoft.com/office/drawing/2014/main" id="{F0EE64A4-2BDB-4003-8A7D-749ADC4F2311}"/>
              </a:ext>
            </a:extLst>
          </p:cNvPr>
          <p:cNvSpPr/>
          <p:nvPr/>
        </p:nvSpPr>
        <p:spPr>
          <a:xfrm>
            <a:off x="9028144" y="2787254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אודות</a:t>
            </a:r>
          </a:p>
        </p:txBody>
      </p:sp>
      <p:graphicFrame>
        <p:nvGraphicFramePr>
          <p:cNvPr id="25" name="טבלה 25">
            <a:extLst>
              <a:ext uri="{FF2B5EF4-FFF2-40B4-BE49-F238E27FC236}">
                <a16:creationId xmlns:a16="http://schemas.microsoft.com/office/drawing/2014/main" id="{5C3A3170-6372-4D27-9255-411928794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79550"/>
              </p:ext>
            </p:extLst>
          </p:nvPr>
        </p:nvGraphicFramePr>
        <p:xfrm>
          <a:off x="1115075" y="3905255"/>
          <a:ext cx="3093885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18777">
                  <a:extLst>
                    <a:ext uri="{9D8B030D-6E8A-4147-A177-3AD203B41FA5}">
                      <a16:colId xmlns:a16="http://schemas.microsoft.com/office/drawing/2014/main" val="2671961038"/>
                    </a:ext>
                  </a:extLst>
                </a:gridCol>
                <a:gridCol w="618777">
                  <a:extLst>
                    <a:ext uri="{9D8B030D-6E8A-4147-A177-3AD203B41FA5}">
                      <a16:colId xmlns:a16="http://schemas.microsoft.com/office/drawing/2014/main" val="3397001197"/>
                    </a:ext>
                  </a:extLst>
                </a:gridCol>
                <a:gridCol w="618777">
                  <a:extLst>
                    <a:ext uri="{9D8B030D-6E8A-4147-A177-3AD203B41FA5}">
                      <a16:colId xmlns:a16="http://schemas.microsoft.com/office/drawing/2014/main" val="2424729355"/>
                    </a:ext>
                  </a:extLst>
                </a:gridCol>
                <a:gridCol w="618777">
                  <a:extLst>
                    <a:ext uri="{9D8B030D-6E8A-4147-A177-3AD203B41FA5}">
                      <a16:colId xmlns:a16="http://schemas.microsoft.com/office/drawing/2014/main" val="486764078"/>
                    </a:ext>
                  </a:extLst>
                </a:gridCol>
                <a:gridCol w="618777">
                  <a:extLst>
                    <a:ext uri="{9D8B030D-6E8A-4147-A177-3AD203B41FA5}">
                      <a16:colId xmlns:a16="http://schemas.microsoft.com/office/drawing/2014/main" val="3849856996"/>
                    </a:ext>
                  </a:extLst>
                </a:gridCol>
              </a:tblGrid>
              <a:tr h="33565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50845"/>
                  </a:ext>
                </a:extLst>
              </a:tr>
              <a:tr h="33565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42986"/>
                  </a:ext>
                </a:extLst>
              </a:tr>
              <a:tr h="33565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49140"/>
                  </a:ext>
                </a:extLst>
              </a:tr>
              <a:tr h="33565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43369"/>
                  </a:ext>
                </a:extLst>
              </a:tr>
              <a:tr h="33565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27297"/>
                  </a:ext>
                </a:extLst>
              </a:tr>
            </a:tbl>
          </a:graphicData>
        </a:graphic>
      </p:graphicFrame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6A4615B5-8941-4E51-AF37-145DFF4F8FF9}"/>
              </a:ext>
            </a:extLst>
          </p:cNvPr>
          <p:cNvSpPr txBox="1"/>
          <p:nvPr/>
        </p:nvSpPr>
        <p:spPr>
          <a:xfrm>
            <a:off x="4482790" y="4186378"/>
            <a:ext cx="673445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הצטרפו לאירועים שלנו!</a:t>
            </a:r>
          </a:p>
          <a:p>
            <a:endParaRPr lang="he-IL" dirty="0"/>
          </a:p>
          <a:p>
            <a:r>
              <a:rPr lang="he-IL" dirty="0"/>
              <a:t>בנושא: ___________________</a:t>
            </a:r>
          </a:p>
          <a:p>
            <a:r>
              <a:rPr lang="he-IL" dirty="0"/>
              <a:t>בתאריך: __________________</a:t>
            </a:r>
          </a:p>
          <a:p>
            <a:endParaRPr lang="he-IL" dirty="0"/>
          </a:p>
        </p:txBody>
      </p:sp>
      <p:sp>
        <p:nvSpPr>
          <p:cNvPr id="27" name="מלבן 26">
            <a:hlinkClick r:id="rId11" action="ppaction://hlinksldjump"/>
            <a:extLst>
              <a:ext uri="{FF2B5EF4-FFF2-40B4-BE49-F238E27FC236}">
                <a16:creationId xmlns:a16="http://schemas.microsoft.com/office/drawing/2014/main" id="{65E71418-0760-4AC5-91B5-BC13DFE0F999}"/>
              </a:ext>
            </a:extLst>
          </p:cNvPr>
          <p:cNvSpPr/>
          <p:nvPr/>
        </p:nvSpPr>
        <p:spPr>
          <a:xfrm>
            <a:off x="8035060" y="5566787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להרשמה</a:t>
            </a:r>
          </a:p>
        </p:txBody>
      </p:sp>
      <p:sp>
        <p:nvSpPr>
          <p:cNvPr id="28" name="חץ: למטה 27">
            <a:hlinkClick r:id="rId12" action="ppaction://hlinksldjump"/>
            <a:extLst>
              <a:ext uri="{FF2B5EF4-FFF2-40B4-BE49-F238E27FC236}">
                <a16:creationId xmlns:a16="http://schemas.microsoft.com/office/drawing/2014/main" id="{E720D968-AE4A-41A3-9E88-1C11A1D6DD44}"/>
              </a:ext>
            </a:extLst>
          </p:cNvPr>
          <p:cNvSpPr/>
          <p:nvPr/>
        </p:nvSpPr>
        <p:spPr>
          <a:xfrm>
            <a:off x="5620215" y="5950154"/>
            <a:ext cx="702526" cy="83634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216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43940AE6-07F5-47DB-AECA-82CAE03EBEB0}"/>
              </a:ext>
            </a:extLst>
          </p:cNvPr>
          <p:cNvGrpSpPr/>
          <p:nvPr/>
        </p:nvGrpSpPr>
        <p:grpSpPr>
          <a:xfrm>
            <a:off x="533397" y="1123942"/>
            <a:ext cx="11125187" cy="334540"/>
            <a:chOff x="533397" y="1123942"/>
            <a:chExt cx="11125187" cy="334540"/>
          </a:xfrm>
        </p:grpSpPr>
        <p:sp>
          <p:nvSpPr>
            <p:cNvPr id="18" name="מלבן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FDAF2215-A216-4EC0-8DA8-29198948FC7D}"/>
                </a:ext>
              </a:extLst>
            </p:cNvPr>
            <p:cNvSpPr/>
            <p:nvPr/>
          </p:nvSpPr>
          <p:spPr>
            <a:xfrm>
              <a:off x="9804389" y="1123942"/>
              <a:ext cx="1854195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אודות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73007F5E-C033-4C32-A154-305F90E9671E}"/>
                </a:ext>
              </a:extLst>
            </p:cNvPr>
            <p:cNvGrpSpPr/>
            <p:nvPr/>
          </p:nvGrpSpPr>
          <p:grpSpPr>
            <a:xfrm>
              <a:off x="533397" y="1123942"/>
              <a:ext cx="9270993" cy="334540"/>
              <a:chOff x="533397" y="1123942"/>
              <a:chExt cx="9270993" cy="334540"/>
            </a:xfrm>
          </p:grpSpPr>
          <p:sp>
            <p:nvSpPr>
              <p:cNvPr id="20" name="מלבן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F1F026E-592D-4034-9D3C-A752B9D6DA95}"/>
                  </a:ext>
                </a:extLst>
              </p:cNvPr>
              <p:cNvSpPr/>
              <p:nvPr/>
            </p:nvSpPr>
            <p:spPr>
              <a:xfrm>
                <a:off x="7950195" y="1123944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בוגרים מספרים</a:t>
                </a:r>
              </a:p>
            </p:txBody>
          </p:sp>
          <p:sp>
            <p:nvSpPr>
              <p:cNvPr id="21" name="מלבן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A8EA231-4EE4-4B6E-9113-02FC72275DE4}"/>
                  </a:ext>
                </a:extLst>
              </p:cNvPr>
              <p:cNvSpPr/>
              <p:nvPr/>
            </p:nvSpPr>
            <p:spPr>
              <a:xfrm>
                <a:off x="2387593" y="1123943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ארכיון</a:t>
                </a:r>
                <a:endParaRPr lang="he-IL" sz="1600" dirty="0"/>
              </a:p>
            </p:txBody>
          </p:sp>
          <p:sp>
            <p:nvSpPr>
              <p:cNvPr id="22" name="מלבן 2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1B3E786-80C8-4628-BD3C-F79EF3810E99}"/>
                  </a:ext>
                </a:extLst>
              </p:cNvPr>
              <p:cNvSpPr/>
              <p:nvPr/>
            </p:nvSpPr>
            <p:spPr>
              <a:xfrm>
                <a:off x="533397" y="1123945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צרו קשר</a:t>
                </a:r>
              </a:p>
            </p:txBody>
          </p:sp>
          <p:sp>
            <p:nvSpPr>
              <p:cNvPr id="23" name="מלבן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260FCD3-7C6B-4690-BB53-07BFDA4A7E97}"/>
                  </a:ext>
                </a:extLst>
              </p:cNvPr>
              <p:cNvSpPr/>
              <p:nvPr/>
            </p:nvSpPr>
            <p:spPr>
              <a:xfrm>
                <a:off x="6096000" y="1123942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שימושי לסטודנטים</a:t>
                </a:r>
              </a:p>
            </p:txBody>
          </p:sp>
          <p:sp>
            <p:nvSpPr>
              <p:cNvPr id="24" name="מלבן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EE89CC6-5340-4809-B161-B4A4D25B299B}"/>
                  </a:ext>
                </a:extLst>
              </p:cNvPr>
              <p:cNvSpPr/>
              <p:nvPr/>
            </p:nvSpPr>
            <p:spPr>
              <a:xfrm>
                <a:off x="4241792" y="1123943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לתורמים</a:t>
                </a:r>
              </a:p>
            </p:txBody>
          </p:sp>
        </p:grp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61697DD-A0AA-41CD-B97A-A6067BF1916B}"/>
              </a:ext>
            </a:extLst>
          </p:cNvPr>
          <p:cNvSpPr txBox="1"/>
          <p:nvPr/>
        </p:nvSpPr>
        <p:spPr>
          <a:xfrm>
            <a:off x="2779973" y="2136338"/>
            <a:ext cx="6632028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/>
              <a:t>עמוד השארת פרטי קשר</a:t>
            </a:r>
            <a:r>
              <a:rPr lang="he-IL" b="1" dirty="0"/>
              <a:t>– צריכים לדון על העיצוב יחד עם צוות העמותה</a:t>
            </a:r>
          </a:p>
          <a:p>
            <a:endParaRPr lang="he-IL" dirty="0"/>
          </a:p>
          <a:p>
            <a:r>
              <a:rPr lang="he-IL" u="sng" dirty="0"/>
              <a:t>קווים מנחים:</a:t>
            </a:r>
          </a:p>
          <a:p>
            <a:r>
              <a:rPr lang="he-IL" dirty="0"/>
              <a:t>הזנת שם מלא</a:t>
            </a:r>
          </a:p>
          <a:p>
            <a:r>
              <a:rPr lang="he-IL" dirty="0"/>
              <a:t>הזנת מס' טלפון</a:t>
            </a:r>
          </a:p>
          <a:p>
            <a:r>
              <a:rPr lang="he-IL" dirty="0"/>
              <a:t>הזנת כתובת מייל</a:t>
            </a:r>
          </a:p>
          <a:p>
            <a:r>
              <a:rPr lang="he-IL" dirty="0"/>
              <a:t>הערות (לא חובה)</a:t>
            </a:r>
          </a:p>
        </p:txBody>
      </p:sp>
      <p:sp>
        <p:nvSpPr>
          <p:cNvPr id="15" name="מלבן 14" descr="footer">
            <a:extLst>
              <a:ext uri="{FF2B5EF4-FFF2-40B4-BE49-F238E27FC236}">
                <a16:creationId xmlns:a16="http://schemas.microsoft.com/office/drawing/2014/main" id="{5C2B499E-C8FC-4C58-B062-50899FCB9444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9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43940AE6-07F5-47DB-AECA-82CAE03EBEB0}"/>
              </a:ext>
            </a:extLst>
          </p:cNvPr>
          <p:cNvGrpSpPr/>
          <p:nvPr/>
        </p:nvGrpSpPr>
        <p:grpSpPr>
          <a:xfrm>
            <a:off x="533397" y="1123942"/>
            <a:ext cx="11125187" cy="334540"/>
            <a:chOff x="533397" y="1123942"/>
            <a:chExt cx="11125187" cy="334540"/>
          </a:xfrm>
        </p:grpSpPr>
        <p:sp>
          <p:nvSpPr>
            <p:cNvPr id="18" name="מלבן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FDAF2215-A216-4EC0-8DA8-29198948FC7D}"/>
                </a:ext>
              </a:extLst>
            </p:cNvPr>
            <p:cNvSpPr/>
            <p:nvPr/>
          </p:nvSpPr>
          <p:spPr>
            <a:xfrm>
              <a:off x="9804389" y="1123942"/>
              <a:ext cx="1854195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אודות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73007F5E-C033-4C32-A154-305F90E9671E}"/>
                </a:ext>
              </a:extLst>
            </p:cNvPr>
            <p:cNvGrpSpPr/>
            <p:nvPr/>
          </p:nvGrpSpPr>
          <p:grpSpPr>
            <a:xfrm>
              <a:off x="533397" y="1123942"/>
              <a:ext cx="9270993" cy="334540"/>
              <a:chOff x="533397" y="1123942"/>
              <a:chExt cx="9270993" cy="334540"/>
            </a:xfrm>
          </p:grpSpPr>
          <p:sp>
            <p:nvSpPr>
              <p:cNvPr id="20" name="מלבן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F1F026E-592D-4034-9D3C-A752B9D6DA95}"/>
                  </a:ext>
                </a:extLst>
              </p:cNvPr>
              <p:cNvSpPr/>
              <p:nvPr/>
            </p:nvSpPr>
            <p:spPr>
              <a:xfrm>
                <a:off x="7950195" y="1123944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בוגרים מספרים</a:t>
                </a:r>
              </a:p>
            </p:txBody>
          </p:sp>
          <p:sp>
            <p:nvSpPr>
              <p:cNvPr id="21" name="מלבן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A8EA231-4EE4-4B6E-9113-02FC72275DE4}"/>
                  </a:ext>
                </a:extLst>
              </p:cNvPr>
              <p:cNvSpPr/>
              <p:nvPr/>
            </p:nvSpPr>
            <p:spPr>
              <a:xfrm>
                <a:off x="2387593" y="1123943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ארכיון</a:t>
                </a:r>
                <a:endParaRPr lang="he-IL" sz="1600" dirty="0"/>
              </a:p>
            </p:txBody>
          </p:sp>
          <p:sp>
            <p:nvSpPr>
              <p:cNvPr id="22" name="מלבן 2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1B3E786-80C8-4628-BD3C-F79EF3810E99}"/>
                  </a:ext>
                </a:extLst>
              </p:cNvPr>
              <p:cNvSpPr/>
              <p:nvPr/>
            </p:nvSpPr>
            <p:spPr>
              <a:xfrm>
                <a:off x="533397" y="1123945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צרו קשר</a:t>
                </a:r>
              </a:p>
            </p:txBody>
          </p:sp>
          <p:sp>
            <p:nvSpPr>
              <p:cNvPr id="23" name="מלבן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260FCD3-7C6B-4690-BB53-07BFDA4A7E97}"/>
                  </a:ext>
                </a:extLst>
              </p:cNvPr>
              <p:cNvSpPr/>
              <p:nvPr/>
            </p:nvSpPr>
            <p:spPr>
              <a:xfrm>
                <a:off x="6096000" y="1123942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שימושי לסטודנטים</a:t>
                </a:r>
              </a:p>
            </p:txBody>
          </p:sp>
          <p:sp>
            <p:nvSpPr>
              <p:cNvPr id="24" name="מלבן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EE89CC6-5340-4809-B161-B4A4D25B299B}"/>
                  </a:ext>
                </a:extLst>
              </p:cNvPr>
              <p:cNvSpPr/>
              <p:nvPr/>
            </p:nvSpPr>
            <p:spPr>
              <a:xfrm>
                <a:off x="4241792" y="1123943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לתורמים</a:t>
                </a:r>
              </a:p>
            </p:txBody>
          </p:sp>
        </p:grp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61697DD-A0AA-41CD-B97A-A6067BF1916B}"/>
              </a:ext>
            </a:extLst>
          </p:cNvPr>
          <p:cNvSpPr txBox="1"/>
          <p:nvPr/>
        </p:nvSpPr>
        <p:spPr>
          <a:xfrm>
            <a:off x="3034851" y="1458478"/>
            <a:ext cx="6122263" cy="45248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u="sng" dirty="0"/>
              <a:t>תקנון </a:t>
            </a:r>
            <a:r>
              <a:rPr lang="he-IL" b="1" u="sng" dirty="0" err="1"/>
              <a:t>התכנית</a:t>
            </a:r>
            <a:endParaRPr lang="he-IL" b="1" u="sng" dirty="0"/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</p:txBody>
      </p:sp>
      <p:sp>
        <p:nvSpPr>
          <p:cNvPr id="15" name="מלבן 14" descr="footer">
            <a:extLst>
              <a:ext uri="{FF2B5EF4-FFF2-40B4-BE49-F238E27FC236}">
                <a16:creationId xmlns:a16="http://schemas.microsoft.com/office/drawing/2014/main" id="{A3924763-9063-42C5-95C9-8679C68DE1EC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0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43940AE6-07F5-47DB-AECA-82CAE03EBEB0}"/>
              </a:ext>
            </a:extLst>
          </p:cNvPr>
          <p:cNvGrpSpPr/>
          <p:nvPr/>
        </p:nvGrpSpPr>
        <p:grpSpPr>
          <a:xfrm>
            <a:off x="533397" y="1123942"/>
            <a:ext cx="11125187" cy="334540"/>
            <a:chOff x="533397" y="1123942"/>
            <a:chExt cx="11125187" cy="334540"/>
          </a:xfrm>
        </p:grpSpPr>
        <p:sp>
          <p:nvSpPr>
            <p:cNvPr id="18" name="מלבן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FDAF2215-A216-4EC0-8DA8-29198948FC7D}"/>
                </a:ext>
              </a:extLst>
            </p:cNvPr>
            <p:cNvSpPr/>
            <p:nvPr/>
          </p:nvSpPr>
          <p:spPr>
            <a:xfrm>
              <a:off x="9804389" y="1123942"/>
              <a:ext cx="1854195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אודות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73007F5E-C033-4C32-A154-305F90E9671E}"/>
                </a:ext>
              </a:extLst>
            </p:cNvPr>
            <p:cNvGrpSpPr/>
            <p:nvPr/>
          </p:nvGrpSpPr>
          <p:grpSpPr>
            <a:xfrm>
              <a:off x="533397" y="1123942"/>
              <a:ext cx="9270993" cy="334540"/>
              <a:chOff x="533397" y="1123942"/>
              <a:chExt cx="9270993" cy="334540"/>
            </a:xfrm>
          </p:grpSpPr>
          <p:sp>
            <p:nvSpPr>
              <p:cNvPr id="20" name="מלבן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F1F026E-592D-4034-9D3C-A752B9D6DA95}"/>
                  </a:ext>
                </a:extLst>
              </p:cNvPr>
              <p:cNvSpPr/>
              <p:nvPr/>
            </p:nvSpPr>
            <p:spPr>
              <a:xfrm>
                <a:off x="7950195" y="1123944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בוגרים מספרים</a:t>
                </a:r>
              </a:p>
            </p:txBody>
          </p:sp>
          <p:sp>
            <p:nvSpPr>
              <p:cNvPr id="21" name="מלבן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A8EA231-4EE4-4B6E-9113-02FC72275DE4}"/>
                  </a:ext>
                </a:extLst>
              </p:cNvPr>
              <p:cNvSpPr/>
              <p:nvPr/>
            </p:nvSpPr>
            <p:spPr>
              <a:xfrm>
                <a:off x="2387593" y="1123943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ארכיון</a:t>
                </a:r>
                <a:endParaRPr lang="he-IL" sz="1600" dirty="0"/>
              </a:p>
            </p:txBody>
          </p:sp>
          <p:sp>
            <p:nvSpPr>
              <p:cNvPr id="22" name="מלבן 2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1B3E786-80C8-4628-BD3C-F79EF3810E99}"/>
                  </a:ext>
                </a:extLst>
              </p:cNvPr>
              <p:cNvSpPr/>
              <p:nvPr/>
            </p:nvSpPr>
            <p:spPr>
              <a:xfrm>
                <a:off x="533397" y="1123945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צרו קשר</a:t>
                </a:r>
              </a:p>
            </p:txBody>
          </p:sp>
          <p:sp>
            <p:nvSpPr>
              <p:cNvPr id="23" name="מלבן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260FCD3-7C6B-4690-BB53-07BFDA4A7E97}"/>
                  </a:ext>
                </a:extLst>
              </p:cNvPr>
              <p:cNvSpPr/>
              <p:nvPr/>
            </p:nvSpPr>
            <p:spPr>
              <a:xfrm>
                <a:off x="6096000" y="1123942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שימושי לסטודנטים</a:t>
                </a:r>
              </a:p>
            </p:txBody>
          </p:sp>
          <p:sp>
            <p:nvSpPr>
              <p:cNvPr id="24" name="מלבן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EE89CC6-5340-4809-B161-B4A4D25B299B}"/>
                  </a:ext>
                </a:extLst>
              </p:cNvPr>
              <p:cNvSpPr/>
              <p:nvPr/>
            </p:nvSpPr>
            <p:spPr>
              <a:xfrm>
                <a:off x="4241792" y="1123943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לתורמים</a:t>
                </a:r>
              </a:p>
            </p:txBody>
          </p:sp>
        </p:grp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61697DD-A0AA-41CD-B97A-A6067BF1916B}"/>
              </a:ext>
            </a:extLst>
          </p:cNvPr>
          <p:cNvSpPr txBox="1"/>
          <p:nvPr/>
        </p:nvSpPr>
        <p:spPr>
          <a:xfrm>
            <a:off x="3034851" y="1458478"/>
            <a:ext cx="6122263" cy="4894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u="sng" dirty="0"/>
              <a:t>תנאי השימוש באתר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 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</p:txBody>
      </p:sp>
      <p:sp>
        <p:nvSpPr>
          <p:cNvPr id="15" name="מלבן 14" descr="footer">
            <a:extLst>
              <a:ext uri="{FF2B5EF4-FFF2-40B4-BE49-F238E27FC236}">
                <a16:creationId xmlns:a16="http://schemas.microsoft.com/office/drawing/2014/main" id="{63B5D658-0711-48B3-AA93-24C32D1A49C8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9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 descr="footer">
            <a:extLst>
              <a:ext uri="{FF2B5EF4-FFF2-40B4-BE49-F238E27FC236}">
                <a16:creationId xmlns:a16="http://schemas.microsoft.com/office/drawing/2014/main" id="{039C182A-26D8-4555-8D3B-68E23D2CF1D6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" name="חץ: למטה 3">
            <a:hlinkClick r:id="rId5" action="ppaction://hlinksldjump"/>
            <a:extLst>
              <a:ext uri="{FF2B5EF4-FFF2-40B4-BE49-F238E27FC236}">
                <a16:creationId xmlns:a16="http://schemas.microsoft.com/office/drawing/2014/main" id="{2E05469C-A500-476C-A426-F333F9464D69}"/>
              </a:ext>
            </a:extLst>
          </p:cNvPr>
          <p:cNvSpPr/>
          <p:nvPr/>
        </p:nvSpPr>
        <p:spPr>
          <a:xfrm rot="10800000">
            <a:off x="5744737" y="106915"/>
            <a:ext cx="702526" cy="83634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00BE596-78EC-45EF-8D7E-203BA683F849}"/>
              </a:ext>
            </a:extLst>
          </p:cNvPr>
          <p:cNvSpPr txBox="1"/>
          <p:nvPr/>
        </p:nvSpPr>
        <p:spPr>
          <a:xfrm>
            <a:off x="3873857" y="4226310"/>
            <a:ext cx="407019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/>
              <a:t>"ציטוט מתחלף מבוגרי הפרויקט"</a:t>
            </a:r>
          </a:p>
        </p:txBody>
      </p:sp>
      <p:sp>
        <p:nvSpPr>
          <p:cNvPr id="6" name="משולש ישר-זווית 5">
            <a:extLst>
              <a:ext uri="{FF2B5EF4-FFF2-40B4-BE49-F238E27FC236}">
                <a16:creationId xmlns:a16="http://schemas.microsoft.com/office/drawing/2014/main" id="{070028E2-4E78-4072-B91E-483A6B43C667}"/>
              </a:ext>
            </a:extLst>
          </p:cNvPr>
          <p:cNvSpPr/>
          <p:nvPr/>
        </p:nvSpPr>
        <p:spPr>
          <a:xfrm rot="2838952">
            <a:off x="3457718" y="4760886"/>
            <a:ext cx="534425" cy="52427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שולש ישר-זווית 6">
            <a:extLst>
              <a:ext uri="{FF2B5EF4-FFF2-40B4-BE49-F238E27FC236}">
                <a16:creationId xmlns:a16="http://schemas.microsoft.com/office/drawing/2014/main" id="{EB205202-8978-4E93-BDD7-724273194723}"/>
              </a:ext>
            </a:extLst>
          </p:cNvPr>
          <p:cNvSpPr/>
          <p:nvPr/>
        </p:nvSpPr>
        <p:spPr>
          <a:xfrm rot="13587230">
            <a:off x="7826004" y="4625895"/>
            <a:ext cx="534425" cy="52427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hlinkClick r:id="rId6" action="ppaction://hlinksldjump"/>
            <a:extLst>
              <a:ext uri="{FF2B5EF4-FFF2-40B4-BE49-F238E27FC236}">
                <a16:creationId xmlns:a16="http://schemas.microsoft.com/office/drawing/2014/main" id="{6A710BB0-A29A-4E9A-BA7B-98480A636D84}"/>
              </a:ext>
            </a:extLst>
          </p:cNvPr>
          <p:cNvSpPr/>
          <p:nvPr/>
        </p:nvSpPr>
        <p:spPr>
          <a:xfrm>
            <a:off x="3351075" y="5774541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לתרומה</a:t>
            </a:r>
          </a:p>
        </p:txBody>
      </p:sp>
      <p:sp>
        <p:nvSpPr>
          <p:cNvPr id="9" name="מלבן 8">
            <a:hlinkClick r:id="rId7" action="ppaction://hlinksldjump"/>
            <a:extLst>
              <a:ext uri="{FF2B5EF4-FFF2-40B4-BE49-F238E27FC236}">
                <a16:creationId xmlns:a16="http://schemas.microsoft.com/office/drawing/2014/main" id="{5C8DCC84-607F-4394-9EFB-8E6CF193CBB8}"/>
              </a:ext>
            </a:extLst>
          </p:cNvPr>
          <p:cNvSpPr/>
          <p:nvPr/>
        </p:nvSpPr>
        <p:spPr>
          <a:xfrm>
            <a:off x="6613116" y="5774541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להרשמה</a:t>
            </a: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2E5E91EA-2430-48B3-A660-E5799F171691}"/>
              </a:ext>
            </a:extLst>
          </p:cNvPr>
          <p:cNvGrpSpPr/>
          <p:nvPr/>
        </p:nvGrpSpPr>
        <p:grpSpPr>
          <a:xfrm>
            <a:off x="7674518" y="1203453"/>
            <a:ext cx="2698595" cy="2797188"/>
            <a:chOff x="8831766" y="1204332"/>
            <a:chExt cx="2163336" cy="2609385"/>
          </a:xfrm>
        </p:grpSpPr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4FFBF262-84AA-4EA3-B2EA-5CE8101CDFC1}"/>
                </a:ext>
              </a:extLst>
            </p:cNvPr>
            <p:cNvSpPr/>
            <p:nvPr/>
          </p:nvSpPr>
          <p:spPr>
            <a:xfrm>
              <a:off x="8831766" y="1204332"/>
              <a:ext cx="2163336" cy="260938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7EA7436-3386-4495-B9DA-FF078CCB76EA}"/>
                </a:ext>
              </a:extLst>
            </p:cNvPr>
            <p:cNvSpPr/>
            <p:nvPr/>
          </p:nvSpPr>
          <p:spPr>
            <a:xfrm>
              <a:off x="9322419" y="1393902"/>
              <a:ext cx="1182030" cy="11151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dirty="0"/>
                <a:t>אנימציה</a:t>
              </a: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72500F33-E760-44C4-9422-FA3C244E37FE}"/>
                </a:ext>
              </a:extLst>
            </p:cNvPr>
            <p:cNvSpPr txBox="1"/>
            <p:nvPr/>
          </p:nvSpPr>
          <p:spPr>
            <a:xfrm>
              <a:off x="9082668" y="2855593"/>
              <a:ext cx="166153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/>
                <a:t>מידע לסטודנטים מתעניינים</a:t>
              </a:r>
            </a:p>
          </p:txBody>
        </p:sp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4CC93C18-E60F-42C4-9814-442FD662508D}"/>
              </a:ext>
            </a:extLst>
          </p:cNvPr>
          <p:cNvGrpSpPr/>
          <p:nvPr/>
        </p:nvGrpSpPr>
        <p:grpSpPr>
          <a:xfrm>
            <a:off x="1817083" y="1199631"/>
            <a:ext cx="2698595" cy="2797188"/>
            <a:chOff x="8831766" y="1204332"/>
            <a:chExt cx="2163336" cy="2609385"/>
          </a:xfrm>
        </p:grpSpPr>
        <p:sp>
          <p:nvSpPr>
            <p:cNvPr id="15" name="מלבן: פינות מעוגלות 14">
              <a:extLst>
                <a:ext uri="{FF2B5EF4-FFF2-40B4-BE49-F238E27FC236}">
                  <a16:creationId xmlns:a16="http://schemas.microsoft.com/office/drawing/2014/main" id="{01CDD312-7E31-4F1E-935E-564353A74EDC}"/>
                </a:ext>
              </a:extLst>
            </p:cNvPr>
            <p:cNvSpPr/>
            <p:nvPr/>
          </p:nvSpPr>
          <p:spPr>
            <a:xfrm>
              <a:off x="8831766" y="1204332"/>
              <a:ext cx="2163336" cy="260938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77151BA1-C9F5-4B5A-8015-970BE4531939}"/>
                </a:ext>
              </a:extLst>
            </p:cNvPr>
            <p:cNvSpPr/>
            <p:nvPr/>
          </p:nvSpPr>
          <p:spPr>
            <a:xfrm>
              <a:off x="9322419" y="1393902"/>
              <a:ext cx="1182030" cy="11151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dirty="0"/>
                <a:t>אנימציה</a:t>
              </a:r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D4BD7337-0C31-42CE-9494-2623BFD35A68}"/>
                </a:ext>
              </a:extLst>
            </p:cNvPr>
            <p:cNvSpPr txBox="1"/>
            <p:nvPr/>
          </p:nvSpPr>
          <p:spPr>
            <a:xfrm>
              <a:off x="9082668" y="2855593"/>
              <a:ext cx="1661532" cy="344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/>
                <a:t>מידע לתורמים</a:t>
              </a:r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3E3A6C6E-A255-47EF-96CC-CB09212104C8}"/>
              </a:ext>
            </a:extLst>
          </p:cNvPr>
          <p:cNvGrpSpPr/>
          <p:nvPr/>
        </p:nvGrpSpPr>
        <p:grpSpPr>
          <a:xfrm>
            <a:off x="4746097" y="1208840"/>
            <a:ext cx="2698595" cy="2797188"/>
            <a:chOff x="8831766" y="1204332"/>
            <a:chExt cx="2163336" cy="2609385"/>
          </a:xfrm>
        </p:grpSpPr>
        <p:sp>
          <p:nvSpPr>
            <p:cNvPr id="19" name="מלבן: פינות מעוגלות 18">
              <a:extLst>
                <a:ext uri="{FF2B5EF4-FFF2-40B4-BE49-F238E27FC236}">
                  <a16:creationId xmlns:a16="http://schemas.microsoft.com/office/drawing/2014/main" id="{2E22B7F0-7125-4B44-B557-5CFCEEEA0ACB}"/>
                </a:ext>
              </a:extLst>
            </p:cNvPr>
            <p:cNvSpPr/>
            <p:nvPr/>
          </p:nvSpPr>
          <p:spPr>
            <a:xfrm>
              <a:off x="8831766" y="1204332"/>
              <a:ext cx="2163336" cy="260938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אליפסה 19">
              <a:extLst>
                <a:ext uri="{FF2B5EF4-FFF2-40B4-BE49-F238E27FC236}">
                  <a16:creationId xmlns:a16="http://schemas.microsoft.com/office/drawing/2014/main" id="{3AA1321F-CC22-4E80-838C-0C54C97C5280}"/>
                </a:ext>
              </a:extLst>
            </p:cNvPr>
            <p:cNvSpPr/>
            <p:nvPr/>
          </p:nvSpPr>
          <p:spPr>
            <a:xfrm>
              <a:off x="9322419" y="1393902"/>
              <a:ext cx="1182030" cy="11151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dirty="0"/>
                <a:t>אנימציה</a:t>
              </a:r>
            </a:p>
          </p:txBody>
        </p:sp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B4BB8200-A7FE-4FD5-B583-9087140CE22E}"/>
                </a:ext>
              </a:extLst>
            </p:cNvPr>
            <p:cNvSpPr txBox="1"/>
            <p:nvPr/>
          </p:nvSpPr>
          <p:spPr>
            <a:xfrm>
              <a:off x="9082668" y="2855593"/>
              <a:ext cx="1661532" cy="344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/>
                <a:t>מידע שימושי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69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06ED6EB9-DA8C-47D5-9E98-69AD5DC9EE1B}"/>
              </a:ext>
            </a:extLst>
          </p:cNvPr>
          <p:cNvGrpSpPr/>
          <p:nvPr/>
        </p:nvGrpSpPr>
        <p:grpSpPr>
          <a:xfrm>
            <a:off x="533397" y="1123942"/>
            <a:ext cx="11125187" cy="334540"/>
            <a:chOff x="533397" y="1123942"/>
            <a:chExt cx="11125187" cy="334540"/>
          </a:xfrm>
        </p:grpSpPr>
        <p:sp>
          <p:nvSpPr>
            <p:cNvPr id="26" name="מלבן 25">
              <a:hlinkClick r:id="rId5" action="ppaction://hlinksldjump"/>
              <a:extLst>
                <a:ext uri="{FF2B5EF4-FFF2-40B4-BE49-F238E27FC236}">
                  <a16:creationId xmlns:a16="http://schemas.microsoft.com/office/drawing/2014/main" id="{4EC67FF5-4C91-4D7A-BF5F-CA4FB7E2AA99}"/>
                </a:ext>
              </a:extLst>
            </p:cNvPr>
            <p:cNvSpPr/>
            <p:nvPr/>
          </p:nvSpPr>
          <p:spPr>
            <a:xfrm>
              <a:off x="9804389" y="1123942"/>
              <a:ext cx="1854195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אודות</a:t>
              </a:r>
            </a:p>
          </p:txBody>
        </p:sp>
        <p:grpSp>
          <p:nvGrpSpPr>
            <p:cNvPr id="27" name="קבוצה 26">
              <a:extLst>
                <a:ext uri="{FF2B5EF4-FFF2-40B4-BE49-F238E27FC236}">
                  <a16:creationId xmlns:a16="http://schemas.microsoft.com/office/drawing/2014/main" id="{E44EFF7A-31C6-452E-BB41-8EAEE36BFC03}"/>
                </a:ext>
              </a:extLst>
            </p:cNvPr>
            <p:cNvGrpSpPr/>
            <p:nvPr/>
          </p:nvGrpSpPr>
          <p:grpSpPr>
            <a:xfrm>
              <a:off x="533397" y="1123942"/>
              <a:ext cx="9270993" cy="334540"/>
              <a:chOff x="533397" y="1123942"/>
              <a:chExt cx="9270993" cy="334540"/>
            </a:xfrm>
          </p:grpSpPr>
          <p:sp>
            <p:nvSpPr>
              <p:cNvPr id="28" name="מלבן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6122B32-AA27-4DC7-9996-BA2CE6A4996F}"/>
                  </a:ext>
                </a:extLst>
              </p:cNvPr>
              <p:cNvSpPr/>
              <p:nvPr/>
            </p:nvSpPr>
            <p:spPr>
              <a:xfrm>
                <a:off x="7950195" y="1123944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בוגרים מספרים</a:t>
                </a:r>
              </a:p>
            </p:txBody>
          </p:sp>
          <p:sp>
            <p:nvSpPr>
              <p:cNvPr id="29" name="מלבן 2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3C22299-DC0D-4114-8BFD-15F0DFFF917F}"/>
                  </a:ext>
                </a:extLst>
              </p:cNvPr>
              <p:cNvSpPr/>
              <p:nvPr/>
            </p:nvSpPr>
            <p:spPr>
              <a:xfrm>
                <a:off x="2387593" y="1123943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ארכיון</a:t>
                </a:r>
                <a:endParaRPr lang="he-IL" sz="1600" dirty="0"/>
              </a:p>
            </p:txBody>
          </p:sp>
          <p:sp>
            <p:nvSpPr>
              <p:cNvPr id="30" name="מלבן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DF933F7-51F4-4A43-BC09-C020611C04DE}"/>
                  </a:ext>
                </a:extLst>
              </p:cNvPr>
              <p:cNvSpPr/>
              <p:nvPr/>
            </p:nvSpPr>
            <p:spPr>
              <a:xfrm>
                <a:off x="533397" y="1123945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צרו קשר</a:t>
                </a:r>
              </a:p>
            </p:txBody>
          </p:sp>
          <p:sp>
            <p:nvSpPr>
              <p:cNvPr id="31" name="מלבן 3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FAD8BD3-CD5A-440F-8740-ABCAA4E6CE46}"/>
                  </a:ext>
                </a:extLst>
              </p:cNvPr>
              <p:cNvSpPr/>
              <p:nvPr/>
            </p:nvSpPr>
            <p:spPr>
              <a:xfrm>
                <a:off x="6096000" y="1123942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שימושי לסטודנטים</a:t>
                </a:r>
              </a:p>
            </p:txBody>
          </p:sp>
          <p:sp>
            <p:nvSpPr>
              <p:cNvPr id="32" name="מלבן 3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DE8B953-6BC0-4758-85A9-9AC151AFE573}"/>
                  </a:ext>
                </a:extLst>
              </p:cNvPr>
              <p:cNvSpPr/>
              <p:nvPr/>
            </p:nvSpPr>
            <p:spPr>
              <a:xfrm>
                <a:off x="4241792" y="1123943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לתורמים</a:t>
                </a:r>
              </a:p>
            </p:txBody>
          </p:sp>
        </p:grp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48AD307-5553-41A0-A46F-6FE4A6996C1B}"/>
              </a:ext>
            </a:extLst>
          </p:cNvPr>
          <p:cNvSpPr txBox="1"/>
          <p:nvPr/>
        </p:nvSpPr>
        <p:spPr>
          <a:xfrm>
            <a:off x="2810715" y="1618503"/>
            <a:ext cx="6570535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אודות</a:t>
            </a:r>
          </a:p>
          <a:p>
            <a:pPr algn="just"/>
            <a:r>
              <a:rPr lang="he-IL" sz="1600" dirty="0"/>
              <a:t>פה ייכתב מלל שמסביר אודות הפרויקט: רקע על הפרויקט, מטרות הפרויקט, מאיפה צמח ועוד פה ייכתב מלל שמסביר אודות הפרויקט: רקע על הפרויקט, מטרות הפרויקט, מאיפה צמח ועוד פה ייכתב מלל שמסביר אודות הפרויקט: רקע על הפרויקט, מטרות הפרויקט, מאיפה צמח ועוד</a:t>
            </a:r>
            <a:r>
              <a:rPr lang="he-IL" sz="1400" dirty="0"/>
              <a:t> </a:t>
            </a:r>
            <a:r>
              <a:rPr lang="he-IL" sz="1600" dirty="0"/>
              <a:t>פה ייכתב מלל שמסביר אודות הפרויקט: רקע על הפרויקט, מטרות הפרויקט, מאיפה צמח ועוד פה ייכתב מלל שמסביר אודות הפרויקט: רקע על הפרויקט, מטרות הפרויקט, מאיפה צמח ועוד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941984D-3CE4-4A68-9732-C523FC1BEC7B}"/>
              </a:ext>
            </a:extLst>
          </p:cNvPr>
          <p:cNvSpPr/>
          <p:nvPr/>
        </p:nvSpPr>
        <p:spPr>
          <a:xfrm>
            <a:off x="4819169" y="3748588"/>
            <a:ext cx="2553630" cy="1282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תמונה כלשהי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7442EF6-B42C-40F9-B172-911FBC556186}"/>
              </a:ext>
            </a:extLst>
          </p:cNvPr>
          <p:cNvSpPr txBox="1"/>
          <p:nvPr/>
        </p:nvSpPr>
        <p:spPr>
          <a:xfrm>
            <a:off x="4518086" y="4977887"/>
            <a:ext cx="31557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100" dirty="0"/>
              <a:t>הסבר: מה בתמונה</a:t>
            </a: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A60DE586-357A-4ACD-A196-64C737DB946A}"/>
              </a:ext>
            </a:extLst>
          </p:cNvPr>
          <p:cNvSpPr txBox="1"/>
          <p:nvPr/>
        </p:nvSpPr>
        <p:spPr>
          <a:xfrm>
            <a:off x="2810715" y="5239497"/>
            <a:ext cx="657053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כותרת משנית</a:t>
            </a:r>
          </a:p>
          <a:p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 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</a:p>
        </p:txBody>
      </p:sp>
      <p:sp>
        <p:nvSpPr>
          <p:cNvPr id="34" name="מלבן 33" descr="footer">
            <a:extLst>
              <a:ext uri="{FF2B5EF4-FFF2-40B4-BE49-F238E27FC236}">
                <a16:creationId xmlns:a16="http://schemas.microsoft.com/office/drawing/2014/main" id="{1E0EBD33-BB47-4B53-AE26-9773552C61FA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FA1F3B8A-A694-4D36-AC6C-7D69F92CC464}"/>
              </a:ext>
            </a:extLst>
          </p:cNvPr>
          <p:cNvGrpSpPr/>
          <p:nvPr/>
        </p:nvGrpSpPr>
        <p:grpSpPr>
          <a:xfrm>
            <a:off x="533397" y="1123942"/>
            <a:ext cx="11125187" cy="334540"/>
            <a:chOff x="533397" y="1123942"/>
            <a:chExt cx="11125187" cy="334540"/>
          </a:xfrm>
        </p:grpSpPr>
        <p:sp>
          <p:nvSpPr>
            <p:cNvPr id="18" name="מלבן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AE9BD928-F711-4CAA-80A4-44A4CD69544A}"/>
                </a:ext>
              </a:extLst>
            </p:cNvPr>
            <p:cNvSpPr/>
            <p:nvPr/>
          </p:nvSpPr>
          <p:spPr>
            <a:xfrm>
              <a:off x="9804389" y="1123942"/>
              <a:ext cx="1854195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אודות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DBEAB6DB-C212-47B7-BC5D-33C0164D7A56}"/>
                </a:ext>
              </a:extLst>
            </p:cNvPr>
            <p:cNvGrpSpPr/>
            <p:nvPr/>
          </p:nvGrpSpPr>
          <p:grpSpPr>
            <a:xfrm>
              <a:off x="533397" y="1123942"/>
              <a:ext cx="9270993" cy="334540"/>
              <a:chOff x="533397" y="1123942"/>
              <a:chExt cx="9270993" cy="334540"/>
            </a:xfrm>
          </p:grpSpPr>
          <p:sp>
            <p:nvSpPr>
              <p:cNvPr id="20" name="מלבן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078B8A1-5D53-4752-829C-FDA46B68460C}"/>
                  </a:ext>
                </a:extLst>
              </p:cNvPr>
              <p:cNvSpPr/>
              <p:nvPr/>
            </p:nvSpPr>
            <p:spPr>
              <a:xfrm>
                <a:off x="7950195" y="1123944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בוגרים מספרים</a:t>
                </a:r>
              </a:p>
            </p:txBody>
          </p:sp>
          <p:sp>
            <p:nvSpPr>
              <p:cNvPr id="21" name="מלבן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5B449C2-B5C3-49AB-A152-9B6E0BC2AB89}"/>
                  </a:ext>
                </a:extLst>
              </p:cNvPr>
              <p:cNvSpPr/>
              <p:nvPr/>
            </p:nvSpPr>
            <p:spPr>
              <a:xfrm>
                <a:off x="2387593" y="1123943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ארכיון</a:t>
                </a:r>
                <a:endParaRPr lang="he-IL" sz="1600" dirty="0"/>
              </a:p>
            </p:txBody>
          </p:sp>
          <p:sp>
            <p:nvSpPr>
              <p:cNvPr id="22" name="מלבן 2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E24F645-12AF-4E0F-946B-60F299CEB9EB}"/>
                  </a:ext>
                </a:extLst>
              </p:cNvPr>
              <p:cNvSpPr/>
              <p:nvPr/>
            </p:nvSpPr>
            <p:spPr>
              <a:xfrm>
                <a:off x="533397" y="1123945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צרו קשר</a:t>
                </a:r>
              </a:p>
            </p:txBody>
          </p:sp>
          <p:sp>
            <p:nvSpPr>
              <p:cNvPr id="23" name="מלבן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25E239D-4A7C-418B-B1FB-513D6F384552}"/>
                  </a:ext>
                </a:extLst>
              </p:cNvPr>
              <p:cNvSpPr/>
              <p:nvPr/>
            </p:nvSpPr>
            <p:spPr>
              <a:xfrm>
                <a:off x="6096000" y="1123942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שימושי לסטודנטים</a:t>
                </a:r>
              </a:p>
            </p:txBody>
          </p:sp>
          <p:sp>
            <p:nvSpPr>
              <p:cNvPr id="24" name="מלבן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95458E7-D0C4-458E-B166-C60D2D300DCB}"/>
                  </a:ext>
                </a:extLst>
              </p:cNvPr>
              <p:cNvSpPr/>
              <p:nvPr/>
            </p:nvSpPr>
            <p:spPr>
              <a:xfrm>
                <a:off x="4241792" y="1123943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לתורמים</a:t>
                </a:r>
              </a:p>
            </p:txBody>
          </p:sp>
        </p:grpSp>
      </p:grp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F61F99A6-6222-4D09-BFD3-8BC1D29066CF}"/>
              </a:ext>
            </a:extLst>
          </p:cNvPr>
          <p:cNvSpPr txBox="1"/>
          <p:nvPr/>
        </p:nvSpPr>
        <p:spPr>
          <a:xfrm>
            <a:off x="3105919" y="1429454"/>
            <a:ext cx="598012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בוגרים מספרים</a:t>
            </a:r>
          </a:p>
          <a:p>
            <a:pPr algn="just"/>
            <a:r>
              <a:rPr lang="he-IL" sz="1600" dirty="0"/>
              <a:t>פה ייכתב מלל פה ייכתב מעט רקע על </a:t>
            </a:r>
            <a:r>
              <a:rPr lang="he-IL" sz="1600" dirty="0" err="1"/>
              <a:t>התכנית</a:t>
            </a:r>
            <a:r>
              <a:rPr lang="he-IL" sz="1600" dirty="0"/>
              <a:t> מנקודת המבט של הבוגרים</a:t>
            </a:r>
          </a:p>
          <a:p>
            <a:pPr algn="just"/>
            <a:r>
              <a:rPr lang="he-IL" sz="1600" dirty="0"/>
              <a:t>פה ייכתב מלל פה ייכתב מעט רקע על </a:t>
            </a:r>
            <a:r>
              <a:rPr lang="he-IL" sz="1600" dirty="0" err="1"/>
              <a:t>התכנית</a:t>
            </a:r>
            <a:r>
              <a:rPr lang="he-IL" sz="1600" dirty="0"/>
              <a:t> מנקודת המבט של הבוגרים</a:t>
            </a:r>
          </a:p>
          <a:p>
            <a:pPr algn="just"/>
            <a:r>
              <a:rPr lang="he-IL" sz="1600" dirty="0"/>
              <a:t>פה ייכתב מלל פה ייכתב מעט רקע על </a:t>
            </a:r>
            <a:r>
              <a:rPr lang="he-IL" sz="1600" dirty="0" err="1"/>
              <a:t>התכנית</a:t>
            </a:r>
            <a:r>
              <a:rPr lang="he-IL" sz="1600" dirty="0"/>
              <a:t> מנקודת המבט של הבוגרים</a:t>
            </a: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4532A248-9E3C-4EDE-93DF-13A61BCF7125}"/>
              </a:ext>
            </a:extLst>
          </p:cNvPr>
          <p:cNvGrpSpPr/>
          <p:nvPr/>
        </p:nvGrpSpPr>
        <p:grpSpPr>
          <a:xfrm>
            <a:off x="8254389" y="2804675"/>
            <a:ext cx="2386361" cy="1325191"/>
            <a:chOff x="8575288" y="2810107"/>
            <a:chExt cx="2386361" cy="1325191"/>
          </a:xfrm>
        </p:grpSpPr>
        <p:sp>
          <p:nvSpPr>
            <p:cNvPr id="2" name="מלבן: פינות מעוגלות 1">
              <a:extLst>
                <a:ext uri="{FF2B5EF4-FFF2-40B4-BE49-F238E27FC236}">
                  <a16:creationId xmlns:a16="http://schemas.microsoft.com/office/drawing/2014/main" id="{3FD4E14F-F28B-43D8-AA9E-5DDCEF5D8353}"/>
                </a:ext>
              </a:extLst>
            </p:cNvPr>
            <p:cNvSpPr/>
            <p:nvPr/>
          </p:nvSpPr>
          <p:spPr>
            <a:xfrm>
              <a:off x="8742556" y="2810107"/>
              <a:ext cx="2219093" cy="120032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תמונת הבוגר המספר</a:t>
              </a:r>
            </a:p>
          </p:txBody>
        </p:sp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B1EF3368-4797-4BB0-BEBC-E74A0A0DB027}"/>
                </a:ext>
              </a:extLst>
            </p:cNvPr>
            <p:cNvSpPr txBox="1"/>
            <p:nvPr/>
          </p:nvSpPr>
          <p:spPr>
            <a:xfrm>
              <a:off x="8575288" y="3827521"/>
              <a:ext cx="1884557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1">
              <a:spAutoFit/>
            </a:bodyPr>
            <a:lstStyle/>
            <a:p>
              <a:r>
                <a:rPr lang="he-IL" sz="1400" dirty="0"/>
                <a:t>שם האדם בתמונה מעל</a:t>
              </a:r>
            </a:p>
          </p:txBody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1EC775A-119D-4181-8CF4-89DF96B3A185}"/>
              </a:ext>
            </a:extLst>
          </p:cNvPr>
          <p:cNvSpPr txBox="1"/>
          <p:nvPr/>
        </p:nvSpPr>
        <p:spPr>
          <a:xfrm>
            <a:off x="1618158" y="2854788"/>
            <a:ext cx="600927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b="1" dirty="0"/>
              <a:t>טקסט שקשור לאדם בתמונה</a:t>
            </a:r>
            <a:br>
              <a:rPr lang="en-US" sz="1600" b="1" dirty="0"/>
            </a:br>
            <a:r>
              <a:rPr lang="he-IL" sz="1600" dirty="0"/>
              <a:t>מלל בו הבוגר משתף אודות השתתפותו </a:t>
            </a:r>
            <a:r>
              <a:rPr lang="he-IL" sz="1600" dirty="0" err="1"/>
              <a:t>בתכנית</a:t>
            </a:r>
            <a:r>
              <a:rPr lang="he-IL" sz="1600" dirty="0"/>
              <a:t> מלל בו הבוגר משתף אודות השתתפותו </a:t>
            </a:r>
            <a:r>
              <a:rPr lang="he-IL" sz="1600" dirty="0" err="1"/>
              <a:t>בתכנית</a:t>
            </a:r>
            <a:r>
              <a:rPr lang="he-IL" sz="1600" dirty="0"/>
              <a:t> מלל בו הבוגר משתף אודות השתתפותו </a:t>
            </a:r>
            <a:r>
              <a:rPr lang="he-IL" sz="1600" dirty="0" err="1"/>
              <a:t>בתכנית</a:t>
            </a:r>
            <a:r>
              <a:rPr lang="he-IL" sz="1600" dirty="0"/>
              <a:t> מלל בו הבוגר משתף אודות השתתפותו </a:t>
            </a:r>
            <a:r>
              <a:rPr lang="he-IL" sz="1600" dirty="0" err="1"/>
              <a:t>בתכנית</a:t>
            </a:r>
            <a:r>
              <a:rPr lang="he-IL" sz="1600" dirty="0"/>
              <a:t> מלל בו הבוגר משתף אודות השתתפותו </a:t>
            </a:r>
            <a:r>
              <a:rPr lang="he-IL" sz="1600" dirty="0" err="1"/>
              <a:t>בתכנית</a:t>
            </a:r>
            <a:r>
              <a:rPr lang="he-IL" sz="1600" dirty="0"/>
              <a:t> מלל בו הבוגר משתף אודות השתתפותו </a:t>
            </a:r>
            <a:r>
              <a:rPr lang="he-IL" sz="1600" dirty="0" err="1"/>
              <a:t>בתכנית</a:t>
            </a:r>
            <a:endParaRPr lang="he-IL" sz="1600" dirty="0"/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ED98A377-6184-4411-A1F6-96BC038C59E4}"/>
              </a:ext>
            </a:extLst>
          </p:cNvPr>
          <p:cNvGrpSpPr/>
          <p:nvPr/>
        </p:nvGrpSpPr>
        <p:grpSpPr>
          <a:xfrm>
            <a:off x="8254389" y="2778722"/>
            <a:ext cx="2386361" cy="1325191"/>
            <a:chOff x="8575288" y="2810107"/>
            <a:chExt cx="2386361" cy="1325191"/>
          </a:xfrm>
        </p:grpSpPr>
        <p:sp>
          <p:nvSpPr>
            <p:cNvPr id="27" name="מלבן: פינות מעוגלות 26">
              <a:extLst>
                <a:ext uri="{FF2B5EF4-FFF2-40B4-BE49-F238E27FC236}">
                  <a16:creationId xmlns:a16="http://schemas.microsoft.com/office/drawing/2014/main" id="{3776E51D-38A3-4C8B-92C0-7C69D33F8F66}"/>
                </a:ext>
              </a:extLst>
            </p:cNvPr>
            <p:cNvSpPr/>
            <p:nvPr/>
          </p:nvSpPr>
          <p:spPr>
            <a:xfrm>
              <a:off x="8742556" y="2810107"/>
              <a:ext cx="2219093" cy="120032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תמונת הבוגר המספר</a:t>
              </a:r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866CCA94-4158-404D-B3D4-44F12AD84D0E}"/>
                </a:ext>
              </a:extLst>
            </p:cNvPr>
            <p:cNvSpPr txBox="1"/>
            <p:nvPr/>
          </p:nvSpPr>
          <p:spPr>
            <a:xfrm>
              <a:off x="8575288" y="3827521"/>
              <a:ext cx="1884557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1">
              <a:spAutoFit/>
            </a:bodyPr>
            <a:lstStyle/>
            <a:p>
              <a:r>
                <a:rPr lang="he-IL" sz="1400" dirty="0"/>
                <a:t>שם האדם בתמונה מעל</a:t>
              </a:r>
            </a:p>
          </p:txBody>
        </p:sp>
      </p:grp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03AB4DE7-0127-4F7C-943D-431AE563D2BB}"/>
              </a:ext>
            </a:extLst>
          </p:cNvPr>
          <p:cNvGrpSpPr/>
          <p:nvPr/>
        </p:nvGrpSpPr>
        <p:grpSpPr>
          <a:xfrm>
            <a:off x="1618158" y="4306005"/>
            <a:ext cx="9022592" cy="1368296"/>
            <a:chOff x="1618158" y="2778722"/>
            <a:chExt cx="9022592" cy="1368296"/>
          </a:xfrm>
        </p:grpSpPr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2F85DD2A-9954-41F0-BD63-D7725B7EDF93}"/>
                </a:ext>
              </a:extLst>
            </p:cNvPr>
            <p:cNvGrpSpPr/>
            <p:nvPr/>
          </p:nvGrpSpPr>
          <p:grpSpPr>
            <a:xfrm>
              <a:off x="8254389" y="2778722"/>
              <a:ext cx="2386361" cy="1325191"/>
              <a:chOff x="8575288" y="2810107"/>
              <a:chExt cx="2386361" cy="1325191"/>
            </a:xfrm>
          </p:grpSpPr>
          <p:sp>
            <p:nvSpPr>
              <p:cNvPr id="36" name="מלבן: פינות מעוגלות 35">
                <a:extLst>
                  <a:ext uri="{FF2B5EF4-FFF2-40B4-BE49-F238E27FC236}">
                    <a16:creationId xmlns:a16="http://schemas.microsoft.com/office/drawing/2014/main" id="{93D7AB3D-1201-4AC8-A1F7-E737559B50ED}"/>
                  </a:ext>
                </a:extLst>
              </p:cNvPr>
              <p:cNvSpPr/>
              <p:nvPr/>
            </p:nvSpPr>
            <p:spPr>
              <a:xfrm>
                <a:off x="8742556" y="2810107"/>
                <a:ext cx="2219093" cy="120032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/>
                  <a:t>תמונת הבוגר המספר</a:t>
                </a:r>
              </a:p>
            </p:txBody>
          </p:sp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0C6ABD1E-E473-48DB-900D-EE78FF9CE385}"/>
                  </a:ext>
                </a:extLst>
              </p:cNvPr>
              <p:cNvSpPr txBox="1"/>
              <p:nvPr/>
            </p:nvSpPr>
            <p:spPr>
              <a:xfrm>
                <a:off x="8575288" y="3827521"/>
                <a:ext cx="1884557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/>
                  <a:t>שם האדם בתמונה מעל</a:t>
                </a:r>
              </a:p>
            </p:txBody>
          </p:sp>
        </p:grp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56F248F9-EAA9-43A4-9A7B-559892A0AE78}"/>
                </a:ext>
              </a:extLst>
            </p:cNvPr>
            <p:cNvSpPr txBox="1"/>
            <p:nvPr/>
          </p:nvSpPr>
          <p:spPr>
            <a:xfrm>
              <a:off x="1618158" y="2823579"/>
              <a:ext cx="6009275" cy="13234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טקסט שקשור לאדם בתמונה</a:t>
              </a:r>
              <a:b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he-I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מלל בו הבוגר משתף אודות השתתפותו </a:t>
              </a:r>
              <a:r>
                <a:rPr kumimoji="0" lang="he-I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בתכנית</a:t>
              </a:r>
              <a:r>
                <a:rPr kumimoji="0" lang="he-I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מלל בו הבוגר משתף אודות השתתפותו </a:t>
              </a:r>
              <a:r>
                <a:rPr kumimoji="0" lang="he-I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בתכנית</a:t>
              </a:r>
              <a:r>
                <a:rPr kumimoji="0" lang="he-I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מלל בו הבוגר משתף אודות השתתפותו </a:t>
              </a:r>
              <a:r>
                <a:rPr kumimoji="0" lang="he-I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בתכנית</a:t>
              </a:r>
              <a:r>
                <a:rPr kumimoji="0" lang="he-I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מלל בו הבוגר משתף אודות השתתפותו </a:t>
              </a:r>
              <a:r>
                <a:rPr kumimoji="0" lang="he-I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בתכנית</a:t>
              </a:r>
              <a:r>
                <a:rPr kumimoji="0" lang="he-I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מלל בו הבוגר משתף אודות השתתפותו </a:t>
              </a:r>
              <a:r>
                <a:rPr kumimoji="0" lang="he-I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בתכנית</a:t>
              </a:r>
              <a:r>
                <a:rPr kumimoji="0" lang="he-I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מלל בו הבוגר משתף אודות השתתפותו </a:t>
              </a:r>
              <a:r>
                <a:rPr kumimoji="0" lang="he-I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בתכנית</a:t>
              </a:r>
              <a:endParaRPr kumimoji="0" lang="he-I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8" name="מלבן 37" descr="footer">
            <a:extLst>
              <a:ext uri="{FF2B5EF4-FFF2-40B4-BE49-F238E27FC236}">
                <a16:creationId xmlns:a16="http://schemas.microsoft.com/office/drawing/2014/main" id="{AD05266A-FDD1-4C44-A6B1-7CEC1DD31CBE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7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2428D1A6-B3CE-420B-9327-ABE2FDEC8933}"/>
              </a:ext>
            </a:extLst>
          </p:cNvPr>
          <p:cNvGrpSpPr/>
          <p:nvPr/>
        </p:nvGrpSpPr>
        <p:grpSpPr>
          <a:xfrm>
            <a:off x="533397" y="1123942"/>
            <a:ext cx="11125187" cy="334540"/>
            <a:chOff x="533397" y="1123942"/>
            <a:chExt cx="11125187" cy="334540"/>
          </a:xfrm>
        </p:grpSpPr>
        <p:sp>
          <p:nvSpPr>
            <p:cNvPr id="18" name="מלבן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D746F693-4765-4B7E-9689-FC6638352F67}"/>
                </a:ext>
              </a:extLst>
            </p:cNvPr>
            <p:cNvSpPr/>
            <p:nvPr/>
          </p:nvSpPr>
          <p:spPr>
            <a:xfrm>
              <a:off x="9804389" y="1123942"/>
              <a:ext cx="1854195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אודות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D4558A63-8577-43F5-BF4C-4CC479604886}"/>
                </a:ext>
              </a:extLst>
            </p:cNvPr>
            <p:cNvGrpSpPr/>
            <p:nvPr/>
          </p:nvGrpSpPr>
          <p:grpSpPr>
            <a:xfrm>
              <a:off x="533397" y="1123942"/>
              <a:ext cx="9270993" cy="334540"/>
              <a:chOff x="533397" y="1123942"/>
              <a:chExt cx="9270993" cy="334540"/>
            </a:xfrm>
          </p:grpSpPr>
          <p:sp>
            <p:nvSpPr>
              <p:cNvPr id="20" name="מלבן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0D87E29-E4C4-4B8C-8184-AC5F3EF8BC8D}"/>
                  </a:ext>
                </a:extLst>
              </p:cNvPr>
              <p:cNvSpPr/>
              <p:nvPr/>
            </p:nvSpPr>
            <p:spPr>
              <a:xfrm>
                <a:off x="7950195" y="1123944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בוגרים מספרים</a:t>
                </a:r>
              </a:p>
            </p:txBody>
          </p:sp>
          <p:sp>
            <p:nvSpPr>
              <p:cNvPr id="21" name="מלבן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DEAB727-F658-44F6-89FC-6B6107581AE3}"/>
                  </a:ext>
                </a:extLst>
              </p:cNvPr>
              <p:cNvSpPr/>
              <p:nvPr/>
            </p:nvSpPr>
            <p:spPr>
              <a:xfrm>
                <a:off x="2387593" y="1123943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ארכיון</a:t>
                </a:r>
                <a:endParaRPr lang="he-IL" sz="1600" dirty="0"/>
              </a:p>
            </p:txBody>
          </p:sp>
          <p:sp>
            <p:nvSpPr>
              <p:cNvPr id="22" name="מלבן 2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8B6A10D-9CA5-4549-9EB5-8E2C7A4E95B1}"/>
                  </a:ext>
                </a:extLst>
              </p:cNvPr>
              <p:cNvSpPr/>
              <p:nvPr/>
            </p:nvSpPr>
            <p:spPr>
              <a:xfrm>
                <a:off x="533397" y="1123945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צרו קשר</a:t>
                </a:r>
              </a:p>
            </p:txBody>
          </p:sp>
          <p:sp>
            <p:nvSpPr>
              <p:cNvPr id="23" name="מלבן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F1A5EEF-BA68-435F-9489-0BB2569D65F3}"/>
                  </a:ext>
                </a:extLst>
              </p:cNvPr>
              <p:cNvSpPr/>
              <p:nvPr/>
            </p:nvSpPr>
            <p:spPr>
              <a:xfrm>
                <a:off x="6096000" y="1123942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שימושי לסטודנטים</a:t>
                </a:r>
              </a:p>
            </p:txBody>
          </p:sp>
          <p:sp>
            <p:nvSpPr>
              <p:cNvPr id="24" name="מלבן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7315BC0-19D2-49F1-9471-2A4F6D7673D0}"/>
                  </a:ext>
                </a:extLst>
              </p:cNvPr>
              <p:cNvSpPr/>
              <p:nvPr/>
            </p:nvSpPr>
            <p:spPr>
              <a:xfrm>
                <a:off x="4241792" y="1123943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לתורמים</a:t>
                </a:r>
              </a:p>
            </p:txBody>
          </p:sp>
        </p:grpSp>
      </p:grp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4966C0A9-900C-43CD-8502-2522B24A9E42}"/>
              </a:ext>
            </a:extLst>
          </p:cNvPr>
          <p:cNvSpPr txBox="1"/>
          <p:nvPr/>
        </p:nvSpPr>
        <p:spPr>
          <a:xfrm>
            <a:off x="2469918" y="2136338"/>
            <a:ext cx="725213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/>
              <a:t>עמוד מידע שימושי לסטודנטים</a:t>
            </a:r>
            <a:r>
              <a:rPr lang="he-IL" b="1" dirty="0"/>
              <a:t> – צריכים לדון על העיצוב יחד עם צוות העמותה</a:t>
            </a:r>
          </a:p>
          <a:p>
            <a:endParaRPr lang="he-IL" dirty="0"/>
          </a:p>
          <a:p>
            <a:r>
              <a:rPr lang="he-IL" u="sng" dirty="0"/>
              <a:t>קווים מנחים:</a:t>
            </a:r>
          </a:p>
          <a:p>
            <a:r>
              <a:rPr lang="he-IL" dirty="0"/>
              <a:t>שאלות ותשובות</a:t>
            </a:r>
          </a:p>
          <a:p>
            <a:r>
              <a:rPr lang="he-IL" dirty="0"/>
              <a:t>טיפים לסטודנט בעל מוגבלויות</a:t>
            </a:r>
          </a:p>
          <a:p>
            <a:r>
              <a:rPr lang="he-IL" dirty="0"/>
              <a:t>שעות פעילות האתר (?)</a:t>
            </a:r>
          </a:p>
        </p:txBody>
      </p:sp>
      <p:sp>
        <p:nvSpPr>
          <p:cNvPr id="26" name="מלבן 25" descr="footer">
            <a:extLst>
              <a:ext uri="{FF2B5EF4-FFF2-40B4-BE49-F238E27FC236}">
                <a16:creationId xmlns:a16="http://schemas.microsoft.com/office/drawing/2014/main" id="{0A15E4BE-12AA-47D3-AE58-5D7A825C9C58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0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F2B92181-6D12-4ADC-8AA9-8D1B8D8B1FA7}"/>
              </a:ext>
            </a:extLst>
          </p:cNvPr>
          <p:cNvGrpSpPr/>
          <p:nvPr/>
        </p:nvGrpSpPr>
        <p:grpSpPr>
          <a:xfrm>
            <a:off x="533397" y="1123942"/>
            <a:ext cx="11125187" cy="334540"/>
            <a:chOff x="533397" y="1123942"/>
            <a:chExt cx="11125187" cy="334540"/>
          </a:xfrm>
        </p:grpSpPr>
        <p:sp>
          <p:nvSpPr>
            <p:cNvPr id="18" name="מלבן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7E35817D-6690-41A0-B96C-19C25D598D76}"/>
                </a:ext>
              </a:extLst>
            </p:cNvPr>
            <p:cNvSpPr/>
            <p:nvPr/>
          </p:nvSpPr>
          <p:spPr>
            <a:xfrm>
              <a:off x="9804389" y="1123942"/>
              <a:ext cx="1854195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אודות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FC6C04CD-558B-4816-ADA6-A9AA3AB3D604}"/>
                </a:ext>
              </a:extLst>
            </p:cNvPr>
            <p:cNvGrpSpPr/>
            <p:nvPr/>
          </p:nvGrpSpPr>
          <p:grpSpPr>
            <a:xfrm>
              <a:off x="533397" y="1123942"/>
              <a:ext cx="9270993" cy="334540"/>
              <a:chOff x="533397" y="1123942"/>
              <a:chExt cx="9270993" cy="334540"/>
            </a:xfrm>
          </p:grpSpPr>
          <p:sp>
            <p:nvSpPr>
              <p:cNvPr id="20" name="מלבן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0646EBC-CFE0-45E4-8636-E1D486745D39}"/>
                  </a:ext>
                </a:extLst>
              </p:cNvPr>
              <p:cNvSpPr/>
              <p:nvPr/>
            </p:nvSpPr>
            <p:spPr>
              <a:xfrm>
                <a:off x="7950195" y="1123944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בוגרים מספרים</a:t>
                </a:r>
              </a:p>
            </p:txBody>
          </p:sp>
          <p:sp>
            <p:nvSpPr>
              <p:cNvPr id="21" name="מלבן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319CEDD-ADC7-48FE-9836-814BFAAD82C4}"/>
                  </a:ext>
                </a:extLst>
              </p:cNvPr>
              <p:cNvSpPr/>
              <p:nvPr/>
            </p:nvSpPr>
            <p:spPr>
              <a:xfrm>
                <a:off x="2387593" y="1123943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ארכיון</a:t>
                </a:r>
                <a:endParaRPr lang="he-IL" sz="1600" dirty="0"/>
              </a:p>
            </p:txBody>
          </p:sp>
          <p:sp>
            <p:nvSpPr>
              <p:cNvPr id="22" name="מלבן 2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AE1D65D-78F2-440C-AE86-A811625E00D0}"/>
                  </a:ext>
                </a:extLst>
              </p:cNvPr>
              <p:cNvSpPr/>
              <p:nvPr/>
            </p:nvSpPr>
            <p:spPr>
              <a:xfrm>
                <a:off x="533397" y="1123945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צרו קשר</a:t>
                </a:r>
              </a:p>
            </p:txBody>
          </p:sp>
          <p:sp>
            <p:nvSpPr>
              <p:cNvPr id="23" name="מלבן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1854BFC-93FC-4898-B273-E1A8C7CF4167}"/>
                  </a:ext>
                </a:extLst>
              </p:cNvPr>
              <p:cNvSpPr/>
              <p:nvPr/>
            </p:nvSpPr>
            <p:spPr>
              <a:xfrm>
                <a:off x="6096000" y="1123942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שימושי לסטודנטים</a:t>
                </a:r>
              </a:p>
            </p:txBody>
          </p:sp>
          <p:sp>
            <p:nvSpPr>
              <p:cNvPr id="24" name="מלבן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E82F590-AA00-4FA0-B01D-9AF2085C7BE6}"/>
                  </a:ext>
                </a:extLst>
              </p:cNvPr>
              <p:cNvSpPr/>
              <p:nvPr/>
            </p:nvSpPr>
            <p:spPr>
              <a:xfrm>
                <a:off x="4241792" y="1123943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לתורמים</a:t>
                </a:r>
              </a:p>
            </p:txBody>
          </p:sp>
        </p:grpSp>
      </p:grp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FC6F5E3-BAE0-43DC-85E8-EF6A52F9A469}"/>
              </a:ext>
            </a:extLst>
          </p:cNvPr>
          <p:cNvSpPr txBox="1"/>
          <p:nvPr/>
        </p:nvSpPr>
        <p:spPr>
          <a:xfrm>
            <a:off x="3232261" y="1623491"/>
            <a:ext cx="5727451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מידע לתורמים</a:t>
            </a:r>
          </a:p>
          <a:p>
            <a:pPr algn="just"/>
            <a:r>
              <a:rPr lang="he-IL" sz="1400" dirty="0"/>
              <a:t>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59FA0E9A-95A1-4E66-AB20-7FFFABBEC1B9}"/>
              </a:ext>
            </a:extLst>
          </p:cNvPr>
          <p:cNvSpPr txBox="1"/>
          <p:nvPr/>
        </p:nvSpPr>
        <p:spPr>
          <a:xfrm>
            <a:off x="3232261" y="3327385"/>
            <a:ext cx="5727451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כותרת משנה</a:t>
            </a:r>
          </a:p>
          <a:p>
            <a:pPr algn="just"/>
            <a:r>
              <a:rPr lang="he-IL" sz="1400" dirty="0"/>
              <a:t>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</a:t>
            </a:r>
          </a:p>
        </p:txBody>
      </p:sp>
      <p:sp>
        <p:nvSpPr>
          <p:cNvPr id="28" name="מלבן 27">
            <a:hlinkClick r:id="rId8" action="ppaction://hlinksldjump"/>
            <a:extLst>
              <a:ext uri="{FF2B5EF4-FFF2-40B4-BE49-F238E27FC236}">
                <a16:creationId xmlns:a16="http://schemas.microsoft.com/office/drawing/2014/main" id="{E12D20B6-347E-49A1-AF54-D0D3A3448B11}"/>
              </a:ext>
            </a:extLst>
          </p:cNvPr>
          <p:cNvSpPr/>
          <p:nvPr/>
        </p:nvSpPr>
        <p:spPr>
          <a:xfrm>
            <a:off x="5168888" y="5821865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ליצירת קשר</a:t>
            </a:r>
          </a:p>
        </p:txBody>
      </p:sp>
      <p:sp>
        <p:nvSpPr>
          <p:cNvPr id="29" name="מלבן 28">
            <a:hlinkClick r:id="rId11" action="ppaction://hlinksldjump"/>
            <a:extLst>
              <a:ext uri="{FF2B5EF4-FFF2-40B4-BE49-F238E27FC236}">
                <a16:creationId xmlns:a16="http://schemas.microsoft.com/office/drawing/2014/main" id="{010E4D2D-4E3F-4CDC-845E-0DCC0AE5CC04}"/>
              </a:ext>
            </a:extLst>
          </p:cNvPr>
          <p:cNvSpPr/>
          <p:nvPr/>
        </p:nvSpPr>
        <p:spPr>
          <a:xfrm>
            <a:off x="5168887" y="5120267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לתרומה באתר</a:t>
            </a:r>
          </a:p>
        </p:txBody>
      </p:sp>
      <p:sp>
        <p:nvSpPr>
          <p:cNvPr id="30" name="מלבן 29" descr="footer">
            <a:extLst>
              <a:ext uri="{FF2B5EF4-FFF2-40B4-BE49-F238E27FC236}">
                <a16:creationId xmlns:a16="http://schemas.microsoft.com/office/drawing/2014/main" id="{8C7B587B-444B-4F5B-9734-D519DCC6BA4F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43940AE6-07F5-47DB-AECA-82CAE03EBEB0}"/>
              </a:ext>
            </a:extLst>
          </p:cNvPr>
          <p:cNvGrpSpPr/>
          <p:nvPr/>
        </p:nvGrpSpPr>
        <p:grpSpPr>
          <a:xfrm>
            <a:off x="533397" y="1123942"/>
            <a:ext cx="11125187" cy="334540"/>
            <a:chOff x="533397" y="1123942"/>
            <a:chExt cx="11125187" cy="334540"/>
          </a:xfrm>
        </p:grpSpPr>
        <p:sp>
          <p:nvSpPr>
            <p:cNvPr id="18" name="מלבן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FDAF2215-A216-4EC0-8DA8-29198948FC7D}"/>
                </a:ext>
              </a:extLst>
            </p:cNvPr>
            <p:cNvSpPr/>
            <p:nvPr/>
          </p:nvSpPr>
          <p:spPr>
            <a:xfrm>
              <a:off x="9804389" y="1123942"/>
              <a:ext cx="1854195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אודות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73007F5E-C033-4C32-A154-305F90E9671E}"/>
                </a:ext>
              </a:extLst>
            </p:cNvPr>
            <p:cNvGrpSpPr/>
            <p:nvPr/>
          </p:nvGrpSpPr>
          <p:grpSpPr>
            <a:xfrm>
              <a:off x="533397" y="1123942"/>
              <a:ext cx="9270993" cy="334540"/>
              <a:chOff x="533397" y="1123942"/>
              <a:chExt cx="9270993" cy="334540"/>
            </a:xfrm>
          </p:grpSpPr>
          <p:sp>
            <p:nvSpPr>
              <p:cNvPr id="20" name="מלבן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F1F026E-592D-4034-9D3C-A752B9D6DA95}"/>
                  </a:ext>
                </a:extLst>
              </p:cNvPr>
              <p:cNvSpPr/>
              <p:nvPr/>
            </p:nvSpPr>
            <p:spPr>
              <a:xfrm>
                <a:off x="7950195" y="1123944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בוגרים מספרים</a:t>
                </a:r>
              </a:p>
            </p:txBody>
          </p:sp>
          <p:sp>
            <p:nvSpPr>
              <p:cNvPr id="21" name="מלבן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A8EA231-4EE4-4B6E-9113-02FC72275DE4}"/>
                  </a:ext>
                </a:extLst>
              </p:cNvPr>
              <p:cNvSpPr/>
              <p:nvPr/>
            </p:nvSpPr>
            <p:spPr>
              <a:xfrm>
                <a:off x="2387593" y="1123943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ארכיון</a:t>
                </a:r>
                <a:endParaRPr lang="he-IL" sz="1600" dirty="0"/>
              </a:p>
            </p:txBody>
          </p:sp>
          <p:sp>
            <p:nvSpPr>
              <p:cNvPr id="22" name="מלבן 2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1B3E786-80C8-4628-BD3C-F79EF3810E99}"/>
                  </a:ext>
                </a:extLst>
              </p:cNvPr>
              <p:cNvSpPr/>
              <p:nvPr/>
            </p:nvSpPr>
            <p:spPr>
              <a:xfrm>
                <a:off x="533397" y="1123945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צרו קשר</a:t>
                </a:r>
              </a:p>
            </p:txBody>
          </p:sp>
          <p:sp>
            <p:nvSpPr>
              <p:cNvPr id="23" name="מלבן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260FCD3-7C6B-4690-BB53-07BFDA4A7E97}"/>
                  </a:ext>
                </a:extLst>
              </p:cNvPr>
              <p:cNvSpPr/>
              <p:nvPr/>
            </p:nvSpPr>
            <p:spPr>
              <a:xfrm>
                <a:off x="6096000" y="1123942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שימושי לסטודנטים</a:t>
                </a:r>
              </a:p>
            </p:txBody>
          </p:sp>
          <p:sp>
            <p:nvSpPr>
              <p:cNvPr id="24" name="מלבן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EE89CC6-5340-4809-B161-B4A4D25B299B}"/>
                  </a:ext>
                </a:extLst>
              </p:cNvPr>
              <p:cNvSpPr/>
              <p:nvPr/>
            </p:nvSpPr>
            <p:spPr>
              <a:xfrm>
                <a:off x="4241792" y="1123943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לתורמים</a:t>
                </a:r>
              </a:p>
            </p:txBody>
          </p:sp>
        </p:grp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61697DD-A0AA-41CD-B97A-A6067BF1916B}"/>
              </a:ext>
            </a:extLst>
          </p:cNvPr>
          <p:cNvSpPr txBox="1"/>
          <p:nvPr/>
        </p:nvSpPr>
        <p:spPr>
          <a:xfrm>
            <a:off x="2879834" y="2175642"/>
            <a:ext cx="5728137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/>
              <a:t>עמוד תרומות</a:t>
            </a:r>
            <a:r>
              <a:rPr lang="he-IL" b="1" dirty="0"/>
              <a:t> – צריכים לדון על העיצוב יחד עם צוות העמותה</a:t>
            </a:r>
          </a:p>
          <a:p>
            <a:endParaRPr lang="he-IL" dirty="0"/>
          </a:p>
          <a:p>
            <a:r>
              <a:rPr lang="he-IL" u="sng" dirty="0"/>
              <a:t>קווים מנחים:</a:t>
            </a:r>
          </a:p>
          <a:p>
            <a:r>
              <a:rPr lang="he-IL" dirty="0"/>
              <a:t>הסבר על התשלום המאובטח (הצפנה, </a:t>
            </a:r>
            <a:r>
              <a:rPr lang="en-US" dirty="0"/>
              <a:t>PayPal</a:t>
            </a:r>
            <a:r>
              <a:rPr lang="he-IL" dirty="0"/>
              <a:t> וכד')</a:t>
            </a:r>
          </a:p>
          <a:p>
            <a:r>
              <a:rPr lang="he-IL" dirty="0"/>
              <a:t>הזנת שם מלא</a:t>
            </a:r>
          </a:p>
          <a:p>
            <a:r>
              <a:rPr lang="he-IL" dirty="0"/>
              <a:t>הזנת מס' טלפון</a:t>
            </a:r>
          </a:p>
          <a:p>
            <a:r>
              <a:rPr lang="he-IL" dirty="0"/>
              <a:t>הזנת כתובת מייל</a:t>
            </a:r>
          </a:p>
          <a:p>
            <a:r>
              <a:rPr lang="he-IL" dirty="0"/>
              <a:t>הזנת פרטי כרטיס אשראי</a:t>
            </a:r>
          </a:p>
          <a:p>
            <a:r>
              <a:rPr lang="he-IL" dirty="0"/>
              <a:t>הערות (לא חובה)</a:t>
            </a:r>
          </a:p>
        </p:txBody>
      </p:sp>
      <p:sp>
        <p:nvSpPr>
          <p:cNvPr id="15" name="מלבן 14" descr="footer">
            <a:extLst>
              <a:ext uri="{FF2B5EF4-FFF2-40B4-BE49-F238E27FC236}">
                <a16:creationId xmlns:a16="http://schemas.microsoft.com/office/drawing/2014/main" id="{B626F9CD-3F39-49C5-9DBB-53B581C4FBA8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8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DF301D2F-BFB5-4B04-AD0E-DBA5D966BB11}"/>
              </a:ext>
            </a:extLst>
          </p:cNvPr>
          <p:cNvGrpSpPr/>
          <p:nvPr/>
        </p:nvGrpSpPr>
        <p:grpSpPr>
          <a:xfrm>
            <a:off x="533397" y="1123942"/>
            <a:ext cx="11125187" cy="334540"/>
            <a:chOff x="533397" y="1123942"/>
            <a:chExt cx="11125187" cy="334540"/>
          </a:xfrm>
        </p:grpSpPr>
        <p:sp>
          <p:nvSpPr>
            <p:cNvPr id="18" name="מלבן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0E8B873C-DDA8-4D95-B5C8-E0B0C4A705A1}"/>
                </a:ext>
              </a:extLst>
            </p:cNvPr>
            <p:cNvSpPr/>
            <p:nvPr/>
          </p:nvSpPr>
          <p:spPr>
            <a:xfrm>
              <a:off x="9804389" y="1123942"/>
              <a:ext cx="1854195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אודות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C75AF62D-9F9F-44A5-9188-FC3A6E68B40C}"/>
                </a:ext>
              </a:extLst>
            </p:cNvPr>
            <p:cNvGrpSpPr/>
            <p:nvPr/>
          </p:nvGrpSpPr>
          <p:grpSpPr>
            <a:xfrm>
              <a:off x="533397" y="1123942"/>
              <a:ext cx="9270993" cy="334540"/>
              <a:chOff x="533397" y="1123942"/>
              <a:chExt cx="9270993" cy="334540"/>
            </a:xfrm>
          </p:grpSpPr>
          <p:sp>
            <p:nvSpPr>
              <p:cNvPr id="20" name="מלבן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91AB0CE-24C5-4178-819C-02E1537F896C}"/>
                  </a:ext>
                </a:extLst>
              </p:cNvPr>
              <p:cNvSpPr/>
              <p:nvPr/>
            </p:nvSpPr>
            <p:spPr>
              <a:xfrm>
                <a:off x="7950195" y="1123944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בוגרים מספרים</a:t>
                </a:r>
              </a:p>
            </p:txBody>
          </p:sp>
          <p:sp>
            <p:nvSpPr>
              <p:cNvPr id="21" name="מלבן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CB1203F-2B0F-48ED-A03D-CE2A9F4BC6A3}"/>
                  </a:ext>
                </a:extLst>
              </p:cNvPr>
              <p:cNvSpPr/>
              <p:nvPr/>
            </p:nvSpPr>
            <p:spPr>
              <a:xfrm>
                <a:off x="2387593" y="1123943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ארכיון</a:t>
                </a:r>
                <a:endParaRPr lang="he-IL" sz="1600" dirty="0"/>
              </a:p>
            </p:txBody>
          </p:sp>
          <p:sp>
            <p:nvSpPr>
              <p:cNvPr id="22" name="מלבן 2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C0E5F02-B27A-4A5D-8B69-9E3E5898A009}"/>
                  </a:ext>
                </a:extLst>
              </p:cNvPr>
              <p:cNvSpPr/>
              <p:nvPr/>
            </p:nvSpPr>
            <p:spPr>
              <a:xfrm>
                <a:off x="533397" y="1123945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צרו קשר</a:t>
                </a:r>
              </a:p>
            </p:txBody>
          </p:sp>
          <p:sp>
            <p:nvSpPr>
              <p:cNvPr id="23" name="מלבן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AECD163D-1AA3-4E45-B578-449C42B37A57}"/>
                  </a:ext>
                </a:extLst>
              </p:cNvPr>
              <p:cNvSpPr/>
              <p:nvPr/>
            </p:nvSpPr>
            <p:spPr>
              <a:xfrm>
                <a:off x="6096000" y="1123942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שימושי לסטודנטים</a:t>
                </a:r>
              </a:p>
            </p:txBody>
          </p:sp>
          <p:sp>
            <p:nvSpPr>
              <p:cNvPr id="24" name="מלבן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534EE69B-6D18-434A-93EE-4C38146164A1}"/>
                  </a:ext>
                </a:extLst>
              </p:cNvPr>
              <p:cNvSpPr/>
              <p:nvPr/>
            </p:nvSpPr>
            <p:spPr>
              <a:xfrm>
                <a:off x="4241792" y="1123943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לתורמים</a:t>
                </a:r>
              </a:p>
            </p:txBody>
          </p:sp>
        </p:grp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08B9BD1-16A2-498F-B055-2B8C144B65B1}"/>
              </a:ext>
            </a:extLst>
          </p:cNvPr>
          <p:cNvSpPr txBox="1"/>
          <p:nvPr/>
        </p:nvSpPr>
        <p:spPr>
          <a:xfrm>
            <a:off x="5036621" y="1515633"/>
            <a:ext cx="21187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err="1"/>
              <a:t>הניוזלטרים</a:t>
            </a:r>
            <a:r>
              <a:rPr lang="he-IL" sz="2400" dirty="0"/>
              <a:t> שלנו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897B4967-4A55-4576-B6AF-FE63BE21D7BC}"/>
              </a:ext>
            </a:extLst>
          </p:cNvPr>
          <p:cNvSpPr/>
          <p:nvPr/>
        </p:nvSpPr>
        <p:spPr>
          <a:xfrm>
            <a:off x="8228785" y="2084580"/>
            <a:ext cx="583574" cy="579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EC439973-5A76-4F91-B6FA-62EDA6234515}"/>
              </a:ext>
            </a:extLst>
          </p:cNvPr>
          <p:cNvSpPr/>
          <p:nvPr/>
        </p:nvSpPr>
        <p:spPr>
          <a:xfrm>
            <a:off x="8228786" y="2987990"/>
            <a:ext cx="583574" cy="579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8CF92C7F-A909-4DFA-B81B-F58FED22FC37}"/>
              </a:ext>
            </a:extLst>
          </p:cNvPr>
          <p:cNvSpPr/>
          <p:nvPr/>
        </p:nvSpPr>
        <p:spPr>
          <a:xfrm>
            <a:off x="8228785" y="3891400"/>
            <a:ext cx="583574" cy="579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625D84BF-C8E0-47C7-94E7-BA739E3F27E7}"/>
              </a:ext>
            </a:extLst>
          </p:cNvPr>
          <p:cNvSpPr/>
          <p:nvPr/>
        </p:nvSpPr>
        <p:spPr>
          <a:xfrm>
            <a:off x="8228785" y="4794810"/>
            <a:ext cx="583574" cy="579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D49B629-0DA2-4DF0-91C1-060399822EA8}"/>
              </a:ext>
            </a:extLst>
          </p:cNvPr>
          <p:cNvSpPr txBox="1"/>
          <p:nvPr/>
        </p:nvSpPr>
        <p:spPr>
          <a:xfrm>
            <a:off x="7117295" y="2129160"/>
            <a:ext cx="11114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b="1" dirty="0"/>
              <a:t>ניוזלטר 6</a:t>
            </a:r>
          </a:p>
          <a:p>
            <a:pPr algn="r"/>
            <a:r>
              <a:rPr lang="he-IL" sz="1400" dirty="0"/>
              <a:t>01/05/2021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3AB18EF8-4686-42FD-981C-FF435F5BC9CF}"/>
              </a:ext>
            </a:extLst>
          </p:cNvPr>
          <p:cNvSpPr txBox="1"/>
          <p:nvPr/>
        </p:nvSpPr>
        <p:spPr>
          <a:xfrm>
            <a:off x="7149551" y="3040317"/>
            <a:ext cx="11114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b="1" dirty="0"/>
              <a:t>ניוזלטר 5</a:t>
            </a:r>
          </a:p>
          <a:p>
            <a:pPr algn="r"/>
            <a:r>
              <a:rPr lang="he-IL" sz="1400" dirty="0"/>
              <a:t>01/04/2021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6EE8B384-8A88-434C-AD41-B0C64BBB1B91}"/>
              </a:ext>
            </a:extLst>
          </p:cNvPr>
          <p:cNvSpPr txBox="1"/>
          <p:nvPr/>
        </p:nvSpPr>
        <p:spPr>
          <a:xfrm>
            <a:off x="7149551" y="3944444"/>
            <a:ext cx="11114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b="1" dirty="0"/>
              <a:t>ניוזלטר 4</a:t>
            </a:r>
          </a:p>
          <a:p>
            <a:pPr algn="r"/>
            <a:r>
              <a:rPr lang="he-IL" sz="1400" dirty="0"/>
              <a:t>01/03/2021</a:t>
            </a: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237BE975-8E33-43C4-8A95-DAF7F6AE89A2}"/>
              </a:ext>
            </a:extLst>
          </p:cNvPr>
          <p:cNvSpPr txBox="1"/>
          <p:nvPr/>
        </p:nvSpPr>
        <p:spPr>
          <a:xfrm>
            <a:off x="7117295" y="4850758"/>
            <a:ext cx="11114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b="1" dirty="0"/>
              <a:t>ניוזלטר 3</a:t>
            </a:r>
          </a:p>
          <a:p>
            <a:pPr algn="r"/>
            <a:r>
              <a:rPr lang="he-IL" sz="1400" dirty="0"/>
              <a:t>01/02/2021</a:t>
            </a:r>
          </a:p>
        </p:txBody>
      </p:sp>
      <p:sp>
        <p:nvSpPr>
          <p:cNvPr id="31" name="מלבן 30">
            <a:hlinkClick r:id="rId8" action="ppaction://hlinksldjump"/>
            <a:extLst>
              <a:ext uri="{FF2B5EF4-FFF2-40B4-BE49-F238E27FC236}">
                <a16:creationId xmlns:a16="http://schemas.microsoft.com/office/drawing/2014/main" id="{B04A5D7D-0DCF-4302-9883-F81AF71C945B}"/>
              </a:ext>
            </a:extLst>
          </p:cNvPr>
          <p:cNvSpPr/>
          <p:nvPr/>
        </p:nvSpPr>
        <p:spPr>
          <a:xfrm>
            <a:off x="5168889" y="5734057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ליצירת קשר</a:t>
            </a:r>
          </a:p>
        </p:txBody>
      </p:sp>
      <p:sp>
        <p:nvSpPr>
          <p:cNvPr id="32" name="מלבן 31" descr="footer">
            <a:extLst>
              <a:ext uri="{FF2B5EF4-FFF2-40B4-BE49-F238E27FC236}">
                <a16:creationId xmlns:a16="http://schemas.microsoft.com/office/drawing/2014/main" id="{6BFD5389-8CA5-43FB-8209-DECC95119258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7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43940AE6-07F5-47DB-AECA-82CAE03EBEB0}"/>
              </a:ext>
            </a:extLst>
          </p:cNvPr>
          <p:cNvGrpSpPr/>
          <p:nvPr/>
        </p:nvGrpSpPr>
        <p:grpSpPr>
          <a:xfrm>
            <a:off x="533397" y="1123942"/>
            <a:ext cx="11125187" cy="334540"/>
            <a:chOff x="533397" y="1123942"/>
            <a:chExt cx="11125187" cy="334540"/>
          </a:xfrm>
        </p:grpSpPr>
        <p:sp>
          <p:nvSpPr>
            <p:cNvPr id="18" name="מלבן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FDAF2215-A216-4EC0-8DA8-29198948FC7D}"/>
                </a:ext>
              </a:extLst>
            </p:cNvPr>
            <p:cNvSpPr/>
            <p:nvPr/>
          </p:nvSpPr>
          <p:spPr>
            <a:xfrm>
              <a:off x="9804389" y="1123942"/>
              <a:ext cx="1854195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אודות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73007F5E-C033-4C32-A154-305F90E9671E}"/>
                </a:ext>
              </a:extLst>
            </p:cNvPr>
            <p:cNvGrpSpPr/>
            <p:nvPr/>
          </p:nvGrpSpPr>
          <p:grpSpPr>
            <a:xfrm>
              <a:off x="533397" y="1123942"/>
              <a:ext cx="9270993" cy="334540"/>
              <a:chOff x="533397" y="1123942"/>
              <a:chExt cx="9270993" cy="334540"/>
            </a:xfrm>
          </p:grpSpPr>
          <p:sp>
            <p:nvSpPr>
              <p:cNvPr id="20" name="מלבן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F1F026E-592D-4034-9D3C-A752B9D6DA95}"/>
                  </a:ext>
                </a:extLst>
              </p:cNvPr>
              <p:cNvSpPr/>
              <p:nvPr/>
            </p:nvSpPr>
            <p:spPr>
              <a:xfrm>
                <a:off x="7950195" y="1123944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בוגרים מספרים</a:t>
                </a:r>
              </a:p>
            </p:txBody>
          </p:sp>
          <p:sp>
            <p:nvSpPr>
              <p:cNvPr id="21" name="מלבן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A8EA231-4EE4-4B6E-9113-02FC72275DE4}"/>
                  </a:ext>
                </a:extLst>
              </p:cNvPr>
              <p:cNvSpPr/>
              <p:nvPr/>
            </p:nvSpPr>
            <p:spPr>
              <a:xfrm>
                <a:off x="2387593" y="1123943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ארכיון</a:t>
                </a:r>
                <a:endParaRPr lang="he-IL" sz="1600" dirty="0"/>
              </a:p>
            </p:txBody>
          </p:sp>
          <p:sp>
            <p:nvSpPr>
              <p:cNvPr id="22" name="מלבן 2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1B3E786-80C8-4628-BD3C-F79EF3810E99}"/>
                  </a:ext>
                </a:extLst>
              </p:cNvPr>
              <p:cNvSpPr/>
              <p:nvPr/>
            </p:nvSpPr>
            <p:spPr>
              <a:xfrm>
                <a:off x="533397" y="1123945"/>
                <a:ext cx="1854197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צרו קשר</a:t>
                </a:r>
              </a:p>
            </p:txBody>
          </p:sp>
          <p:sp>
            <p:nvSpPr>
              <p:cNvPr id="23" name="מלבן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260FCD3-7C6B-4690-BB53-07BFDA4A7E97}"/>
                  </a:ext>
                </a:extLst>
              </p:cNvPr>
              <p:cNvSpPr/>
              <p:nvPr/>
            </p:nvSpPr>
            <p:spPr>
              <a:xfrm>
                <a:off x="6096000" y="1123942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שימושי לסטודנטים</a:t>
                </a:r>
              </a:p>
            </p:txBody>
          </p:sp>
          <p:sp>
            <p:nvSpPr>
              <p:cNvPr id="24" name="מלבן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EE89CC6-5340-4809-B161-B4A4D25B299B}"/>
                  </a:ext>
                </a:extLst>
              </p:cNvPr>
              <p:cNvSpPr/>
              <p:nvPr/>
            </p:nvSpPr>
            <p:spPr>
              <a:xfrm>
                <a:off x="4241792" y="1123943"/>
                <a:ext cx="1854196" cy="334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מידע לתורמים</a:t>
                </a:r>
              </a:p>
            </p:txBody>
          </p:sp>
        </p:grpSp>
      </p:grp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9AA8E449-259C-42B0-8F52-25F68C5B952A}"/>
              </a:ext>
            </a:extLst>
          </p:cNvPr>
          <p:cNvSpPr txBox="1"/>
          <p:nvPr/>
        </p:nvSpPr>
        <p:spPr>
          <a:xfrm>
            <a:off x="5036621" y="1515633"/>
            <a:ext cx="21187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צרו קשר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E7D157FE-282D-487D-A977-1A9C692EDA3C}"/>
              </a:ext>
            </a:extLst>
          </p:cNvPr>
          <p:cNvSpPr/>
          <p:nvPr/>
        </p:nvSpPr>
        <p:spPr>
          <a:xfrm>
            <a:off x="3314691" y="1977298"/>
            <a:ext cx="5738649" cy="37086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אליפסה 2">
            <a:extLst>
              <a:ext uri="{FF2B5EF4-FFF2-40B4-BE49-F238E27FC236}">
                <a16:creationId xmlns:a16="http://schemas.microsoft.com/office/drawing/2014/main" id="{4B18F9B4-17B9-41DC-A29A-E2CD6DABAE20}"/>
              </a:ext>
            </a:extLst>
          </p:cNvPr>
          <p:cNvSpPr/>
          <p:nvPr/>
        </p:nvSpPr>
        <p:spPr>
          <a:xfrm>
            <a:off x="8116594" y="2017202"/>
            <a:ext cx="767255" cy="76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CA0AE291-B774-499C-BB13-4EABA591477C}"/>
              </a:ext>
            </a:extLst>
          </p:cNvPr>
          <p:cNvSpPr/>
          <p:nvPr/>
        </p:nvSpPr>
        <p:spPr>
          <a:xfrm>
            <a:off x="8116594" y="2947838"/>
            <a:ext cx="767255" cy="76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045B2D88-6FB6-4C15-9D2E-CC67DB98312D}"/>
              </a:ext>
            </a:extLst>
          </p:cNvPr>
          <p:cNvSpPr/>
          <p:nvPr/>
        </p:nvSpPr>
        <p:spPr>
          <a:xfrm>
            <a:off x="8094269" y="3878474"/>
            <a:ext cx="767255" cy="76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B905631B-41D6-4603-B381-F03D2B8ED241}"/>
              </a:ext>
            </a:extLst>
          </p:cNvPr>
          <p:cNvSpPr/>
          <p:nvPr/>
        </p:nvSpPr>
        <p:spPr>
          <a:xfrm>
            <a:off x="8110036" y="4809110"/>
            <a:ext cx="767255" cy="76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BA80991-A70D-433D-B281-10B9A33F53EE}"/>
              </a:ext>
            </a:extLst>
          </p:cNvPr>
          <p:cNvSpPr txBox="1"/>
          <p:nvPr/>
        </p:nvSpPr>
        <p:spPr>
          <a:xfrm>
            <a:off x="5812221" y="4000492"/>
            <a:ext cx="214059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/>
              <a:t>שם איש הקשר + תפקיד</a:t>
            </a:r>
          </a:p>
          <a:p>
            <a:r>
              <a:rPr lang="he-IL" sz="1400" dirty="0"/>
              <a:t>טל 000-0000000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6313994A-2CB2-43DA-81F3-3D0A2EC8A392}"/>
              </a:ext>
            </a:extLst>
          </p:cNvPr>
          <p:cNvSpPr txBox="1"/>
          <p:nvPr/>
        </p:nvSpPr>
        <p:spPr>
          <a:xfrm>
            <a:off x="5885793" y="2145042"/>
            <a:ext cx="20613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/>
              <a:t>שם איש הקשר + תפקיד</a:t>
            </a:r>
          </a:p>
          <a:p>
            <a:r>
              <a:rPr lang="he-IL" sz="1400" dirty="0"/>
              <a:t>טל 000-0000000</a:t>
            </a: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4EADCF61-7FEB-4086-BD1C-86A2015BFF11}"/>
              </a:ext>
            </a:extLst>
          </p:cNvPr>
          <p:cNvSpPr txBox="1"/>
          <p:nvPr/>
        </p:nvSpPr>
        <p:spPr>
          <a:xfrm>
            <a:off x="5885793" y="3055552"/>
            <a:ext cx="20613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/>
              <a:t>שם איש הקשר + תפקיד</a:t>
            </a:r>
          </a:p>
          <a:p>
            <a:r>
              <a:rPr lang="he-IL" sz="1400" dirty="0"/>
              <a:t>טל 000-0000000</a:t>
            </a: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7DEA6BE5-01D8-4AC1-8BDB-14C9A6DF3DE7}"/>
              </a:ext>
            </a:extLst>
          </p:cNvPr>
          <p:cNvSpPr txBox="1"/>
          <p:nvPr/>
        </p:nvSpPr>
        <p:spPr>
          <a:xfrm>
            <a:off x="5696607" y="4931128"/>
            <a:ext cx="22535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/>
              <a:t>שם איש הקשר + תפקיד</a:t>
            </a:r>
          </a:p>
          <a:p>
            <a:r>
              <a:rPr lang="he-IL" sz="1400" dirty="0"/>
              <a:t>טל 000-0000000</a:t>
            </a:r>
          </a:p>
        </p:txBody>
      </p:sp>
      <p:sp>
        <p:nvSpPr>
          <p:cNvPr id="32" name="מלבן 31">
            <a:hlinkClick r:id="rId11" action="ppaction://hlinksldjump"/>
            <a:extLst>
              <a:ext uri="{FF2B5EF4-FFF2-40B4-BE49-F238E27FC236}">
                <a16:creationId xmlns:a16="http://schemas.microsoft.com/office/drawing/2014/main" id="{F3DF5D37-AD20-46EB-8C50-BCB948533BA8}"/>
              </a:ext>
            </a:extLst>
          </p:cNvPr>
          <p:cNvSpPr/>
          <p:nvPr/>
        </p:nvSpPr>
        <p:spPr>
          <a:xfrm>
            <a:off x="5168889" y="5905961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להרשמה </a:t>
            </a:r>
            <a:r>
              <a:rPr lang="he-IL" sz="1200" dirty="0" err="1"/>
              <a:t>לתכנית</a:t>
            </a:r>
            <a:endParaRPr lang="he-IL" sz="1200" dirty="0"/>
          </a:p>
        </p:txBody>
      </p:sp>
      <p:sp>
        <p:nvSpPr>
          <p:cNvPr id="33" name="מלבן 32" descr="footer">
            <a:extLst>
              <a:ext uri="{FF2B5EF4-FFF2-40B4-BE49-F238E27FC236}">
                <a16:creationId xmlns:a16="http://schemas.microsoft.com/office/drawing/2014/main" id="{20E8BC17-0817-4F40-9D96-68DD4D6BB350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637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1139</Words>
  <Application>Microsoft Office PowerPoint</Application>
  <PresentationFormat>מסך רחב</PresentationFormat>
  <Paragraphs>210</Paragraphs>
  <Slides>12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Inbar Shmaya</dc:creator>
  <cp:lastModifiedBy>Inbar Shmaya</cp:lastModifiedBy>
  <cp:revision>36</cp:revision>
  <dcterms:created xsi:type="dcterms:W3CDTF">2021-05-06T14:31:06Z</dcterms:created>
  <dcterms:modified xsi:type="dcterms:W3CDTF">2021-05-08T18:37:51Z</dcterms:modified>
</cp:coreProperties>
</file>