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63" r:id="rId5"/>
    <p:sldId id="268" r:id="rId6"/>
    <p:sldId id="265" r:id="rId7"/>
    <p:sldId id="257" r:id="rId8"/>
    <p:sldId id="270" r:id="rId9"/>
    <p:sldId id="273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E55975DF-1206-420B-942D-278605A67F65}">
          <p14:sldIdLst>
            <p14:sldId id="263"/>
            <p14:sldId id="268"/>
            <p14:sldId id="265"/>
            <p14:sldId id="257"/>
            <p14:sldId id="270"/>
            <p14:sldId id="273"/>
            <p14:sldId id="271"/>
            <p14:sldId id="27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77BD"/>
    <a:srgbClr val="0563C1"/>
    <a:srgbClr val="F7F7F7"/>
    <a:srgbClr val="C14C22"/>
    <a:srgbClr val="C05126"/>
    <a:srgbClr val="FAFCFF"/>
    <a:srgbClr val="00B3FE"/>
    <a:srgbClr val="0274F9"/>
    <a:srgbClr val="015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7" autoAdjust="0"/>
    <p:restoredTop sz="9468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516DA-7D0A-778D-F756-1A6ECB9C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3F5873-E740-BA26-4A24-0AA9AAEA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DABBB5-0F84-9D8C-11AE-0005BB81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F2765A-191D-23A1-A1B4-243108E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84CECE-9A2D-E82C-CE9F-C76C989E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76073-EF70-DD54-901F-DDFF10C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281047-0F07-D286-CD1B-A6161C787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98600E-E324-3B3B-D94C-8239538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A81F7B-D0D0-132B-0E50-7CCC418E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0DCE14-CF6A-9D2B-C5CC-52EB8328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0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F3CB80-9376-2C4D-F704-3291409A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9C6853-C96D-6135-DCC3-23FCEF41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7AA8F7-891D-B9D9-E517-0194F115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F7482-133C-A4E3-6518-21DB0FE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B47C01-F383-5282-967E-48CF35AE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9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A28FD5-C20D-D20E-52D9-9A7317C8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157D1E-E875-5562-FFB9-5B41ADAA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8DF974-C0FF-2C0B-69BA-39E9672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CE256C-1CE1-9032-0B79-0D315989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D8C840-BAF8-3350-22C4-461EEB2B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6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95280-69C4-1EC9-27B5-B8579B96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0A78BC-690C-20A8-0EF0-3B66FD3F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50D83D-BB92-0BFC-6838-E7FC3DF3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11E32A-3295-2421-8514-032AEFA2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BE200E-D6BD-A00F-D81F-F688CDA6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24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38DCD-5A5F-AC20-44D4-C7FB4F92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A1A6E9-D451-1DD9-B0E8-F388D843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3AABA3-DE8E-F10B-0B07-7301BD4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16EF93-3FD8-6765-BE26-FA840B2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10ABF95-04D7-529F-F9C3-ADAE5B9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8AFC40-1F24-6680-5AB0-3331669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12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A29041-9AB2-56A6-6702-26883F27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9F68D5-C8D8-9443-5B18-ABBE895F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A58D99F-8E0B-3E30-4F6F-F2AB76D7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63EA4D8-195D-2E07-629C-C97F528A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048E39-024B-26F2-94CB-DE15501E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AA65D9C-3D44-F87E-CB9D-7B8E814B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8A23EFC-8ADD-EA29-46FC-D1469A3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1DC9A0E-2C26-CDE7-56BC-19CFB94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3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403783-3DEE-113D-5A45-8F9F0115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814612D-A84A-41A1-52E6-F1979A8F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7DE25F-A5C2-CFC4-8963-BE4D65A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5B0DC6-E932-E338-5DDD-488391B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60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2361F0-A962-A7A1-D880-0E6C4466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B160E75-7761-5D3B-9976-BE201B8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6BD77B9-738A-756A-D2C1-F431398D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0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66E92-16D0-0566-5E7C-730CC06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F6F816-A2FD-C1DC-1E64-68CBFA0B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3F002F-2163-A9E0-D5E5-48B5F58A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BEB3C9-7312-64E4-E0DC-931FD58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C3CD75-7A7F-3769-4A8E-163BF08B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C5AADE-4F60-2672-9744-BFEEB512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1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E71F9-3536-F722-31B7-D745FC90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7291E10-B1DA-EA93-341C-AE625523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AAC081-D251-D8AE-8710-969FC9CE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8B4DC2-6B61-D46C-533D-976FA9FD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D2090C-81C6-785C-5CB9-AB5AE9F6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25F9B9-34C2-DD75-B01F-1FD08C77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31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284E85-33A1-2502-B416-3C126C3F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1E91D2-EDDF-10FE-2669-D6704346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BA5168-869B-A8EB-CF3F-3584BB950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4922-C60C-4919-A207-86589F9AE203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306F8F-A9D1-60AE-7451-F5C5A836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0EDFAA-6C5D-D56A-D2F9-9A266C85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D4F3-BA99-4317-8C05-D318F8C41C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4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anageengin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hyperlink" Target="https://www.manageeng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slide" Target="slide7.xml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nageeng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EladDavid-SW/PowerShell-Attacks-Webinar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nageeng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hyperlink" Target="https://demo.adauditplu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7FF1FFA-93D6-87C0-2BAD-86A249C31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45" y="3927351"/>
            <a:ext cx="3585533" cy="2530719"/>
          </a:xfrm>
          <a:prstGeom prst="rect">
            <a:avLst/>
          </a:prstGeom>
        </p:spPr>
      </p:pic>
      <p:pic>
        <p:nvPicPr>
          <p:cNvPr id="7" name="תמונה 4">
            <a:extLst>
              <a:ext uri="{FF2B5EF4-FFF2-40B4-BE49-F238E27FC236}">
                <a16:creationId xmlns:a16="http://schemas.microsoft.com/office/drawing/2014/main" id="{8591306B-5CCD-3A32-62A2-F691FBAA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3" y="286469"/>
            <a:ext cx="1476393" cy="19860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36A6264-E880-E0A9-4A72-56AF8E73BC03}"/>
              </a:ext>
            </a:extLst>
          </p:cNvPr>
          <p:cNvGrpSpPr/>
          <p:nvPr/>
        </p:nvGrpSpPr>
        <p:grpSpPr>
          <a:xfrm>
            <a:off x="661487" y="5192710"/>
            <a:ext cx="2406423" cy="765521"/>
            <a:chOff x="708140" y="5285664"/>
            <a:chExt cx="2406423" cy="765521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AE3BC4DE-5654-B166-86CB-A6F46FA53AF3}"/>
                </a:ext>
              </a:extLst>
            </p:cNvPr>
            <p:cNvSpPr txBox="1"/>
            <p:nvPr/>
          </p:nvSpPr>
          <p:spPr>
            <a:xfrm>
              <a:off x="708140" y="5285664"/>
              <a:ext cx="198786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Elad David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EA4585-07E5-1A64-036F-890096EC89EB}"/>
                </a:ext>
              </a:extLst>
            </p:cNvPr>
            <p:cNvSpPr txBox="1"/>
            <p:nvPr/>
          </p:nvSpPr>
          <p:spPr>
            <a:xfrm>
              <a:off x="744587" y="5712631"/>
              <a:ext cx="2369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IT Specialist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2CEE4C-105C-D312-CB61-CEF8F38EB17E}"/>
              </a:ext>
            </a:extLst>
          </p:cNvPr>
          <p:cNvSpPr txBox="1"/>
          <p:nvPr/>
        </p:nvSpPr>
        <p:spPr>
          <a:xfrm>
            <a:off x="428222" y="3070889"/>
            <a:ext cx="1076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/>
              <a:t>10 סקריפטים לאיסוף מידע ב-</a:t>
            </a:r>
            <a:r>
              <a:rPr lang="en-US" sz="4000" b="1" dirty="0"/>
              <a:t>PowerShell </a:t>
            </a:r>
          </a:p>
          <a:p>
            <a:pPr algn="ctr"/>
            <a:r>
              <a:rPr lang="he-IL" sz="4000" b="1" dirty="0"/>
              <a:t>שאתם חייבים להכיר</a:t>
            </a:r>
            <a:r>
              <a:rPr lang="en-US" sz="4000" b="1" dirty="0"/>
              <a:t>!</a:t>
            </a:r>
            <a:endParaRPr lang="en-IL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10AE4-FD93-F52D-0EDF-B030EB68C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08" y="845182"/>
            <a:ext cx="2850281" cy="8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תמונה 4">
            <a:extLst>
              <a:ext uri="{FF2B5EF4-FFF2-40B4-BE49-F238E27FC236}">
                <a16:creationId xmlns:a16="http://schemas.microsoft.com/office/drawing/2014/main" id="{826512B9-6AE5-281E-508E-59C3DD11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28" y="1375012"/>
            <a:ext cx="2752343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F71612-0A01-ED3A-2C8D-8ACDE93CA0C4}"/>
              </a:ext>
            </a:extLst>
          </p:cNvPr>
          <p:cNvGrpSpPr/>
          <p:nvPr/>
        </p:nvGrpSpPr>
        <p:grpSpPr>
          <a:xfrm>
            <a:off x="977541" y="2825982"/>
            <a:ext cx="2344028" cy="1353819"/>
            <a:chOff x="1266199" y="3133524"/>
            <a:chExt cx="2011341" cy="1233446"/>
          </a:xfrm>
        </p:grpSpPr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E5278B-C392-D896-F789-080A0EEB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199" y="3133524"/>
              <a:ext cx="1233446" cy="1233446"/>
            </a:xfrm>
            <a:prstGeom prst="rect">
              <a:avLst/>
            </a:prstGeom>
          </p:spPr>
        </p:pic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62494B4-07C7-B99E-3F9C-0B09FE31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490" y="3354105"/>
              <a:ext cx="805050" cy="805050"/>
            </a:xfrm>
            <a:prstGeom prst="rect">
              <a:avLst/>
            </a:prstGeom>
          </p:spPr>
        </p:pic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72BCFC-C76B-D55B-15E4-DCE74999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017" y="2678198"/>
            <a:ext cx="1811545" cy="1811545"/>
          </a:xfrm>
          <a:prstGeom prst="rect">
            <a:avLst/>
          </a:prstGeom>
        </p:spPr>
      </p:pic>
      <p:pic>
        <p:nvPicPr>
          <p:cNvPr id="18" name="תמונה 4">
            <a:extLst>
              <a:ext uri="{FF2B5EF4-FFF2-40B4-BE49-F238E27FC236}">
                <a16:creationId xmlns:a16="http://schemas.microsoft.com/office/drawing/2014/main" id="{7B9B1AB8-E9B6-9708-B1BB-61612300B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7" y="4026"/>
            <a:ext cx="1323513" cy="1780384"/>
          </a:xfrm>
          <a:prstGeom prst="rect">
            <a:avLst/>
          </a:prstGeom>
        </p:spPr>
      </p:pic>
      <p:pic>
        <p:nvPicPr>
          <p:cNvPr id="2" name="תמונה 7">
            <a:extLst>
              <a:ext uri="{FF2B5EF4-FFF2-40B4-BE49-F238E27FC236}">
                <a16:creationId xmlns:a16="http://schemas.microsoft.com/office/drawing/2014/main" id="{2A03D268-CEB3-C355-0C76-A07767E63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62" y="2825982"/>
            <a:ext cx="4477062" cy="12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2FA4D7-9A4E-B932-F69D-0413CF2CE4E5}"/>
              </a:ext>
            </a:extLst>
          </p:cNvPr>
          <p:cNvGrpSpPr/>
          <p:nvPr/>
        </p:nvGrpSpPr>
        <p:grpSpPr>
          <a:xfrm>
            <a:off x="2590276" y="1172843"/>
            <a:ext cx="7011447" cy="4743120"/>
            <a:chOff x="2590276" y="1176334"/>
            <a:chExt cx="7011447" cy="4743120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3C0B9AE6-DE65-8F16-C765-617D10AB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276" y="1673845"/>
              <a:ext cx="7011447" cy="4245609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AAA99202-80B4-1203-1F8D-638CE5E8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879" y="1176334"/>
              <a:ext cx="2950240" cy="787695"/>
            </a:xfrm>
            <a:prstGeom prst="rect">
              <a:avLst/>
            </a:prstGeom>
          </p:spPr>
        </p:pic>
      </p:grpSp>
      <p:sp>
        <p:nvSpPr>
          <p:cNvPr id="2" name="Rectangle: Rounded Corners 1">
            <a:hlinkClick r:id="rId4"/>
            <a:extLst>
              <a:ext uri="{FF2B5EF4-FFF2-40B4-BE49-F238E27FC236}">
                <a16:creationId xmlns:a16="http://schemas.microsoft.com/office/drawing/2014/main" id="{1FB08E6B-74B1-1699-9AC2-C39AD1252645}"/>
              </a:ext>
            </a:extLst>
          </p:cNvPr>
          <p:cNvSpPr/>
          <p:nvPr/>
        </p:nvSpPr>
        <p:spPr>
          <a:xfrm>
            <a:off x="5297276" y="2358638"/>
            <a:ext cx="1597446" cy="26881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C9A3A655-34A4-6B24-8543-3E4F01042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7" y="4026"/>
            <a:ext cx="1323513" cy="17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C9A3A655-34A4-6B24-8543-3E4F0104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" y="202434"/>
            <a:ext cx="1323513" cy="1780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62497-A9DC-9785-DF03-8ECF6884A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3" y="735985"/>
            <a:ext cx="2789930" cy="8502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C09B368-4890-883D-5EC9-4A38D41AE9E4}"/>
              </a:ext>
            </a:extLst>
          </p:cNvPr>
          <p:cNvGrpSpPr/>
          <p:nvPr/>
        </p:nvGrpSpPr>
        <p:grpSpPr>
          <a:xfrm>
            <a:off x="1223519" y="2418787"/>
            <a:ext cx="9744962" cy="2456396"/>
            <a:chOff x="1223519" y="2200802"/>
            <a:chExt cx="9744962" cy="2456396"/>
          </a:xfrm>
        </p:grpSpPr>
        <p:pic>
          <p:nvPicPr>
            <p:cNvPr id="11" name="Picture 10" descr="A logo of a recording device&#10;&#10;Description automatically generated">
              <a:extLst>
                <a:ext uri="{FF2B5EF4-FFF2-40B4-BE49-F238E27FC236}">
                  <a16:creationId xmlns:a16="http://schemas.microsoft.com/office/drawing/2014/main" id="{FF437214-E20E-29D2-3466-87D236FA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519" y="2497198"/>
              <a:ext cx="2160000" cy="2160000"/>
            </a:xfrm>
            <a:prstGeom prst="rect">
              <a:avLst/>
            </a:prstGeom>
          </p:spPr>
        </p:pic>
        <p:pic>
          <p:nvPicPr>
            <p:cNvPr id="13" name="Picture 12" descr="A person and person sitting at a table with laptops&#10;&#10;Description automatically generated">
              <a:extLst>
                <a:ext uri="{FF2B5EF4-FFF2-40B4-BE49-F238E27FC236}">
                  <a16:creationId xmlns:a16="http://schemas.microsoft.com/office/drawing/2014/main" id="{E6BB09FF-A812-7DAF-009B-EA26BCA45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81" y="2464403"/>
              <a:ext cx="2160000" cy="2160000"/>
            </a:xfrm>
            <a:prstGeom prst="rect">
              <a:avLst/>
            </a:prstGeom>
          </p:spPr>
        </p:pic>
        <p:pic>
          <p:nvPicPr>
            <p:cNvPr id="14" name="Picture 13" descr="A group of colorful question marks&#10;&#10;Description automatically generated">
              <a:extLst>
                <a:ext uri="{FF2B5EF4-FFF2-40B4-BE49-F238E27FC236}">
                  <a16:creationId xmlns:a16="http://schemas.microsoft.com/office/drawing/2014/main" id="{2E401853-BB41-BC32-148D-28C67B55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802" y="2200802"/>
              <a:ext cx="2456396" cy="2456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FB08E6B-74B1-1699-9AC2-C39AD1252645}"/>
              </a:ext>
            </a:extLst>
          </p:cNvPr>
          <p:cNvSpPr/>
          <p:nvPr/>
        </p:nvSpPr>
        <p:spPr>
          <a:xfrm>
            <a:off x="654937" y="2200346"/>
            <a:ext cx="1597446" cy="26881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C9A3A655-34A4-6B24-8543-3E4F0104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" y="202434"/>
            <a:ext cx="1323513" cy="178038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71CD3FAF-E997-26F9-70AF-D5D181C279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64472" y="3400635"/>
              <a:ext cx="3840459" cy="2160258"/>
            </p:xfrm>
            <a:graphic>
              <a:graphicData uri="http://schemas.microsoft.com/office/powerpoint/2016/slidezoom">
                <pslz:sldZm>
                  <pslz:sldZmObj sldId="271" cId="1174166722">
                    <pslz:zmPr id="{3C94395E-5038-4F5D-96E0-DD3F6B1447B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0459" cy="21602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CD3FAF-E997-26F9-70AF-D5D181C279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4472" y="3400635"/>
                <a:ext cx="3840459" cy="21602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B1A41AAD-C88B-02F1-0C4A-94C92BA240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87070" y="3429000"/>
              <a:ext cx="3840458" cy="2160258"/>
            </p:xfrm>
            <a:graphic>
              <a:graphicData uri="http://schemas.microsoft.com/office/powerpoint/2016/slidezoom">
                <pslz:sldZm>
                  <pslz:sldZmObj sldId="272" cId="596682798">
                    <pslz:zmPr id="{29934CA5-2260-4F2E-9F38-52A6BD49EFC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0458" cy="21602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1A41AAD-C88B-02F1-0C4A-94C92BA240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7070" y="3429000"/>
                <a:ext cx="3840458" cy="21602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13B2B3-D522-6484-F1B7-60DCF88B70FF}"/>
              </a:ext>
            </a:extLst>
          </p:cNvPr>
          <p:cNvSpPr txBox="1"/>
          <p:nvPr/>
        </p:nvSpPr>
        <p:spPr>
          <a:xfrm>
            <a:off x="715466" y="1843597"/>
            <a:ext cx="1076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/>
              <a:t>על מה נדבר היום?</a:t>
            </a:r>
            <a:endParaRPr lang="en-IL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2497-A9DC-9785-DF03-8ECF6884AE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3" y="735985"/>
            <a:ext cx="2789930" cy="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FB08E6B-74B1-1699-9AC2-C39AD1252645}"/>
              </a:ext>
            </a:extLst>
          </p:cNvPr>
          <p:cNvSpPr/>
          <p:nvPr/>
        </p:nvSpPr>
        <p:spPr>
          <a:xfrm>
            <a:off x="654937" y="2200346"/>
            <a:ext cx="1597446" cy="26881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C9A3A655-34A4-6B24-8543-3E4F0104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" y="202434"/>
            <a:ext cx="1323513" cy="1780384"/>
          </a:xfrm>
          <a:prstGeom prst="rect">
            <a:avLst/>
          </a:prstGeom>
        </p:spPr>
      </p:pic>
      <p:pic>
        <p:nvPicPr>
          <p:cNvPr id="8" name="Picture 7" descr="A blue square with a white symbol&#10;&#10;Description automatically generated">
            <a:extLst>
              <a:ext uri="{FF2B5EF4-FFF2-40B4-BE49-F238E27FC236}">
                <a16:creationId xmlns:a16="http://schemas.microsoft.com/office/drawing/2014/main" id="{DF716970-FE18-8FAE-68DF-2FBA1647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73" y="1092626"/>
            <a:ext cx="4657654" cy="465765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53CA0-1B65-3AA3-6BA0-D3931622D6CC}"/>
              </a:ext>
            </a:extLst>
          </p:cNvPr>
          <p:cNvSpPr/>
          <p:nvPr/>
        </p:nvSpPr>
        <p:spPr>
          <a:xfrm>
            <a:off x="4021382" y="5542289"/>
            <a:ext cx="3428798" cy="431076"/>
          </a:xfrm>
          <a:prstGeom prst="roundRect">
            <a:avLst/>
          </a:prstGeom>
          <a:solidFill>
            <a:srgbClr val="F7F7F7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744E2-05BB-9E24-CDD2-689F43BD5E92}"/>
              </a:ext>
            </a:extLst>
          </p:cNvPr>
          <p:cNvSpPr txBox="1"/>
          <p:nvPr/>
        </p:nvSpPr>
        <p:spPr>
          <a:xfrm>
            <a:off x="4341621" y="5565614"/>
            <a:ext cx="278831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563C1"/>
                </a:solidFill>
              </a:rPr>
              <a:t>PowerShell-Attacks-Scripts</a:t>
            </a:r>
            <a:endParaRPr lang="en-IL" b="1" dirty="0">
              <a:solidFill>
                <a:srgbClr val="0563C1"/>
              </a:solidFill>
            </a:endParaRPr>
          </a:p>
        </p:txBody>
      </p:sp>
      <p:sp>
        <p:nvSpPr>
          <p:cNvPr id="16" name="Rectangle: Rounded Corners 15">
            <a:hlinkClick r:id="rId5"/>
            <a:extLst>
              <a:ext uri="{FF2B5EF4-FFF2-40B4-BE49-F238E27FC236}">
                <a16:creationId xmlns:a16="http://schemas.microsoft.com/office/drawing/2014/main" id="{73979C59-0662-335E-EC17-C4357BCF338A}"/>
              </a:ext>
            </a:extLst>
          </p:cNvPr>
          <p:cNvSpPr/>
          <p:nvPr/>
        </p:nvSpPr>
        <p:spPr>
          <a:xfrm>
            <a:off x="4009179" y="5534742"/>
            <a:ext cx="3428798" cy="4310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C84E3-C598-3E5B-E8B4-C66C6B44B8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3" y="735985"/>
            <a:ext cx="2789930" cy="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FB08E6B-74B1-1699-9AC2-C39AD1252645}"/>
              </a:ext>
            </a:extLst>
          </p:cNvPr>
          <p:cNvSpPr/>
          <p:nvPr/>
        </p:nvSpPr>
        <p:spPr>
          <a:xfrm>
            <a:off x="654937" y="2200346"/>
            <a:ext cx="1597446" cy="26881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C9A3A655-34A4-6B24-8543-3E4F0104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" y="202434"/>
            <a:ext cx="1323513" cy="1780384"/>
          </a:xfrm>
          <a:prstGeom prst="rect">
            <a:avLst/>
          </a:prstGeom>
        </p:spPr>
      </p:pic>
      <p:sp>
        <p:nvSpPr>
          <p:cNvPr id="17" name="תיבת טקסט 14">
            <a:extLst>
              <a:ext uri="{FF2B5EF4-FFF2-40B4-BE49-F238E27FC236}">
                <a16:creationId xmlns:a16="http://schemas.microsoft.com/office/drawing/2014/main" id="{9F744663-12C2-33A4-40CC-8F6696C8FD8A}"/>
              </a:ext>
            </a:extLst>
          </p:cNvPr>
          <p:cNvSpPr txBox="1"/>
          <p:nvPr/>
        </p:nvSpPr>
        <p:spPr>
          <a:xfrm>
            <a:off x="5093851" y="5785302"/>
            <a:ext cx="200429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Online Demo</a:t>
            </a:r>
            <a:endParaRPr lang="he-IL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4CC98-B3DD-EB9F-7C13-3648BB0DC7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3" y="735985"/>
            <a:ext cx="2789930" cy="850219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70B784-3FF0-12FB-787D-6DF7CD57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00" y="1833529"/>
            <a:ext cx="7521394" cy="3704448"/>
          </a:xfrm>
        </p:spPr>
      </p:pic>
    </p:spTree>
    <p:extLst>
      <p:ext uri="{BB962C8B-B14F-4D97-AF65-F5344CB8AC3E}">
        <p14:creationId xmlns:p14="http://schemas.microsoft.com/office/powerpoint/2010/main" val="5966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2AC5BF03-48F9-536F-AFF3-9DBB8FE12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2DB8A753-6A37-2AEC-814B-04F4A4D3BE03}"/>
              </a:ext>
            </a:extLst>
          </p:cNvPr>
          <p:cNvGrpSpPr/>
          <p:nvPr/>
        </p:nvGrpSpPr>
        <p:grpSpPr>
          <a:xfrm>
            <a:off x="900186" y="290909"/>
            <a:ext cx="1980132" cy="2420834"/>
            <a:chOff x="1397519" y="2474366"/>
            <a:chExt cx="2299097" cy="3073326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D91857C8-82E0-4B21-1C7C-A6E99B0FC131}"/>
                </a:ext>
              </a:extLst>
            </p:cNvPr>
            <p:cNvSpPr/>
            <p:nvPr/>
          </p:nvSpPr>
          <p:spPr>
            <a:xfrm>
              <a:off x="1397519" y="2591805"/>
              <a:ext cx="2299097" cy="283844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6493AC58-A0CE-B91E-E19A-B495D938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122" y="2474366"/>
              <a:ext cx="2061889" cy="3073326"/>
            </a:xfrm>
            <a:prstGeom prst="rect">
              <a:avLst/>
            </a:prstGeom>
          </p:spPr>
        </p:pic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94CE921-125F-0E03-4EAD-DFD6415A720B}"/>
              </a:ext>
            </a:extLst>
          </p:cNvPr>
          <p:cNvSpPr txBox="1"/>
          <p:nvPr/>
        </p:nvSpPr>
        <p:spPr>
          <a:xfrm>
            <a:off x="4631649" y="4222623"/>
            <a:ext cx="307967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נשמח לשמוע מכם!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85690B2-8B43-4CFF-FA94-E629D28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8990" y="4629014"/>
            <a:ext cx="1476615" cy="1537201"/>
          </a:xfrm>
          <a:prstGeom prst="rect">
            <a:avLst/>
          </a:prstGeom>
        </p:spPr>
      </p:pic>
      <p:sp>
        <p:nvSpPr>
          <p:cNvPr id="13" name="תיבת טקסט 8">
            <a:extLst>
              <a:ext uri="{FF2B5EF4-FFF2-40B4-BE49-F238E27FC236}">
                <a16:creationId xmlns:a16="http://schemas.microsoft.com/office/drawing/2014/main" id="{833B8BD8-64F7-5C1C-0990-24287979AAC1}"/>
              </a:ext>
            </a:extLst>
          </p:cNvPr>
          <p:cNvSpPr txBox="1"/>
          <p:nvPr/>
        </p:nvSpPr>
        <p:spPr>
          <a:xfrm>
            <a:off x="8884515" y="6335037"/>
            <a:ext cx="34855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סרקו ליצירת קשר ומתן פידבק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AAEB68-262B-07B3-9351-BBDEC11A3FF7}"/>
              </a:ext>
            </a:extLst>
          </p:cNvPr>
          <p:cNvGrpSpPr/>
          <p:nvPr/>
        </p:nvGrpSpPr>
        <p:grpSpPr>
          <a:xfrm>
            <a:off x="8054892" y="975717"/>
            <a:ext cx="3040125" cy="1349800"/>
            <a:chOff x="8674761" y="321471"/>
            <a:chExt cx="3040125" cy="1349800"/>
          </a:xfrm>
        </p:grpSpPr>
        <p:sp>
          <p:nvSpPr>
            <p:cNvPr id="14" name="מלבן: פינות מעוגלות 5">
              <a:extLst>
                <a:ext uri="{FF2B5EF4-FFF2-40B4-BE49-F238E27FC236}">
                  <a16:creationId xmlns:a16="http://schemas.microsoft.com/office/drawing/2014/main" id="{03C0A3AC-7CAA-CE55-89FE-2902FC2E2CBA}"/>
                </a:ext>
              </a:extLst>
            </p:cNvPr>
            <p:cNvSpPr/>
            <p:nvPr/>
          </p:nvSpPr>
          <p:spPr>
            <a:xfrm>
              <a:off x="8674761" y="321471"/>
              <a:ext cx="3040125" cy="13498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96153D-ED23-DB64-101E-37945061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236" y="537827"/>
              <a:ext cx="2789930" cy="850219"/>
            </a:xfrm>
            <a:prstGeom prst="rect">
              <a:avLst/>
            </a:prstGeom>
          </p:spPr>
        </p:pic>
      </p:grpSp>
      <p:sp>
        <p:nvSpPr>
          <p:cNvPr id="19" name="תיבת טקסט 7">
            <a:extLst>
              <a:ext uri="{FF2B5EF4-FFF2-40B4-BE49-F238E27FC236}">
                <a16:creationId xmlns:a16="http://schemas.microsoft.com/office/drawing/2014/main" id="{F858C4C1-5207-7BD6-E4FF-946E10B230AC}"/>
              </a:ext>
            </a:extLst>
          </p:cNvPr>
          <p:cNvSpPr txBox="1"/>
          <p:nvPr/>
        </p:nvSpPr>
        <p:spPr>
          <a:xfrm>
            <a:off x="3678318" y="5077801"/>
            <a:ext cx="498633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EAF3F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Sales@ManageEngine.co.il</a:t>
            </a:r>
          </a:p>
          <a:p>
            <a:pPr algn="l" rtl="0"/>
            <a:r>
              <a:rPr lang="en-IN" sz="2800" b="1" dirty="0">
                <a:solidFill>
                  <a:srgbClr val="EAF3F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Sesh@ManageEngine.com</a:t>
            </a:r>
            <a:endParaRPr lang="he-IL" sz="2800" b="1" dirty="0">
              <a:solidFill>
                <a:srgbClr val="EAF3F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תיבת טקסט 7">
            <a:extLst>
              <a:ext uri="{FF2B5EF4-FFF2-40B4-BE49-F238E27FC236}">
                <a16:creationId xmlns:a16="http://schemas.microsoft.com/office/drawing/2014/main" id="{1F753F96-0093-01CF-DB55-986BA4DA4304}"/>
              </a:ext>
            </a:extLst>
          </p:cNvPr>
          <p:cNvSpPr txBox="1"/>
          <p:nvPr/>
        </p:nvSpPr>
        <p:spPr>
          <a:xfrm>
            <a:off x="3327243" y="2967335"/>
            <a:ext cx="55375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sz="5400" b="1" dirty="0">
                <a:solidFill>
                  <a:srgbClr val="EAF3F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תודה על ההקשבה!</a:t>
            </a:r>
          </a:p>
        </p:txBody>
      </p:sp>
    </p:spTree>
    <p:extLst>
      <p:ext uri="{BB962C8B-B14F-4D97-AF65-F5344CB8AC3E}">
        <p14:creationId xmlns:p14="http://schemas.microsoft.com/office/powerpoint/2010/main" val="33865032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90f018-7425-4578-a619-0c8b601eee6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A225CFB19E4B741AC98CB096D91563D" ma:contentTypeVersion="15" ma:contentTypeDescription="צור מסמך חדש." ma:contentTypeScope="" ma:versionID="c98d52a39effadad8a208ff08fdc0f8e">
  <xsd:schema xmlns:xsd="http://www.w3.org/2001/XMLSchema" xmlns:xs="http://www.w3.org/2001/XMLSchema" xmlns:p="http://schemas.microsoft.com/office/2006/metadata/properties" xmlns:ns3="6490f018-7425-4578-a619-0c8b601eee62" xmlns:ns4="435eb232-a572-47c5-9d2f-717d53efd839" targetNamespace="http://schemas.microsoft.com/office/2006/metadata/properties" ma:root="true" ma:fieldsID="2f60ca8ce4955d8d4754f6f3c132b797" ns3:_="" ns4:_="">
    <xsd:import namespace="6490f018-7425-4578-a619-0c8b601eee62"/>
    <xsd:import namespace="435eb232-a572-47c5-9d2f-717d53efd8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0f018-7425-4578-a619-0c8b601eee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eb232-a572-47c5-9d2f-717d53efd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של רמז לשיתוף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3C3558-6282-44CC-B043-EC634C8586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446505-BD44-48D9-A8DA-E3B23049A438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435eb232-a572-47c5-9d2f-717d53efd839"/>
    <ds:schemaRef ds:uri="http://schemas.microsoft.com/office/2006/documentManagement/types"/>
    <ds:schemaRef ds:uri="6490f018-7425-4578-a619-0c8b601eee62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ACA4D0-E0D5-4A31-A78D-13C5AA486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90f018-7425-4578-a619-0c8b601eee62"/>
    <ds:schemaRef ds:uri="435eb232-a572-47c5-9d2f-717d53efd8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8248</TotalTime>
  <Words>47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Elad David</dc:creator>
  <cp:lastModifiedBy>Elad David</cp:lastModifiedBy>
  <cp:revision>22</cp:revision>
  <dcterms:created xsi:type="dcterms:W3CDTF">2023-03-06T09:54:20Z</dcterms:created>
  <dcterms:modified xsi:type="dcterms:W3CDTF">2024-09-17T12:20:14Z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0x010100FA225CFB19E4B741AC98CB096D91563D</vt:lpwstr>
  </property>
</Properties>
</file>