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Nunito Sans Light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Big Shoulders Display"/>
      <p:regular r:id="rId32"/>
      <p:bold r:id="rId33"/>
    </p:embeddedFont>
    <p:embeddedFont>
      <p:font typeface="Nunito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SansLight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Light-italic.fntdata"/><Relationship Id="rId25" Type="http://schemas.openxmlformats.org/officeDocument/2006/relationships/font" Target="fonts/NunitoSansLight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Nunito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BigShouldersDisplay-bold.fntdata"/><Relationship Id="rId10" Type="http://schemas.openxmlformats.org/officeDocument/2006/relationships/slide" Target="slides/slide6.xml"/><Relationship Id="rId32" Type="http://schemas.openxmlformats.org/officeDocument/2006/relationships/font" Target="fonts/BigShouldersDisplay-regular.fntdata"/><Relationship Id="rId13" Type="http://schemas.openxmlformats.org/officeDocument/2006/relationships/slide" Target="slides/slide9.xml"/><Relationship Id="rId35" Type="http://schemas.openxmlformats.org/officeDocument/2006/relationships/font" Target="fonts/NunitoSans-bold.fntdata"/><Relationship Id="rId12" Type="http://schemas.openxmlformats.org/officeDocument/2006/relationships/slide" Target="slides/slide8.xml"/><Relationship Id="rId34" Type="http://schemas.openxmlformats.org/officeDocument/2006/relationships/font" Target="fonts/NunitoSans-regular.fntdata"/><Relationship Id="rId15" Type="http://schemas.openxmlformats.org/officeDocument/2006/relationships/slide" Target="slides/slide11.xml"/><Relationship Id="rId37" Type="http://schemas.openxmlformats.org/officeDocument/2006/relationships/font" Target="fonts/Nunito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Nunito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a719071f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a719071f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592669a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592669a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592669a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592669a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bd6306544_1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bd6306544_1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92669a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592669a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c6360e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c6360e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592669a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592669a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592669a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592669a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592669a8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592669a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592669a8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592669a8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ba719071f_1_4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ba719071f_1_4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92669a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92669a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92669a8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92669a8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92669a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92669a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92669a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92669a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d6306544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bd6306544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592669a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592669a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bd6306544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bd6306544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592669a89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592669a89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1871850" y="914625"/>
            <a:ext cx="5400300" cy="12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2167950" y="497056"/>
            <a:ext cx="4808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ctrTitle"/>
          </p:nvPr>
        </p:nvSpPr>
        <p:spPr>
          <a:xfrm>
            <a:off x="720000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12"/>
          <p:cNvSpPr txBox="1"/>
          <p:nvPr>
            <p:ph idx="1" type="subTitle"/>
          </p:nvPr>
        </p:nvSpPr>
        <p:spPr>
          <a:xfrm>
            <a:off x="768607" y="3518514"/>
            <a:ext cx="2225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hasCustomPrompt="1" idx="2" type="title"/>
          </p:nvPr>
        </p:nvSpPr>
        <p:spPr>
          <a:xfrm>
            <a:off x="1493557" y="2722271"/>
            <a:ext cx="775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/>
          <p:nvPr>
            <p:ph idx="3" type="ctrTitle"/>
          </p:nvPr>
        </p:nvSpPr>
        <p:spPr>
          <a:xfrm>
            <a:off x="5925450" y="1939901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subTitle"/>
          </p:nvPr>
        </p:nvSpPr>
        <p:spPr>
          <a:xfrm>
            <a:off x="5925453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hasCustomPrompt="1" idx="5" type="title"/>
          </p:nvPr>
        </p:nvSpPr>
        <p:spPr>
          <a:xfrm>
            <a:off x="6784353" y="1362663"/>
            <a:ext cx="604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6" type="ctrTitle"/>
          </p:nvPr>
        </p:nvSpPr>
        <p:spPr>
          <a:xfrm>
            <a:off x="3410850" y="1939901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12"/>
          <p:cNvSpPr txBox="1"/>
          <p:nvPr>
            <p:ph idx="7" type="subTitle"/>
          </p:nvPr>
        </p:nvSpPr>
        <p:spPr>
          <a:xfrm>
            <a:off x="3410850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hasCustomPrompt="1" idx="8" type="title"/>
          </p:nvPr>
        </p:nvSpPr>
        <p:spPr>
          <a:xfrm>
            <a:off x="4235250" y="1362663"/>
            <a:ext cx="67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9" type="ctrTitle"/>
          </p:nvPr>
        </p:nvSpPr>
        <p:spPr>
          <a:xfrm>
            <a:off x="5925449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2"/>
          <p:cNvSpPr txBox="1"/>
          <p:nvPr>
            <p:ph idx="13" type="subTitle"/>
          </p:nvPr>
        </p:nvSpPr>
        <p:spPr>
          <a:xfrm>
            <a:off x="5925453" y="3518514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hasCustomPrompt="1" idx="14" type="title"/>
          </p:nvPr>
        </p:nvSpPr>
        <p:spPr>
          <a:xfrm>
            <a:off x="6784353" y="2722271"/>
            <a:ext cx="604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5" type="ctrTitle"/>
          </p:nvPr>
        </p:nvSpPr>
        <p:spPr>
          <a:xfrm>
            <a:off x="624257" y="392332"/>
            <a:ext cx="372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2"/>
          <p:cNvSpPr txBox="1"/>
          <p:nvPr>
            <p:ph idx="16" type="ctrTitle"/>
          </p:nvPr>
        </p:nvSpPr>
        <p:spPr>
          <a:xfrm>
            <a:off x="1036050" y="1939901"/>
            <a:ext cx="16902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2"/>
          <p:cNvSpPr txBox="1"/>
          <p:nvPr>
            <p:ph idx="17" type="subTitle"/>
          </p:nvPr>
        </p:nvSpPr>
        <p:spPr>
          <a:xfrm>
            <a:off x="720007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hasCustomPrompt="1" idx="18" type="title"/>
          </p:nvPr>
        </p:nvSpPr>
        <p:spPr>
          <a:xfrm>
            <a:off x="1544407" y="1362663"/>
            <a:ext cx="67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/>
          <p:nvPr>
            <p:ph idx="19" type="ctrTitle"/>
          </p:nvPr>
        </p:nvSpPr>
        <p:spPr>
          <a:xfrm>
            <a:off x="3410844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2"/>
          <p:cNvSpPr txBox="1"/>
          <p:nvPr>
            <p:ph idx="20" type="subTitle"/>
          </p:nvPr>
        </p:nvSpPr>
        <p:spPr>
          <a:xfrm>
            <a:off x="3410850" y="3518514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hasCustomPrompt="1" idx="21" type="title"/>
          </p:nvPr>
        </p:nvSpPr>
        <p:spPr>
          <a:xfrm>
            <a:off x="4288050" y="2722271"/>
            <a:ext cx="56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607090" y="384590"/>
            <a:ext cx="21222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3"/>
          <p:cNvSpPr txBox="1"/>
          <p:nvPr>
            <p:ph idx="2" type="ctrTitle"/>
          </p:nvPr>
        </p:nvSpPr>
        <p:spPr>
          <a:xfrm>
            <a:off x="5415697" y="1004700"/>
            <a:ext cx="2122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608008" y="1112256"/>
            <a:ext cx="19299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3"/>
          <p:cNvSpPr txBox="1"/>
          <p:nvPr>
            <p:ph idx="3" type="ctrTitle"/>
          </p:nvPr>
        </p:nvSpPr>
        <p:spPr>
          <a:xfrm>
            <a:off x="2936751" y="3140225"/>
            <a:ext cx="203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13"/>
          <p:cNvSpPr txBox="1"/>
          <p:nvPr>
            <p:ph idx="4" type="subTitle"/>
          </p:nvPr>
        </p:nvSpPr>
        <p:spPr>
          <a:xfrm>
            <a:off x="2936747" y="3261446"/>
            <a:ext cx="19299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139250" y="134800"/>
            <a:ext cx="48657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14"/>
          <p:cNvSpPr txBox="1"/>
          <p:nvPr>
            <p:ph idx="2" type="ctrTitle"/>
          </p:nvPr>
        </p:nvSpPr>
        <p:spPr>
          <a:xfrm>
            <a:off x="1646297" y="1774745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566688" y="2060250"/>
            <a:ext cx="133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4"/>
          <p:cNvSpPr txBox="1"/>
          <p:nvPr>
            <p:ph idx="3" type="ctrTitle"/>
          </p:nvPr>
        </p:nvSpPr>
        <p:spPr>
          <a:xfrm>
            <a:off x="4032514" y="1772024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idx="4" type="subTitle"/>
          </p:nvPr>
        </p:nvSpPr>
        <p:spPr>
          <a:xfrm>
            <a:off x="3696550" y="2060250"/>
            <a:ext cx="1846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4"/>
          <p:cNvSpPr txBox="1"/>
          <p:nvPr>
            <p:ph idx="5" type="ctrTitle"/>
          </p:nvPr>
        </p:nvSpPr>
        <p:spPr>
          <a:xfrm>
            <a:off x="6362136" y="1764354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14"/>
          <p:cNvSpPr txBox="1"/>
          <p:nvPr>
            <p:ph idx="6" type="subTitle"/>
          </p:nvPr>
        </p:nvSpPr>
        <p:spPr>
          <a:xfrm>
            <a:off x="6282522" y="2060250"/>
            <a:ext cx="133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617552" y="393697"/>
            <a:ext cx="3182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2" type="ctrTitle"/>
          </p:nvPr>
        </p:nvSpPr>
        <p:spPr>
          <a:xfrm>
            <a:off x="1622705" y="1726225"/>
            <a:ext cx="13794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913355" y="2151245"/>
            <a:ext cx="27981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  <p:sp>
        <p:nvSpPr>
          <p:cNvPr id="79" name="Google Shape;79;p15"/>
          <p:cNvSpPr txBox="1"/>
          <p:nvPr>
            <p:ph idx="3" type="ctrTitle"/>
          </p:nvPr>
        </p:nvSpPr>
        <p:spPr>
          <a:xfrm>
            <a:off x="6148860" y="1726225"/>
            <a:ext cx="13794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5"/>
          <p:cNvSpPr txBox="1"/>
          <p:nvPr>
            <p:ph idx="4" type="subTitle"/>
          </p:nvPr>
        </p:nvSpPr>
        <p:spPr>
          <a:xfrm>
            <a:off x="5439530" y="2151245"/>
            <a:ext cx="27981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hree columns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86100" y="3086743"/>
            <a:ext cx="2176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2" type="subTitle"/>
          </p:nvPr>
        </p:nvSpPr>
        <p:spPr>
          <a:xfrm>
            <a:off x="4055125" y="3381539"/>
            <a:ext cx="27075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23351" y="383374"/>
            <a:ext cx="5231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3" type="subTitle"/>
          </p:nvPr>
        </p:nvSpPr>
        <p:spPr>
          <a:xfrm>
            <a:off x="4939800" y="791265"/>
            <a:ext cx="1822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4" type="subTitle"/>
          </p:nvPr>
        </p:nvSpPr>
        <p:spPr>
          <a:xfrm>
            <a:off x="4055125" y="1076167"/>
            <a:ext cx="2707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5" type="subTitle"/>
          </p:nvPr>
        </p:nvSpPr>
        <p:spPr>
          <a:xfrm>
            <a:off x="4939800" y="1938401"/>
            <a:ext cx="1822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6" type="subTitle"/>
          </p:nvPr>
        </p:nvSpPr>
        <p:spPr>
          <a:xfrm>
            <a:off x="4055125" y="2223303"/>
            <a:ext cx="2707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1393875" y="1369175"/>
            <a:ext cx="1046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2" type="subTitle"/>
          </p:nvPr>
        </p:nvSpPr>
        <p:spPr>
          <a:xfrm>
            <a:off x="952062" y="1768775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618034" y="392023"/>
            <a:ext cx="14913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3" type="subTitle"/>
          </p:nvPr>
        </p:nvSpPr>
        <p:spPr>
          <a:xfrm>
            <a:off x="3646425" y="1369175"/>
            <a:ext cx="1379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4" type="subTitle"/>
          </p:nvPr>
        </p:nvSpPr>
        <p:spPr>
          <a:xfrm>
            <a:off x="3371237" y="1768775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5" type="subTitle"/>
          </p:nvPr>
        </p:nvSpPr>
        <p:spPr>
          <a:xfrm>
            <a:off x="1343300" y="2786350"/>
            <a:ext cx="1147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6" type="subTitle"/>
          </p:nvPr>
        </p:nvSpPr>
        <p:spPr>
          <a:xfrm>
            <a:off x="952062" y="3198160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7" type="subTitle"/>
          </p:nvPr>
        </p:nvSpPr>
        <p:spPr>
          <a:xfrm>
            <a:off x="3792575" y="2786350"/>
            <a:ext cx="10869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8" type="subTitle"/>
          </p:nvPr>
        </p:nvSpPr>
        <p:spPr>
          <a:xfrm>
            <a:off x="3371237" y="3198150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17927" y="384812"/>
            <a:ext cx="39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2" type="ctrTitle"/>
          </p:nvPr>
        </p:nvSpPr>
        <p:spPr>
          <a:xfrm>
            <a:off x="3459778" y="129026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3556078" y="1680110"/>
            <a:ext cx="1943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3" type="ctrTitle"/>
          </p:nvPr>
        </p:nvSpPr>
        <p:spPr>
          <a:xfrm>
            <a:off x="6064910" y="315727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8"/>
          <p:cNvSpPr txBox="1"/>
          <p:nvPr>
            <p:ph idx="4" type="subTitle"/>
          </p:nvPr>
        </p:nvSpPr>
        <p:spPr>
          <a:xfrm>
            <a:off x="6064910" y="3540324"/>
            <a:ext cx="2136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5" type="ctrTitle"/>
          </p:nvPr>
        </p:nvSpPr>
        <p:spPr>
          <a:xfrm>
            <a:off x="991638" y="3157273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8"/>
          <p:cNvSpPr txBox="1"/>
          <p:nvPr>
            <p:ph idx="6" type="subTitle"/>
          </p:nvPr>
        </p:nvSpPr>
        <p:spPr>
          <a:xfrm>
            <a:off x="1182888" y="3546316"/>
            <a:ext cx="1753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7" type="ctrTitle"/>
          </p:nvPr>
        </p:nvSpPr>
        <p:spPr>
          <a:xfrm>
            <a:off x="3459778" y="3157273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8"/>
          <p:cNvSpPr txBox="1"/>
          <p:nvPr>
            <p:ph idx="8" type="subTitle"/>
          </p:nvPr>
        </p:nvSpPr>
        <p:spPr>
          <a:xfrm>
            <a:off x="3518728" y="3546316"/>
            <a:ext cx="2018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9" type="ctrTitle"/>
          </p:nvPr>
        </p:nvSpPr>
        <p:spPr>
          <a:xfrm>
            <a:off x="959238" y="1290268"/>
            <a:ext cx="220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3" type="subTitle"/>
          </p:nvPr>
        </p:nvSpPr>
        <p:spPr>
          <a:xfrm>
            <a:off x="1087938" y="1680110"/>
            <a:ext cx="1943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4" type="ctrTitle"/>
          </p:nvPr>
        </p:nvSpPr>
        <p:spPr>
          <a:xfrm>
            <a:off x="6064913" y="129027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8"/>
          <p:cNvSpPr txBox="1"/>
          <p:nvPr>
            <p:ph idx="15" type="subTitle"/>
          </p:nvPr>
        </p:nvSpPr>
        <p:spPr>
          <a:xfrm>
            <a:off x="6223763" y="1680110"/>
            <a:ext cx="1818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5150576" y="347401"/>
            <a:ext cx="2736600" cy="12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 flipH="1">
            <a:off x="5034176" y="1650000"/>
            <a:ext cx="29694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/>
        </p:nvSpPr>
        <p:spPr>
          <a:xfrm>
            <a:off x="4954526" y="3238425"/>
            <a:ext cx="3128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MAIN_POINT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919600" y="3167175"/>
            <a:ext cx="34731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572248" y="1137613"/>
            <a:ext cx="2157300" cy="9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369622" y="3498913"/>
            <a:ext cx="22809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269681" y="1137613"/>
            <a:ext cx="1415700" cy="95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07626" y="395717"/>
            <a:ext cx="43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35976" y="1043725"/>
            <a:ext cx="7788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Sans SemiBold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22279" y="392748"/>
            <a:ext cx="43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604325" y="1268806"/>
            <a:ext cx="3196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626925" y="588981"/>
            <a:ext cx="3346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15277" y="393300"/>
            <a:ext cx="27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15278" y="393300"/>
            <a:ext cx="33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5424000" y="805850"/>
            <a:ext cx="18045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5164800" y="2336943"/>
            <a:ext cx="2322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35521" y="393300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ctrTitle"/>
          </p:nvPr>
        </p:nvSpPr>
        <p:spPr>
          <a:xfrm>
            <a:off x="2705628" y="2085875"/>
            <a:ext cx="13794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286928" y="1339418"/>
            <a:ext cx="279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" name="Google Shape;22;p5"/>
          <p:cNvSpPr txBox="1"/>
          <p:nvPr>
            <p:ph idx="3" type="ctrTitle"/>
          </p:nvPr>
        </p:nvSpPr>
        <p:spPr>
          <a:xfrm>
            <a:off x="5068844" y="2622027"/>
            <a:ext cx="13794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068844" y="2971463"/>
            <a:ext cx="279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ctrTitle"/>
          </p:nvPr>
        </p:nvSpPr>
        <p:spPr>
          <a:xfrm>
            <a:off x="915800" y="503467"/>
            <a:ext cx="2489100" cy="12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915650" y="2324539"/>
            <a:ext cx="2489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926800" y="450150"/>
            <a:ext cx="347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2940900" y="3795275"/>
            <a:ext cx="3262200" cy="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" name="Google Shape;37;p10"/>
          <p:cNvSpPr txBox="1"/>
          <p:nvPr>
            <p:ph type="ctrTitle"/>
          </p:nvPr>
        </p:nvSpPr>
        <p:spPr>
          <a:xfrm>
            <a:off x="624257" y="392332"/>
            <a:ext cx="372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Char char="●"/>
              <a:defRPr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●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●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ctrTitle"/>
          </p:nvPr>
        </p:nvSpPr>
        <p:spPr>
          <a:xfrm flipH="1">
            <a:off x="1967425" y="493025"/>
            <a:ext cx="5400300" cy="13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Football</a:t>
            </a:r>
            <a:endParaRPr/>
          </a:p>
        </p:txBody>
      </p:sp>
      <p:sp>
        <p:nvSpPr>
          <p:cNvPr id="138" name="Google Shape;138;p27"/>
          <p:cNvSpPr txBox="1"/>
          <p:nvPr>
            <p:ph idx="1" type="subTitle"/>
          </p:nvPr>
        </p:nvSpPr>
        <p:spPr>
          <a:xfrm flipH="1">
            <a:off x="225375" y="2563975"/>
            <a:ext cx="24708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science</a:t>
            </a:r>
            <a:endParaRPr sz="2100"/>
          </a:p>
        </p:txBody>
      </p:sp>
      <p:grpSp>
        <p:nvGrpSpPr>
          <p:cNvPr id="139" name="Google Shape;139;p27"/>
          <p:cNvGrpSpPr/>
          <p:nvPr/>
        </p:nvGrpSpPr>
        <p:grpSpPr>
          <a:xfrm>
            <a:off x="2586537" y="1860883"/>
            <a:ext cx="3970926" cy="3506948"/>
            <a:chOff x="871500" y="3643775"/>
            <a:chExt cx="1327625" cy="1172500"/>
          </a:xfrm>
        </p:grpSpPr>
        <p:sp>
          <p:nvSpPr>
            <p:cNvPr id="140" name="Google Shape;140;p27"/>
            <p:cNvSpPr/>
            <p:nvPr/>
          </p:nvSpPr>
          <p:spPr>
            <a:xfrm>
              <a:off x="876525" y="3938975"/>
              <a:ext cx="1299275" cy="802175"/>
            </a:xfrm>
            <a:custGeom>
              <a:rect b="b" l="l" r="r" t="t"/>
              <a:pathLst>
                <a:path extrusionOk="0" h="32087" w="51971">
                  <a:moveTo>
                    <a:pt x="26160" y="1"/>
                  </a:moveTo>
                  <a:cubicBezTo>
                    <a:pt x="23857" y="1"/>
                    <a:pt x="21551" y="138"/>
                    <a:pt x="19250" y="395"/>
                  </a:cubicBezTo>
                  <a:cubicBezTo>
                    <a:pt x="14704" y="903"/>
                    <a:pt x="9824" y="1877"/>
                    <a:pt x="6349" y="5078"/>
                  </a:cubicBezTo>
                  <a:cubicBezTo>
                    <a:pt x="6037" y="5366"/>
                    <a:pt x="5740" y="5667"/>
                    <a:pt x="5458" y="5984"/>
                  </a:cubicBezTo>
                  <a:cubicBezTo>
                    <a:pt x="3641" y="8031"/>
                    <a:pt x="2510" y="10577"/>
                    <a:pt x="1511" y="13095"/>
                  </a:cubicBezTo>
                  <a:cubicBezTo>
                    <a:pt x="818" y="14838"/>
                    <a:pt x="168" y="16635"/>
                    <a:pt x="70" y="18508"/>
                  </a:cubicBezTo>
                  <a:cubicBezTo>
                    <a:pt x="1" y="19885"/>
                    <a:pt x="499" y="21046"/>
                    <a:pt x="642" y="22359"/>
                  </a:cubicBezTo>
                  <a:cubicBezTo>
                    <a:pt x="796" y="23795"/>
                    <a:pt x="619" y="25369"/>
                    <a:pt x="619" y="26819"/>
                  </a:cubicBezTo>
                  <a:lnTo>
                    <a:pt x="619" y="32087"/>
                  </a:lnTo>
                  <a:lnTo>
                    <a:pt x="51561" y="32087"/>
                  </a:lnTo>
                  <a:lnTo>
                    <a:pt x="51561" y="26819"/>
                  </a:lnTo>
                  <a:cubicBezTo>
                    <a:pt x="51561" y="23027"/>
                    <a:pt x="51971" y="19286"/>
                    <a:pt x="51109" y="15547"/>
                  </a:cubicBezTo>
                  <a:cubicBezTo>
                    <a:pt x="50034" y="10893"/>
                    <a:pt x="47904" y="5876"/>
                    <a:pt x="43605" y="3412"/>
                  </a:cubicBezTo>
                  <a:cubicBezTo>
                    <a:pt x="41384" y="2138"/>
                    <a:pt x="38873" y="1453"/>
                    <a:pt x="36359" y="962"/>
                  </a:cubicBezTo>
                  <a:cubicBezTo>
                    <a:pt x="32983" y="302"/>
                    <a:pt x="29575" y="1"/>
                    <a:pt x="26160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1176975" y="4533175"/>
              <a:ext cx="703600" cy="207975"/>
            </a:xfrm>
            <a:custGeom>
              <a:rect b="b" l="l" r="r" t="t"/>
              <a:pathLst>
                <a:path extrusionOk="0" h="8319" w="28144">
                  <a:moveTo>
                    <a:pt x="1" y="0"/>
                  </a:moveTo>
                  <a:lnTo>
                    <a:pt x="1" y="8319"/>
                  </a:lnTo>
                  <a:lnTo>
                    <a:pt x="28144" y="8319"/>
                  </a:lnTo>
                  <a:lnTo>
                    <a:pt x="28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871500" y="4290350"/>
              <a:ext cx="341525" cy="233975"/>
            </a:xfrm>
            <a:custGeom>
              <a:rect b="b" l="l" r="r" t="t"/>
              <a:pathLst>
                <a:path extrusionOk="0" h="9359" w="13661">
                  <a:moveTo>
                    <a:pt x="6978" y="0"/>
                  </a:moveTo>
                  <a:cubicBezTo>
                    <a:pt x="5545" y="0"/>
                    <a:pt x="4084" y="308"/>
                    <a:pt x="2875" y="975"/>
                  </a:cubicBezTo>
                  <a:cubicBezTo>
                    <a:pt x="1577" y="1691"/>
                    <a:pt x="568" y="2820"/>
                    <a:pt x="185" y="4433"/>
                  </a:cubicBezTo>
                  <a:cubicBezTo>
                    <a:pt x="42" y="5027"/>
                    <a:pt x="1" y="5663"/>
                    <a:pt x="197" y="6242"/>
                  </a:cubicBezTo>
                  <a:cubicBezTo>
                    <a:pt x="763" y="7911"/>
                    <a:pt x="2731" y="7993"/>
                    <a:pt x="4289" y="7993"/>
                  </a:cubicBezTo>
                  <a:cubicBezTo>
                    <a:pt x="4458" y="7993"/>
                    <a:pt x="4623" y="7992"/>
                    <a:pt x="4781" y="7992"/>
                  </a:cubicBezTo>
                  <a:cubicBezTo>
                    <a:pt x="4813" y="7992"/>
                    <a:pt x="4844" y="7992"/>
                    <a:pt x="4876" y="7992"/>
                  </a:cubicBezTo>
                  <a:cubicBezTo>
                    <a:pt x="4887" y="7992"/>
                    <a:pt x="4899" y="7992"/>
                    <a:pt x="4910" y="7992"/>
                  </a:cubicBezTo>
                  <a:cubicBezTo>
                    <a:pt x="5727" y="7992"/>
                    <a:pt x="6543" y="7911"/>
                    <a:pt x="7360" y="7911"/>
                  </a:cubicBezTo>
                  <a:cubicBezTo>
                    <a:pt x="7393" y="7911"/>
                    <a:pt x="7427" y="7911"/>
                    <a:pt x="7460" y="7911"/>
                  </a:cubicBezTo>
                  <a:cubicBezTo>
                    <a:pt x="8990" y="7920"/>
                    <a:pt x="10027" y="9359"/>
                    <a:pt x="11363" y="9359"/>
                  </a:cubicBezTo>
                  <a:cubicBezTo>
                    <a:pt x="11603" y="9359"/>
                    <a:pt x="11853" y="9312"/>
                    <a:pt x="12117" y="9203"/>
                  </a:cubicBezTo>
                  <a:cubicBezTo>
                    <a:pt x="13661" y="8562"/>
                    <a:pt x="13494" y="6358"/>
                    <a:pt x="13221" y="5017"/>
                  </a:cubicBezTo>
                  <a:cubicBezTo>
                    <a:pt x="13003" y="3942"/>
                    <a:pt x="12608" y="2882"/>
                    <a:pt x="11908" y="2037"/>
                  </a:cubicBezTo>
                  <a:cubicBezTo>
                    <a:pt x="10865" y="783"/>
                    <a:pt x="9223" y="123"/>
                    <a:pt x="7598" y="20"/>
                  </a:cubicBezTo>
                  <a:cubicBezTo>
                    <a:pt x="7392" y="7"/>
                    <a:pt x="7185" y="0"/>
                    <a:pt x="6978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1854850" y="4299225"/>
              <a:ext cx="326050" cy="233950"/>
            </a:xfrm>
            <a:custGeom>
              <a:rect b="b" l="l" r="r" t="t"/>
              <a:pathLst>
                <a:path extrusionOk="0" h="9358" w="13042">
                  <a:moveTo>
                    <a:pt x="6651" y="1"/>
                  </a:moveTo>
                  <a:cubicBezTo>
                    <a:pt x="5286" y="1"/>
                    <a:pt x="3897" y="308"/>
                    <a:pt x="2744" y="975"/>
                  </a:cubicBezTo>
                  <a:cubicBezTo>
                    <a:pt x="1507" y="1692"/>
                    <a:pt x="543" y="2821"/>
                    <a:pt x="174" y="4432"/>
                  </a:cubicBezTo>
                  <a:cubicBezTo>
                    <a:pt x="39" y="5026"/>
                    <a:pt x="0" y="5664"/>
                    <a:pt x="189" y="6243"/>
                  </a:cubicBezTo>
                  <a:cubicBezTo>
                    <a:pt x="729" y="7910"/>
                    <a:pt x="2607" y="7992"/>
                    <a:pt x="4092" y="7992"/>
                  </a:cubicBezTo>
                  <a:cubicBezTo>
                    <a:pt x="4254" y="7992"/>
                    <a:pt x="4411" y="7991"/>
                    <a:pt x="4561" y="7991"/>
                  </a:cubicBezTo>
                  <a:cubicBezTo>
                    <a:pt x="4592" y="7991"/>
                    <a:pt x="4622" y="7991"/>
                    <a:pt x="4652" y="7991"/>
                  </a:cubicBezTo>
                  <a:cubicBezTo>
                    <a:pt x="4663" y="7991"/>
                    <a:pt x="4674" y="7991"/>
                    <a:pt x="4686" y="7991"/>
                  </a:cubicBezTo>
                  <a:cubicBezTo>
                    <a:pt x="5477" y="7991"/>
                    <a:pt x="6263" y="7910"/>
                    <a:pt x="7054" y="7910"/>
                  </a:cubicBezTo>
                  <a:cubicBezTo>
                    <a:pt x="7076" y="7910"/>
                    <a:pt x="7099" y="7910"/>
                    <a:pt x="7121" y="7910"/>
                  </a:cubicBezTo>
                  <a:cubicBezTo>
                    <a:pt x="8579" y="7920"/>
                    <a:pt x="9571" y="9357"/>
                    <a:pt x="10846" y="9357"/>
                  </a:cubicBezTo>
                  <a:cubicBezTo>
                    <a:pt x="11076" y="9357"/>
                    <a:pt x="11314" y="9311"/>
                    <a:pt x="11566" y="9201"/>
                  </a:cubicBezTo>
                  <a:cubicBezTo>
                    <a:pt x="13042" y="8560"/>
                    <a:pt x="12882" y="6359"/>
                    <a:pt x="12622" y="5018"/>
                  </a:cubicBezTo>
                  <a:cubicBezTo>
                    <a:pt x="12413" y="3943"/>
                    <a:pt x="12035" y="2883"/>
                    <a:pt x="11368" y="2038"/>
                  </a:cubicBezTo>
                  <a:cubicBezTo>
                    <a:pt x="10373" y="782"/>
                    <a:pt x="8805" y="121"/>
                    <a:pt x="7254" y="21"/>
                  </a:cubicBezTo>
                  <a:cubicBezTo>
                    <a:pt x="7054" y="7"/>
                    <a:pt x="6853" y="1"/>
                    <a:pt x="6651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890650" y="4319125"/>
              <a:ext cx="285000" cy="422025"/>
            </a:xfrm>
            <a:custGeom>
              <a:rect b="b" l="l" r="r" t="t"/>
              <a:pathLst>
                <a:path extrusionOk="0" h="16881" w="11400">
                  <a:moveTo>
                    <a:pt x="4552" y="0"/>
                  </a:moveTo>
                  <a:cubicBezTo>
                    <a:pt x="2108" y="0"/>
                    <a:pt x="0" y="3215"/>
                    <a:pt x="0" y="5943"/>
                  </a:cubicBezTo>
                  <a:lnTo>
                    <a:pt x="0" y="16881"/>
                  </a:lnTo>
                  <a:lnTo>
                    <a:pt x="11400" y="16881"/>
                  </a:lnTo>
                  <a:lnTo>
                    <a:pt x="11400" y="5943"/>
                  </a:lnTo>
                  <a:cubicBezTo>
                    <a:pt x="11400" y="2794"/>
                    <a:pt x="8538" y="1468"/>
                    <a:pt x="5700" y="243"/>
                  </a:cubicBezTo>
                  <a:cubicBezTo>
                    <a:pt x="5314" y="77"/>
                    <a:pt x="4929" y="0"/>
                    <a:pt x="4552" y="0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880550" y="4321100"/>
              <a:ext cx="285025" cy="420050"/>
            </a:xfrm>
            <a:custGeom>
              <a:rect b="b" l="l" r="r" t="t"/>
              <a:pathLst>
                <a:path extrusionOk="0" h="16802" w="11401">
                  <a:moveTo>
                    <a:pt x="6720" y="0"/>
                  </a:moveTo>
                  <a:cubicBezTo>
                    <a:pt x="6386" y="0"/>
                    <a:pt x="6045" y="53"/>
                    <a:pt x="5700" y="164"/>
                  </a:cubicBezTo>
                  <a:cubicBezTo>
                    <a:pt x="2360" y="1244"/>
                    <a:pt x="1" y="2715"/>
                    <a:pt x="1" y="5864"/>
                  </a:cubicBezTo>
                  <a:lnTo>
                    <a:pt x="1" y="16802"/>
                  </a:lnTo>
                  <a:lnTo>
                    <a:pt x="11400" y="16802"/>
                  </a:lnTo>
                  <a:lnTo>
                    <a:pt x="11400" y="5864"/>
                  </a:lnTo>
                  <a:cubicBezTo>
                    <a:pt x="11400" y="3077"/>
                    <a:pt x="9282" y="0"/>
                    <a:pt x="6720" y="0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306725" y="3931700"/>
              <a:ext cx="444050" cy="460175"/>
            </a:xfrm>
            <a:custGeom>
              <a:rect b="b" l="l" r="r" t="t"/>
              <a:pathLst>
                <a:path extrusionOk="0" h="18407" w="17762">
                  <a:moveTo>
                    <a:pt x="8881" y="1"/>
                  </a:moveTo>
                  <a:cubicBezTo>
                    <a:pt x="3977" y="1"/>
                    <a:pt x="0" y="3978"/>
                    <a:pt x="0" y="8882"/>
                  </a:cubicBezTo>
                  <a:cubicBezTo>
                    <a:pt x="0" y="13786"/>
                    <a:pt x="3977" y="18406"/>
                    <a:pt x="8881" y="18406"/>
                  </a:cubicBezTo>
                  <a:cubicBezTo>
                    <a:pt x="13785" y="18406"/>
                    <a:pt x="17762" y="13789"/>
                    <a:pt x="17762" y="8882"/>
                  </a:cubicBezTo>
                  <a:cubicBezTo>
                    <a:pt x="17762" y="3978"/>
                    <a:pt x="13785" y="1"/>
                    <a:pt x="8881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344950" y="4014425"/>
              <a:ext cx="367600" cy="342650"/>
            </a:xfrm>
            <a:custGeom>
              <a:rect b="b" l="l" r="r" t="t"/>
              <a:pathLst>
                <a:path extrusionOk="0" h="13706" w="14704">
                  <a:moveTo>
                    <a:pt x="1375" y="1"/>
                  </a:moveTo>
                  <a:cubicBezTo>
                    <a:pt x="616" y="3"/>
                    <a:pt x="0" y="619"/>
                    <a:pt x="0" y="1378"/>
                  </a:cubicBezTo>
                  <a:lnTo>
                    <a:pt x="0" y="5644"/>
                  </a:lnTo>
                  <a:cubicBezTo>
                    <a:pt x="0" y="9704"/>
                    <a:pt x="3827" y="13705"/>
                    <a:pt x="7887" y="13705"/>
                  </a:cubicBezTo>
                  <a:cubicBezTo>
                    <a:pt x="11947" y="13705"/>
                    <a:pt x="14704" y="9704"/>
                    <a:pt x="14704" y="5644"/>
                  </a:cubicBezTo>
                  <a:lnTo>
                    <a:pt x="14704" y="1378"/>
                  </a:lnTo>
                  <a:cubicBezTo>
                    <a:pt x="14704" y="619"/>
                    <a:pt x="14090" y="3"/>
                    <a:pt x="13329" y="1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1269400" y="3654650"/>
              <a:ext cx="518700" cy="428900"/>
            </a:xfrm>
            <a:custGeom>
              <a:rect b="b" l="l" r="r" t="t"/>
              <a:pathLst>
                <a:path extrusionOk="0" h="17156" w="20748">
                  <a:moveTo>
                    <a:pt x="10374" y="0"/>
                  </a:moveTo>
                  <a:cubicBezTo>
                    <a:pt x="5597" y="0"/>
                    <a:pt x="1726" y="3874"/>
                    <a:pt x="1726" y="8650"/>
                  </a:cubicBezTo>
                  <a:lnTo>
                    <a:pt x="1726" y="9760"/>
                  </a:lnTo>
                  <a:cubicBezTo>
                    <a:pt x="433" y="10948"/>
                    <a:pt x="1" y="12806"/>
                    <a:pt x="636" y="14443"/>
                  </a:cubicBezTo>
                  <a:cubicBezTo>
                    <a:pt x="1275" y="16078"/>
                    <a:pt x="2848" y="17156"/>
                    <a:pt x="4606" y="17156"/>
                  </a:cubicBezTo>
                  <a:lnTo>
                    <a:pt x="16142" y="17156"/>
                  </a:lnTo>
                  <a:cubicBezTo>
                    <a:pt x="17898" y="17156"/>
                    <a:pt x="19473" y="16078"/>
                    <a:pt x="20112" y="14443"/>
                  </a:cubicBezTo>
                  <a:cubicBezTo>
                    <a:pt x="20747" y="12806"/>
                    <a:pt x="20315" y="10948"/>
                    <a:pt x="19022" y="9760"/>
                  </a:cubicBezTo>
                  <a:lnTo>
                    <a:pt x="19024" y="9760"/>
                  </a:lnTo>
                  <a:lnTo>
                    <a:pt x="19024" y="8650"/>
                  </a:lnTo>
                  <a:cubicBezTo>
                    <a:pt x="19024" y="3874"/>
                    <a:pt x="15151" y="0"/>
                    <a:pt x="10374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344950" y="3914600"/>
              <a:ext cx="367675" cy="347325"/>
            </a:xfrm>
            <a:custGeom>
              <a:rect b="b" l="l" r="r" t="t"/>
              <a:pathLst>
                <a:path extrusionOk="0" h="13893" w="14707">
                  <a:moveTo>
                    <a:pt x="1375" y="0"/>
                  </a:moveTo>
                  <a:cubicBezTo>
                    <a:pt x="616" y="0"/>
                    <a:pt x="0" y="619"/>
                    <a:pt x="0" y="1377"/>
                  </a:cubicBezTo>
                  <a:lnTo>
                    <a:pt x="0" y="5641"/>
                  </a:lnTo>
                  <a:cubicBezTo>
                    <a:pt x="0" y="9575"/>
                    <a:pt x="3923" y="13892"/>
                    <a:pt x="7054" y="13892"/>
                  </a:cubicBezTo>
                  <a:cubicBezTo>
                    <a:pt x="7155" y="13892"/>
                    <a:pt x="7254" y="13888"/>
                    <a:pt x="7352" y="13879"/>
                  </a:cubicBezTo>
                  <a:cubicBezTo>
                    <a:pt x="11397" y="13511"/>
                    <a:pt x="14704" y="9701"/>
                    <a:pt x="14704" y="5641"/>
                  </a:cubicBezTo>
                  <a:lnTo>
                    <a:pt x="14704" y="1377"/>
                  </a:lnTo>
                  <a:cubicBezTo>
                    <a:pt x="14706" y="619"/>
                    <a:pt x="14090" y="0"/>
                    <a:pt x="13329" y="0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335075" y="3904700"/>
              <a:ext cx="387425" cy="109575"/>
            </a:xfrm>
            <a:custGeom>
              <a:rect b="b" l="l" r="r" t="t"/>
              <a:pathLst>
                <a:path extrusionOk="0" h="4383" w="15497">
                  <a:moveTo>
                    <a:pt x="1770" y="1"/>
                  </a:moveTo>
                  <a:cubicBezTo>
                    <a:pt x="793" y="1"/>
                    <a:pt x="0" y="796"/>
                    <a:pt x="0" y="1773"/>
                  </a:cubicBezTo>
                  <a:lnTo>
                    <a:pt x="0" y="3987"/>
                  </a:lnTo>
                  <a:cubicBezTo>
                    <a:pt x="0" y="4206"/>
                    <a:pt x="177" y="4382"/>
                    <a:pt x="395" y="4382"/>
                  </a:cubicBezTo>
                  <a:cubicBezTo>
                    <a:pt x="616" y="4382"/>
                    <a:pt x="793" y="4206"/>
                    <a:pt x="793" y="3987"/>
                  </a:cubicBezTo>
                  <a:lnTo>
                    <a:pt x="793" y="1773"/>
                  </a:lnTo>
                  <a:cubicBezTo>
                    <a:pt x="793" y="1233"/>
                    <a:pt x="1230" y="794"/>
                    <a:pt x="1770" y="791"/>
                  </a:cubicBezTo>
                  <a:lnTo>
                    <a:pt x="13724" y="791"/>
                  </a:lnTo>
                  <a:cubicBezTo>
                    <a:pt x="14267" y="794"/>
                    <a:pt x="14704" y="1233"/>
                    <a:pt x="14704" y="1773"/>
                  </a:cubicBezTo>
                  <a:lnTo>
                    <a:pt x="14704" y="3921"/>
                  </a:lnTo>
                  <a:cubicBezTo>
                    <a:pt x="14704" y="4139"/>
                    <a:pt x="14880" y="4319"/>
                    <a:pt x="15099" y="4319"/>
                  </a:cubicBezTo>
                  <a:cubicBezTo>
                    <a:pt x="15317" y="4319"/>
                    <a:pt x="15496" y="4139"/>
                    <a:pt x="15496" y="3921"/>
                  </a:cubicBezTo>
                  <a:lnTo>
                    <a:pt x="15496" y="1773"/>
                  </a:lnTo>
                  <a:cubicBezTo>
                    <a:pt x="15496" y="796"/>
                    <a:pt x="14704" y="1"/>
                    <a:pt x="13724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320150" y="3984375"/>
              <a:ext cx="62325" cy="181975"/>
            </a:xfrm>
            <a:custGeom>
              <a:rect b="b" l="l" r="r" t="t"/>
              <a:pathLst>
                <a:path extrusionOk="0" h="7279" w="2493">
                  <a:moveTo>
                    <a:pt x="953" y="0"/>
                  </a:moveTo>
                  <a:cubicBezTo>
                    <a:pt x="428" y="0"/>
                    <a:pt x="1" y="427"/>
                    <a:pt x="1" y="955"/>
                  </a:cubicBezTo>
                  <a:lnTo>
                    <a:pt x="1" y="6687"/>
                  </a:lnTo>
                  <a:cubicBezTo>
                    <a:pt x="1" y="7214"/>
                    <a:pt x="428" y="7278"/>
                    <a:pt x="953" y="7278"/>
                  </a:cubicBezTo>
                  <a:lnTo>
                    <a:pt x="1537" y="7278"/>
                  </a:lnTo>
                  <a:cubicBezTo>
                    <a:pt x="2065" y="7278"/>
                    <a:pt x="2492" y="7214"/>
                    <a:pt x="2492" y="6687"/>
                  </a:cubicBezTo>
                  <a:lnTo>
                    <a:pt x="2492" y="955"/>
                  </a:lnTo>
                  <a:cubicBezTo>
                    <a:pt x="2492" y="427"/>
                    <a:pt x="2065" y="0"/>
                    <a:pt x="1537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675100" y="3984375"/>
              <a:ext cx="62300" cy="181975"/>
            </a:xfrm>
            <a:custGeom>
              <a:rect b="b" l="l" r="r" t="t"/>
              <a:pathLst>
                <a:path extrusionOk="0" h="7279" w="2492">
                  <a:moveTo>
                    <a:pt x="955" y="0"/>
                  </a:moveTo>
                  <a:cubicBezTo>
                    <a:pt x="428" y="0"/>
                    <a:pt x="0" y="427"/>
                    <a:pt x="0" y="955"/>
                  </a:cubicBezTo>
                  <a:lnTo>
                    <a:pt x="0" y="6687"/>
                  </a:lnTo>
                  <a:cubicBezTo>
                    <a:pt x="0" y="7214"/>
                    <a:pt x="428" y="7278"/>
                    <a:pt x="955" y="7278"/>
                  </a:cubicBezTo>
                  <a:lnTo>
                    <a:pt x="1537" y="7278"/>
                  </a:lnTo>
                  <a:cubicBezTo>
                    <a:pt x="2065" y="7278"/>
                    <a:pt x="2492" y="7214"/>
                    <a:pt x="2492" y="6687"/>
                  </a:cubicBezTo>
                  <a:lnTo>
                    <a:pt x="2492" y="955"/>
                  </a:lnTo>
                  <a:cubicBezTo>
                    <a:pt x="2492" y="427"/>
                    <a:pt x="2065" y="0"/>
                    <a:pt x="1537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497625" y="3643775"/>
              <a:ext cx="62300" cy="255425"/>
            </a:xfrm>
            <a:custGeom>
              <a:rect b="b" l="l" r="r" t="t"/>
              <a:pathLst>
                <a:path extrusionOk="0" h="10217" w="2492">
                  <a:moveTo>
                    <a:pt x="955" y="1"/>
                  </a:moveTo>
                  <a:cubicBezTo>
                    <a:pt x="428" y="1"/>
                    <a:pt x="1" y="430"/>
                    <a:pt x="1" y="956"/>
                  </a:cubicBezTo>
                  <a:lnTo>
                    <a:pt x="1" y="9625"/>
                  </a:lnTo>
                  <a:cubicBezTo>
                    <a:pt x="1" y="10153"/>
                    <a:pt x="428" y="10217"/>
                    <a:pt x="955" y="10217"/>
                  </a:cubicBezTo>
                  <a:lnTo>
                    <a:pt x="1537" y="10217"/>
                  </a:lnTo>
                  <a:cubicBezTo>
                    <a:pt x="2065" y="10217"/>
                    <a:pt x="2492" y="10153"/>
                    <a:pt x="2492" y="9625"/>
                  </a:cubicBezTo>
                  <a:lnTo>
                    <a:pt x="2492" y="956"/>
                  </a:lnTo>
                  <a:cubicBezTo>
                    <a:pt x="2492" y="430"/>
                    <a:pt x="2065" y="1"/>
                    <a:pt x="1537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453075" y="3848325"/>
              <a:ext cx="151425" cy="86850"/>
            </a:xfrm>
            <a:custGeom>
              <a:rect b="b" l="l" r="r" t="t"/>
              <a:pathLst>
                <a:path extrusionOk="0" h="3474" w="6057">
                  <a:moveTo>
                    <a:pt x="361" y="0"/>
                  </a:moveTo>
                  <a:cubicBezTo>
                    <a:pt x="162" y="0"/>
                    <a:pt x="0" y="162"/>
                    <a:pt x="0" y="363"/>
                  </a:cubicBezTo>
                  <a:lnTo>
                    <a:pt x="0" y="3113"/>
                  </a:lnTo>
                  <a:cubicBezTo>
                    <a:pt x="0" y="3311"/>
                    <a:pt x="162" y="3473"/>
                    <a:pt x="361" y="3473"/>
                  </a:cubicBezTo>
                  <a:lnTo>
                    <a:pt x="5695" y="3473"/>
                  </a:lnTo>
                  <a:cubicBezTo>
                    <a:pt x="5894" y="3473"/>
                    <a:pt x="6056" y="3311"/>
                    <a:pt x="6056" y="3113"/>
                  </a:cubicBezTo>
                  <a:lnTo>
                    <a:pt x="6056" y="361"/>
                  </a:lnTo>
                  <a:cubicBezTo>
                    <a:pt x="6056" y="162"/>
                    <a:pt x="5894" y="0"/>
                    <a:pt x="5695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301875" y="4014425"/>
              <a:ext cx="453825" cy="24550"/>
            </a:xfrm>
            <a:custGeom>
              <a:rect b="b" l="l" r="r" t="t"/>
              <a:pathLst>
                <a:path extrusionOk="0" h="982" w="18153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lnTo>
                    <a:pt x="0" y="529"/>
                  </a:lnTo>
                  <a:cubicBezTo>
                    <a:pt x="0" y="730"/>
                    <a:pt x="160" y="892"/>
                    <a:pt x="361" y="897"/>
                  </a:cubicBezTo>
                  <a:cubicBezTo>
                    <a:pt x="3267" y="953"/>
                    <a:pt x="6173" y="981"/>
                    <a:pt x="9078" y="981"/>
                  </a:cubicBezTo>
                  <a:cubicBezTo>
                    <a:pt x="11983" y="981"/>
                    <a:pt x="14888" y="953"/>
                    <a:pt x="17792" y="897"/>
                  </a:cubicBezTo>
                  <a:cubicBezTo>
                    <a:pt x="17990" y="892"/>
                    <a:pt x="18152" y="730"/>
                    <a:pt x="18152" y="529"/>
                  </a:cubicBezTo>
                  <a:lnTo>
                    <a:pt x="18152" y="362"/>
                  </a:lnTo>
                  <a:cubicBezTo>
                    <a:pt x="18152" y="163"/>
                    <a:pt x="17993" y="1"/>
                    <a:pt x="17794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301750" y="4141175"/>
              <a:ext cx="454050" cy="37350"/>
            </a:xfrm>
            <a:custGeom>
              <a:rect b="b" l="l" r="r" t="t"/>
              <a:pathLst>
                <a:path extrusionOk="0" h="1494" w="18162">
                  <a:moveTo>
                    <a:pt x="316" y="1"/>
                  </a:moveTo>
                  <a:cubicBezTo>
                    <a:pt x="145" y="1"/>
                    <a:pt x="1" y="144"/>
                    <a:pt x="5" y="321"/>
                  </a:cubicBezTo>
                  <a:lnTo>
                    <a:pt x="5" y="491"/>
                  </a:lnTo>
                  <a:cubicBezTo>
                    <a:pt x="10" y="694"/>
                    <a:pt x="162" y="869"/>
                    <a:pt x="364" y="901"/>
                  </a:cubicBezTo>
                  <a:cubicBezTo>
                    <a:pt x="3256" y="1296"/>
                    <a:pt x="6169" y="1493"/>
                    <a:pt x="9081" y="1493"/>
                  </a:cubicBezTo>
                  <a:cubicBezTo>
                    <a:pt x="11994" y="1493"/>
                    <a:pt x="14906" y="1296"/>
                    <a:pt x="17799" y="901"/>
                  </a:cubicBezTo>
                  <a:cubicBezTo>
                    <a:pt x="18000" y="866"/>
                    <a:pt x="18150" y="694"/>
                    <a:pt x="18157" y="491"/>
                  </a:cubicBezTo>
                  <a:lnTo>
                    <a:pt x="18157" y="321"/>
                  </a:lnTo>
                  <a:cubicBezTo>
                    <a:pt x="18162" y="144"/>
                    <a:pt x="18018" y="1"/>
                    <a:pt x="17845" y="1"/>
                  </a:cubicBezTo>
                  <a:cubicBezTo>
                    <a:pt x="17829" y="1"/>
                    <a:pt x="17813" y="2"/>
                    <a:pt x="17797" y="5"/>
                  </a:cubicBezTo>
                  <a:cubicBezTo>
                    <a:pt x="14901" y="343"/>
                    <a:pt x="11991" y="513"/>
                    <a:pt x="9081" y="513"/>
                  </a:cubicBezTo>
                  <a:cubicBezTo>
                    <a:pt x="6171" y="513"/>
                    <a:pt x="3260" y="343"/>
                    <a:pt x="364" y="5"/>
                  </a:cubicBezTo>
                  <a:cubicBezTo>
                    <a:pt x="347" y="2"/>
                    <a:pt x="332" y="1"/>
                    <a:pt x="316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416450" y="4021625"/>
              <a:ext cx="22400" cy="146700"/>
            </a:xfrm>
            <a:custGeom>
              <a:rect b="b" l="l" r="r" t="t"/>
              <a:pathLst>
                <a:path extrusionOk="0" h="5868" w="896">
                  <a:moveTo>
                    <a:pt x="368" y="0"/>
                  </a:moveTo>
                  <a:cubicBezTo>
                    <a:pt x="169" y="0"/>
                    <a:pt x="7" y="172"/>
                    <a:pt x="7" y="388"/>
                  </a:cubicBezTo>
                  <a:cubicBezTo>
                    <a:pt x="5" y="2170"/>
                    <a:pt x="2" y="3662"/>
                    <a:pt x="0" y="5444"/>
                  </a:cubicBezTo>
                  <a:cubicBezTo>
                    <a:pt x="0" y="5658"/>
                    <a:pt x="162" y="5845"/>
                    <a:pt x="361" y="5857"/>
                  </a:cubicBezTo>
                  <a:cubicBezTo>
                    <a:pt x="415" y="5859"/>
                    <a:pt x="471" y="5864"/>
                    <a:pt x="528" y="5867"/>
                  </a:cubicBezTo>
                  <a:cubicBezTo>
                    <a:pt x="535" y="5867"/>
                    <a:pt x="542" y="5867"/>
                    <a:pt x="548" y="5867"/>
                  </a:cubicBezTo>
                  <a:cubicBezTo>
                    <a:pt x="738" y="5867"/>
                    <a:pt x="889" y="5705"/>
                    <a:pt x="889" y="5496"/>
                  </a:cubicBezTo>
                  <a:cubicBezTo>
                    <a:pt x="891" y="3697"/>
                    <a:pt x="893" y="2190"/>
                    <a:pt x="896" y="393"/>
                  </a:cubicBezTo>
                  <a:cubicBezTo>
                    <a:pt x="896" y="174"/>
                    <a:pt x="734" y="0"/>
                    <a:pt x="535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618700" y="4021625"/>
              <a:ext cx="22425" cy="146700"/>
            </a:xfrm>
            <a:custGeom>
              <a:rect b="b" l="l" r="r" t="t"/>
              <a:pathLst>
                <a:path extrusionOk="0" h="5868" w="897">
                  <a:moveTo>
                    <a:pt x="361" y="0"/>
                  </a:moveTo>
                  <a:cubicBezTo>
                    <a:pt x="163" y="0"/>
                    <a:pt x="1" y="174"/>
                    <a:pt x="1" y="393"/>
                  </a:cubicBezTo>
                  <a:cubicBezTo>
                    <a:pt x="3" y="2190"/>
                    <a:pt x="5" y="3697"/>
                    <a:pt x="8" y="5496"/>
                  </a:cubicBezTo>
                  <a:cubicBezTo>
                    <a:pt x="8" y="5705"/>
                    <a:pt x="157" y="5867"/>
                    <a:pt x="348" y="5867"/>
                  </a:cubicBezTo>
                  <a:cubicBezTo>
                    <a:pt x="355" y="5867"/>
                    <a:pt x="362" y="5867"/>
                    <a:pt x="369" y="5867"/>
                  </a:cubicBezTo>
                  <a:lnTo>
                    <a:pt x="536" y="5857"/>
                  </a:lnTo>
                  <a:cubicBezTo>
                    <a:pt x="734" y="5845"/>
                    <a:pt x="897" y="5660"/>
                    <a:pt x="897" y="5444"/>
                  </a:cubicBezTo>
                  <a:cubicBezTo>
                    <a:pt x="894" y="3662"/>
                    <a:pt x="892" y="2170"/>
                    <a:pt x="889" y="388"/>
                  </a:cubicBezTo>
                  <a:cubicBezTo>
                    <a:pt x="889" y="172"/>
                    <a:pt x="727" y="0"/>
                    <a:pt x="528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301875" y="4014425"/>
              <a:ext cx="22300" cy="147825"/>
            </a:xfrm>
            <a:custGeom>
              <a:rect b="b" l="l" r="r" t="t"/>
              <a:pathLst>
                <a:path extrusionOk="0" h="5913" w="892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lnTo>
                    <a:pt x="0" y="5475"/>
                  </a:lnTo>
                  <a:cubicBezTo>
                    <a:pt x="5" y="5681"/>
                    <a:pt x="157" y="5853"/>
                    <a:pt x="359" y="5885"/>
                  </a:cubicBezTo>
                  <a:lnTo>
                    <a:pt x="525" y="5909"/>
                  </a:lnTo>
                  <a:cubicBezTo>
                    <a:pt x="542" y="5911"/>
                    <a:pt x="557" y="5912"/>
                    <a:pt x="573" y="5912"/>
                  </a:cubicBezTo>
                  <a:cubicBezTo>
                    <a:pt x="749" y="5912"/>
                    <a:pt x="884" y="5775"/>
                    <a:pt x="884" y="5588"/>
                  </a:cubicBezTo>
                  <a:cubicBezTo>
                    <a:pt x="886" y="3752"/>
                    <a:pt x="889" y="2205"/>
                    <a:pt x="889" y="369"/>
                  </a:cubicBezTo>
                  <a:cubicBezTo>
                    <a:pt x="891" y="168"/>
                    <a:pt x="729" y="3"/>
                    <a:pt x="52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733400" y="4014425"/>
              <a:ext cx="22300" cy="147800"/>
            </a:xfrm>
            <a:custGeom>
              <a:rect b="b" l="l" r="r" t="t"/>
              <a:pathLst>
                <a:path extrusionOk="0" h="5912" w="892">
                  <a:moveTo>
                    <a:pt x="364" y="1"/>
                  </a:moveTo>
                  <a:cubicBezTo>
                    <a:pt x="162" y="1"/>
                    <a:pt x="0" y="168"/>
                    <a:pt x="3" y="369"/>
                  </a:cubicBezTo>
                  <a:cubicBezTo>
                    <a:pt x="3" y="2205"/>
                    <a:pt x="5" y="3752"/>
                    <a:pt x="5" y="5588"/>
                  </a:cubicBezTo>
                  <a:cubicBezTo>
                    <a:pt x="5" y="5776"/>
                    <a:pt x="144" y="5912"/>
                    <a:pt x="322" y="5912"/>
                  </a:cubicBezTo>
                  <a:cubicBezTo>
                    <a:pt x="336" y="5912"/>
                    <a:pt x="351" y="5911"/>
                    <a:pt x="366" y="5909"/>
                  </a:cubicBezTo>
                  <a:lnTo>
                    <a:pt x="533" y="5887"/>
                  </a:lnTo>
                  <a:cubicBezTo>
                    <a:pt x="737" y="5855"/>
                    <a:pt x="886" y="5681"/>
                    <a:pt x="891" y="5477"/>
                  </a:cubicBezTo>
                  <a:lnTo>
                    <a:pt x="891" y="362"/>
                  </a:lnTo>
                  <a:cubicBezTo>
                    <a:pt x="891" y="163"/>
                    <a:pt x="732" y="1"/>
                    <a:pt x="533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1303025" y="4433700"/>
              <a:ext cx="458200" cy="382575"/>
            </a:xfrm>
            <a:custGeom>
              <a:rect b="b" l="l" r="r" t="t"/>
              <a:pathLst>
                <a:path extrusionOk="0" h="15303" w="18328">
                  <a:moveTo>
                    <a:pt x="8863" y="0"/>
                  </a:moveTo>
                  <a:cubicBezTo>
                    <a:pt x="5532" y="0"/>
                    <a:pt x="2457" y="927"/>
                    <a:pt x="1" y="2158"/>
                  </a:cubicBezTo>
                  <a:cubicBezTo>
                    <a:pt x="428" y="2931"/>
                    <a:pt x="2568" y="7288"/>
                    <a:pt x="180" y="13160"/>
                  </a:cubicBezTo>
                  <a:cubicBezTo>
                    <a:pt x="2608" y="14362"/>
                    <a:pt x="5624" y="15246"/>
                    <a:pt x="8904" y="15300"/>
                  </a:cubicBezTo>
                  <a:cubicBezTo>
                    <a:pt x="9001" y="15302"/>
                    <a:pt x="9099" y="15302"/>
                    <a:pt x="9196" y="15302"/>
                  </a:cubicBezTo>
                  <a:cubicBezTo>
                    <a:pt x="12403" y="15302"/>
                    <a:pt x="15374" y="14445"/>
                    <a:pt x="17782" y="13280"/>
                  </a:cubicBezTo>
                  <a:cubicBezTo>
                    <a:pt x="15671" y="7497"/>
                    <a:pt x="17790" y="3297"/>
                    <a:pt x="18327" y="2371"/>
                  </a:cubicBezTo>
                  <a:cubicBezTo>
                    <a:pt x="15828" y="1056"/>
                    <a:pt x="12642" y="61"/>
                    <a:pt x="9157" y="3"/>
                  </a:cubicBezTo>
                  <a:cubicBezTo>
                    <a:pt x="9059" y="1"/>
                    <a:pt x="8961" y="0"/>
                    <a:pt x="8863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1779725" y="4528675"/>
              <a:ext cx="117225" cy="195250"/>
            </a:xfrm>
            <a:custGeom>
              <a:rect b="b" l="l" r="r" t="t"/>
              <a:pathLst>
                <a:path extrusionOk="0" h="7810" w="4689">
                  <a:moveTo>
                    <a:pt x="1549" y="1"/>
                  </a:moveTo>
                  <a:cubicBezTo>
                    <a:pt x="1" y="3715"/>
                    <a:pt x="1221" y="7036"/>
                    <a:pt x="1549" y="7809"/>
                  </a:cubicBezTo>
                  <a:cubicBezTo>
                    <a:pt x="3491" y="6422"/>
                    <a:pt x="4657" y="4969"/>
                    <a:pt x="4672" y="4095"/>
                  </a:cubicBezTo>
                  <a:cubicBezTo>
                    <a:pt x="4689" y="3018"/>
                    <a:pt x="3523" y="1452"/>
                    <a:pt x="1549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1160600" y="4522175"/>
              <a:ext cx="120125" cy="197625"/>
            </a:xfrm>
            <a:custGeom>
              <a:rect b="b" l="l" r="r" t="t"/>
              <a:pathLst>
                <a:path extrusionOk="0" h="7905" w="4805">
                  <a:moveTo>
                    <a:pt x="3359" y="1"/>
                  </a:moveTo>
                  <a:lnTo>
                    <a:pt x="3359" y="1"/>
                  </a:lnTo>
                  <a:cubicBezTo>
                    <a:pt x="1287" y="1432"/>
                    <a:pt x="32" y="2961"/>
                    <a:pt x="18" y="3869"/>
                  </a:cubicBezTo>
                  <a:cubicBezTo>
                    <a:pt x="1" y="4932"/>
                    <a:pt x="1135" y="6469"/>
                    <a:pt x="3059" y="7905"/>
                  </a:cubicBezTo>
                  <a:cubicBezTo>
                    <a:pt x="3413" y="7159"/>
                    <a:pt x="4804" y="3830"/>
                    <a:pt x="3359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1694800" y="4492975"/>
              <a:ext cx="123675" cy="272725"/>
            </a:xfrm>
            <a:custGeom>
              <a:rect b="b" l="l" r="r" t="t"/>
              <a:pathLst>
                <a:path extrusionOk="0" h="10909" w="4947">
                  <a:moveTo>
                    <a:pt x="2656" y="0"/>
                  </a:moveTo>
                  <a:cubicBezTo>
                    <a:pt x="2119" y="926"/>
                    <a:pt x="0" y="5126"/>
                    <a:pt x="2111" y="10909"/>
                  </a:cubicBezTo>
                  <a:cubicBezTo>
                    <a:pt x="3103" y="10435"/>
                    <a:pt x="4051" y="9875"/>
                    <a:pt x="4946" y="9237"/>
                  </a:cubicBezTo>
                  <a:cubicBezTo>
                    <a:pt x="4618" y="8464"/>
                    <a:pt x="3398" y="5143"/>
                    <a:pt x="4946" y="1429"/>
                  </a:cubicBezTo>
                  <a:cubicBezTo>
                    <a:pt x="4220" y="896"/>
                    <a:pt x="3454" y="418"/>
                    <a:pt x="2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237075" y="4487625"/>
              <a:ext cx="130175" cy="275075"/>
            </a:xfrm>
            <a:custGeom>
              <a:rect b="b" l="l" r="r" t="t"/>
              <a:pathLst>
                <a:path extrusionOk="0" h="11003" w="5207">
                  <a:moveTo>
                    <a:pt x="2639" y="1"/>
                  </a:moveTo>
                  <a:cubicBezTo>
                    <a:pt x="1829" y="406"/>
                    <a:pt x="1046" y="867"/>
                    <a:pt x="300" y="1380"/>
                  </a:cubicBezTo>
                  <a:cubicBezTo>
                    <a:pt x="1745" y="5212"/>
                    <a:pt x="354" y="8541"/>
                    <a:pt x="0" y="9284"/>
                  </a:cubicBezTo>
                  <a:cubicBezTo>
                    <a:pt x="886" y="9942"/>
                    <a:pt x="1829" y="10517"/>
                    <a:pt x="2818" y="11003"/>
                  </a:cubicBezTo>
                  <a:cubicBezTo>
                    <a:pt x="5206" y="5131"/>
                    <a:pt x="3066" y="774"/>
                    <a:pt x="2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415400" y="4484325"/>
              <a:ext cx="242425" cy="41550"/>
            </a:xfrm>
            <a:custGeom>
              <a:rect b="b" l="l" r="r" t="t"/>
              <a:pathLst>
                <a:path extrusionOk="0" h="1662" w="9697">
                  <a:moveTo>
                    <a:pt x="5784" y="1"/>
                  </a:moveTo>
                  <a:cubicBezTo>
                    <a:pt x="4139" y="1"/>
                    <a:pt x="2151" y="204"/>
                    <a:pt x="319" y="935"/>
                  </a:cubicBezTo>
                  <a:cubicBezTo>
                    <a:pt x="0" y="1063"/>
                    <a:pt x="5" y="1517"/>
                    <a:pt x="327" y="1637"/>
                  </a:cubicBezTo>
                  <a:cubicBezTo>
                    <a:pt x="369" y="1653"/>
                    <a:pt x="414" y="1661"/>
                    <a:pt x="459" y="1661"/>
                  </a:cubicBezTo>
                  <a:cubicBezTo>
                    <a:pt x="506" y="1661"/>
                    <a:pt x="553" y="1653"/>
                    <a:pt x="597" y="1635"/>
                  </a:cubicBezTo>
                  <a:cubicBezTo>
                    <a:pt x="2309" y="951"/>
                    <a:pt x="4204" y="761"/>
                    <a:pt x="5780" y="761"/>
                  </a:cubicBezTo>
                  <a:cubicBezTo>
                    <a:pt x="7726" y="761"/>
                    <a:pt x="9184" y="1050"/>
                    <a:pt x="9210" y="1056"/>
                  </a:cubicBezTo>
                  <a:cubicBezTo>
                    <a:pt x="9235" y="1061"/>
                    <a:pt x="9261" y="1063"/>
                    <a:pt x="9286" y="1063"/>
                  </a:cubicBezTo>
                  <a:cubicBezTo>
                    <a:pt x="9461" y="1063"/>
                    <a:pt x="9618" y="940"/>
                    <a:pt x="9654" y="764"/>
                  </a:cubicBezTo>
                  <a:cubicBezTo>
                    <a:pt x="9696" y="560"/>
                    <a:pt x="9566" y="361"/>
                    <a:pt x="9362" y="319"/>
                  </a:cubicBezTo>
                  <a:cubicBezTo>
                    <a:pt x="9251" y="297"/>
                    <a:pt x="7767" y="1"/>
                    <a:pt x="5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432275" y="4475625"/>
              <a:ext cx="31750" cy="66725"/>
            </a:xfrm>
            <a:custGeom>
              <a:rect b="b" l="l" r="r" t="t"/>
              <a:pathLst>
                <a:path extrusionOk="0" h="2669" w="1270">
                  <a:moveTo>
                    <a:pt x="320" y="0"/>
                  </a:moveTo>
                  <a:cubicBezTo>
                    <a:pt x="264" y="0"/>
                    <a:pt x="207" y="17"/>
                    <a:pt x="157" y="51"/>
                  </a:cubicBezTo>
                  <a:cubicBezTo>
                    <a:pt x="32" y="142"/>
                    <a:pt x="0" y="316"/>
                    <a:pt x="91" y="444"/>
                  </a:cubicBezTo>
                  <a:cubicBezTo>
                    <a:pt x="693" y="1296"/>
                    <a:pt x="643" y="2356"/>
                    <a:pt x="643" y="2371"/>
                  </a:cubicBezTo>
                  <a:cubicBezTo>
                    <a:pt x="636" y="2494"/>
                    <a:pt x="710" y="2607"/>
                    <a:pt x="825" y="2651"/>
                  </a:cubicBezTo>
                  <a:cubicBezTo>
                    <a:pt x="852" y="2661"/>
                    <a:pt x="879" y="2665"/>
                    <a:pt x="909" y="2668"/>
                  </a:cubicBezTo>
                  <a:cubicBezTo>
                    <a:pt x="913" y="2668"/>
                    <a:pt x="918" y="2668"/>
                    <a:pt x="922" y="2668"/>
                  </a:cubicBezTo>
                  <a:cubicBezTo>
                    <a:pt x="1071" y="2668"/>
                    <a:pt x="1198" y="2553"/>
                    <a:pt x="1206" y="2403"/>
                  </a:cubicBezTo>
                  <a:cubicBezTo>
                    <a:pt x="1208" y="2351"/>
                    <a:pt x="1269" y="1136"/>
                    <a:pt x="550" y="120"/>
                  </a:cubicBezTo>
                  <a:cubicBezTo>
                    <a:pt x="496" y="42"/>
                    <a:pt x="409" y="0"/>
                    <a:pt x="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474550" y="4468100"/>
              <a:ext cx="31625" cy="66575"/>
            </a:xfrm>
            <a:custGeom>
              <a:rect b="b" l="l" r="r" t="t"/>
              <a:pathLst>
                <a:path extrusionOk="0" h="2663" w="1265">
                  <a:moveTo>
                    <a:pt x="321" y="1"/>
                  </a:moveTo>
                  <a:cubicBezTo>
                    <a:pt x="264" y="1"/>
                    <a:pt x="207" y="18"/>
                    <a:pt x="158" y="53"/>
                  </a:cubicBezTo>
                  <a:cubicBezTo>
                    <a:pt x="32" y="141"/>
                    <a:pt x="1" y="313"/>
                    <a:pt x="86" y="441"/>
                  </a:cubicBezTo>
                  <a:cubicBezTo>
                    <a:pt x="685" y="1290"/>
                    <a:pt x="639" y="2350"/>
                    <a:pt x="639" y="2365"/>
                  </a:cubicBezTo>
                  <a:cubicBezTo>
                    <a:pt x="631" y="2488"/>
                    <a:pt x="705" y="2603"/>
                    <a:pt x="823" y="2645"/>
                  </a:cubicBezTo>
                  <a:lnTo>
                    <a:pt x="820" y="2645"/>
                  </a:lnTo>
                  <a:cubicBezTo>
                    <a:pt x="853" y="2657"/>
                    <a:pt x="886" y="2663"/>
                    <a:pt x="918" y="2663"/>
                  </a:cubicBezTo>
                  <a:cubicBezTo>
                    <a:pt x="1062" y="2663"/>
                    <a:pt x="1191" y="2551"/>
                    <a:pt x="1201" y="2397"/>
                  </a:cubicBezTo>
                  <a:cubicBezTo>
                    <a:pt x="1203" y="2345"/>
                    <a:pt x="1265" y="1130"/>
                    <a:pt x="545" y="114"/>
                  </a:cubicBezTo>
                  <a:cubicBezTo>
                    <a:pt x="491" y="40"/>
                    <a:pt x="406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518500" y="4463700"/>
              <a:ext cx="31200" cy="67250"/>
            </a:xfrm>
            <a:custGeom>
              <a:rect b="b" l="l" r="r" t="t"/>
              <a:pathLst>
                <a:path extrusionOk="0" h="2690" w="1248">
                  <a:moveTo>
                    <a:pt x="321" y="1"/>
                  </a:moveTo>
                  <a:cubicBezTo>
                    <a:pt x="268" y="1"/>
                    <a:pt x="214" y="16"/>
                    <a:pt x="167" y="47"/>
                  </a:cubicBezTo>
                  <a:cubicBezTo>
                    <a:pt x="34" y="135"/>
                    <a:pt x="0" y="312"/>
                    <a:pt x="91" y="442"/>
                  </a:cubicBezTo>
                  <a:cubicBezTo>
                    <a:pt x="663" y="1309"/>
                    <a:pt x="584" y="2364"/>
                    <a:pt x="584" y="2384"/>
                  </a:cubicBezTo>
                  <a:cubicBezTo>
                    <a:pt x="572" y="2509"/>
                    <a:pt x="646" y="2627"/>
                    <a:pt x="766" y="2671"/>
                  </a:cubicBezTo>
                  <a:cubicBezTo>
                    <a:pt x="788" y="2681"/>
                    <a:pt x="815" y="2686"/>
                    <a:pt x="840" y="2688"/>
                  </a:cubicBezTo>
                  <a:cubicBezTo>
                    <a:pt x="849" y="2689"/>
                    <a:pt x="857" y="2690"/>
                    <a:pt x="866" y="2690"/>
                  </a:cubicBezTo>
                  <a:cubicBezTo>
                    <a:pt x="1010" y="2690"/>
                    <a:pt x="1132" y="2579"/>
                    <a:pt x="1144" y="2433"/>
                  </a:cubicBezTo>
                  <a:cubicBezTo>
                    <a:pt x="1149" y="2381"/>
                    <a:pt x="1247" y="1169"/>
                    <a:pt x="560" y="131"/>
                  </a:cubicBezTo>
                  <a:cubicBezTo>
                    <a:pt x="505" y="46"/>
                    <a:pt x="414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561375" y="4460975"/>
              <a:ext cx="29375" cy="67900"/>
            </a:xfrm>
            <a:custGeom>
              <a:rect b="b" l="l" r="r" t="t"/>
              <a:pathLst>
                <a:path extrusionOk="0" h="2716" w="1175">
                  <a:moveTo>
                    <a:pt x="322" y="0"/>
                  </a:moveTo>
                  <a:cubicBezTo>
                    <a:pt x="276" y="0"/>
                    <a:pt x="228" y="12"/>
                    <a:pt x="185" y="36"/>
                  </a:cubicBezTo>
                  <a:cubicBezTo>
                    <a:pt x="50" y="112"/>
                    <a:pt x="1" y="281"/>
                    <a:pt x="75" y="416"/>
                  </a:cubicBezTo>
                  <a:cubicBezTo>
                    <a:pt x="583" y="1325"/>
                    <a:pt x="426" y="2370"/>
                    <a:pt x="423" y="2390"/>
                  </a:cubicBezTo>
                  <a:cubicBezTo>
                    <a:pt x="401" y="2522"/>
                    <a:pt x="475" y="2650"/>
                    <a:pt x="602" y="2699"/>
                  </a:cubicBezTo>
                  <a:cubicBezTo>
                    <a:pt x="619" y="2704"/>
                    <a:pt x="637" y="2709"/>
                    <a:pt x="654" y="2711"/>
                  </a:cubicBezTo>
                  <a:cubicBezTo>
                    <a:pt x="669" y="2714"/>
                    <a:pt x="684" y="2715"/>
                    <a:pt x="699" y="2715"/>
                  </a:cubicBezTo>
                  <a:cubicBezTo>
                    <a:pt x="836" y="2715"/>
                    <a:pt x="956" y="2618"/>
                    <a:pt x="978" y="2478"/>
                  </a:cubicBezTo>
                  <a:cubicBezTo>
                    <a:pt x="988" y="2429"/>
                    <a:pt x="1174" y="1226"/>
                    <a:pt x="565" y="139"/>
                  </a:cubicBezTo>
                  <a:cubicBezTo>
                    <a:pt x="514" y="50"/>
                    <a:pt x="419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604775" y="4461775"/>
              <a:ext cx="27325" cy="68625"/>
            </a:xfrm>
            <a:custGeom>
              <a:rect b="b" l="l" r="r" t="t"/>
              <a:pathLst>
                <a:path extrusionOk="0" h="2745" w="1093">
                  <a:moveTo>
                    <a:pt x="322" y="1"/>
                  </a:moveTo>
                  <a:cubicBezTo>
                    <a:pt x="283" y="1"/>
                    <a:pt x="244" y="9"/>
                    <a:pt x="207" y="26"/>
                  </a:cubicBezTo>
                  <a:cubicBezTo>
                    <a:pt x="64" y="90"/>
                    <a:pt x="0" y="257"/>
                    <a:pt x="67" y="399"/>
                  </a:cubicBezTo>
                  <a:cubicBezTo>
                    <a:pt x="496" y="1349"/>
                    <a:pt x="248" y="2382"/>
                    <a:pt x="246" y="2392"/>
                  </a:cubicBezTo>
                  <a:cubicBezTo>
                    <a:pt x="209" y="2532"/>
                    <a:pt x="285" y="2674"/>
                    <a:pt x="418" y="2726"/>
                  </a:cubicBezTo>
                  <a:cubicBezTo>
                    <a:pt x="427" y="2728"/>
                    <a:pt x="440" y="2733"/>
                    <a:pt x="450" y="2736"/>
                  </a:cubicBezTo>
                  <a:cubicBezTo>
                    <a:pt x="472" y="2741"/>
                    <a:pt x="495" y="2744"/>
                    <a:pt x="517" y="2744"/>
                  </a:cubicBezTo>
                  <a:cubicBezTo>
                    <a:pt x="643" y="2744"/>
                    <a:pt x="759" y="2659"/>
                    <a:pt x="791" y="2532"/>
                  </a:cubicBezTo>
                  <a:cubicBezTo>
                    <a:pt x="803" y="2481"/>
                    <a:pt x="1093" y="1300"/>
                    <a:pt x="580" y="166"/>
                  </a:cubicBezTo>
                  <a:cubicBezTo>
                    <a:pt x="531" y="62"/>
                    <a:pt x="42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160600" y="4605025"/>
              <a:ext cx="735750" cy="211250"/>
            </a:xfrm>
            <a:custGeom>
              <a:rect b="b" l="l" r="r" t="t"/>
              <a:pathLst>
                <a:path extrusionOk="0" h="8450" w="29430">
                  <a:moveTo>
                    <a:pt x="148" y="1"/>
                  </a:moveTo>
                  <a:cubicBezTo>
                    <a:pt x="72" y="175"/>
                    <a:pt x="28" y="364"/>
                    <a:pt x="18" y="555"/>
                  </a:cubicBezTo>
                  <a:cubicBezTo>
                    <a:pt x="1" y="1618"/>
                    <a:pt x="1135" y="3155"/>
                    <a:pt x="3057" y="4591"/>
                  </a:cubicBezTo>
                  <a:cubicBezTo>
                    <a:pt x="3945" y="5246"/>
                    <a:pt x="4888" y="5821"/>
                    <a:pt x="5877" y="6307"/>
                  </a:cubicBezTo>
                  <a:cubicBezTo>
                    <a:pt x="8305" y="7509"/>
                    <a:pt x="11321" y="8393"/>
                    <a:pt x="14601" y="8447"/>
                  </a:cubicBezTo>
                  <a:cubicBezTo>
                    <a:pt x="14698" y="8449"/>
                    <a:pt x="14796" y="8449"/>
                    <a:pt x="14893" y="8449"/>
                  </a:cubicBezTo>
                  <a:cubicBezTo>
                    <a:pt x="18100" y="8449"/>
                    <a:pt x="21071" y="7592"/>
                    <a:pt x="23479" y="6427"/>
                  </a:cubicBezTo>
                  <a:cubicBezTo>
                    <a:pt x="24471" y="5953"/>
                    <a:pt x="25419" y="5393"/>
                    <a:pt x="26314" y="4755"/>
                  </a:cubicBezTo>
                  <a:cubicBezTo>
                    <a:pt x="28185" y="3420"/>
                    <a:pt x="29334" y="2023"/>
                    <a:pt x="29429" y="1140"/>
                  </a:cubicBezTo>
                  <a:lnTo>
                    <a:pt x="29429" y="1140"/>
                  </a:lnTo>
                  <a:cubicBezTo>
                    <a:pt x="27596" y="2924"/>
                    <a:pt x="24861" y="3356"/>
                    <a:pt x="22372" y="4041"/>
                  </a:cubicBezTo>
                  <a:cubicBezTo>
                    <a:pt x="21064" y="4355"/>
                    <a:pt x="19861" y="4527"/>
                    <a:pt x="18560" y="4704"/>
                  </a:cubicBezTo>
                  <a:cubicBezTo>
                    <a:pt x="17512" y="4828"/>
                    <a:pt x="16496" y="4880"/>
                    <a:pt x="15455" y="4880"/>
                  </a:cubicBezTo>
                  <a:cubicBezTo>
                    <a:pt x="15165" y="4880"/>
                    <a:pt x="14872" y="4876"/>
                    <a:pt x="14576" y="4868"/>
                  </a:cubicBezTo>
                  <a:cubicBezTo>
                    <a:pt x="13830" y="4849"/>
                    <a:pt x="13155" y="4763"/>
                    <a:pt x="12384" y="4684"/>
                  </a:cubicBezTo>
                  <a:cubicBezTo>
                    <a:pt x="7824" y="4154"/>
                    <a:pt x="3825" y="2377"/>
                    <a:pt x="148" y="1"/>
                  </a:cubicBezTo>
                  <a:close/>
                </a:path>
              </a:pathLst>
            </a:custGeom>
            <a:solidFill>
              <a:srgbClr val="000000">
                <a:alpha val="26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715850" y="4447150"/>
              <a:ext cx="282600" cy="297350"/>
            </a:xfrm>
            <a:custGeom>
              <a:rect b="b" l="l" r="r" t="t"/>
              <a:pathLst>
                <a:path extrusionOk="0" h="11894" w="11304">
                  <a:moveTo>
                    <a:pt x="2843" y="1"/>
                  </a:moveTo>
                  <a:cubicBezTo>
                    <a:pt x="2222" y="1"/>
                    <a:pt x="1540" y="340"/>
                    <a:pt x="1493" y="947"/>
                  </a:cubicBezTo>
                  <a:cubicBezTo>
                    <a:pt x="1461" y="1315"/>
                    <a:pt x="1679" y="1657"/>
                    <a:pt x="1915" y="1939"/>
                  </a:cubicBezTo>
                  <a:cubicBezTo>
                    <a:pt x="2416" y="2538"/>
                    <a:pt x="3047" y="3016"/>
                    <a:pt x="3756" y="3343"/>
                  </a:cubicBezTo>
                  <a:cubicBezTo>
                    <a:pt x="3243" y="3135"/>
                    <a:pt x="2698" y="3028"/>
                    <a:pt x="2147" y="3028"/>
                  </a:cubicBezTo>
                  <a:cubicBezTo>
                    <a:pt x="2028" y="3028"/>
                    <a:pt x="1909" y="3033"/>
                    <a:pt x="1790" y="3043"/>
                  </a:cubicBezTo>
                  <a:cubicBezTo>
                    <a:pt x="1493" y="3068"/>
                    <a:pt x="1186" y="3129"/>
                    <a:pt x="948" y="3306"/>
                  </a:cubicBezTo>
                  <a:cubicBezTo>
                    <a:pt x="707" y="3483"/>
                    <a:pt x="553" y="3802"/>
                    <a:pt x="641" y="4087"/>
                  </a:cubicBezTo>
                  <a:cubicBezTo>
                    <a:pt x="712" y="4317"/>
                    <a:pt x="923" y="4475"/>
                    <a:pt x="1127" y="4607"/>
                  </a:cubicBezTo>
                  <a:cubicBezTo>
                    <a:pt x="1871" y="5091"/>
                    <a:pt x="2688" y="5447"/>
                    <a:pt x="3550" y="5660"/>
                  </a:cubicBezTo>
                  <a:cubicBezTo>
                    <a:pt x="3274" y="5632"/>
                    <a:pt x="2997" y="5619"/>
                    <a:pt x="2721" y="5619"/>
                  </a:cubicBezTo>
                  <a:cubicBezTo>
                    <a:pt x="2236" y="5619"/>
                    <a:pt x="1752" y="5661"/>
                    <a:pt x="1274" y="5744"/>
                  </a:cubicBezTo>
                  <a:cubicBezTo>
                    <a:pt x="931" y="5805"/>
                    <a:pt x="538" y="5933"/>
                    <a:pt x="422" y="6262"/>
                  </a:cubicBezTo>
                  <a:cubicBezTo>
                    <a:pt x="327" y="6532"/>
                    <a:pt x="472" y="6838"/>
                    <a:pt x="692" y="7018"/>
                  </a:cubicBezTo>
                  <a:cubicBezTo>
                    <a:pt x="916" y="7199"/>
                    <a:pt x="1198" y="7283"/>
                    <a:pt x="1473" y="7359"/>
                  </a:cubicBezTo>
                  <a:lnTo>
                    <a:pt x="2956" y="7781"/>
                  </a:lnTo>
                  <a:cubicBezTo>
                    <a:pt x="2462" y="8066"/>
                    <a:pt x="1861" y="8053"/>
                    <a:pt x="1301" y="8157"/>
                  </a:cubicBezTo>
                  <a:cubicBezTo>
                    <a:pt x="739" y="8260"/>
                    <a:pt x="130" y="8569"/>
                    <a:pt x="20" y="9126"/>
                  </a:cubicBezTo>
                  <a:cubicBezTo>
                    <a:pt x="0" y="9232"/>
                    <a:pt x="0" y="9345"/>
                    <a:pt x="49" y="9440"/>
                  </a:cubicBezTo>
                  <a:cubicBezTo>
                    <a:pt x="94" y="9529"/>
                    <a:pt x="177" y="9590"/>
                    <a:pt x="258" y="9649"/>
                  </a:cubicBezTo>
                  <a:cubicBezTo>
                    <a:pt x="690" y="9951"/>
                    <a:pt x="1171" y="10182"/>
                    <a:pt x="1679" y="10331"/>
                  </a:cubicBezTo>
                  <a:cubicBezTo>
                    <a:pt x="2403" y="10542"/>
                    <a:pt x="3174" y="10584"/>
                    <a:pt x="3891" y="10825"/>
                  </a:cubicBezTo>
                  <a:cubicBezTo>
                    <a:pt x="4588" y="11060"/>
                    <a:pt x="5214" y="11478"/>
                    <a:pt x="5916" y="11696"/>
                  </a:cubicBezTo>
                  <a:cubicBezTo>
                    <a:pt x="6389" y="11842"/>
                    <a:pt x="6878" y="11893"/>
                    <a:pt x="7373" y="11893"/>
                  </a:cubicBezTo>
                  <a:cubicBezTo>
                    <a:pt x="7943" y="11893"/>
                    <a:pt x="8519" y="11826"/>
                    <a:pt x="9085" y="11758"/>
                  </a:cubicBezTo>
                  <a:cubicBezTo>
                    <a:pt x="9311" y="11728"/>
                    <a:pt x="9544" y="11699"/>
                    <a:pt x="9745" y="11591"/>
                  </a:cubicBezTo>
                  <a:cubicBezTo>
                    <a:pt x="10251" y="11318"/>
                    <a:pt x="10386" y="10653"/>
                    <a:pt x="10366" y="10079"/>
                  </a:cubicBezTo>
                  <a:cubicBezTo>
                    <a:pt x="10342" y="9391"/>
                    <a:pt x="10612" y="6296"/>
                    <a:pt x="10612" y="6296"/>
                  </a:cubicBezTo>
                  <a:cubicBezTo>
                    <a:pt x="10612" y="6296"/>
                    <a:pt x="11304" y="3441"/>
                    <a:pt x="8702" y="2749"/>
                  </a:cubicBezTo>
                  <a:cubicBezTo>
                    <a:pt x="7732" y="2489"/>
                    <a:pt x="6746" y="1998"/>
                    <a:pt x="5872" y="1441"/>
                  </a:cubicBezTo>
                  <a:cubicBezTo>
                    <a:pt x="4956" y="856"/>
                    <a:pt x="4070" y="103"/>
                    <a:pt x="2990" y="7"/>
                  </a:cubicBezTo>
                  <a:cubicBezTo>
                    <a:pt x="2942" y="3"/>
                    <a:pt x="2893" y="1"/>
                    <a:pt x="2843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967150" y="4555775"/>
              <a:ext cx="231975" cy="190575"/>
            </a:xfrm>
            <a:custGeom>
              <a:rect b="b" l="l" r="r" t="t"/>
              <a:pathLst>
                <a:path extrusionOk="0" h="7623" w="9279">
                  <a:moveTo>
                    <a:pt x="509" y="1"/>
                  </a:moveTo>
                  <a:cubicBezTo>
                    <a:pt x="473" y="1"/>
                    <a:pt x="438" y="9"/>
                    <a:pt x="403" y="26"/>
                  </a:cubicBezTo>
                  <a:cubicBezTo>
                    <a:pt x="0" y="228"/>
                    <a:pt x="508" y="1367"/>
                    <a:pt x="633" y="1656"/>
                  </a:cubicBezTo>
                  <a:cubicBezTo>
                    <a:pt x="695" y="1799"/>
                    <a:pt x="766" y="1944"/>
                    <a:pt x="788" y="2096"/>
                  </a:cubicBezTo>
                  <a:cubicBezTo>
                    <a:pt x="810" y="2238"/>
                    <a:pt x="788" y="2383"/>
                    <a:pt x="771" y="2525"/>
                  </a:cubicBezTo>
                  <a:cubicBezTo>
                    <a:pt x="663" y="3377"/>
                    <a:pt x="609" y="4251"/>
                    <a:pt x="803" y="5086"/>
                  </a:cubicBezTo>
                  <a:cubicBezTo>
                    <a:pt x="999" y="5923"/>
                    <a:pt x="1468" y="6725"/>
                    <a:pt x="2204" y="7165"/>
                  </a:cubicBezTo>
                  <a:cubicBezTo>
                    <a:pt x="2825" y="7533"/>
                    <a:pt x="3552" y="7623"/>
                    <a:pt x="4275" y="7623"/>
                  </a:cubicBezTo>
                  <a:cubicBezTo>
                    <a:pt x="4664" y="7623"/>
                    <a:pt x="5052" y="7597"/>
                    <a:pt x="5422" y="7575"/>
                  </a:cubicBezTo>
                  <a:cubicBezTo>
                    <a:pt x="6458" y="7513"/>
                    <a:pt x="7496" y="7481"/>
                    <a:pt x="8533" y="7481"/>
                  </a:cubicBezTo>
                  <a:cubicBezTo>
                    <a:pt x="8782" y="7481"/>
                    <a:pt x="9030" y="7482"/>
                    <a:pt x="9279" y="7486"/>
                  </a:cubicBezTo>
                  <a:lnTo>
                    <a:pt x="9011" y="5390"/>
                  </a:lnTo>
                  <a:cubicBezTo>
                    <a:pt x="8952" y="4931"/>
                    <a:pt x="8893" y="4472"/>
                    <a:pt x="8788" y="4023"/>
                  </a:cubicBezTo>
                  <a:cubicBezTo>
                    <a:pt x="8596" y="3222"/>
                    <a:pt x="8253" y="2415"/>
                    <a:pt x="7590" y="1904"/>
                  </a:cubicBezTo>
                  <a:cubicBezTo>
                    <a:pt x="6942" y="1408"/>
                    <a:pt x="6139" y="1134"/>
                    <a:pt x="5344" y="984"/>
                  </a:cubicBezTo>
                  <a:cubicBezTo>
                    <a:pt x="4210" y="770"/>
                    <a:pt x="3041" y="778"/>
                    <a:pt x="1910" y="554"/>
                  </a:cubicBezTo>
                  <a:cubicBezTo>
                    <a:pt x="1615" y="498"/>
                    <a:pt x="1316" y="417"/>
                    <a:pt x="1043" y="284"/>
                  </a:cubicBezTo>
                  <a:cubicBezTo>
                    <a:pt x="891" y="208"/>
                    <a:pt x="696" y="1"/>
                    <a:pt x="509" y="1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903725" y="4529300"/>
              <a:ext cx="160775" cy="215450"/>
            </a:xfrm>
            <a:custGeom>
              <a:rect b="b" l="l" r="r" t="t"/>
              <a:pathLst>
                <a:path extrusionOk="0" h="8618" w="6431">
                  <a:moveTo>
                    <a:pt x="1245" y="0"/>
                  </a:moveTo>
                  <a:cubicBezTo>
                    <a:pt x="481" y="0"/>
                    <a:pt x="0" y="1491"/>
                    <a:pt x="151" y="2070"/>
                  </a:cubicBezTo>
                  <a:cubicBezTo>
                    <a:pt x="262" y="2487"/>
                    <a:pt x="561" y="2828"/>
                    <a:pt x="735" y="3221"/>
                  </a:cubicBezTo>
                  <a:cubicBezTo>
                    <a:pt x="1079" y="3999"/>
                    <a:pt x="910" y="4895"/>
                    <a:pt x="910" y="5747"/>
                  </a:cubicBezTo>
                  <a:cubicBezTo>
                    <a:pt x="910" y="6437"/>
                    <a:pt x="1027" y="7124"/>
                    <a:pt x="1258" y="7774"/>
                  </a:cubicBezTo>
                  <a:cubicBezTo>
                    <a:pt x="1320" y="7941"/>
                    <a:pt x="1391" y="8116"/>
                    <a:pt x="1526" y="8231"/>
                  </a:cubicBezTo>
                  <a:cubicBezTo>
                    <a:pt x="1763" y="8434"/>
                    <a:pt x="1900" y="8618"/>
                    <a:pt x="2166" y="8618"/>
                  </a:cubicBezTo>
                  <a:cubicBezTo>
                    <a:pt x="2203" y="8618"/>
                    <a:pt x="2242" y="8614"/>
                    <a:pt x="2284" y="8607"/>
                  </a:cubicBezTo>
                  <a:cubicBezTo>
                    <a:pt x="2691" y="8536"/>
                    <a:pt x="3262" y="8513"/>
                    <a:pt x="3843" y="8513"/>
                  </a:cubicBezTo>
                  <a:cubicBezTo>
                    <a:pt x="5004" y="8513"/>
                    <a:pt x="6204" y="8607"/>
                    <a:pt x="6204" y="8607"/>
                  </a:cubicBezTo>
                  <a:lnTo>
                    <a:pt x="6430" y="1805"/>
                  </a:lnTo>
                  <a:lnTo>
                    <a:pt x="6430" y="1805"/>
                  </a:lnTo>
                  <a:cubicBezTo>
                    <a:pt x="6335" y="1808"/>
                    <a:pt x="6235" y="1809"/>
                    <a:pt x="6132" y="1809"/>
                  </a:cubicBezTo>
                  <a:cubicBezTo>
                    <a:pt x="5085" y="1809"/>
                    <a:pt x="3701" y="1645"/>
                    <a:pt x="2979" y="995"/>
                  </a:cubicBezTo>
                  <a:cubicBezTo>
                    <a:pt x="2517" y="577"/>
                    <a:pt x="1889" y="23"/>
                    <a:pt x="1266" y="0"/>
                  </a:cubicBezTo>
                  <a:cubicBezTo>
                    <a:pt x="1259" y="0"/>
                    <a:pt x="1252" y="0"/>
                    <a:pt x="1245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122573" y="4423759"/>
              <a:ext cx="282675" cy="297375"/>
            </a:xfrm>
            <a:custGeom>
              <a:rect b="b" l="l" r="r" t="t"/>
              <a:pathLst>
                <a:path extrusionOk="0" h="11895" w="11307">
                  <a:moveTo>
                    <a:pt x="8461" y="0"/>
                  </a:moveTo>
                  <a:cubicBezTo>
                    <a:pt x="8412" y="0"/>
                    <a:pt x="8363" y="2"/>
                    <a:pt x="8315" y="7"/>
                  </a:cubicBezTo>
                  <a:cubicBezTo>
                    <a:pt x="7235" y="102"/>
                    <a:pt x="6349" y="856"/>
                    <a:pt x="5435" y="1440"/>
                  </a:cubicBezTo>
                  <a:cubicBezTo>
                    <a:pt x="4559" y="1997"/>
                    <a:pt x="3575" y="2491"/>
                    <a:pt x="2603" y="2748"/>
                  </a:cubicBezTo>
                  <a:cubicBezTo>
                    <a:pt x="1" y="3441"/>
                    <a:pt x="695" y="6298"/>
                    <a:pt x="695" y="6298"/>
                  </a:cubicBezTo>
                  <a:cubicBezTo>
                    <a:pt x="695" y="6298"/>
                    <a:pt x="963" y="9393"/>
                    <a:pt x="941" y="10080"/>
                  </a:cubicBezTo>
                  <a:cubicBezTo>
                    <a:pt x="921" y="10655"/>
                    <a:pt x="1054" y="11318"/>
                    <a:pt x="1559" y="11590"/>
                  </a:cubicBezTo>
                  <a:cubicBezTo>
                    <a:pt x="1761" y="11701"/>
                    <a:pt x="1994" y="11730"/>
                    <a:pt x="2222" y="11757"/>
                  </a:cubicBezTo>
                  <a:cubicBezTo>
                    <a:pt x="2786" y="11827"/>
                    <a:pt x="3362" y="11895"/>
                    <a:pt x="3931" y="11895"/>
                  </a:cubicBezTo>
                  <a:cubicBezTo>
                    <a:pt x="4426" y="11895"/>
                    <a:pt x="4917" y="11843"/>
                    <a:pt x="5391" y="11696"/>
                  </a:cubicBezTo>
                  <a:cubicBezTo>
                    <a:pt x="6093" y="11477"/>
                    <a:pt x="6719" y="11060"/>
                    <a:pt x="7416" y="10824"/>
                  </a:cubicBezTo>
                  <a:cubicBezTo>
                    <a:pt x="8133" y="10584"/>
                    <a:pt x="8901" y="10544"/>
                    <a:pt x="9628" y="10331"/>
                  </a:cubicBezTo>
                  <a:cubicBezTo>
                    <a:pt x="10134" y="10184"/>
                    <a:pt x="10615" y="9953"/>
                    <a:pt x="11049" y="9648"/>
                  </a:cubicBezTo>
                  <a:cubicBezTo>
                    <a:pt x="11130" y="9592"/>
                    <a:pt x="11211" y="9528"/>
                    <a:pt x="11258" y="9440"/>
                  </a:cubicBezTo>
                  <a:cubicBezTo>
                    <a:pt x="11307" y="9347"/>
                    <a:pt x="11307" y="9231"/>
                    <a:pt x="11285" y="9128"/>
                  </a:cubicBezTo>
                  <a:cubicBezTo>
                    <a:pt x="11174" y="8568"/>
                    <a:pt x="10566" y="8262"/>
                    <a:pt x="10006" y="8158"/>
                  </a:cubicBezTo>
                  <a:cubicBezTo>
                    <a:pt x="9444" y="8055"/>
                    <a:pt x="8842" y="8065"/>
                    <a:pt x="8349" y="7780"/>
                  </a:cubicBezTo>
                  <a:lnTo>
                    <a:pt x="9832" y="7361"/>
                  </a:lnTo>
                  <a:cubicBezTo>
                    <a:pt x="10107" y="7282"/>
                    <a:pt x="10391" y="7199"/>
                    <a:pt x="10612" y="7019"/>
                  </a:cubicBezTo>
                  <a:cubicBezTo>
                    <a:pt x="10833" y="6838"/>
                    <a:pt x="10978" y="6531"/>
                    <a:pt x="10885" y="6261"/>
                  </a:cubicBezTo>
                  <a:cubicBezTo>
                    <a:pt x="10767" y="5932"/>
                    <a:pt x="10374" y="5807"/>
                    <a:pt x="10031" y="5746"/>
                  </a:cubicBezTo>
                  <a:cubicBezTo>
                    <a:pt x="9551" y="5661"/>
                    <a:pt x="9066" y="5618"/>
                    <a:pt x="8581" y="5618"/>
                  </a:cubicBezTo>
                  <a:cubicBezTo>
                    <a:pt x="8305" y="5618"/>
                    <a:pt x="8030" y="5632"/>
                    <a:pt x="7755" y="5660"/>
                  </a:cubicBezTo>
                  <a:cubicBezTo>
                    <a:pt x="8617" y="5446"/>
                    <a:pt x="9436" y="5090"/>
                    <a:pt x="10180" y="4607"/>
                  </a:cubicBezTo>
                  <a:cubicBezTo>
                    <a:pt x="10384" y="4474"/>
                    <a:pt x="10593" y="4317"/>
                    <a:pt x="10666" y="4086"/>
                  </a:cubicBezTo>
                  <a:cubicBezTo>
                    <a:pt x="10752" y="3801"/>
                    <a:pt x="10598" y="3482"/>
                    <a:pt x="10359" y="3306"/>
                  </a:cubicBezTo>
                  <a:cubicBezTo>
                    <a:pt x="10119" y="3129"/>
                    <a:pt x="9814" y="3067"/>
                    <a:pt x="9517" y="3043"/>
                  </a:cubicBezTo>
                  <a:cubicBezTo>
                    <a:pt x="9400" y="3033"/>
                    <a:pt x="9283" y="3029"/>
                    <a:pt x="9166" y="3029"/>
                  </a:cubicBezTo>
                  <a:cubicBezTo>
                    <a:pt x="8613" y="3029"/>
                    <a:pt x="8063" y="3134"/>
                    <a:pt x="7549" y="3342"/>
                  </a:cubicBezTo>
                  <a:cubicBezTo>
                    <a:pt x="8261" y="3018"/>
                    <a:pt x="8889" y="2540"/>
                    <a:pt x="9390" y="1941"/>
                  </a:cubicBezTo>
                  <a:cubicBezTo>
                    <a:pt x="9628" y="1656"/>
                    <a:pt x="9844" y="1317"/>
                    <a:pt x="9814" y="949"/>
                  </a:cubicBezTo>
                  <a:cubicBezTo>
                    <a:pt x="9764" y="342"/>
                    <a:pt x="9082" y="0"/>
                    <a:pt x="846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890600" y="4554500"/>
              <a:ext cx="231975" cy="190575"/>
            </a:xfrm>
            <a:custGeom>
              <a:rect b="b" l="l" r="r" t="t"/>
              <a:pathLst>
                <a:path extrusionOk="0" h="7623" w="9279">
                  <a:moveTo>
                    <a:pt x="8770" y="0"/>
                  </a:moveTo>
                  <a:cubicBezTo>
                    <a:pt x="8584" y="0"/>
                    <a:pt x="8390" y="208"/>
                    <a:pt x="8235" y="284"/>
                  </a:cubicBezTo>
                  <a:cubicBezTo>
                    <a:pt x="7963" y="416"/>
                    <a:pt x="7666" y="497"/>
                    <a:pt x="7369" y="556"/>
                  </a:cubicBezTo>
                  <a:cubicBezTo>
                    <a:pt x="6237" y="779"/>
                    <a:pt x="5069" y="770"/>
                    <a:pt x="3935" y="983"/>
                  </a:cubicBezTo>
                  <a:cubicBezTo>
                    <a:pt x="3140" y="1133"/>
                    <a:pt x="2337" y="1408"/>
                    <a:pt x="1689" y="1904"/>
                  </a:cubicBezTo>
                  <a:cubicBezTo>
                    <a:pt x="1026" y="2412"/>
                    <a:pt x="682" y="3222"/>
                    <a:pt x="493" y="4022"/>
                  </a:cubicBezTo>
                  <a:cubicBezTo>
                    <a:pt x="385" y="4471"/>
                    <a:pt x="327" y="4930"/>
                    <a:pt x="270" y="5389"/>
                  </a:cubicBezTo>
                  <a:lnTo>
                    <a:pt x="0" y="7486"/>
                  </a:lnTo>
                  <a:cubicBezTo>
                    <a:pt x="257" y="7482"/>
                    <a:pt x="515" y="7480"/>
                    <a:pt x="772" y="7480"/>
                  </a:cubicBezTo>
                  <a:cubicBezTo>
                    <a:pt x="1801" y="7480"/>
                    <a:pt x="2829" y="7511"/>
                    <a:pt x="3856" y="7574"/>
                  </a:cubicBezTo>
                  <a:cubicBezTo>
                    <a:pt x="4227" y="7596"/>
                    <a:pt x="4616" y="7622"/>
                    <a:pt x="5005" y="7622"/>
                  </a:cubicBezTo>
                  <a:cubicBezTo>
                    <a:pt x="5728" y="7622"/>
                    <a:pt x="6454" y="7533"/>
                    <a:pt x="7074" y="7164"/>
                  </a:cubicBezTo>
                  <a:cubicBezTo>
                    <a:pt x="7811" y="6725"/>
                    <a:pt x="8282" y="5922"/>
                    <a:pt x="8476" y="5085"/>
                  </a:cubicBezTo>
                  <a:cubicBezTo>
                    <a:pt x="8670" y="4250"/>
                    <a:pt x="8618" y="3377"/>
                    <a:pt x="8508" y="2525"/>
                  </a:cubicBezTo>
                  <a:cubicBezTo>
                    <a:pt x="8491" y="2382"/>
                    <a:pt x="8471" y="2238"/>
                    <a:pt x="8491" y="2095"/>
                  </a:cubicBezTo>
                  <a:cubicBezTo>
                    <a:pt x="8513" y="1941"/>
                    <a:pt x="8584" y="1798"/>
                    <a:pt x="8645" y="1653"/>
                  </a:cubicBezTo>
                  <a:cubicBezTo>
                    <a:pt x="8771" y="1366"/>
                    <a:pt x="9279" y="227"/>
                    <a:pt x="8876" y="26"/>
                  </a:cubicBezTo>
                  <a:cubicBezTo>
                    <a:pt x="8841" y="8"/>
                    <a:pt x="8806" y="0"/>
                    <a:pt x="8770" y="0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25300" y="4528000"/>
              <a:ext cx="160750" cy="215475"/>
            </a:xfrm>
            <a:custGeom>
              <a:rect b="b" l="l" r="r" t="t"/>
              <a:pathLst>
                <a:path extrusionOk="0" h="8619" w="6430">
                  <a:moveTo>
                    <a:pt x="5183" y="1"/>
                  </a:moveTo>
                  <a:cubicBezTo>
                    <a:pt x="5176" y="1"/>
                    <a:pt x="5169" y="1"/>
                    <a:pt x="5162" y="1"/>
                  </a:cubicBezTo>
                  <a:cubicBezTo>
                    <a:pt x="4541" y="25"/>
                    <a:pt x="3910" y="578"/>
                    <a:pt x="3451" y="995"/>
                  </a:cubicBezTo>
                  <a:cubicBezTo>
                    <a:pt x="2730" y="1647"/>
                    <a:pt x="1349" y="1810"/>
                    <a:pt x="301" y="1810"/>
                  </a:cubicBezTo>
                  <a:cubicBezTo>
                    <a:pt x="197" y="1810"/>
                    <a:pt x="96" y="1808"/>
                    <a:pt x="0" y="1805"/>
                  </a:cubicBezTo>
                  <a:lnTo>
                    <a:pt x="0" y="1805"/>
                  </a:lnTo>
                  <a:lnTo>
                    <a:pt x="226" y="8607"/>
                  </a:lnTo>
                  <a:cubicBezTo>
                    <a:pt x="226" y="8607"/>
                    <a:pt x="1426" y="8513"/>
                    <a:pt x="2587" y="8513"/>
                  </a:cubicBezTo>
                  <a:cubicBezTo>
                    <a:pt x="3167" y="8513"/>
                    <a:pt x="3738" y="8537"/>
                    <a:pt x="4143" y="8607"/>
                  </a:cubicBezTo>
                  <a:cubicBezTo>
                    <a:pt x="4186" y="8615"/>
                    <a:pt x="4226" y="8618"/>
                    <a:pt x="4263" y="8618"/>
                  </a:cubicBezTo>
                  <a:cubicBezTo>
                    <a:pt x="4529" y="8618"/>
                    <a:pt x="4667" y="8436"/>
                    <a:pt x="4902" y="8234"/>
                  </a:cubicBezTo>
                  <a:cubicBezTo>
                    <a:pt x="5037" y="8116"/>
                    <a:pt x="5111" y="7944"/>
                    <a:pt x="5170" y="7775"/>
                  </a:cubicBezTo>
                  <a:cubicBezTo>
                    <a:pt x="5400" y="7124"/>
                    <a:pt x="5518" y="6440"/>
                    <a:pt x="5521" y="5747"/>
                  </a:cubicBezTo>
                  <a:cubicBezTo>
                    <a:pt x="5521" y="4896"/>
                    <a:pt x="5349" y="4002"/>
                    <a:pt x="5695" y="3221"/>
                  </a:cubicBezTo>
                  <a:cubicBezTo>
                    <a:pt x="5869" y="2829"/>
                    <a:pt x="6169" y="2490"/>
                    <a:pt x="6277" y="2073"/>
                  </a:cubicBezTo>
                  <a:cubicBezTo>
                    <a:pt x="6430" y="1491"/>
                    <a:pt x="5949" y="1"/>
                    <a:pt x="5183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084375" y="3968200"/>
              <a:ext cx="162525" cy="216300"/>
            </a:xfrm>
            <a:custGeom>
              <a:rect b="b" l="l" r="r" t="t"/>
              <a:pathLst>
                <a:path extrusionOk="0" h="8652" w="6501">
                  <a:moveTo>
                    <a:pt x="5647" y="0"/>
                  </a:moveTo>
                  <a:cubicBezTo>
                    <a:pt x="4913" y="0"/>
                    <a:pt x="3912" y="416"/>
                    <a:pt x="3280" y="583"/>
                  </a:cubicBezTo>
                  <a:cubicBezTo>
                    <a:pt x="2637" y="753"/>
                    <a:pt x="1297" y="917"/>
                    <a:pt x="850" y="1482"/>
                  </a:cubicBezTo>
                  <a:cubicBezTo>
                    <a:pt x="87" y="2454"/>
                    <a:pt x="1" y="4140"/>
                    <a:pt x="236" y="5306"/>
                  </a:cubicBezTo>
                  <a:cubicBezTo>
                    <a:pt x="288" y="5559"/>
                    <a:pt x="369" y="5807"/>
                    <a:pt x="475" y="6045"/>
                  </a:cubicBezTo>
                  <a:cubicBezTo>
                    <a:pt x="956" y="7113"/>
                    <a:pt x="1945" y="7984"/>
                    <a:pt x="3000" y="8416"/>
                  </a:cubicBezTo>
                  <a:cubicBezTo>
                    <a:pt x="3386" y="8574"/>
                    <a:pt x="3767" y="8651"/>
                    <a:pt x="4125" y="8651"/>
                  </a:cubicBezTo>
                  <a:cubicBezTo>
                    <a:pt x="5204" y="8651"/>
                    <a:pt x="6084" y="7952"/>
                    <a:pt x="6314" y="6671"/>
                  </a:cubicBezTo>
                  <a:cubicBezTo>
                    <a:pt x="6501" y="5620"/>
                    <a:pt x="6167" y="4562"/>
                    <a:pt x="6039" y="3517"/>
                  </a:cubicBezTo>
                  <a:cubicBezTo>
                    <a:pt x="5897" y="2341"/>
                    <a:pt x="5995" y="1194"/>
                    <a:pt x="5948" y="28"/>
                  </a:cubicBezTo>
                  <a:cubicBezTo>
                    <a:pt x="5855" y="9"/>
                    <a:pt x="5754" y="0"/>
                    <a:pt x="5647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799250" y="3965350"/>
              <a:ext cx="140675" cy="186125"/>
            </a:xfrm>
            <a:custGeom>
              <a:rect b="b" l="l" r="r" t="t"/>
              <a:pathLst>
                <a:path extrusionOk="0" h="7445" w="5627">
                  <a:moveTo>
                    <a:pt x="1556" y="0"/>
                  </a:moveTo>
                  <a:cubicBezTo>
                    <a:pt x="643" y="0"/>
                    <a:pt x="710" y="1081"/>
                    <a:pt x="744" y="1812"/>
                  </a:cubicBezTo>
                  <a:cubicBezTo>
                    <a:pt x="795" y="2848"/>
                    <a:pt x="388" y="3736"/>
                    <a:pt x="160" y="4693"/>
                  </a:cubicBezTo>
                  <a:cubicBezTo>
                    <a:pt x="96" y="4959"/>
                    <a:pt x="49" y="5229"/>
                    <a:pt x="27" y="5501"/>
                  </a:cubicBezTo>
                  <a:cubicBezTo>
                    <a:pt x="0" y="5835"/>
                    <a:pt x="30" y="6181"/>
                    <a:pt x="174" y="6480"/>
                  </a:cubicBezTo>
                  <a:cubicBezTo>
                    <a:pt x="400" y="6944"/>
                    <a:pt x="881" y="7246"/>
                    <a:pt x="1385" y="7362"/>
                  </a:cubicBezTo>
                  <a:cubicBezTo>
                    <a:pt x="1628" y="7417"/>
                    <a:pt x="1877" y="7444"/>
                    <a:pt x="2127" y="7444"/>
                  </a:cubicBezTo>
                  <a:cubicBezTo>
                    <a:pt x="3434" y="7444"/>
                    <a:pt x="4756" y="6710"/>
                    <a:pt x="5287" y="5496"/>
                  </a:cubicBezTo>
                  <a:cubicBezTo>
                    <a:pt x="5570" y="4855"/>
                    <a:pt x="5626" y="4139"/>
                    <a:pt x="5612" y="3437"/>
                  </a:cubicBezTo>
                  <a:cubicBezTo>
                    <a:pt x="5585" y="2180"/>
                    <a:pt x="5084" y="1522"/>
                    <a:pt x="3962" y="1014"/>
                  </a:cubicBezTo>
                  <a:cubicBezTo>
                    <a:pt x="3243" y="687"/>
                    <a:pt x="2565" y="138"/>
                    <a:pt x="1768" y="17"/>
                  </a:cubicBezTo>
                  <a:cubicBezTo>
                    <a:pt x="1692" y="6"/>
                    <a:pt x="1621" y="0"/>
                    <a:pt x="1556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1" name="Google Shape;181;p27"/>
          <p:cNvCxnSpPr>
            <a:stCxn id="137" idx="3"/>
          </p:cNvCxnSpPr>
          <p:nvPr/>
        </p:nvCxnSpPr>
        <p:spPr>
          <a:xfrm>
            <a:off x="1967425" y="1145975"/>
            <a:ext cx="605700" cy="1814700"/>
          </a:xfrm>
          <a:prstGeom prst="curvedConnector4">
            <a:avLst>
              <a:gd fmla="val -39314" name="adj1"/>
              <a:gd fmla="val 67991" name="adj2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cxnSp>
        <p:nvCxnSpPr>
          <p:cNvPr id="182" name="Google Shape;182;p27"/>
          <p:cNvCxnSpPr>
            <a:endCxn id="137" idx="1"/>
          </p:cNvCxnSpPr>
          <p:nvPr/>
        </p:nvCxnSpPr>
        <p:spPr>
          <a:xfrm rot="-5400000">
            <a:off x="6024775" y="1821125"/>
            <a:ext cx="2018100" cy="667800"/>
          </a:xfrm>
          <a:prstGeom prst="curvedConnector4">
            <a:avLst>
              <a:gd fmla="val 33823" name="adj1"/>
              <a:gd fmla="val 135658" name="adj2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183" name="Google Shape;183;p27"/>
          <p:cNvSpPr txBox="1"/>
          <p:nvPr/>
        </p:nvSpPr>
        <p:spPr>
          <a:xfrm>
            <a:off x="225375" y="3164075"/>
            <a:ext cx="19563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Presented by: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Israel Adgo &amp; Elad Karni</a:t>
            </a:r>
            <a:endParaRPr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615274" y="393300"/>
            <a:ext cx="424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 sz="3000"/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0" y="1019675"/>
            <a:ext cx="4251731" cy="38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/>
        </p:nvSpPr>
        <p:spPr>
          <a:xfrm>
            <a:off x="4928500" y="700950"/>
            <a:ext cx="37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In the graph you can see the most common position and you can see that it is WR.</a:t>
            </a:r>
            <a:endParaRPr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617552" y="393697"/>
            <a:ext cx="3182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 sz="3000"/>
          </a:p>
        </p:txBody>
      </p:sp>
      <p:pic>
        <p:nvPicPr>
          <p:cNvPr id="366" name="Google Shape;3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7397"/>
            <a:ext cx="573405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7"/>
          <p:cNvSpPr txBox="1"/>
          <p:nvPr/>
        </p:nvSpPr>
        <p:spPr>
          <a:xfrm>
            <a:off x="6310875" y="973550"/>
            <a:ext cx="234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The graph shows the number of players by age. It can be seen that as the age increases the number of players decreases.</a:t>
            </a:r>
            <a:endParaRPr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type="title"/>
          </p:nvPr>
        </p:nvSpPr>
        <p:spPr>
          <a:xfrm>
            <a:off x="615279" y="393300"/>
            <a:ext cx="35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373" name="Google Shape;3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8400"/>
            <a:ext cx="7914302" cy="38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8"/>
          <p:cNvSpPr txBox="1"/>
          <p:nvPr/>
        </p:nvSpPr>
        <p:spPr>
          <a:xfrm>
            <a:off x="8291750" y="1097350"/>
            <a:ext cx="4332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2495475" y="444575"/>
            <a:ext cx="517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The graph shows the average salary for each age. You can see that the young players earn more.</a:t>
            </a:r>
            <a:endParaRPr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381" name="Google Shape;3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8400"/>
            <a:ext cx="8839200" cy="33092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9"/>
          <p:cNvSpPr txBox="1"/>
          <p:nvPr/>
        </p:nvSpPr>
        <p:spPr>
          <a:xfrm>
            <a:off x="2107175" y="303875"/>
            <a:ext cx="529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In the graph you can see the years of experience of each position from the data we scraped with each player's status: active and inactive</a:t>
            </a:r>
            <a:endParaRPr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/>
        </p:nvSpPr>
        <p:spPr>
          <a:xfrm>
            <a:off x="123475" y="284650"/>
            <a:ext cx="4015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Machine Learning</a:t>
            </a:r>
            <a:endParaRPr sz="100"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0" y="1431475"/>
            <a:ext cx="89070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We built a Linear regression model using ‘sklearn’ python library, in order to predict our target - ‘Salary’ of the Players.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615280" y="393300"/>
            <a:ext cx="38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Data- Train and Test</a:t>
            </a:r>
            <a:endParaRPr/>
          </a:p>
        </p:txBody>
      </p:sp>
      <p:sp>
        <p:nvSpPr>
          <p:cNvPr id="394" name="Google Shape;394;p41"/>
          <p:cNvSpPr txBox="1"/>
          <p:nvPr/>
        </p:nvSpPr>
        <p:spPr>
          <a:xfrm>
            <a:off x="634025" y="1263650"/>
            <a:ext cx="8046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amount of data is 4077 rows, the data is splitted in the following way: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-</a:t>
            </a:r>
            <a:r>
              <a:rPr lang="e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70% Train - 2853 rows.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-</a:t>
            </a:r>
            <a:r>
              <a:rPr lang="e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30% Test - 1224 rows.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/>
          <p:nvPr>
            <p:ph type="title"/>
          </p:nvPr>
        </p:nvSpPr>
        <p:spPr>
          <a:xfrm>
            <a:off x="617927" y="384812"/>
            <a:ext cx="39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our ML Model</a:t>
            </a:r>
            <a:endParaRPr/>
          </a:p>
        </p:txBody>
      </p:sp>
      <p:pic>
        <p:nvPicPr>
          <p:cNvPr id="400" name="Google Shape;4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9912"/>
            <a:ext cx="8839199" cy="193540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2"/>
          <p:cNvSpPr txBox="1"/>
          <p:nvPr/>
        </p:nvSpPr>
        <p:spPr>
          <a:xfrm>
            <a:off x="308225" y="3218400"/>
            <a:ext cx="858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We could not find a solution to the low result we got in the test R2^2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Without significant reduction in the amount of data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618029" y="392025"/>
            <a:ext cx="4665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our ML Model</a:t>
            </a:r>
            <a:endParaRPr/>
          </a:p>
        </p:txBody>
      </p:sp>
      <p:pic>
        <p:nvPicPr>
          <p:cNvPr id="407" name="Google Shape;4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9125"/>
            <a:ext cx="8093225" cy="21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3"/>
          <p:cNvSpPr txBox="1"/>
          <p:nvPr/>
        </p:nvSpPr>
        <p:spPr>
          <a:xfrm>
            <a:off x="229250" y="3425700"/>
            <a:ext cx="853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After significantly deleting our data (2167 lines left)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We were able to reach a R2 ^ 2 result higher than 0.5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>
            <p:ph type="title"/>
          </p:nvPr>
        </p:nvSpPr>
        <p:spPr>
          <a:xfrm>
            <a:off x="622279" y="392748"/>
            <a:ext cx="43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4" name="Google Shape;414;p44"/>
          <p:cNvSpPr txBox="1"/>
          <p:nvPr/>
        </p:nvSpPr>
        <p:spPr>
          <a:xfrm>
            <a:off x="745325" y="1316825"/>
            <a:ext cx="6195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We came to the conclusion that when a player is selected in the draft (selection of the player for the NFL League) at a younger age so his salary will be higher.</a:t>
            </a:r>
            <a:endParaRPr sz="22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/>
          <p:nvPr/>
        </p:nvSpPr>
        <p:spPr>
          <a:xfrm>
            <a:off x="2349900" y="349000"/>
            <a:ext cx="5619475" cy="1506525"/>
          </a:xfrm>
          <a:custGeom>
            <a:rect b="b" l="l" r="r" t="t"/>
            <a:pathLst>
              <a:path extrusionOk="0" h="60261" w="224779">
                <a:moveTo>
                  <a:pt x="0" y="56213"/>
                </a:moveTo>
                <a:cubicBezTo>
                  <a:pt x="24808" y="56213"/>
                  <a:pt x="44124" y="33022"/>
                  <a:pt x="63858" y="17989"/>
                </a:cubicBezTo>
                <a:cubicBezTo>
                  <a:pt x="81852" y="4282"/>
                  <a:pt x="106670" y="0"/>
                  <a:pt x="129290" y="0"/>
                </a:cubicBezTo>
                <a:cubicBezTo>
                  <a:pt x="144388" y="0"/>
                  <a:pt x="159523" y="2119"/>
                  <a:pt x="174261" y="5397"/>
                </a:cubicBezTo>
                <a:cubicBezTo>
                  <a:pt x="190064" y="8911"/>
                  <a:pt x="207558" y="12836"/>
                  <a:pt x="219006" y="24284"/>
                </a:cubicBezTo>
                <a:cubicBezTo>
                  <a:pt x="224141" y="29419"/>
                  <a:pt x="226525" y="39150"/>
                  <a:pt x="223279" y="45645"/>
                </a:cubicBezTo>
                <a:cubicBezTo>
                  <a:pt x="219613" y="52980"/>
                  <a:pt x="211447" y="58270"/>
                  <a:pt x="203492" y="60261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dash"/>
            <a:round/>
            <a:headEnd len="med" w="med" type="none"/>
            <a:tailEnd len="med" w="med" type="oval"/>
          </a:ln>
        </p:spPr>
      </p:sp>
      <p:sp>
        <p:nvSpPr>
          <p:cNvPr id="420" name="Google Shape;420;p45"/>
          <p:cNvSpPr txBox="1"/>
          <p:nvPr>
            <p:ph type="title"/>
          </p:nvPr>
        </p:nvSpPr>
        <p:spPr>
          <a:xfrm>
            <a:off x="3926800" y="450150"/>
            <a:ext cx="347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21" name="Google Shape;421;p45"/>
          <p:cNvGrpSpPr/>
          <p:nvPr/>
        </p:nvGrpSpPr>
        <p:grpSpPr>
          <a:xfrm>
            <a:off x="934904" y="802982"/>
            <a:ext cx="3208563" cy="4297480"/>
            <a:chOff x="3672325" y="1769075"/>
            <a:chExt cx="897450" cy="1202025"/>
          </a:xfrm>
        </p:grpSpPr>
        <p:sp>
          <p:nvSpPr>
            <p:cNvPr id="422" name="Google Shape;422;p45"/>
            <p:cNvSpPr/>
            <p:nvPr/>
          </p:nvSpPr>
          <p:spPr>
            <a:xfrm>
              <a:off x="3760075" y="2590225"/>
              <a:ext cx="231700" cy="208875"/>
            </a:xfrm>
            <a:custGeom>
              <a:rect b="b" l="l" r="r" t="t"/>
              <a:pathLst>
                <a:path extrusionOk="0" h="8355" w="9268">
                  <a:moveTo>
                    <a:pt x="1213" y="1"/>
                  </a:moveTo>
                  <a:lnTo>
                    <a:pt x="1" y="713"/>
                  </a:lnTo>
                  <a:lnTo>
                    <a:pt x="30" y="1481"/>
                  </a:lnTo>
                  <a:cubicBezTo>
                    <a:pt x="30" y="1481"/>
                    <a:pt x="1452" y="4029"/>
                    <a:pt x="2546" y="5301"/>
                  </a:cubicBezTo>
                  <a:cubicBezTo>
                    <a:pt x="3641" y="6572"/>
                    <a:pt x="4945" y="8231"/>
                    <a:pt x="6187" y="8349"/>
                  </a:cubicBezTo>
                  <a:cubicBezTo>
                    <a:pt x="6224" y="8353"/>
                    <a:pt x="6261" y="8354"/>
                    <a:pt x="6299" y="8354"/>
                  </a:cubicBezTo>
                  <a:cubicBezTo>
                    <a:pt x="7539" y="8354"/>
                    <a:pt x="9267" y="6545"/>
                    <a:pt x="9267" y="6545"/>
                  </a:cubicBezTo>
                  <a:lnTo>
                    <a:pt x="6631" y="4324"/>
                  </a:lnTo>
                  <a:lnTo>
                    <a:pt x="6010" y="3406"/>
                  </a:lnTo>
                  <a:cubicBezTo>
                    <a:pt x="6010" y="3406"/>
                    <a:pt x="5389" y="2311"/>
                    <a:pt x="4144" y="1393"/>
                  </a:cubicBezTo>
                  <a:cubicBezTo>
                    <a:pt x="2902" y="475"/>
                    <a:pt x="1213" y="1"/>
                    <a:pt x="1213" y="1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4283000" y="2565450"/>
              <a:ext cx="37750" cy="28925"/>
            </a:xfrm>
            <a:custGeom>
              <a:rect b="b" l="l" r="r" t="t"/>
              <a:pathLst>
                <a:path extrusionOk="0" h="1157" w="1510">
                  <a:moveTo>
                    <a:pt x="1227" y="0"/>
                  </a:moveTo>
                  <a:cubicBezTo>
                    <a:pt x="1227" y="0"/>
                    <a:pt x="813" y="133"/>
                    <a:pt x="503" y="133"/>
                  </a:cubicBezTo>
                  <a:cubicBezTo>
                    <a:pt x="191" y="133"/>
                    <a:pt x="0" y="636"/>
                    <a:pt x="265" y="962"/>
                  </a:cubicBezTo>
                  <a:cubicBezTo>
                    <a:pt x="387" y="1110"/>
                    <a:pt x="614" y="1157"/>
                    <a:pt x="834" y="1157"/>
                  </a:cubicBezTo>
                  <a:cubicBezTo>
                    <a:pt x="1096" y="1157"/>
                    <a:pt x="1349" y="1091"/>
                    <a:pt x="1407" y="1051"/>
                  </a:cubicBezTo>
                  <a:cubicBezTo>
                    <a:pt x="1510" y="977"/>
                    <a:pt x="1227" y="0"/>
                    <a:pt x="1227" y="0"/>
                  </a:cubicBezTo>
                  <a:close/>
                </a:path>
              </a:pathLst>
            </a:custGeom>
            <a:solidFill>
              <a:srgbClr val="DDC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4288500" y="2548450"/>
              <a:ext cx="69250" cy="75400"/>
            </a:xfrm>
            <a:custGeom>
              <a:rect b="b" l="l" r="r" t="t"/>
              <a:pathLst>
                <a:path extrusionOk="0" h="3016" w="2770">
                  <a:moveTo>
                    <a:pt x="2561" y="0"/>
                  </a:moveTo>
                  <a:lnTo>
                    <a:pt x="1881" y="148"/>
                  </a:lnTo>
                  <a:lnTo>
                    <a:pt x="1407" y="1598"/>
                  </a:lnTo>
                  <a:cubicBezTo>
                    <a:pt x="1407" y="1598"/>
                    <a:pt x="786" y="1849"/>
                    <a:pt x="519" y="1878"/>
                  </a:cubicBezTo>
                  <a:cubicBezTo>
                    <a:pt x="254" y="1908"/>
                    <a:pt x="1" y="2664"/>
                    <a:pt x="728" y="2931"/>
                  </a:cubicBezTo>
                  <a:cubicBezTo>
                    <a:pt x="894" y="2992"/>
                    <a:pt x="1060" y="3016"/>
                    <a:pt x="1216" y="3016"/>
                  </a:cubicBezTo>
                  <a:cubicBezTo>
                    <a:pt x="1741" y="3016"/>
                    <a:pt x="2163" y="2752"/>
                    <a:pt x="2163" y="2752"/>
                  </a:cubicBezTo>
                  <a:cubicBezTo>
                    <a:pt x="2163" y="2752"/>
                    <a:pt x="2770" y="1836"/>
                    <a:pt x="2770" y="1790"/>
                  </a:cubicBezTo>
                  <a:cubicBezTo>
                    <a:pt x="2770" y="1746"/>
                    <a:pt x="2561" y="0"/>
                    <a:pt x="2561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4335875" y="2069175"/>
              <a:ext cx="233900" cy="396025"/>
            </a:xfrm>
            <a:custGeom>
              <a:rect b="b" l="l" r="r" t="t"/>
              <a:pathLst>
                <a:path extrusionOk="0" h="15841" w="9356">
                  <a:moveTo>
                    <a:pt x="5627" y="0"/>
                  </a:moveTo>
                  <a:lnTo>
                    <a:pt x="2252" y="180"/>
                  </a:lnTo>
                  <a:lnTo>
                    <a:pt x="1" y="2310"/>
                  </a:lnTo>
                  <a:lnTo>
                    <a:pt x="104" y="3184"/>
                  </a:lnTo>
                  <a:cubicBezTo>
                    <a:pt x="104" y="3184"/>
                    <a:pt x="2502" y="9178"/>
                    <a:pt x="593" y="14687"/>
                  </a:cubicBezTo>
                  <a:lnTo>
                    <a:pt x="1169" y="15664"/>
                  </a:lnTo>
                  <a:lnTo>
                    <a:pt x="3391" y="15840"/>
                  </a:lnTo>
                  <a:cubicBezTo>
                    <a:pt x="3391" y="15840"/>
                    <a:pt x="9356" y="9770"/>
                    <a:pt x="5627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4342875" y="1950050"/>
              <a:ext cx="161050" cy="168425"/>
            </a:xfrm>
            <a:custGeom>
              <a:rect b="b" l="l" r="r" t="t"/>
              <a:pathLst>
                <a:path extrusionOk="0" h="6737" w="6442">
                  <a:moveTo>
                    <a:pt x="3508" y="1"/>
                  </a:moveTo>
                  <a:cubicBezTo>
                    <a:pt x="3508" y="1"/>
                    <a:pt x="1" y="5197"/>
                    <a:pt x="1" y="5330"/>
                  </a:cubicBezTo>
                  <a:cubicBezTo>
                    <a:pt x="1" y="5462"/>
                    <a:pt x="47" y="6705"/>
                    <a:pt x="47" y="6705"/>
                  </a:cubicBezTo>
                  <a:cubicBezTo>
                    <a:pt x="47" y="6705"/>
                    <a:pt x="284" y="6736"/>
                    <a:pt x="669" y="6736"/>
                  </a:cubicBezTo>
                  <a:cubicBezTo>
                    <a:pt x="1406" y="6736"/>
                    <a:pt x="2687" y="6621"/>
                    <a:pt x="3911" y="5951"/>
                  </a:cubicBezTo>
                  <a:cubicBezTo>
                    <a:pt x="5774" y="4930"/>
                    <a:pt x="6442" y="3820"/>
                    <a:pt x="6395" y="3464"/>
                  </a:cubicBezTo>
                  <a:cubicBezTo>
                    <a:pt x="6349" y="3111"/>
                    <a:pt x="4974" y="357"/>
                    <a:pt x="350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4336250" y="1973375"/>
              <a:ext cx="166575" cy="143200"/>
            </a:xfrm>
            <a:custGeom>
              <a:rect b="b" l="l" r="r" t="t"/>
              <a:pathLst>
                <a:path extrusionOk="0" h="5728" w="6663">
                  <a:moveTo>
                    <a:pt x="5641" y="1"/>
                  </a:moveTo>
                  <a:cubicBezTo>
                    <a:pt x="5641" y="1"/>
                    <a:pt x="3243" y="2352"/>
                    <a:pt x="2087" y="2931"/>
                  </a:cubicBezTo>
                  <a:cubicBezTo>
                    <a:pt x="933" y="3508"/>
                    <a:pt x="133" y="4974"/>
                    <a:pt x="133" y="4974"/>
                  </a:cubicBezTo>
                  <a:lnTo>
                    <a:pt x="1" y="5727"/>
                  </a:lnTo>
                  <a:cubicBezTo>
                    <a:pt x="1" y="5727"/>
                    <a:pt x="4620" y="4974"/>
                    <a:pt x="6663" y="1955"/>
                  </a:cubicBezTo>
                  <a:lnTo>
                    <a:pt x="6262" y="71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4328450" y="1983325"/>
              <a:ext cx="173275" cy="127725"/>
            </a:xfrm>
            <a:custGeom>
              <a:rect b="b" l="l" r="r" t="t"/>
              <a:pathLst>
                <a:path extrusionOk="0" h="5109" w="6931">
                  <a:moveTo>
                    <a:pt x="6530" y="0"/>
                  </a:moveTo>
                  <a:cubicBezTo>
                    <a:pt x="4265" y="2710"/>
                    <a:pt x="48" y="4576"/>
                    <a:pt x="48" y="4576"/>
                  </a:cubicBezTo>
                  <a:lnTo>
                    <a:pt x="1" y="5108"/>
                  </a:lnTo>
                  <a:cubicBezTo>
                    <a:pt x="4532" y="3908"/>
                    <a:pt x="6930" y="665"/>
                    <a:pt x="6930" y="665"/>
                  </a:cubicBezTo>
                  <a:lnTo>
                    <a:pt x="6886" y="400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3694175" y="2525650"/>
              <a:ext cx="104400" cy="109050"/>
            </a:xfrm>
            <a:custGeom>
              <a:rect b="b" l="l" r="r" t="t"/>
              <a:pathLst>
                <a:path extrusionOk="0" h="4362" w="4176">
                  <a:moveTo>
                    <a:pt x="1127" y="0"/>
                  </a:moveTo>
                  <a:cubicBezTo>
                    <a:pt x="909" y="0"/>
                    <a:pt x="712" y="7"/>
                    <a:pt x="712" y="7"/>
                  </a:cubicBezTo>
                  <a:lnTo>
                    <a:pt x="91" y="718"/>
                  </a:lnTo>
                  <a:lnTo>
                    <a:pt x="1" y="2437"/>
                  </a:lnTo>
                  <a:lnTo>
                    <a:pt x="1304" y="2761"/>
                  </a:lnTo>
                  <a:lnTo>
                    <a:pt x="1601" y="2554"/>
                  </a:lnTo>
                  <a:lnTo>
                    <a:pt x="2755" y="4361"/>
                  </a:lnTo>
                  <a:cubicBezTo>
                    <a:pt x="2755" y="4361"/>
                    <a:pt x="3022" y="3473"/>
                    <a:pt x="4176" y="2613"/>
                  </a:cubicBezTo>
                  <a:cubicBezTo>
                    <a:pt x="4176" y="2613"/>
                    <a:pt x="3287" y="2260"/>
                    <a:pt x="2637" y="1371"/>
                  </a:cubicBezTo>
                  <a:cubicBezTo>
                    <a:pt x="1984" y="483"/>
                    <a:pt x="1807" y="97"/>
                    <a:pt x="1689" y="38"/>
                  </a:cubicBezTo>
                  <a:cubicBezTo>
                    <a:pt x="1628" y="8"/>
                    <a:pt x="1365" y="0"/>
                    <a:pt x="1127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3672325" y="2506250"/>
              <a:ext cx="81650" cy="166000"/>
            </a:xfrm>
            <a:custGeom>
              <a:rect b="b" l="l" r="r" t="t"/>
              <a:pathLst>
                <a:path extrusionOk="0" h="6640" w="3266">
                  <a:moveTo>
                    <a:pt x="3194" y="1656"/>
                  </a:moveTo>
                  <a:lnTo>
                    <a:pt x="3194" y="1656"/>
                  </a:lnTo>
                  <a:cubicBezTo>
                    <a:pt x="3192" y="1681"/>
                    <a:pt x="3192" y="1689"/>
                    <a:pt x="3193" y="1689"/>
                  </a:cubicBezTo>
                  <a:cubicBezTo>
                    <a:pt x="3195" y="1689"/>
                    <a:pt x="3199" y="1664"/>
                    <a:pt x="3199" y="1664"/>
                  </a:cubicBezTo>
                  <a:lnTo>
                    <a:pt x="3194" y="1656"/>
                  </a:lnTo>
                  <a:close/>
                  <a:moveTo>
                    <a:pt x="1747" y="0"/>
                  </a:moveTo>
                  <a:cubicBezTo>
                    <a:pt x="1023" y="0"/>
                    <a:pt x="509" y="650"/>
                    <a:pt x="268" y="1153"/>
                  </a:cubicBezTo>
                  <a:cubicBezTo>
                    <a:pt x="1" y="1710"/>
                    <a:pt x="133" y="2795"/>
                    <a:pt x="89" y="3485"/>
                  </a:cubicBezTo>
                  <a:cubicBezTo>
                    <a:pt x="45" y="4175"/>
                    <a:pt x="67" y="5174"/>
                    <a:pt x="133" y="5616"/>
                  </a:cubicBezTo>
                  <a:cubicBezTo>
                    <a:pt x="198" y="6052"/>
                    <a:pt x="607" y="6640"/>
                    <a:pt x="1317" y="6640"/>
                  </a:cubicBezTo>
                  <a:cubicBezTo>
                    <a:pt x="1329" y="6640"/>
                    <a:pt x="1343" y="6640"/>
                    <a:pt x="1356" y="6639"/>
                  </a:cubicBezTo>
                  <a:cubicBezTo>
                    <a:pt x="2087" y="6615"/>
                    <a:pt x="1731" y="5572"/>
                    <a:pt x="1866" y="5017"/>
                  </a:cubicBezTo>
                  <a:cubicBezTo>
                    <a:pt x="1999" y="4462"/>
                    <a:pt x="2509" y="3441"/>
                    <a:pt x="2509" y="3441"/>
                  </a:cubicBezTo>
                  <a:lnTo>
                    <a:pt x="2465" y="3286"/>
                  </a:lnTo>
                  <a:lnTo>
                    <a:pt x="2377" y="3195"/>
                  </a:lnTo>
                  <a:cubicBezTo>
                    <a:pt x="2286" y="3107"/>
                    <a:pt x="2065" y="3220"/>
                    <a:pt x="1488" y="3041"/>
                  </a:cubicBezTo>
                  <a:cubicBezTo>
                    <a:pt x="911" y="2864"/>
                    <a:pt x="1132" y="2354"/>
                    <a:pt x="1201" y="1998"/>
                  </a:cubicBezTo>
                  <a:cubicBezTo>
                    <a:pt x="1267" y="1644"/>
                    <a:pt x="1599" y="954"/>
                    <a:pt x="2156" y="954"/>
                  </a:cubicBezTo>
                  <a:cubicBezTo>
                    <a:pt x="2711" y="954"/>
                    <a:pt x="2843" y="1178"/>
                    <a:pt x="2843" y="1178"/>
                  </a:cubicBezTo>
                  <a:lnTo>
                    <a:pt x="3194" y="1656"/>
                  </a:lnTo>
                  <a:lnTo>
                    <a:pt x="3194" y="1656"/>
                  </a:lnTo>
                  <a:cubicBezTo>
                    <a:pt x="3196" y="1615"/>
                    <a:pt x="3204" y="1528"/>
                    <a:pt x="3221" y="1354"/>
                  </a:cubicBezTo>
                  <a:cubicBezTo>
                    <a:pt x="3265" y="888"/>
                    <a:pt x="2821" y="176"/>
                    <a:pt x="1977" y="22"/>
                  </a:cubicBezTo>
                  <a:cubicBezTo>
                    <a:pt x="1898" y="7"/>
                    <a:pt x="1821" y="0"/>
                    <a:pt x="1747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3905150" y="2668725"/>
              <a:ext cx="101475" cy="100850"/>
            </a:xfrm>
            <a:custGeom>
              <a:rect b="b" l="l" r="r" t="t"/>
              <a:pathLst>
                <a:path extrusionOk="0" h="4034" w="4059">
                  <a:moveTo>
                    <a:pt x="386" y="0"/>
                  </a:moveTo>
                  <a:cubicBezTo>
                    <a:pt x="386" y="0"/>
                    <a:pt x="236" y="295"/>
                    <a:pt x="119" y="354"/>
                  </a:cubicBezTo>
                  <a:cubicBezTo>
                    <a:pt x="1" y="413"/>
                    <a:pt x="295" y="2249"/>
                    <a:pt x="1422" y="3255"/>
                  </a:cubicBezTo>
                  <a:cubicBezTo>
                    <a:pt x="2138" y="3896"/>
                    <a:pt x="2602" y="4033"/>
                    <a:pt x="2868" y="4033"/>
                  </a:cubicBezTo>
                  <a:cubicBezTo>
                    <a:pt x="3020" y="4033"/>
                    <a:pt x="3107" y="3989"/>
                    <a:pt x="3140" y="3967"/>
                  </a:cubicBezTo>
                  <a:cubicBezTo>
                    <a:pt x="3229" y="3906"/>
                    <a:pt x="3761" y="3344"/>
                    <a:pt x="3879" y="3285"/>
                  </a:cubicBezTo>
                  <a:cubicBezTo>
                    <a:pt x="3997" y="3226"/>
                    <a:pt x="4058" y="2872"/>
                    <a:pt x="4058" y="2872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3915525" y="2588025"/>
              <a:ext cx="124350" cy="151975"/>
            </a:xfrm>
            <a:custGeom>
              <a:rect b="b" l="l" r="r" t="t"/>
              <a:pathLst>
                <a:path extrusionOk="0" h="6079" w="4974">
                  <a:moveTo>
                    <a:pt x="739" y="1"/>
                  </a:moveTo>
                  <a:cubicBezTo>
                    <a:pt x="739" y="1"/>
                    <a:pt x="563" y="1066"/>
                    <a:pt x="325" y="1569"/>
                  </a:cubicBezTo>
                  <a:cubicBezTo>
                    <a:pt x="89" y="2072"/>
                    <a:pt x="1" y="2755"/>
                    <a:pt x="1" y="2755"/>
                  </a:cubicBezTo>
                  <a:lnTo>
                    <a:pt x="383" y="3226"/>
                  </a:lnTo>
                  <a:lnTo>
                    <a:pt x="2961" y="6078"/>
                  </a:lnTo>
                  <a:lnTo>
                    <a:pt x="4144" y="5862"/>
                  </a:lnTo>
                  <a:cubicBezTo>
                    <a:pt x="4144" y="5862"/>
                    <a:pt x="4853" y="5092"/>
                    <a:pt x="4915" y="4974"/>
                  </a:cubicBezTo>
                  <a:cubicBezTo>
                    <a:pt x="4974" y="4856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111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4076850" y="2753050"/>
              <a:ext cx="192425" cy="218050"/>
            </a:xfrm>
            <a:custGeom>
              <a:rect b="b" l="l" r="r" t="t"/>
              <a:pathLst>
                <a:path extrusionOk="0" h="8722" w="7697">
                  <a:moveTo>
                    <a:pt x="4026" y="0"/>
                  </a:moveTo>
                  <a:lnTo>
                    <a:pt x="2723" y="1065"/>
                  </a:lnTo>
                  <a:lnTo>
                    <a:pt x="1" y="1895"/>
                  </a:lnTo>
                  <a:cubicBezTo>
                    <a:pt x="1" y="1895"/>
                    <a:pt x="828" y="3199"/>
                    <a:pt x="1184" y="4146"/>
                  </a:cubicBezTo>
                  <a:cubicBezTo>
                    <a:pt x="1474" y="4917"/>
                    <a:pt x="2387" y="6937"/>
                    <a:pt x="3958" y="8714"/>
                  </a:cubicBezTo>
                  <a:lnTo>
                    <a:pt x="7696" y="8722"/>
                  </a:lnTo>
                  <a:cubicBezTo>
                    <a:pt x="7696" y="8722"/>
                    <a:pt x="5330" y="4797"/>
                    <a:pt x="5033" y="3199"/>
                  </a:cubicBezTo>
                  <a:cubicBezTo>
                    <a:pt x="4738" y="1598"/>
                    <a:pt x="4026" y="0"/>
                    <a:pt x="4026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4059250" y="2727150"/>
              <a:ext cx="124950" cy="79750"/>
            </a:xfrm>
            <a:custGeom>
              <a:rect b="b" l="l" r="r" t="t"/>
              <a:pathLst>
                <a:path extrusionOk="0" h="3190" w="4998">
                  <a:moveTo>
                    <a:pt x="4554" y="0"/>
                  </a:moveTo>
                  <a:lnTo>
                    <a:pt x="2622" y="911"/>
                  </a:lnTo>
                  <a:lnTo>
                    <a:pt x="0" y="2067"/>
                  </a:lnTo>
                  <a:cubicBezTo>
                    <a:pt x="0" y="2067"/>
                    <a:pt x="533" y="2953"/>
                    <a:pt x="624" y="3020"/>
                  </a:cubicBezTo>
                  <a:cubicBezTo>
                    <a:pt x="671" y="3057"/>
                    <a:pt x="1047" y="3189"/>
                    <a:pt x="1603" y="3189"/>
                  </a:cubicBezTo>
                  <a:cubicBezTo>
                    <a:pt x="2079" y="3189"/>
                    <a:pt x="2686" y="3092"/>
                    <a:pt x="3331" y="2754"/>
                  </a:cubicBezTo>
                  <a:cubicBezTo>
                    <a:pt x="4730" y="2020"/>
                    <a:pt x="4954" y="1488"/>
                    <a:pt x="4976" y="1377"/>
                  </a:cubicBezTo>
                  <a:cubicBezTo>
                    <a:pt x="4998" y="1267"/>
                    <a:pt x="4554" y="0"/>
                    <a:pt x="4554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3902950" y="2451125"/>
              <a:ext cx="317475" cy="298325"/>
            </a:xfrm>
            <a:custGeom>
              <a:rect b="b" l="l" r="r" t="t"/>
              <a:pathLst>
                <a:path extrusionOk="0" h="11933" w="12699">
                  <a:moveTo>
                    <a:pt x="12612" y="0"/>
                  </a:moveTo>
                  <a:lnTo>
                    <a:pt x="7696" y="1407"/>
                  </a:lnTo>
                  <a:lnTo>
                    <a:pt x="948" y="444"/>
                  </a:lnTo>
                  <a:lnTo>
                    <a:pt x="798" y="710"/>
                  </a:lnTo>
                  <a:cubicBezTo>
                    <a:pt x="798" y="710"/>
                    <a:pt x="0" y="1954"/>
                    <a:pt x="442" y="3640"/>
                  </a:cubicBezTo>
                  <a:cubicBezTo>
                    <a:pt x="886" y="5329"/>
                    <a:pt x="1834" y="7195"/>
                    <a:pt x="3285" y="9090"/>
                  </a:cubicBezTo>
                  <a:cubicBezTo>
                    <a:pt x="4735" y="10982"/>
                    <a:pt x="5268" y="11635"/>
                    <a:pt x="5268" y="11635"/>
                  </a:cubicBezTo>
                  <a:lnTo>
                    <a:pt x="5594" y="11932"/>
                  </a:lnTo>
                  <a:lnTo>
                    <a:pt x="7845" y="11842"/>
                  </a:lnTo>
                  <a:lnTo>
                    <a:pt x="10538" y="10096"/>
                  </a:lnTo>
                  <a:cubicBezTo>
                    <a:pt x="10538" y="10096"/>
                    <a:pt x="10006" y="7786"/>
                    <a:pt x="9888" y="7460"/>
                  </a:cubicBezTo>
                  <a:cubicBezTo>
                    <a:pt x="9888" y="7460"/>
                    <a:pt x="10008" y="7322"/>
                    <a:pt x="10195" y="7084"/>
                  </a:cubicBezTo>
                  <a:cubicBezTo>
                    <a:pt x="10283" y="6971"/>
                    <a:pt x="10386" y="6836"/>
                    <a:pt x="10499" y="6684"/>
                  </a:cubicBezTo>
                  <a:cubicBezTo>
                    <a:pt x="11071" y="5906"/>
                    <a:pt x="11883" y="4657"/>
                    <a:pt x="12195" y="3464"/>
                  </a:cubicBezTo>
                  <a:cubicBezTo>
                    <a:pt x="12698" y="1539"/>
                    <a:pt x="12551" y="712"/>
                    <a:pt x="12580" y="474"/>
                  </a:cubicBezTo>
                  <a:cubicBezTo>
                    <a:pt x="12600" y="317"/>
                    <a:pt x="12610" y="160"/>
                    <a:pt x="12612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4105525" y="2544175"/>
              <a:ext cx="59900" cy="93450"/>
            </a:xfrm>
            <a:custGeom>
              <a:rect b="b" l="l" r="r" t="t"/>
              <a:pathLst>
                <a:path extrusionOk="0" h="3738" w="2396">
                  <a:moveTo>
                    <a:pt x="3" y="0"/>
                  </a:moveTo>
                  <a:cubicBezTo>
                    <a:pt x="0" y="0"/>
                    <a:pt x="2" y="2"/>
                    <a:pt x="8" y="7"/>
                  </a:cubicBezTo>
                  <a:cubicBezTo>
                    <a:pt x="128" y="98"/>
                    <a:pt x="631" y="630"/>
                    <a:pt x="896" y="1134"/>
                  </a:cubicBezTo>
                  <a:cubicBezTo>
                    <a:pt x="1164" y="1637"/>
                    <a:pt x="1785" y="3738"/>
                    <a:pt x="1785" y="3738"/>
                  </a:cubicBezTo>
                  <a:cubicBezTo>
                    <a:pt x="1785" y="3738"/>
                    <a:pt x="1905" y="3600"/>
                    <a:pt x="2092" y="3362"/>
                  </a:cubicBezTo>
                  <a:cubicBezTo>
                    <a:pt x="2180" y="3249"/>
                    <a:pt x="2283" y="3114"/>
                    <a:pt x="2396" y="2962"/>
                  </a:cubicBezTo>
                  <a:lnTo>
                    <a:pt x="2317" y="2820"/>
                  </a:lnTo>
                  <a:cubicBezTo>
                    <a:pt x="1560" y="797"/>
                    <a:pt x="53" y="0"/>
                    <a:pt x="3" y="0"/>
                  </a:cubicBezTo>
                  <a:close/>
                </a:path>
              </a:pathLst>
            </a:custGeom>
            <a:solidFill>
              <a:srgbClr val="111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4029550" y="2689400"/>
              <a:ext cx="146550" cy="93600"/>
            </a:xfrm>
            <a:custGeom>
              <a:rect b="b" l="l" r="r" t="t"/>
              <a:pathLst>
                <a:path extrusionOk="0" h="3744" w="5862">
                  <a:moveTo>
                    <a:pt x="5388" y="1"/>
                  </a:moveTo>
                  <a:cubicBezTo>
                    <a:pt x="5388" y="1"/>
                    <a:pt x="4647" y="830"/>
                    <a:pt x="3228" y="1422"/>
                  </a:cubicBezTo>
                  <a:cubicBezTo>
                    <a:pt x="2212" y="1845"/>
                    <a:pt x="998" y="1905"/>
                    <a:pt x="389" y="1905"/>
                  </a:cubicBezTo>
                  <a:cubicBezTo>
                    <a:pt x="147" y="1905"/>
                    <a:pt x="0" y="1896"/>
                    <a:pt x="0" y="1896"/>
                  </a:cubicBezTo>
                  <a:lnTo>
                    <a:pt x="0" y="1896"/>
                  </a:lnTo>
                  <a:cubicBezTo>
                    <a:pt x="0" y="1896"/>
                    <a:pt x="503" y="2608"/>
                    <a:pt x="680" y="2902"/>
                  </a:cubicBezTo>
                  <a:cubicBezTo>
                    <a:pt x="857" y="3199"/>
                    <a:pt x="1154" y="3732"/>
                    <a:pt x="1154" y="3732"/>
                  </a:cubicBezTo>
                  <a:cubicBezTo>
                    <a:pt x="1154" y="3732"/>
                    <a:pt x="1283" y="3744"/>
                    <a:pt x="1500" y="3744"/>
                  </a:cubicBezTo>
                  <a:cubicBezTo>
                    <a:pt x="2046" y="3744"/>
                    <a:pt x="3148" y="3668"/>
                    <a:pt x="4144" y="3138"/>
                  </a:cubicBezTo>
                  <a:cubicBezTo>
                    <a:pt x="5536" y="2399"/>
                    <a:pt x="5862" y="1631"/>
                    <a:pt x="5862" y="1631"/>
                  </a:cubicBezTo>
                  <a:cubicBezTo>
                    <a:pt x="5862" y="1631"/>
                    <a:pt x="5565" y="118"/>
                    <a:pt x="5388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4087225" y="2534025"/>
              <a:ext cx="44825" cy="45300"/>
            </a:xfrm>
            <a:custGeom>
              <a:rect b="b" l="l" r="r" t="t"/>
              <a:pathLst>
                <a:path extrusionOk="0" h="1812" w="1793">
                  <a:moveTo>
                    <a:pt x="663" y="1000"/>
                  </a:moveTo>
                  <a:cubicBezTo>
                    <a:pt x="664" y="1000"/>
                    <a:pt x="665" y="1001"/>
                    <a:pt x="666" y="1001"/>
                  </a:cubicBezTo>
                  <a:lnTo>
                    <a:pt x="666" y="1001"/>
                  </a:lnTo>
                  <a:cubicBezTo>
                    <a:pt x="665" y="1001"/>
                    <a:pt x="664" y="1000"/>
                    <a:pt x="663" y="1000"/>
                  </a:cubicBezTo>
                  <a:close/>
                  <a:moveTo>
                    <a:pt x="1671" y="1653"/>
                  </a:moveTo>
                  <a:cubicBezTo>
                    <a:pt x="1671" y="1653"/>
                    <a:pt x="1671" y="1654"/>
                    <a:pt x="1670" y="1654"/>
                  </a:cubicBezTo>
                  <a:lnTo>
                    <a:pt x="1670" y="1654"/>
                  </a:lnTo>
                  <a:cubicBezTo>
                    <a:pt x="1670" y="1654"/>
                    <a:pt x="1671" y="1653"/>
                    <a:pt x="1671" y="1653"/>
                  </a:cubicBezTo>
                  <a:close/>
                  <a:moveTo>
                    <a:pt x="236" y="0"/>
                  </a:moveTo>
                  <a:lnTo>
                    <a:pt x="236" y="0"/>
                  </a:lnTo>
                  <a:cubicBezTo>
                    <a:pt x="433" y="145"/>
                    <a:pt x="612" y="315"/>
                    <a:pt x="771" y="501"/>
                  </a:cubicBezTo>
                  <a:cubicBezTo>
                    <a:pt x="936" y="680"/>
                    <a:pt x="1088" y="872"/>
                    <a:pt x="1230" y="1068"/>
                  </a:cubicBezTo>
                  <a:cubicBezTo>
                    <a:pt x="1279" y="1132"/>
                    <a:pt x="1325" y="1200"/>
                    <a:pt x="1367" y="1269"/>
                  </a:cubicBezTo>
                  <a:lnTo>
                    <a:pt x="1367" y="1269"/>
                  </a:lnTo>
                  <a:cubicBezTo>
                    <a:pt x="1315" y="1245"/>
                    <a:pt x="1263" y="1219"/>
                    <a:pt x="1211" y="1193"/>
                  </a:cubicBezTo>
                  <a:cubicBezTo>
                    <a:pt x="1100" y="1139"/>
                    <a:pt x="992" y="1085"/>
                    <a:pt x="875" y="1034"/>
                  </a:cubicBezTo>
                  <a:cubicBezTo>
                    <a:pt x="816" y="1007"/>
                    <a:pt x="754" y="985"/>
                    <a:pt x="688" y="970"/>
                  </a:cubicBezTo>
                  <a:cubicBezTo>
                    <a:pt x="668" y="965"/>
                    <a:pt x="649" y="963"/>
                    <a:pt x="627" y="963"/>
                  </a:cubicBezTo>
                  <a:cubicBezTo>
                    <a:pt x="624" y="961"/>
                    <a:pt x="621" y="961"/>
                    <a:pt x="618" y="961"/>
                  </a:cubicBezTo>
                  <a:cubicBezTo>
                    <a:pt x="614" y="961"/>
                    <a:pt x="611" y="961"/>
                    <a:pt x="607" y="963"/>
                  </a:cubicBezTo>
                  <a:cubicBezTo>
                    <a:pt x="600" y="963"/>
                    <a:pt x="592" y="963"/>
                    <a:pt x="587" y="965"/>
                  </a:cubicBezTo>
                  <a:cubicBezTo>
                    <a:pt x="580" y="968"/>
                    <a:pt x="573" y="973"/>
                    <a:pt x="565" y="975"/>
                  </a:cubicBezTo>
                  <a:lnTo>
                    <a:pt x="555" y="982"/>
                  </a:lnTo>
                  <a:cubicBezTo>
                    <a:pt x="548" y="990"/>
                    <a:pt x="543" y="997"/>
                    <a:pt x="538" y="1004"/>
                  </a:cubicBezTo>
                  <a:cubicBezTo>
                    <a:pt x="531" y="1017"/>
                    <a:pt x="526" y="1034"/>
                    <a:pt x="528" y="1049"/>
                  </a:cubicBezTo>
                  <a:cubicBezTo>
                    <a:pt x="528" y="1061"/>
                    <a:pt x="531" y="1071"/>
                    <a:pt x="536" y="1083"/>
                  </a:cubicBezTo>
                  <a:cubicBezTo>
                    <a:pt x="541" y="1090"/>
                    <a:pt x="546" y="1095"/>
                    <a:pt x="550" y="1103"/>
                  </a:cubicBezTo>
                  <a:cubicBezTo>
                    <a:pt x="558" y="1110"/>
                    <a:pt x="563" y="1115"/>
                    <a:pt x="570" y="1120"/>
                  </a:cubicBezTo>
                  <a:cubicBezTo>
                    <a:pt x="600" y="1139"/>
                    <a:pt x="629" y="1159"/>
                    <a:pt x="661" y="1174"/>
                  </a:cubicBezTo>
                  <a:cubicBezTo>
                    <a:pt x="884" y="1287"/>
                    <a:pt x="1108" y="1380"/>
                    <a:pt x="1324" y="1490"/>
                  </a:cubicBezTo>
                  <a:cubicBezTo>
                    <a:pt x="1432" y="1537"/>
                    <a:pt x="1535" y="1596"/>
                    <a:pt x="1631" y="1665"/>
                  </a:cubicBezTo>
                  <a:cubicBezTo>
                    <a:pt x="1632" y="1665"/>
                    <a:pt x="1633" y="1666"/>
                    <a:pt x="1634" y="1667"/>
                  </a:cubicBezTo>
                  <a:lnTo>
                    <a:pt x="1634" y="1667"/>
                  </a:lnTo>
                  <a:cubicBezTo>
                    <a:pt x="1633" y="1667"/>
                    <a:pt x="1633" y="1667"/>
                    <a:pt x="1633" y="1667"/>
                  </a:cubicBezTo>
                  <a:cubicBezTo>
                    <a:pt x="1579" y="1682"/>
                    <a:pt x="1523" y="1689"/>
                    <a:pt x="1464" y="1692"/>
                  </a:cubicBezTo>
                  <a:cubicBezTo>
                    <a:pt x="1357" y="1699"/>
                    <a:pt x="1249" y="1701"/>
                    <a:pt x="1139" y="1701"/>
                  </a:cubicBezTo>
                  <a:cubicBezTo>
                    <a:pt x="1023" y="1701"/>
                    <a:pt x="905" y="1699"/>
                    <a:pt x="788" y="1699"/>
                  </a:cubicBezTo>
                  <a:cubicBezTo>
                    <a:pt x="524" y="1699"/>
                    <a:pt x="259" y="1709"/>
                    <a:pt x="1" y="1778"/>
                  </a:cubicBezTo>
                  <a:cubicBezTo>
                    <a:pt x="102" y="1761"/>
                    <a:pt x="204" y="1756"/>
                    <a:pt x="305" y="1756"/>
                  </a:cubicBezTo>
                  <a:cubicBezTo>
                    <a:pt x="447" y="1756"/>
                    <a:pt x="589" y="1767"/>
                    <a:pt x="732" y="1775"/>
                  </a:cubicBezTo>
                  <a:cubicBezTo>
                    <a:pt x="975" y="1787"/>
                    <a:pt x="1218" y="1812"/>
                    <a:pt x="1471" y="1812"/>
                  </a:cubicBezTo>
                  <a:cubicBezTo>
                    <a:pt x="1535" y="1812"/>
                    <a:pt x="1601" y="1805"/>
                    <a:pt x="1665" y="1792"/>
                  </a:cubicBezTo>
                  <a:cubicBezTo>
                    <a:pt x="1685" y="1787"/>
                    <a:pt x="1704" y="1783"/>
                    <a:pt x="1721" y="1773"/>
                  </a:cubicBezTo>
                  <a:cubicBezTo>
                    <a:pt x="1758" y="1760"/>
                    <a:pt x="1785" y="1729"/>
                    <a:pt x="1790" y="1692"/>
                  </a:cubicBezTo>
                  <a:cubicBezTo>
                    <a:pt x="1793" y="1657"/>
                    <a:pt x="1780" y="1625"/>
                    <a:pt x="1758" y="1601"/>
                  </a:cubicBezTo>
                  <a:cubicBezTo>
                    <a:pt x="1746" y="1586"/>
                    <a:pt x="1731" y="1571"/>
                    <a:pt x="1716" y="1559"/>
                  </a:cubicBezTo>
                  <a:cubicBezTo>
                    <a:pt x="1651" y="1511"/>
                    <a:pt x="1584" y="1467"/>
                    <a:pt x="1514" y="1426"/>
                  </a:cubicBezTo>
                  <a:lnTo>
                    <a:pt x="1514" y="1426"/>
                  </a:lnTo>
                  <a:cubicBezTo>
                    <a:pt x="1521" y="1422"/>
                    <a:pt x="1528" y="1416"/>
                    <a:pt x="1535" y="1409"/>
                  </a:cubicBezTo>
                  <a:cubicBezTo>
                    <a:pt x="1547" y="1395"/>
                    <a:pt x="1554" y="1375"/>
                    <a:pt x="1554" y="1355"/>
                  </a:cubicBezTo>
                  <a:cubicBezTo>
                    <a:pt x="1554" y="1336"/>
                    <a:pt x="1550" y="1319"/>
                    <a:pt x="1542" y="1304"/>
                  </a:cubicBezTo>
                  <a:cubicBezTo>
                    <a:pt x="1478" y="1193"/>
                    <a:pt x="1405" y="1090"/>
                    <a:pt x="1321" y="992"/>
                  </a:cubicBezTo>
                  <a:cubicBezTo>
                    <a:pt x="1007" y="614"/>
                    <a:pt x="668" y="241"/>
                    <a:pt x="236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3871025" y="2045400"/>
              <a:ext cx="495925" cy="458675"/>
            </a:xfrm>
            <a:custGeom>
              <a:rect b="b" l="l" r="r" t="t"/>
              <a:pathLst>
                <a:path extrusionOk="0" h="18347" w="19837">
                  <a:moveTo>
                    <a:pt x="13995" y="1"/>
                  </a:moveTo>
                  <a:cubicBezTo>
                    <a:pt x="13963" y="1"/>
                    <a:pt x="13936" y="2"/>
                    <a:pt x="13914" y="4"/>
                  </a:cubicBezTo>
                  <a:cubicBezTo>
                    <a:pt x="13263" y="63"/>
                    <a:pt x="1955" y="1484"/>
                    <a:pt x="1955" y="1484"/>
                  </a:cubicBezTo>
                  <a:lnTo>
                    <a:pt x="1" y="4741"/>
                  </a:lnTo>
                  <a:lnTo>
                    <a:pt x="1572" y="12736"/>
                  </a:lnTo>
                  <a:cubicBezTo>
                    <a:pt x="1572" y="12736"/>
                    <a:pt x="2016" y="14157"/>
                    <a:pt x="2075" y="14896"/>
                  </a:cubicBezTo>
                  <a:cubicBezTo>
                    <a:pt x="2134" y="15638"/>
                    <a:pt x="2134" y="16494"/>
                    <a:pt x="2046" y="16644"/>
                  </a:cubicBezTo>
                  <a:cubicBezTo>
                    <a:pt x="1955" y="16791"/>
                    <a:pt x="4324" y="18004"/>
                    <a:pt x="8172" y="18301"/>
                  </a:cubicBezTo>
                  <a:cubicBezTo>
                    <a:pt x="8586" y="18333"/>
                    <a:pt x="8978" y="18347"/>
                    <a:pt x="9347" y="18347"/>
                  </a:cubicBezTo>
                  <a:cubicBezTo>
                    <a:pt x="12419" y="18347"/>
                    <a:pt x="13978" y="17364"/>
                    <a:pt x="14005" y="17204"/>
                  </a:cubicBezTo>
                  <a:cubicBezTo>
                    <a:pt x="14034" y="17027"/>
                    <a:pt x="13887" y="17056"/>
                    <a:pt x="14123" y="16524"/>
                  </a:cubicBezTo>
                  <a:cubicBezTo>
                    <a:pt x="14361" y="15991"/>
                    <a:pt x="15367" y="13281"/>
                    <a:pt x="16209" y="12039"/>
                  </a:cubicBezTo>
                  <a:cubicBezTo>
                    <a:pt x="17053" y="10795"/>
                    <a:pt x="18030" y="8485"/>
                    <a:pt x="18295" y="7063"/>
                  </a:cubicBezTo>
                  <a:cubicBezTo>
                    <a:pt x="18563" y="5642"/>
                    <a:pt x="19363" y="2490"/>
                    <a:pt x="19599" y="1958"/>
                  </a:cubicBezTo>
                  <a:cubicBezTo>
                    <a:pt x="19837" y="1425"/>
                    <a:pt x="19835" y="892"/>
                    <a:pt x="19599" y="834"/>
                  </a:cubicBezTo>
                  <a:cubicBezTo>
                    <a:pt x="19371" y="777"/>
                    <a:pt x="14890" y="1"/>
                    <a:pt x="13995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4304025" y="2431850"/>
              <a:ext cx="123700" cy="207700"/>
            </a:xfrm>
            <a:custGeom>
              <a:rect b="b" l="l" r="r" t="t"/>
              <a:pathLst>
                <a:path extrusionOk="0" h="8308" w="4948">
                  <a:moveTo>
                    <a:pt x="1749" y="0"/>
                  </a:moveTo>
                  <a:cubicBezTo>
                    <a:pt x="1749" y="0"/>
                    <a:pt x="948" y="2637"/>
                    <a:pt x="978" y="2725"/>
                  </a:cubicBezTo>
                  <a:cubicBezTo>
                    <a:pt x="1007" y="2813"/>
                    <a:pt x="1216" y="2813"/>
                    <a:pt x="1039" y="2902"/>
                  </a:cubicBezTo>
                  <a:cubicBezTo>
                    <a:pt x="860" y="2990"/>
                    <a:pt x="239" y="3493"/>
                    <a:pt x="121" y="4087"/>
                  </a:cubicBezTo>
                  <a:cubicBezTo>
                    <a:pt x="1" y="4679"/>
                    <a:pt x="298" y="5300"/>
                    <a:pt x="269" y="5715"/>
                  </a:cubicBezTo>
                  <a:cubicBezTo>
                    <a:pt x="239" y="6130"/>
                    <a:pt x="300" y="6633"/>
                    <a:pt x="654" y="6692"/>
                  </a:cubicBezTo>
                  <a:cubicBezTo>
                    <a:pt x="688" y="6697"/>
                    <a:pt x="722" y="6700"/>
                    <a:pt x="757" y="6700"/>
                  </a:cubicBezTo>
                  <a:cubicBezTo>
                    <a:pt x="1089" y="6700"/>
                    <a:pt x="1460" y="6461"/>
                    <a:pt x="1542" y="6248"/>
                  </a:cubicBezTo>
                  <a:cubicBezTo>
                    <a:pt x="1628" y="6018"/>
                    <a:pt x="1714" y="5001"/>
                    <a:pt x="1800" y="5001"/>
                  </a:cubicBezTo>
                  <a:cubicBezTo>
                    <a:pt x="1803" y="5001"/>
                    <a:pt x="1805" y="5001"/>
                    <a:pt x="1808" y="5003"/>
                  </a:cubicBezTo>
                  <a:cubicBezTo>
                    <a:pt x="1896" y="5064"/>
                    <a:pt x="1925" y="6071"/>
                    <a:pt x="1719" y="6545"/>
                  </a:cubicBezTo>
                  <a:cubicBezTo>
                    <a:pt x="1511" y="7016"/>
                    <a:pt x="860" y="7728"/>
                    <a:pt x="1128" y="8084"/>
                  </a:cubicBezTo>
                  <a:cubicBezTo>
                    <a:pt x="1243" y="8237"/>
                    <a:pt x="1429" y="8307"/>
                    <a:pt x="1629" y="8307"/>
                  </a:cubicBezTo>
                  <a:cubicBezTo>
                    <a:pt x="1895" y="8307"/>
                    <a:pt x="2185" y="8184"/>
                    <a:pt x="2370" y="7966"/>
                  </a:cubicBezTo>
                  <a:lnTo>
                    <a:pt x="2993" y="7077"/>
                  </a:lnTo>
                  <a:cubicBezTo>
                    <a:pt x="2993" y="7077"/>
                    <a:pt x="3614" y="6810"/>
                    <a:pt x="3703" y="6545"/>
                  </a:cubicBezTo>
                  <a:cubicBezTo>
                    <a:pt x="3703" y="6545"/>
                    <a:pt x="4235" y="6159"/>
                    <a:pt x="4353" y="5715"/>
                  </a:cubicBezTo>
                  <a:cubicBezTo>
                    <a:pt x="4473" y="5271"/>
                    <a:pt x="4797" y="4708"/>
                    <a:pt x="4562" y="4205"/>
                  </a:cubicBezTo>
                  <a:cubicBezTo>
                    <a:pt x="4324" y="3702"/>
                    <a:pt x="4059" y="3169"/>
                    <a:pt x="3879" y="3140"/>
                  </a:cubicBezTo>
                  <a:cubicBezTo>
                    <a:pt x="3862" y="3137"/>
                    <a:pt x="3846" y="3136"/>
                    <a:pt x="3830" y="3136"/>
                  </a:cubicBezTo>
                  <a:cubicBezTo>
                    <a:pt x="3739" y="3136"/>
                    <a:pt x="3672" y="3176"/>
                    <a:pt x="3658" y="3176"/>
                  </a:cubicBezTo>
                  <a:cubicBezTo>
                    <a:pt x="3649" y="3176"/>
                    <a:pt x="3661" y="3160"/>
                    <a:pt x="3703" y="3108"/>
                  </a:cubicBezTo>
                  <a:cubicBezTo>
                    <a:pt x="3820" y="2961"/>
                    <a:pt x="4444" y="2546"/>
                    <a:pt x="4947" y="1125"/>
                  </a:cubicBezTo>
                  <a:lnTo>
                    <a:pt x="4947" y="1125"/>
                  </a:lnTo>
                  <a:cubicBezTo>
                    <a:pt x="4947" y="1125"/>
                    <a:pt x="4915" y="1127"/>
                    <a:pt x="4857" y="1127"/>
                  </a:cubicBezTo>
                  <a:cubicBezTo>
                    <a:pt x="4487" y="1127"/>
                    <a:pt x="3052" y="1050"/>
                    <a:pt x="1749" y="0"/>
                  </a:cubicBezTo>
                  <a:close/>
                </a:path>
              </a:pathLst>
            </a:custGeom>
            <a:solidFill>
              <a:srgbClr val="FFF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4378850" y="2567100"/>
              <a:ext cx="15050" cy="41700"/>
            </a:xfrm>
            <a:custGeom>
              <a:rect b="b" l="l" r="r" t="t"/>
              <a:pathLst>
                <a:path extrusionOk="0" h="1668" w="602">
                  <a:moveTo>
                    <a:pt x="538" y="0"/>
                  </a:moveTo>
                  <a:cubicBezTo>
                    <a:pt x="526" y="0"/>
                    <a:pt x="511" y="23"/>
                    <a:pt x="496" y="74"/>
                  </a:cubicBezTo>
                  <a:cubicBezTo>
                    <a:pt x="496" y="74"/>
                    <a:pt x="413" y="1036"/>
                    <a:pt x="0" y="1667"/>
                  </a:cubicBezTo>
                  <a:cubicBezTo>
                    <a:pt x="0" y="1667"/>
                    <a:pt x="339" y="1518"/>
                    <a:pt x="361" y="1451"/>
                  </a:cubicBezTo>
                  <a:cubicBezTo>
                    <a:pt x="383" y="1385"/>
                    <a:pt x="562" y="919"/>
                    <a:pt x="584" y="541"/>
                  </a:cubicBezTo>
                  <a:cubicBezTo>
                    <a:pt x="601" y="250"/>
                    <a:pt x="579" y="0"/>
                    <a:pt x="538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4396575" y="2563425"/>
              <a:ext cx="12050" cy="32050"/>
            </a:xfrm>
            <a:custGeom>
              <a:rect b="b" l="l" r="r" t="t"/>
              <a:pathLst>
                <a:path extrusionOk="0" h="1282" w="482">
                  <a:moveTo>
                    <a:pt x="365" y="0"/>
                  </a:moveTo>
                  <a:cubicBezTo>
                    <a:pt x="342" y="0"/>
                    <a:pt x="323" y="37"/>
                    <a:pt x="320" y="155"/>
                  </a:cubicBezTo>
                  <a:cubicBezTo>
                    <a:pt x="320" y="155"/>
                    <a:pt x="393" y="808"/>
                    <a:pt x="1" y="1282"/>
                  </a:cubicBezTo>
                  <a:cubicBezTo>
                    <a:pt x="1" y="1282"/>
                    <a:pt x="305" y="1029"/>
                    <a:pt x="386" y="889"/>
                  </a:cubicBezTo>
                  <a:cubicBezTo>
                    <a:pt x="467" y="749"/>
                    <a:pt x="482" y="125"/>
                    <a:pt x="438" y="67"/>
                  </a:cubicBezTo>
                  <a:cubicBezTo>
                    <a:pt x="415" y="37"/>
                    <a:pt x="388" y="0"/>
                    <a:pt x="365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3678650" y="2107650"/>
              <a:ext cx="310900" cy="272425"/>
            </a:xfrm>
            <a:custGeom>
              <a:rect b="b" l="l" r="r" t="t"/>
              <a:pathLst>
                <a:path extrusionOk="0" h="10897" w="12436">
                  <a:moveTo>
                    <a:pt x="2902" y="0"/>
                  </a:moveTo>
                  <a:cubicBezTo>
                    <a:pt x="2902" y="1"/>
                    <a:pt x="1" y="10008"/>
                    <a:pt x="11842" y="10897"/>
                  </a:cubicBezTo>
                  <a:lnTo>
                    <a:pt x="12436" y="7760"/>
                  </a:lnTo>
                  <a:cubicBezTo>
                    <a:pt x="12436" y="7760"/>
                    <a:pt x="8646" y="6515"/>
                    <a:pt x="9061" y="1009"/>
                  </a:cubicBezTo>
                  <a:lnTo>
                    <a:pt x="7107" y="536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3738600" y="1977425"/>
              <a:ext cx="183575" cy="164400"/>
            </a:xfrm>
            <a:custGeom>
              <a:rect b="b" l="l" r="r" t="t"/>
              <a:pathLst>
                <a:path extrusionOk="0" h="6576" w="7343">
                  <a:moveTo>
                    <a:pt x="2014" y="1"/>
                  </a:moveTo>
                  <a:lnTo>
                    <a:pt x="1245" y="357"/>
                  </a:lnTo>
                  <a:cubicBezTo>
                    <a:pt x="1245" y="357"/>
                    <a:pt x="357" y="1837"/>
                    <a:pt x="177" y="3229"/>
                  </a:cubicBezTo>
                  <a:cubicBezTo>
                    <a:pt x="1" y="4618"/>
                    <a:pt x="177" y="5448"/>
                    <a:pt x="298" y="5536"/>
                  </a:cubicBezTo>
                  <a:cubicBezTo>
                    <a:pt x="398" y="5614"/>
                    <a:pt x="2555" y="6576"/>
                    <a:pt x="5435" y="6576"/>
                  </a:cubicBezTo>
                  <a:cubicBezTo>
                    <a:pt x="5924" y="6576"/>
                    <a:pt x="6433" y="6548"/>
                    <a:pt x="6957" y="6483"/>
                  </a:cubicBezTo>
                  <a:cubicBezTo>
                    <a:pt x="6957" y="6483"/>
                    <a:pt x="6961" y="6485"/>
                    <a:pt x="6969" y="6485"/>
                  </a:cubicBezTo>
                  <a:cubicBezTo>
                    <a:pt x="6996" y="6485"/>
                    <a:pt x="7067" y="6465"/>
                    <a:pt x="7136" y="6277"/>
                  </a:cubicBezTo>
                  <a:cubicBezTo>
                    <a:pt x="7225" y="6039"/>
                    <a:pt x="7225" y="5062"/>
                    <a:pt x="7343" y="4915"/>
                  </a:cubicBezTo>
                  <a:lnTo>
                    <a:pt x="5656" y="1628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3734925" y="2022600"/>
              <a:ext cx="195350" cy="92575"/>
            </a:xfrm>
            <a:custGeom>
              <a:rect b="b" l="l" r="r" t="t"/>
              <a:pathLst>
                <a:path extrusionOk="0" h="3703" w="7814">
                  <a:moveTo>
                    <a:pt x="621" y="0"/>
                  </a:moveTo>
                  <a:lnTo>
                    <a:pt x="236" y="651"/>
                  </a:lnTo>
                  <a:lnTo>
                    <a:pt x="0" y="2013"/>
                  </a:lnTo>
                  <a:cubicBezTo>
                    <a:pt x="0" y="2013"/>
                    <a:pt x="1746" y="3703"/>
                    <a:pt x="7139" y="3703"/>
                  </a:cubicBezTo>
                  <a:cubicBezTo>
                    <a:pt x="7273" y="3703"/>
                    <a:pt x="7410" y="3702"/>
                    <a:pt x="7549" y="3699"/>
                  </a:cubicBezTo>
                  <a:cubicBezTo>
                    <a:pt x="7549" y="3699"/>
                    <a:pt x="7814" y="3167"/>
                    <a:pt x="7725" y="3137"/>
                  </a:cubicBezTo>
                  <a:cubicBezTo>
                    <a:pt x="7637" y="3108"/>
                    <a:pt x="5948" y="1628"/>
                    <a:pt x="5948" y="1628"/>
                  </a:cubicBezTo>
                  <a:cubicBezTo>
                    <a:pt x="5948" y="1628"/>
                    <a:pt x="1537" y="1213"/>
                    <a:pt x="621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3734200" y="2041800"/>
              <a:ext cx="196150" cy="54975"/>
            </a:xfrm>
            <a:custGeom>
              <a:rect b="b" l="l" r="r" t="t"/>
              <a:pathLst>
                <a:path extrusionOk="0" h="2199" w="7846">
                  <a:moveTo>
                    <a:pt x="59" y="1"/>
                  </a:moveTo>
                  <a:lnTo>
                    <a:pt x="0" y="504"/>
                  </a:lnTo>
                  <a:cubicBezTo>
                    <a:pt x="0" y="504"/>
                    <a:pt x="1998" y="2198"/>
                    <a:pt x="7314" y="2198"/>
                  </a:cubicBezTo>
                  <a:cubicBezTo>
                    <a:pt x="7488" y="2198"/>
                    <a:pt x="7665" y="2196"/>
                    <a:pt x="7845" y="2193"/>
                  </a:cubicBezTo>
                  <a:lnTo>
                    <a:pt x="6632" y="1245"/>
                  </a:lnTo>
                  <a:cubicBezTo>
                    <a:pt x="6632" y="1245"/>
                    <a:pt x="6164" y="1344"/>
                    <a:pt x="5370" y="1344"/>
                  </a:cubicBezTo>
                  <a:cubicBezTo>
                    <a:pt x="4176" y="1344"/>
                    <a:pt x="2246" y="1120"/>
                    <a:pt x="59" y="1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4005300" y="2111500"/>
              <a:ext cx="129325" cy="177300"/>
            </a:xfrm>
            <a:custGeom>
              <a:rect b="b" l="l" r="r" t="t"/>
              <a:pathLst>
                <a:path extrusionOk="0" h="7092" w="5173">
                  <a:moveTo>
                    <a:pt x="2801" y="1805"/>
                  </a:moveTo>
                  <a:lnTo>
                    <a:pt x="2836" y="2591"/>
                  </a:lnTo>
                  <a:lnTo>
                    <a:pt x="2269" y="2615"/>
                  </a:lnTo>
                  <a:lnTo>
                    <a:pt x="2237" y="1830"/>
                  </a:lnTo>
                  <a:lnTo>
                    <a:pt x="2801" y="1805"/>
                  </a:lnTo>
                  <a:close/>
                  <a:moveTo>
                    <a:pt x="2907" y="4321"/>
                  </a:moveTo>
                  <a:lnTo>
                    <a:pt x="2946" y="5284"/>
                  </a:lnTo>
                  <a:lnTo>
                    <a:pt x="2382" y="5308"/>
                  </a:lnTo>
                  <a:lnTo>
                    <a:pt x="2340" y="4343"/>
                  </a:lnTo>
                  <a:lnTo>
                    <a:pt x="2907" y="4321"/>
                  </a:lnTo>
                  <a:close/>
                  <a:moveTo>
                    <a:pt x="4073" y="0"/>
                  </a:moveTo>
                  <a:cubicBezTo>
                    <a:pt x="4059" y="0"/>
                    <a:pt x="4045" y="1"/>
                    <a:pt x="4031" y="1"/>
                  </a:cubicBezTo>
                  <a:lnTo>
                    <a:pt x="860" y="134"/>
                  </a:lnTo>
                  <a:cubicBezTo>
                    <a:pt x="354" y="156"/>
                    <a:pt x="1" y="529"/>
                    <a:pt x="23" y="1034"/>
                  </a:cubicBezTo>
                  <a:lnTo>
                    <a:pt x="89" y="2635"/>
                  </a:lnTo>
                  <a:cubicBezTo>
                    <a:pt x="108" y="3128"/>
                    <a:pt x="515" y="3434"/>
                    <a:pt x="974" y="3434"/>
                  </a:cubicBezTo>
                  <a:cubicBezTo>
                    <a:pt x="988" y="3434"/>
                    <a:pt x="1003" y="3433"/>
                    <a:pt x="1017" y="3433"/>
                  </a:cubicBezTo>
                  <a:lnTo>
                    <a:pt x="1027" y="3632"/>
                  </a:lnTo>
                  <a:cubicBezTo>
                    <a:pt x="551" y="3651"/>
                    <a:pt x="146" y="3997"/>
                    <a:pt x="168" y="4503"/>
                  </a:cubicBezTo>
                  <a:lnTo>
                    <a:pt x="241" y="6263"/>
                  </a:lnTo>
                  <a:cubicBezTo>
                    <a:pt x="260" y="6753"/>
                    <a:pt x="612" y="7091"/>
                    <a:pt x="1105" y="7091"/>
                  </a:cubicBezTo>
                  <a:cubicBezTo>
                    <a:pt x="1121" y="7091"/>
                    <a:pt x="1136" y="7091"/>
                    <a:pt x="1152" y="7090"/>
                  </a:cubicBezTo>
                  <a:lnTo>
                    <a:pt x="4321" y="6958"/>
                  </a:lnTo>
                  <a:cubicBezTo>
                    <a:pt x="4829" y="6938"/>
                    <a:pt x="5173" y="6565"/>
                    <a:pt x="5151" y="6057"/>
                  </a:cubicBezTo>
                  <a:lnTo>
                    <a:pt x="5077" y="4299"/>
                  </a:lnTo>
                  <a:cubicBezTo>
                    <a:pt x="5055" y="3806"/>
                    <a:pt x="4660" y="3501"/>
                    <a:pt x="4199" y="3501"/>
                  </a:cubicBezTo>
                  <a:cubicBezTo>
                    <a:pt x="4185" y="3501"/>
                    <a:pt x="4171" y="3501"/>
                    <a:pt x="4156" y="3501"/>
                  </a:cubicBezTo>
                  <a:lnTo>
                    <a:pt x="4149" y="3303"/>
                  </a:lnTo>
                  <a:cubicBezTo>
                    <a:pt x="4625" y="3283"/>
                    <a:pt x="5020" y="2937"/>
                    <a:pt x="4998" y="2431"/>
                  </a:cubicBezTo>
                  <a:lnTo>
                    <a:pt x="4932" y="831"/>
                  </a:lnTo>
                  <a:cubicBezTo>
                    <a:pt x="4911" y="337"/>
                    <a:pt x="4557" y="0"/>
                    <a:pt x="4073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3989525" y="2096100"/>
              <a:ext cx="160825" cy="208200"/>
            </a:xfrm>
            <a:custGeom>
              <a:rect b="b" l="l" r="r" t="t"/>
              <a:pathLst>
                <a:path extrusionOk="0" h="8328" w="6433">
                  <a:moveTo>
                    <a:pt x="3432" y="2421"/>
                  </a:moveTo>
                  <a:lnTo>
                    <a:pt x="2868" y="2446"/>
                  </a:lnTo>
                  <a:lnTo>
                    <a:pt x="2900" y="3231"/>
                  </a:lnTo>
                  <a:lnTo>
                    <a:pt x="3467" y="3207"/>
                  </a:lnTo>
                  <a:lnTo>
                    <a:pt x="3432" y="2421"/>
                  </a:lnTo>
                  <a:close/>
                  <a:moveTo>
                    <a:pt x="3538" y="4937"/>
                  </a:moveTo>
                  <a:lnTo>
                    <a:pt x="2971" y="4959"/>
                  </a:lnTo>
                  <a:lnTo>
                    <a:pt x="3013" y="5924"/>
                  </a:lnTo>
                  <a:lnTo>
                    <a:pt x="3577" y="5900"/>
                  </a:lnTo>
                  <a:lnTo>
                    <a:pt x="3538" y="4937"/>
                  </a:lnTo>
                  <a:close/>
                  <a:moveTo>
                    <a:pt x="4706" y="615"/>
                  </a:moveTo>
                  <a:lnTo>
                    <a:pt x="4706" y="617"/>
                  </a:lnTo>
                  <a:cubicBezTo>
                    <a:pt x="5190" y="617"/>
                    <a:pt x="5543" y="953"/>
                    <a:pt x="5563" y="1444"/>
                  </a:cubicBezTo>
                  <a:lnTo>
                    <a:pt x="5629" y="3045"/>
                  </a:lnTo>
                  <a:cubicBezTo>
                    <a:pt x="5651" y="3553"/>
                    <a:pt x="5256" y="3897"/>
                    <a:pt x="4780" y="3916"/>
                  </a:cubicBezTo>
                  <a:lnTo>
                    <a:pt x="4787" y="4115"/>
                  </a:lnTo>
                  <a:lnTo>
                    <a:pt x="4832" y="4115"/>
                  </a:lnTo>
                  <a:cubicBezTo>
                    <a:pt x="5291" y="4115"/>
                    <a:pt x="5688" y="4422"/>
                    <a:pt x="5708" y="4913"/>
                  </a:cubicBezTo>
                  <a:lnTo>
                    <a:pt x="5782" y="6673"/>
                  </a:lnTo>
                  <a:cubicBezTo>
                    <a:pt x="5801" y="7178"/>
                    <a:pt x="5460" y="7552"/>
                    <a:pt x="4952" y="7574"/>
                  </a:cubicBezTo>
                  <a:lnTo>
                    <a:pt x="1783" y="7706"/>
                  </a:lnTo>
                  <a:lnTo>
                    <a:pt x="1736" y="7706"/>
                  </a:lnTo>
                  <a:cubicBezTo>
                    <a:pt x="1243" y="7706"/>
                    <a:pt x="892" y="7367"/>
                    <a:pt x="872" y="6876"/>
                  </a:cubicBezTo>
                  <a:lnTo>
                    <a:pt x="799" y="5119"/>
                  </a:lnTo>
                  <a:cubicBezTo>
                    <a:pt x="777" y="4611"/>
                    <a:pt x="1182" y="4265"/>
                    <a:pt x="1658" y="4245"/>
                  </a:cubicBezTo>
                  <a:lnTo>
                    <a:pt x="1648" y="4046"/>
                  </a:lnTo>
                  <a:lnTo>
                    <a:pt x="1606" y="4046"/>
                  </a:lnTo>
                  <a:cubicBezTo>
                    <a:pt x="1147" y="4046"/>
                    <a:pt x="740" y="3739"/>
                    <a:pt x="720" y="3248"/>
                  </a:cubicBezTo>
                  <a:lnTo>
                    <a:pt x="654" y="1648"/>
                  </a:lnTo>
                  <a:cubicBezTo>
                    <a:pt x="632" y="1142"/>
                    <a:pt x="985" y="769"/>
                    <a:pt x="1491" y="747"/>
                  </a:cubicBezTo>
                  <a:lnTo>
                    <a:pt x="4662" y="615"/>
                  </a:lnTo>
                  <a:close/>
                  <a:moveTo>
                    <a:pt x="4638" y="1"/>
                  </a:moveTo>
                  <a:lnTo>
                    <a:pt x="1466" y="134"/>
                  </a:lnTo>
                  <a:cubicBezTo>
                    <a:pt x="617" y="170"/>
                    <a:pt x="1" y="833"/>
                    <a:pt x="38" y="1677"/>
                  </a:cubicBezTo>
                  <a:lnTo>
                    <a:pt x="104" y="3278"/>
                  </a:lnTo>
                  <a:cubicBezTo>
                    <a:pt x="116" y="3622"/>
                    <a:pt x="251" y="3948"/>
                    <a:pt x="484" y="4198"/>
                  </a:cubicBezTo>
                  <a:cubicBezTo>
                    <a:pt x="271" y="4466"/>
                    <a:pt x="163" y="4805"/>
                    <a:pt x="182" y="5146"/>
                  </a:cubicBezTo>
                  <a:lnTo>
                    <a:pt x="254" y="6906"/>
                  </a:lnTo>
                  <a:cubicBezTo>
                    <a:pt x="288" y="7728"/>
                    <a:pt x="912" y="8327"/>
                    <a:pt x="1736" y="8327"/>
                  </a:cubicBezTo>
                  <a:cubicBezTo>
                    <a:pt x="1758" y="8327"/>
                    <a:pt x="1783" y="8327"/>
                    <a:pt x="1807" y="8325"/>
                  </a:cubicBezTo>
                  <a:lnTo>
                    <a:pt x="4979" y="8192"/>
                  </a:lnTo>
                  <a:cubicBezTo>
                    <a:pt x="5821" y="8158"/>
                    <a:pt x="6432" y="7495"/>
                    <a:pt x="6398" y="6651"/>
                  </a:cubicBezTo>
                  <a:lnTo>
                    <a:pt x="6324" y="4891"/>
                  </a:lnTo>
                  <a:cubicBezTo>
                    <a:pt x="6312" y="4549"/>
                    <a:pt x="6177" y="4223"/>
                    <a:pt x="5946" y="3970"/>
                  </a:cubicBezTo>
                  <a:cubicBezTo>
                    <a:pt x="6157" y="3700"/>
                    <a:pt x="6263" y="3364"/>
                    <a:pt x="6245" y="3020"/>
                  </a:cubicBezTo>
                  <a:lnTo>
                    <a:pt x="6179" y="1422"/>
                  </a:lnTo>
                  <a:cubicBezTo>
                    <a:pt x="6145" y="597"/>
                    <a:pt x="5526" y="1"/>
                    <a:pt x="4706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4147550" y="2104775"/>
              <a:ext cx="129625" cy="179025"/>
            </a:xfrm>
            <a:custGeom>
              <a:rect b="b" l="l" r="r" t="t"/>
              <a:pathLst>
                <a:path extrusionOk="0" h="7161" w="5185">
                  <a:moveTo>
                    <a:pt x="4871" y="0"/>
                  </a:moveTo>
                  <a:lnTo>
                    <a:pt x="1" y="201"/>
                  </a:lnTo>
                  <a:lnTo>
                    <a:pt x="180" y="4468"/>
                  </a:lnTo>
                  <a:lnTo>
                    <a:pt x="2922" y="4352"/>
                  </a:lnTo>
                  <a:lnTo>
                    <a:pt x="2961" y="5317"/>
                  </a:lnTo>
                  <a:lnTo>
                    <a:pt x="219" y="5430"/>
                  </a:lnTo>
                  <a:lnTo>
                    <a:pt x="290" y="7160"/>
                  </a:lnTo>
                  <a:lnTo>
                    <a:pt x="4336" y="6991"/>
                  </a:lnTo>
                  <a:cubicBezTo>
                    <a:pt x="4841" y="6969"/>
                    <a:pt x="5185" y="6598"/>
                    <a:pt x="5165" y="6090"/>
                  </a:cubicBezTo>
                  <a:lnTo>
                    <a:pt x="5052" y="3397"/>
                  </a:lnTo>
                  <a:cubicBezTo>
                    <a:pt x="5031" y="2903"/>
                    <a:pt x="4677" y="2567"/>
                    <a:pt x="4193" y="2567"/>
                  </a:cubicBezTo>
                  <a:cubicBezTo>
                    <a:pt x="4179" y="2567"/>
                    <a:pt x="4165" y="2567"/>
                    <a:pt x="4151" y="2568"/>
                  </a:cubicBezTo>
                  <a:lnTo>
                    <a:pt x="2283" y="2646"/>
                  </a:lnTo>
                  <a:lnTo>
                    <a:pt x="2252" y="1861"/>
                  </a:lnTo>
                  <a:lnTo>
                    <a:pt x="4606" y="1763"/>
                  </a:lnTo>
                  <a:lnTo>
                    <a:pt x="4907" y="864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4131525" y="2088675"/>
              <a:ext cx="161425" cy="211200"/>
            </a:xfrm>
            <a:custGeom>
              <a:rect b="b" l="l" r="r" t="t"/>
              <a:pathLst>
                <a:path extrusionOk="0" h="8448" w="6457">
                  <a:moveTo>
                    <a:pt x="5512" y="644"/>
                  </a:moveTo>
                  <a:lnTo>
                    <a:pt x="5548" y="1508"/>
                  </a:lnTo>
                  <a:lnTo>
                    <a:pt x="5247" y="2407"/>
                  </a:lnTo>
                  <a:lnTo>
                    <a:pt x="2893" y="2505"/>
                  </a:lnTo>
                  <a:lnTo>
                    <a:pt x="2924" y="3290"/>
                  </a:lnTo>
                  <a:lnTo>
                    <a:pt x="4792" y="3212"/>
                  </a:lnTo>
                  <a:lnTo>
                    <a:pt x="4837" y="3212"/>
                  </a:lnTo>
                  <a:cubicBezTo>
                    <a:pt x="5320" y="3212"/>
                    <a:pt x="5674" y="3550"/>
                    <a:pt x="5693" y="4041"/>
                  </a:cubicBezTo>
                  <a:lnTo>
                    <a:pt x="5806" y="6734"/>
                  </a:lnTo>
                  <a:cubicBezTo>
                    <a:pt x="5826" y="7242"/>
                    <a:pt x="5482" y="7613"/>
                    <a:pt x="4977" y="7635"/>
                  </a:cubicBezTo>
                  <a:lnTo>
                    <a:pt x="931" y="7804"/>
                  </a:lnTo>
                  <a:lnTo>
                    <a:pt x="860" y="6074"/>
                  </a:lnTo>
                  <a:lnTo>
                    <a:pt x="3602" y="5961"/>
                  </a:lnTo>
                  <a:lnTo>
                    <a:pt x="3563" y="4996"/>
                  </a:lnTo>
                  <a:lnTo>
                    <a:pt x="821" y="5112"/>
                  </a:lnTo>
                  <a:lnTo>
                    <a:pt x="642" y="845"/>
                  </a:lnTo>
                  <a:lnTo>
                    <a:pt x="5512" y="644"/>
                  </a:lnTo>
                  <a:close/>
                  <a:moveTo>
                    <a:pt x="6103" y="1"/>
                  </a:moveTo>
                  <a:lnTo>
                    <a:pt x="5487" y="25"/>
                  </a:lnTo>
                  <a:lnTo>
                    <a:pt x="617" y="229"/>
                  </a:lnTo>
                  <a:lnTo>
                    <a:pt x="1" y="256"/>
                  </a:lnTo>
                  <a:lnTo>
                    <a:pt x="25" y="872"/>
                  </a:lnTo>
                  <a:lnTo>
                    <a:pt x="205" y="5136"/>
                  </a:lnTo>
                  <a:lnTo>
                    <a:pt x="217" y="5485"/>
                  </a:lnTo>
                  <a:lnTo>
                    <a:pt x="244" y="6101"/>
                  </a:lnTo>
                  <a:lnTo>
                    <a:pt x="315" y="7829"/>
                  </a:lnTo>
                  <a:lnTo>
                    <a:pt x="342" y="8447"/>
                  </a:lnTo>
                  <a:lnTo>
                    <a:pt x="958" y="8420"/>
                  </a:lnTo>
                  <a:lnTo>
                    <a:pt x="5004" y="8251"/>
                  </a:lnTo>
                  <a:cubicBezTo>
                    <a:pt x="5848" y="8217"/>
                    <a:pt x="6457" y="7554"/>
                    <a:pt x="6422" y="6710"/>
                  </a:cubicBezTo>
                  <a:lnTo>
                    <a:pt x="6309" y="4017"/>
                  </a:lnTo>
                  <a:cubicBezTo>
                    <a:pt x="6290" y="3541"/>
                    <a:pt x="6074" y="3138"/>
                    <a:pt x="5737" y="2885"/>
                  </a:cubicBezTo>
                  <a:lnTo>
                    <a:pt x="5833" y="2603"/>
                  </a:lnTo>
                  <a:lnTo>
                    <a:pt x="6133" y="1704"/>
                  </a:lnTo>
                  <a:lnTo>
                    <a:pt x="6169" y="1594"/>
                  </a:lnTo>
                  <a:lnTo>
                    <a:pt x="6165" y="1481"/>
                  </a:lnTo>
                  <a:lnTo>
                    <a:pt x="6128" y="617"/>
                  </a:lnTo>
                  <a:lnTo>
                    <a:pt x="6103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4045550" y="2223950"/>
              <a:ext cx="188125" cy="307450"/>
            </a:xfrm>
            <a:custGeom>
              <a:rect b="b" l="l" r="r" t="t"/>
              <a:pathLst>
                <a:path extrusionOk="0" h="12298" w="7525">
                  <a:moveTo>
                    <a:pt x="4347" y="1"/>
                  </a:moveTo>
                  <a:cubicBezTo>
                    <a:pt x="2606" y="1"/>
                    <a:pt x="898" y="2468"/>
                    <a:pt x="460" y="5702"/>
                  </a:cubicBezTo>
                  <a:cubicBezTo>
                    <a:pt x="1" y="9087"/>
                    <a:pt x="1108" y="12033"/>
                    <a:pt x="2932" y="12281"/>
                  </a:cubicBezTo>
                  <a:cubicBezTo>
                    <a:pt x="3014" y="12292"/>
                    <a:pt x="3097" y="12297"/>
                    <a:pt x="3179" y="12297"/>
                  </a:cubicBezTo>
                  <a:cubicBezTo>
                    <a:pt x="4922" y="12297"/>
                    <a:pt x="6630" y="9830"/>
                    <a:pt x="7068" y="6596"/>
                  </a:cubicBezTo>
                  <a:cubicBezTo>
                    <a:pt x="7524" y="3208"/>
                    <a:pt x="6417" y="263"/>
                    <a:pt x="4594" y="17"/>
                  </a:cubicBezTo>
                  <a:cubicBezTo>
                    <a:pt x="4511" y="6"/>
                    <a:pt x="4429" y="1"/>
                    <a:pt x="4347" y="1"/>
                  </a:cubicBezTo>
                  <a:close/>
                </a:path>
              </a:pathLst>
            </a:custGeom>
            <a:solidFill>
              <a:srgbClr val="69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4046300" y="2441850"/>
              <a:ext cx="163675" cy="55425"/>
            </a:xfrm>
            <a:custGeom>
              <a:rect b="b" l="l" r="r" t="t"/>
              <a:pathLst>
                <a:path extrusionOk="0" h="2217" w="6547">
                  <a:moveTo>
                    <a:pt x="560" y="1"/>
                  </a:moveTo>
                  <a:lnTo>
                    <a:pt x="0" y="1024"/>
                  </a:lnTo>
                  <a:cubicBezTo>
                    <a:pt x="64" y="1061"/>
                    <a:pt x="1630" y="1913"/>
                    <a:pt x="3069" y="2151"/>
                  </a:cubicBezTo>
                  <a:cubicBezTo>
                    <a:pt x="3349" y="2197"/>
                    <a:pt x="3646" y="2216"/>
                    <a:pt x="3944" y="2216"/>
                  </a:cubicBezTo>
                  <a:cubicBezTo>
                    <a:pt x="5204" y="2216"/>
                    <a:pt x="6481" y="1879"/>
                    <a:pt x="6547" y="1861"/>
                  </a:cubicBezTo>
                  <a:lnTo>
                    <a:pt x="6248" y="734"/>
                  </a:lnTo>
                  <a:cubicBezTo>
                    <a:pt x="6233" y="739"/>
                    <a:pt x="5054" y="1051"/>
                    <a:pt x="3957" y="1051"/>
                  </a:cubicBezTo>
                  <a:cubicBezTo>
                    <a:pt x="3716" y="1051"/>
                    <a:pt x="3480" y="1036"/>
                    <a:pt x="3260" y="1000"/>
                  </a:cubicBezTo>
                  <a:cubicBezTo>
                    <a:pt x="2021" y="793"/>
                    <a:pt x="575" y="8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4073675" y="2257325"/>
              <a:ext cx="163425" cy="56100"/>
            </a:xfrm>
            <a:custGeom>
              <a:rect b="b" l="l" r="r" t="t"/>
              <a:pathLst>
                <a:path extrusionOk="0" h="2244" w="6537">
                  <a:moveTo>
                    <a:pt x="2558" y="1"/>
                  </a:moveTo>
                  <a:cubicBezTo>
                    <a:pt x="1302" y="1"/>
                    <a:pt x="62" y="290"/>
                    <a:pt x="0" y="305"/>
                  </a:cubicBezTo>
                  <a:lnTo>
                    <a:pt x="270" y="1441"/>
                  </a:lnTo>
                  <a:cubicBezTo>
                    <a:pt x="283" y="1437"/>
                    <a:pt x="1435" y="1167"/>
                    <a:pt x="2553" y="1167"/>
                  </a:cubicBezTo>
                  <a:cubicBezTo>
                    <a:pt x="2751" y="1167"/>
                    <a:pt x="2948" y="1176"/>
                    <a:pt x="3137" y="1196"/>
                  </a:cubicBezTo>
                  <a:cubicBezTo>
                    <a:pt x="4360" y="1323"/>
                    <a:pt x="5931" y="2237"/>
                    <a:pt x="5945" y="2244"/>
                  </a:cubicBezTo>
                  <a:lnTo>
                    <a:pt x="6537" y="1238"/>
                  </a:lnTo>
                  <a:cubicBezTo>
                    <a:pt x="6463" y="1196"/>
                    <a:pt x="4735" y="187"/>
                    <a:pt x="3258" y="35"/>
                  </a:cubicBezTo>
                  <a:cubicBezTo>
                    <a:pt x="3029" y="11"/>
                    <a:pt x="2793" y="1"/>
                    <a:pt x="2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3765675" y="1913400"/>
              <a:ext cx="677200" cy="197650"/>
            </a:xfrm>
            <a:custGeom>
              <a:rect b="b" l="l" r="r" t="t"/>
              <a:pathLst>
                <a:path extrusionOk="0" h="7906" w="27088">
                  <a:moveTo>
                    <a:pt x="21850" y="1"/>
                  </a:moveTo>
                  <a:cubicBezTo>
                    <a:pt x="20205" y="1"/>
                    <a:pt x="19056" y="275"/>
                    <a:pt x="18474" y="313"/>
                  </a:cubicBezTo>
                  <a:cubicBezTo>
                    <a:pt x="17762" y="357"/>
                    <a:pt x="10926" y="357"/>
                    <a:pt x="10926" y="357"/>
                  </a:cubicBezTo>
                  <a:lnTo>
                    <a:pt x="10570" y="446"/>
                  </a:lnTo>
                  <a:cubicBezTo>
                    <a:pt x="10570" y="446"/>
                    <a:pt x="9681" y="534"/>
                    <a:pt x="8928" y="622"/>
                  </a:cubicBezTo>
                  <a:cubicBezTo>
                    <a:pt x="8239" y="703"/>
                    <a:pt x="6850" y="896"/>
                    <a:pt x="5634" y="896"/>
                  </a:cubicBezTo>
                  <a:cubicBezTo>
                    <a:pt x="5516" y="896"/>
                    <a:pt x="5399" y="894"/>
                    <a:pt x="5285" y="890"/>
                  </a:cubicBezTo>
                  <a:cubicBezTo>
                    <a:pt x="5224" y="888"/>
                    <a:pt x="5159" y="887"/>
                    <a:pt x="5091" y="887"/>
                  </a:cubicBezTo>
                  <a:cubicBezTo>
                    <a:pt x="3705" y="887"/>
                    <a:pt x="802" y="1334"/>
                    <a:pt x="0" y="3153"/>
                  </a:cubicBezTo>
                  <a:cubicBezTo>
                    <a:pt x="0" y="3153"/>
                    <a:pt x="105" y="3035"/>
                    <a:pt x="337" y="3035"/>
                  </a:cubicBezTo>
                  <a:cubicBezTo>
                    <a:pt x="531" y="3035"/>
                    <a:pt x="814" y="3118"/>
                    <a:pt x="1198" y="3421"/>
                  </a:cubicBezTo>
                  <a:cubicBezTo>
                    <a:pt x="2043" y="4086"/>
                    <a:pt x="3773" y="5463"/>
                    <a:pt x="4617" y="6396"/>
                  </a:cubicBezTo>
                  <a:cubicBezTo>
                    <a:pt x="5462" y="7329"/>
                    <a:pt x="6083" y="7905"/>
                    <a:pt x="6660" y="7905"/>
                  </a:cubicBezTo>
                  <a:cubicBezTo>
                    <a:pt x="6868" y="7905"/>
                    <a:pt x="7295" y="7847"/>
                    <a:pt x="7755" y="7773"/>
                  </a:cubicBezTo>
                  <a:cubicBezTo>
                    <a:pt x="8557" y="7643"/>
                    <a:pt x="9458" y="7461"/>
                    <a:pt x="9458" y="7461"/>
                  </a:cubicBezTo>
                  <a:lnTo>
                    <a:pt x="20693" y="6928"/>
                  </a:lnTo>
                  <a:lnTo>
                    <a:pt x="21164" y="7090"/>
                  </a:lnTo>
                  <a:lnTo>
                    <a:pt x="22455" y="7537"/>
                  </a:lnTo>
                  <a:cubicBezTo>
                    <a:pt x="22455" y="7537"/>
                    <a:pt x="22717" y="7693"/>
                    <a:pt x="23079" y="7693"/>
                  </a:cubicBezTo>
                  <a:cubicBezTo>
                    <a:pt x="23367" y="7693"/>
                    <a:pt x="23719" y="7595"/>
                    <a:pt x="24053" y="7240"/>
                  </a:cubicBezTo>
                  <a:cubicBezTo>
                    <a:pt x="24807" y="6440"/>
                    <a:pt x="26378" y="4354"/>
                    <a:pt x="26599" y="2976"/>
                  </a:cubicBezTo>
                  <a:cubicBezTo>
                    <a:pt x="26822" y="1599"/>
                    <a:pt x="27087" y="1202"/>
                    <a:pt x="26643" y="1111"/>
                  </a:cubicBezTo>
                  <a:cubicBezTo>
                    <a:pt x="26201" y="1023"/>
                    <a:pt x="25268" y="222"/>
                    <a:pt x="23003" y="46"/>
                  </a:cubicBezTo>
                  <a:cubicBezTo>
                    <a:pt x="22595" y="14"/>
                    <a:pt x="22211" y="1"/>
                    <a:pt x="21850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4294775" y="1941150"/>
              <a:ext cx="144225" cy="168450"/>
            </a:xfrm>
            <a:custGeom>
              <a:rect b="b" l="l" r="r" t="t"/>
              <a:pathLst>
                <a:path extrusionOk="0" h="6738" w="5769">
                  <a:moveTo>
                    <a:pt x="5479" y="1"/>
                  </a:moveTo>
                  <a:cubicBezTo>
                    <a:pt x="5565" y="28"/>
                    <a:pt x="5651" y="79"/>
                    <a:pt x="5666" y="160"/>
                  </a:cubicBezTo>
                  <a:cubicBezTo>
                    <a:pt x="5680" y="246"/>
                    <a:pt x="5675" y="332"/>
                    <a:pt x="5653" y="413"/>
                  </a:cubicBezTo>
                  <a:cubicBezTo>
                    <a:pt x="5614" y="588"/>
                    <a:pt x="5560" y="764"/>
                    <a:pt x="5509" y="939"/>
                  </a:cubicBezTo>
                  <a:cubicBezTo>
                    <a:pt x="5457" y="1115"/>
                    <a:pt x="5410" y="1297"/>
                    <a:pt x="5364" y="1474"/>
                  </a:cubicBezTo>
                  <a:cubicBezTo>
                    <a:pt x="5320" y="1650"/>
                    <a:pt x="5280" y="1842"/>
                    <a:pt x="5236" y="2001"/>
                  </a:cubicBezTo>
                  <a:cubicBezTo>
                    <a:pt x="5037" y="2672"/>
                    <a:pt x="4669" y="3298"/>
                    <a:pt x="4289" y="3906"/>
                  </a:cubicBezTo>
                  <a:cubicBezTo>
                    <a:pt x="3898" y="4513"/>
                    <a:pt x="3474" y="5099"/>
                    <a:pt x="3022" y="5661"/>
                  </a:cubicBezTo>
                  <a:cubicBezTo>
                    <a:pt x="2966" y="5730"/>
                    <a:pt x="2907" y="5799"/>
                    <a:pt x="2850" y="5868"/>
                  </a:cubicBezTo>
                  <a:cubicBezTo>
                    <a:pt x="2791" y="5936"/>
                    <a:pt x="2732" y="6005"/>
                    <a:pt x="2676" y="6059"/>
                  </a:cubicBezTo>
                  <a:cubicBezTo>
                    <a:pt x="2565" y="6174"/>
                    <a:pt x="2435" y="6268"/>
                    <a:pt x="2291" y="6334"/>
                  </a:cubicBezTo>
                  <a:cubicBezTo>
                    <a:pt x="2148" y="6395"/>
                    <a:pt x="1997" y="6427"/>
                    <a:pt x="1844" y="6427"/>
                  </a:cubicBezTo>
                  <a:cubicBezTo>
                    <a:pt x="1838" y="6427"/>
                    <a:pt x="1832" y="6427"/>
                    <a:pt x="1827" y="6427"/>
                  </a:cubicBezTo>
                  <a:cubicBezTo>
                    <a:pt x="1662" y="6422"/>
                    <a:pt x="1500" y="6388"/>
                    <a:pt x="1350" y="6322"/>
                  </a:cubicBezTo>
                  <a:lnTo>
                    <a:pt x="1328" y="6312"/>
                  </a:lnTo>
                  <a:lnTo>
                    <a:pt x="666" y="6138"/>
                  </a:lnTo>
                  <a:cubicBezTo>
                    <a:pt x="445" y="6084"/>
                    <a:pt x="224" y="6030"/>
                    <a:pt x="0" y="5980"/>
                  </a:cubicBezTo>
                  <a:lnTo>
                    <a:pt x="0" y="5980"/>
                  </a:lnTo>
                  <a:cubicBezTo>
                    <a:pt x="207" y="6079"/>
                    <a:pt x="413" y="6174"/>
                    <a:pt x="621" y="6268"/>
                  </a:cubicBezTo>
                  <a:lnTo>
                    <a:pt x="1230" y="6529"/>
                  </a:lnTo>
                  <a:lnTo>
                    <a:pt x="1230" y="6529"/>
                  </a:lnTo>
                  <a:cubicBezTo>
                    <a:pt x="1406" y="6634"/>
                    <a:pt x="1599" y="6702"/>
                    <a:pt x="1802" y="6727"/>
                  </a:cubicBezTo>
                  <a:cubicBezTo>
                    <a:pt x="1859" y="6734"/>
                    <a:pt x="1917" y="6738"/>
                    <a:pt x="1974" y="6738"/>
                  </a:cubicBezTo>
                  <a:cubicBezTo>
                    <a:pt x="2124" y="6738"/>
                    <a:pt x="2274" y="6713"/>
                    <a:pt x="2416" y="6663"/>
                  </a:cubicBezTo>
                  <a:cubicBezTo>
                    <a:pt x="2612" y="6597"/>
                    <a:pt x="2794" y="6489"/>
                    <a:pt x="2946" y="6346"/>
                  </a:cubicBezTo>
                  <a:cubicBezTo>
                    <a:pt x="3027" y="6278"/>
                    <a:pt x="3088" y="6209"/>
                    <a:pt x="3155" y="6142"/>
                  </a:cubicBezTo>
                  <a:cubicBezTo>
                    <a:pt x="3218" y="6076"/>
                    <a:pt x="3280" y="6005"/>
                    <a:pt x="3344" y="5936"/>
                  </a:cubicBezTo>
                  <a:cubicBezTo>
                    <a:pt x="3596" y="5661"/>
                    <a:pt x="3822" y="5367"/>
                    <a:pt x="4046" y="5070"/>
                  </a:cubicBezTo>
                  <a:cubicBezTo>
                    <a:pt x="4269" y="4773"/>
                    <a:pt x="4478" y="4464"/>
                    <a:pt x="4672" y="4144"/>
                  </a:cubicBezTo>
                  <a:cubicBezTo>
                    <a:pt x="4870" y="3828"/>
                    <a:pt x="5047" y="3496"/>
                    <a:pt x="5202" y="3155"/>
                  </a:cubicBezTo>
                  <a:cubicBezTo>
                    <a:pt x="5364" y="2812"/>
                    <a:pt x="5484" y="2448"/>
                    <a:pt x="5560" y="2075"/>
                  </a:cubicBezTo>
                  <a:cubicBezTo>
                    <a:pt x="5599" y="1879"/>
                    <a:pt x="5607" y="1704"/>
                    <a:pt x="5634" y="1523"/>
                  </a:cubicBezTo>
                  <a:lnTo>
                    <a:pt x="5705" y="980"/>
                  </a:lnTo>
                  <a:cubicBezTo>
                    <a:pt x="5729" y="799"/>
                    <a:pt x="5759" y="617"/>
                    <a:pt x="5766" y="428"/>
                  </a:cubicBezTo>
                  <a:cubicBezTo>
                    <a:pt x="5769" y="335"/>
                    <a:pt x="5769" y="232"/>
                    <a:pt x="5722" y="138"/>
                  </a:cubicBezTo>
                  <a:cubicBezTo>
                    <a:pt x="5675" y="38"/>
                    <a:pt x="5565" y="8"/>
                    <a:pt x="5479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3765675" y="1988175"/>
              <a:ext cx="223875" cy="125525"/>
            </a:xfrm>
            <a:custGeom>
              <a:rect b="b" l="l" r="r" t="t"/>
              <a:pathLst>
                <a:path extrusionOk="0" h="5021" w="8955">
                  <a:moveTo>
                    <a:pt x="415" y="1"/>
                  </a:moveTo>
                  <a:cubicBezTo>
                    <a:pt x="379" y="1"/>
                    <a:pt x="343" y="3"/>
                    <a:pt x="307" y="8"/>
                  </a:cubicBezTo>
                  <a:cubicBezTo>
                    <a:pt x="187" y="20"/>
                    <a:pt x="79" y="74"/>
                    <a:pt x="0" y="162"/>
                  </a:cubicBezTo>
                  <a:cubicBezTo>
                    <a:pt x="75" y="108"/>
                    <a:pt x="167" y="81"/>
                    <a:pt x="258" y="81"/>
                  </a:cubicBezTo>
                  <a:cubicBezTo>
                    <a:pt x="275" y="81"/>
                    <a:pt x="293" y="82"/>
                    <a:pt x="310" y="84"/>
                  </a:cubicBezTo>
                  <a:cubicBezTo>
                    <a:pt x="418" y="91"/>
                    <a:pt x="521" y="120"/>
                    <a:pt x="616" y="167"/>
                  </a:cubicBezTo>
                  <a:cubicBezTo>
                    <a:pt x="810" y="255"/>
                    <a:pt x="977" y="393"/>
                    <a:pt x="1139" y="538"/>
                  </a:cubicBezTo>
                  <a:lnTo>
                    <a:pt x="2146" y="1434"/>
                  </a:lnTo>
                  <a:cubicBezTo>
                    <a:pt x="2821" y="2023"/>
                    <a:pt x="3496" y="2612"/>
                    <a:pt x="4134" y="3223"/>
                  </a:cubicBezTo>
                  <a:cubicBezTo>
                    <a:pt x="4293" y="3378"/>
                    <a:pt x="4438" y="3537"/>
                    <a:pt x="4595" y="3699"/>
                  </a:cubicBezTo>
                  <a:cubicBezTo>
                    <a:pt x="4755" y="3861"/>
                    <a:pt x="4914" y="4023"/>
                    <a:pt x="5081" y="4180"/>
                  </a:cubicBezTo>
                  <a:cubicBezTo>
                    <a:pt x="5251" y="4340"/>
                    <a:pt x="5430" y="4487"/>
                    <a:pt x="5617" y="4625"/>
                  </a:cubicBezTo>
                  <a:cubicBezTo>
                    <a:pt x="5808" y="4772"/>
                    <a:pt x="6022" y="4885"/>
                    <a:pt x="6250" y="4964"/>
                  </a:cubicBezTo>
                  <a:cubicBezTo>
                    <a:pt x="6361" y="5001"/>
                    <a:pt x="6479" y="5020"/>
                    <a:pt x="6599" y="5020"/>
                  </a:cubicBezTo>
                  <a:cubicBezTo>
                    <a:pt x="6606" y="5020"/>
                    <a:pt x="6613" y="5020"/>
                    <a:pt x="6620" y="5020"/>
                  </a:cubicBezTo>
                  <a:cubicBezTo>
                    <a:pt x="6753" y="5018"/>
                    <a:pt x="6859" y="4993"/>
                    <a:pt x="6971" y="4976"/>
                  </a:cubicBezTo>
                  <a:cubicBezTo>
                    <a:pt x="7195" y="4937"/>
                    <a:pt x="7416" y="4895"/>
                    <a:pt x="7637" y="4848"/>
                  </a:cubicBezTo>
                  <a:cubicBezTo>
                    <a:pt x="8076" y="4760"/>
                    <a:pt x="8515" y="4664"/>
                    <a:pt x="8955" y="4566"/>
                  </a:cubicBezTo>
                  <a:lnTo>
                    <a:pt x="8955" y="4566"/>
                  </a:lnTo>
                  <a:lnTo>
                    <a:pt x="7615" y="4713"/>
                  </a:lnTo>
                  <a:lnTo>
                    <a:pt x="6944" y="4787"/>
                  </a:lnTo>
                  <a:cubicBezTo>
                    <a:pt x="6861" y="4792"/>
                    <a:pt x="6772" y="4805"/>
                    <a:pt x="6694" y="4805"/>
                  </a:cubicBezTo>
                  <a:cubicBezTo>
                    <a:pt x="6671" y="4805"/>
                    <a:pt x="6649" y="4804"/>
                    <a:pt x="6628" y="4802"/>
                  </a:cubicBezTo>
                  <a:cubicBezTo>
                    <a:pt x="6530" y="4787"/>
                    <a:pt x="6431" y="4760"/>
                    <a:pt x="6341" y="4716"/>
                  </a:cubicBezTo>
                  <a:cubicBezTo>
                    <a:pt x="5972" y="4536"/>
                    <a:pt x="5661" y="4217"/>
                    <a:pt x="5359" y="3901"/>
                  </a:cubicBezTo>
                  <a:cubicBezTo>
                    <a:pt x="5054" y="3582"/>
                    <a:pt x="4782" y="3233"/>
                    <a:pt x="4451" y="2904"/>
                  </a:cubicBezTo>
                  <a:cubicBezTo>
                    <a:pt x="4131" y="2578"/>
                    <a:pt x="3788" y="2278"/>
                    <a:pt x="3447" y="1984"/>
                  </a:cubicBezTo>
                  <a:cubicBezTo>
                    <a:pt x="3105" y="1687"/>
                    <a:pt x="2747" y="1412"/>
                    <a:pt x="2391" y="1134"/>
                  </a:cubicBezTo>
                  <a:cubicBezTo>
                    <a:pt x="2028" y="864"/>
                    <a:pt x="1665" y="599"/>
                    <a:pt x="1291" y="346"/>
                  </a:cubicBezTo>
                  <a:cubicBezTo>
                    <a:pt x="1100" y="216"/>
                    <a:pt x="891" y="96"/>
                    <a:pt x="661" y="35"/>
                  </a:cubicBezTo>
                  <a:cubicBezTo>
                    <a:pt x="580" y="12"/>
                    <a:pt x="498" y="1"/>
                    <a:pt x="415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3892575" y="1920425"/>
              <a:ext cx="133200" cy="71525"/>
            </a:xfrm>
            <a:custGeom>
              <a:rect b="b" l="l" r="r" t="t"/>
              <a:pathLst>
                <a:path extrusionOk="0" h="2861" w="5328">
                  <a:moveTo>
                    <a:pt x="4203" y="0"/>
                  </a:moveTo>
                  <a:lnTo>
                    <a:pt x="0" y="445"/>
                  </a:lnTo>
                  <a:cubicBezTo>
                    <a:pt x="0" y="445"/>
                    <a:pt x="1451" y="948"/>
                    <a:pt x="2161" y="1719"/>
                  </a:cubicBezTo>
                  <a:cubicBezTo>
                    <a:pt x="2745" y="2349"/>
                    <a:pt x="3228" y="2861"/>
                    <a:pt x="3907" y="2861"/>
                  </a:cubicBezTo>
                  <a:cubicBezTo>
                    <a:pt x="4055" y="2861"/>
                    <a:pt x="4212" y="2837"/>
                    <a:pt x="4382" y="2784"/>
                  </a:cubicBezTo>
                  <a:cubicBezTo>
                    <a:pt x="5327" y="2487"/>
                    <a:pt x="5180" y="1451"/>
                    <a:pt x="4944" y="948"/>
                  </a:cubicBezTo>
                  <a:cubicBezTo>
                    <a:pt x="4706" y="445"/>
                    <a:pt x="4203" y="0"/>
                    <a:pt x="4203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4198250" y="1908575"/>
              <a:ext cx="107275" cy="75875"/>
            </a:xfrm>
            <a:custGeom>
              <a:rect b="b" l="l" r="r" t="t"/>
              <a:pathLst>
                <a:path extrusionOk="0" h="3035" w="4291">
                  <a:moveTo>
                    <a:pt x="4291" y="0"/>
                  </a:moveTo>
                  <a:lnTo>
                    <a:pt x="1154" y="356"/>
                  </a:lnTo>
                  <a:cubicBezTo>
                    <a:pt x="1154" y="356"/>
                    <a:pt x="0" y="2814"/>
                    <a:pt x="1834" y="3020"/>
                  </a:cubicBezTo>
                  <a:cubicBezTo>
                    <a:pt x="1924" y="3030"/>
                    <a:pt x="2010" y="3035"/>
                    <a:pt x="2093" y="3035"/>
                  </a:cubicBezTo>
                  <a:cubicBezTo>
                    <a:pt x="3690" y="3035"/>
                    <a:pt x="3880" y="1200"/>
                    <a:pt x="3908" y="889"/>
                  </a:cubicBezTo>
                  <a:cubicBezTo>
                    <a:pt x="3937" y="563"/>
                    <a:pt x="4055" y="30"/>
                    <a:pt x="4291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4174175" y="1862850"/>
              <a:ext cx="37225" cy="95300"/>
            </a:xfrm>
            <a:custGeom>
              <a:rect b="b" l="l" r="r" t="t"/>
              <a:pathLst>
                <a:path extrusionOk="0" h="3812" w="1489">
                  <a:moveTo>
                    <a:pt x="1088" y="1"/>
                  </a:moveTo>
                  <a:lnTo>
                    <a:pt x="978" y="489"/>
                  </a:lnTo>
                  <a:lnTo>
                    <a:pt x="607" y="2571"/>
                  </a:lnTo>
                  <a:lnTo>
                    <a:pt x="1" y="3643"/>
                  </a:lnTo>
                  <a:cubicBezTo>
                    <a:pt x="1" y="3643"/>
                    <a:pt x="51" y="3812"/>
                    <a:pt x="245" y="3812"/>
                  </a:cubicBezTo>
                  <a:cubicBezTo>
                    <a:pt x="335" y="3812"/>
                    <a:pt x="458" y="3775"/>
                    <a:pt x="622" y="3666"/>
                  </a:cubicBezTo>
                  <a:cubicBezTo>
                    <a:pt x="1221" y="3265"/>
                    <a:pt x="1488" y="1557"/>
                    <a:pt x="1088" y="1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4057600" y="1859000"/>
              <a:ext cx="135750" cy="111150"/>
            </a:xfrm>
            <a:custGeom>
              <a:rect b="b" l="l" r="r" t="t"/>
              <a:pathLst>
                <a:path extrusionOk="0" h="4446" w="5430">
                  <a:moveTo>
                    <a:pt x="1127" y="0"/>
                  </a:moveTo>
                  <a:lnTo>
                    <a:pt x="0" y="533"/>
                  </a:lnTo>
                  <a:cubicBezTo>
                    <a:pt x="0" y="533"/>
                    <a:pt x="385" y="2281"/>
                    <a:pt x="533" y="2636"/>
                  </a:cubicBezTo>
                  <a:cubicBezTo>
                    <a:pt x="680" y="2990"/>
                    <a:pt x="1598" y="3937"/>
                    <a:pt x="1598" y="3937"/>
                  </a:cubicBezTo>
                  <a:cubicBezTo>
                    <a:pt x="1598" y="3937"/>
                    <a:pt x="2350" y="4446"/>
                    <a:pt x="3397" y="4446"/>
                  </a:cubicBezTo>
                  <a:cubicBezTo>
                    <a:pt x="3407" y="4446"/>
                    <a:pt x="3417" y="4446"/>
                    <a:pt x="3427" y="4446"/>
                  </a:cubicBezTo>
                  <a:cubicBezTo>
                    <a:pt x="4347" y="4438"/>
                    <a:pt x="5135" y="2764"/>
                    <a:pt x="5282" y="2440"/>
                  </a:cubicBezTo>
                  <a:cubicBezTo>
                    <a:pt x="5430" y="2114"/>
                    <a:pt x="5270" y="297"/>
                    <a:pt x="5270" y="297"/>
                  </a:cubicBezTo>
                  <a:lnTo>
                    <a:pt x="1127" y="0"/>
                  </a:ln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4052625" y="1868450"/>
              <a:ext cx="33850" cy="52400"/>
            </a:xfrm>
            <a:custGeom>
              <a:rect b="b" l="l" r="r" t="t"/>
              <a:pathLst>
                <a:path extrusionOk="0" h="2096" w="1354">
                  <a:moveTo>
                    <a:pt x="842" y="0"/>
                  </a:moveTo>
                  <a:lnTo>
                    <a:pt x="354" y="111"/>
                  </a:lnTo>
                  <a:cubicBezTo>
                    <a:pt x="0" y="422"/>
                    <a:pt x="489" y="1844"/>
                    <a:pt x="489" y="1844"/>
                  </a:cubicBezTo>
                  <a:lnTo>
                    <a:pt x="1176" y="2089"/>
                  </a:lnTo>
                  <a:cubicBezTo>
                    <a:pt x="1189" y="2094"/>
                    <a:pt x="1203" y="2096"/>
                    <a:pt x="1216" y="2096"/>
                  </a:cubicBezTo>
                  <a:cubicBezTo>
                    <a:pt x="1291" y="2096"/>
                    <a:pt x="1354" y="2024"/>
                    <a:pt x="1331" y="1944"/>
                  </a:cubicBezTo>
                  <a:cubicBezTo>
                    <a:pt x="1124" y="1259"/>
                    <a:pt x="1176" y="133"/>
                    <a:pt x="1176" y="133"/>
                  </a:cubicBezTo>
                  <a:lnTo>
                    <a:pt x="842" y="0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4180250" y="1861750"/>
              <a:ext cx="16175" cy="59975"/>
            </a:xfrm>
            <a:custGeom>
              <a:rect b="b" l="l" r="r" t="t"/>
              <a:pathLst>
                <a:path extrusionOk="0" h="2399" w="647">
                  <a:moveTo>
                    <a:pt x="602" y="1"/>
                  </a:moveTo>
                  <a:lnTo>
                    <a:pt x="224" y="136"/>
                  </a:lnTo>
                  <a:cubicBezTo>
                    <a:pt x="224" y="136"/>
                    <a:pt x="291" y="1844"/>
                    <a:pt x="1" y="2399"/>
                  </a:cubicBezTo>
                  <a:cubicBezTo>
                    <a:pt x="1" y="2399"/>
                    <a:pt x="467" y="2377"/>
                    <a:pt x="556" y="2200"/>
                  </a:cubicBezTo>
                  <a:cubicBezTo>
                    <a:pt x="646" y="2021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4018200" y="1779625"/>
              <a:ext cx="184850" cy="182900"/>
            </a:xfrm>
            <a:custGeom>
              <a:rect b="b" l="l" r="r" t="t"/>
              <a:pathLst>
                <a:path extrusionOk="0" h="7316" w="7394">
                  <a:moveTo>
                    <a:pt x="3773" y="0"/>
                  </a:moveTo>
                  <a:cubicBezTo>
                    <a:pt x="3737" y="0"/>
                    <a:pt x="3701" y="1"/>
                    <a:pt x="3665" y="1"/>
                  </a:cubicBezTo>
                  <a:cubicBezTo>
                    <a:pt x="0" y="65"/>
                    <a:pt x="66" y="3997"/>
                    <a:pt x="177" y="4729"/>
                  </a:cubicBezTo>
                  <a:cubicBezTo>
                    <a:pt x="290" y="5463"/>
                    <a:pt x="911" y="7238"/>
                    <a:pt x="1888" y="7306"/>
                  </a:cubicBezTo>
                  <a:cubicBezTo>
                    <a:pt x="1976" y="7312"/>
                    <a:pt x="2056" y="7315"/>
                    <a:pt x="2127" y="7315"/>
                  </a:cubicBezTo>
                  <a:cubicBezTo>
                    <a:pt x="2850" y="7315"/>
                    <a:pt x="2776" y="7039"/>
                    <a:pt x="2776" y="7039"/>
                  </a:cubicBezTo>
                  <a:cubicBezTo>
                    <a:pt x="1733" y="6062"/>
                    <a:pt x="1377" y="3531"/>
                    <a:pt x="1377" y="3531"/>
                  </a:cubicBezTo>
                  <a:lnTo>
                    <a:pt x="1377" y="3531"/>
                  </a:lnTo>
                  <a:lnTo>
                    <a:pt x="2266" y="3752"/>
                  </a:lnTo>
                  <a:lnTo>
                    <a:pt x="4443" y="3821"/>
                  </a:lnTo>
                  <a:lnTo>
                    <a:pt x="6996" y="3509"/>
                  </a:lnTo>
                  <a:lnTo>
                    <a:pt x="7394" y="3241"/>
                  </a:lnTo>
                  <a:cubicBezTo>
                    <a:pt x="7394" y="3241"/>
                    <a:pt x="7329" y="0"/>
                    <a:pt x="3773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4056125" y="1866425"/>
              <a:ext cx="29650" cy="78450"/>
            </a:xfrm>
            <a:custGeom>
              <a:rect b="b" l="l" r="r" t="t"/>
              <a:pathLst>
                <a:path extrusionOk="0" h="3138" w="1186">
                  <a:moveTo>
                    <a:pt x="0" y="0"/>
                  </a:moveTo>
                  <a:lnTo>
                    <a:pt x="118" y="1242"/>
                  </a:lnTo>
                  <a:lnTo>
                    <a:pt x="651" y="2693"/>
                  </a:lnTo>
                  <a:lnTo>
                    <a:pt x="1186" y="3137"/>
                  </a:lnTo>
                  <a:cubicBezTo>
                    <a:pt x="830" y="2369"/>
                    <a:pt x="651" y="295"/>
                    <a:pt x="651" y="2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4064525" y="1913675"/>
              <a:ext cx="128350" cy="19850"/>
            </a:xfrm>
            <a:custGeom>
              <a:rect b="b" l="l" r="r" t="t"/>
              <a:pathLst>
                <a:path extrusionOk="0" h="794" w="5134">
                  <a:moveTo>
                    <a:pt x="113" y="0"/>
                  </a:moveTo>
                  <a:lnTo>
                    <a:pt x="0" y="287"/>
                  </a:lnTo>
                  <a:cubicBezTo>
                    <a:pt x="77" y="317"/>
                    <a:pt x="1326" y="793"/>
                    <a:pt x="2860" y="793"/>
                  </a:cubicBezTo>
                  <a:cubicBezTo>
                    <a:pt x="3584" y="793"/>
                    <a:pt x="4375" y="688"/>
                    <a:pt x="5133" y="376"/>
                  </a:cubicBezTo>
                  <a:lnTo>
                    <a:pt x="5015" y="91"/>
                  </a:lnTo>
                  <a:cubicBezTo>
                    <a:pt x="4310" y="380"/>
                    <a:pt x="3566" y="479"/>
                    <a:pt x="2877" y="479"/>
                  </a:cubicBezTo>
                  <a:cubicBezTo>
                    <a:pt x="1374" y="479"/>
                    <a:pt x="130" y="7"/>
                    <a:pt x="113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4068325" y="1926750"/>
              <a:ext cx="123750" cy="18175"/>
            </a:xfrm>
            <a:custGeom>
              <a:rect b="b" l="l" r="r" t="t"/>
              <a:pathLst>
                <a:path extrusionOk="0" h="727" w="4950">
                  <a:moveTo>
                    <a:pt x="4853" y="0"/>
                  </a:moveTo>
                  <a:cubicBezTo>
                    <a:pt x="4138" y="391"/>
                    <a:pt x="3355" y="520"/>
                    <a:pt x="2633" y="520"/>
                  </a:cubicBezTo>
                  <a:cubicBezTo>
                    <a:pt x="1251" y="520"/>
                    <a:pt x="95" y="48"/>
                    <a:pt x="79" y="42"/>
                  </a:cubicBezTo>
                  <a:lnTo>
                    <a:pt x="1" y="226"/>
                  </a:lnTo>
                  <a:cubicBezTo>
                    <a:pt x="74" y="255"/>
                    <a:pt x="1228" y="727"/>
                    <a:pt x="2622" y="727"/>
                  </a:cubicBezTo>
                  <a:cubicBezTo>
                    <a:pt x="3368" y="727"/>
                    <a:pt x="4188" y="592"/>
                    <a:pt x="4949" y="177"/>
                  </a:cubicBezTo>
                  <a:lnTo>
                    <a:pt x="4853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4076125" y="1944775"/>
              <a:ext cx="119450" cy="37150"/>
            </a:xfrm>
            <a:custGeom>
              <a:rect b="b" l="l" r="r" t="t"/>
              <a:pathLst>
                <a:path extrusionOk="0" h="1486" w="4778">
                  <a:moveTo>
                    <a:pt x="4490" y="1"/>
                  </a:moveTo>
                  <a:cubicBezTo>
                    <a:pt x="4485" y="11"/>
                    <a:pt x="4065" y="1064"/>
                    <a:pt x="2646" y="1167"/>
                  </a:cubicBezTo>
                  <a:cubicBezTo>
                    <a:pt x="2563" y="1173"/>
                    <a:pt x="2480" y="1176"/>
                    <a:pt x="2400" y="1176"/>
                  </a:cubicBezTo>
                  <a:cubicBezTo>
                    <a:pt x="1090" y="1176"/>
                    <a:pt x="216" y="415"/>
                    <a:pt x="207" y="406"/>
                  </a:cubicBezTo>
                  <a:lnTo>
                    <a:pt x="0" y="637"/>
                  </a:lnTo>
                  <a:cubicBezTo>
                    <a:pt x="42" y="673"/>
                    <a:pt x="970" y="1486"/>
                    <a:pt x="2394" y="1486"/>
                  </a:cubicBezTo>
                  <a:cubicBezTo>
                    <a:pt x="2484" y="1486"/>
                    <a:pt x="2575" y="1481"/>
                    <a:pt x="2669" y="1476"/>
                  </a:cubicBezTo>
                  <a:cubicBezTo>
                    <a:pt x="4279" y="1361"/>
                    <a:pt x="4757" y="163"/>
                    <a:pt x="4777" y="111"/>
                  </a:cubicBezTo>
                  <a:lnTo>
                    <a:pt x="4490" y="1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>
              <a:off x="4085700" y="1873350"/>
              <a:ext cx="14375" cy="53900"/>
            </a:xfrm>
            <a:custGeom>
              <a:rect b="b" l="l" r="r" t="t"/>
              <a:pathLst>
                <a:path extrusionOk="0" h="2156" w="575">
                  <a:moveTo>
                    <a:pt x="42" y="1"/>
                  </a:moveTo>
                  <a:lnTo>
                    <a:pt x="42" y="1"/>
                  </a:lnTo>
                  <a:cubicBezTo>
                    <a:pt x="40" y="69"/>
                    <a:pt x="0" y="1643"/>
                    <a:pt x="420" y="2156"/>
                  </a:cubicBezTo>
                  <a:lnTo>
                    <a:pt x="575" y="2028"/>
                  </a:lnTo>
                  <a:cubicBezTo>
                    <a:pt x="265" y="1650"/>
                    <a:pt x="231" y="440"/>
                    <a:pt x="243" y="8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>
              <a:off x="4172700" y="1868575"/>
              <a:ext cx="15125" cy="58000"/>
            </a:xfrm>
            <a:custGeom>
              <a:rect b="b" l="l" r="r" t="t"/>
              <a:pathLst>
                <a:path extrusionOk="0" h="2320" w="605">
                  <a:moveTo>
                    <a:pt x="335" y="0"/>
                  </a:moveTo>
                  <a:lnTo>
                    <a:pt x="138" y="32"/>
                  </a:lnTo>
                  <a:cubicBezTo>
                    <a:pt x="210" y="489"/>
                    <a:pt x="327" y="1770"/>
                    <a:pt x="1" y="2197"/>
                  </a:cubicBezTo>
                  <a:lnTo>
                    <a:pt x="161" y="2320"/>
                  </a:lnTo>
                  <a:cubicBezTo>
                    <a:pt x="605" y="1738"/>
                    <a:pt x="350" y="71"/>
                    <a:pt x="335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>
              <a:off x="4115875" y="1929450"/>
              <a:ext cx="15550" cy="49725"/>
            </a:xfrm>
            <a:custGeom>
              <a:rect b="b" l="l" r="r" t="t"/>
              <a:pathLst>
                <a:path extrusionOk="0" h="1989" w="622">
                  <a:moveTo>
                    <a:pt x="310" y="0"/>
                  </a:moveTo>
                  <a:lnTo>
                    <a:pt x="1" y="5"/>
                  </a:lnTo>
                  <a:cubicBezTo>
                    <a:pt x="3" y="61"/>
                    <a:pt x="28" y="1429"/>
                    <a:pt x="357" y="1988"/>
                  </a:cubicBezTo>
                  <a:lnTo>
                    <a:pt x="622" y="1834"/>
                  </a:lnTo>
                  <a:cubicBezTo>
                    <a:pt x="384" y="1426"/>
                    <a:pt x="318" y="371"/>
                    <a:pt x="310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4149650" y="1927175"/>
              <a:ext cx="15100" cy="51800"/>
            </a:xfrm>
            <a:custGeom>
              <a:rect b="b" l="l" r="r" t="t"/>
              <a:pathLst>
                <a:path extrusionOk="0" h="2072" w="604">
                  <a:moveTo>
                    <a:pt x="295" y="0"/>
                  </a:moveTo>
                  <a:cubicBezTo>
                    <a:pt x="282" y="398"/>
                    <a:pt x="206" y="1522"/>
                    <a:pt x="0" y="1935"/>
                  </a:cubicBezTo>
                  <a:lnTo>
                    <a:pt x="275" y="2072"/>
                  </a:lnTo>
                  <a:cubicBezTo>
                    <a:pt x="555" y="1515"/>
                    <a:pt x="601" y="71"/>
                    <a:pt x="604" y="10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4050225" y="1865675"/>
              <a:ext cx="64300" cy="104500"/>
            </a:xfrm>
            <a:custGeom>
              <a:rect b="b" l="l" r="r" t="t"/>
              <a:pathLst>
                <a:path extrusionOk="0" h="4180" w="2572">
                  <a:moveTo>
                    <a:pt x="118" y="1"/>
                  </a:moveTo>
                  <a:lnTo>
                    <a:pt x="0" y="266"/>
                  </a:lnTo>
                  <a:cubicBezTo>
                    <a:pt x="30" y="1302"/>
                    <a:pt x="474" y="2428"/>
                    <a:pt x="1066" y="3314"/>
                  </a:cubicBezTo>
                  <a:cubicBezTo>
                    <a:pt x="1492" y="3952"/>
                    <a:pt x="2126" y="4179"/>
                    <a:pt x="2406" y="4179"/>
                  </a:cubicBezTo>
                  <a:cubicBezTo>
                    <a:pt x="2516" y="4179"/>
                    <a:pt x="2572" y="4144"/>
                    <a:pt x="2539" y="4085"/>
                  </a:cubicBezTo>
                  <a:cubicBezTo>
                    <a:pt x="2421" y="3879"/>
                    <a:pt x="2281" y="3879"/>
                    <a:pt x="2281" y="3879"/>
                  </a:cubicBezTo>
                  <a:cubicBezTo>
                    <a:pt x="857" y="3197"/>
                    <a:pt x="563" y="1"/>
                    <a:pt x="563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4179700" y="18723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375">
              <a:solidFill>
                <a:srgbClr val="000000"/>
              </a:solidFill>
              <a:prstDash val="solid"/>
              <a:miter lim="24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4179350" y="1866350"/>
              <a:ext cx="17450" cy="69700"/>
            </a:xfrm>
            <a:custGeom>
              <a:rect b="b" l="l" r="r" t="t"/>
              <a:pathLst>
                <a:path extrusionOk="0" h="2788" w="698">
                  <a:moveTo>
                    <a:pt x="668" y="1"/>
                  </a:moveTo>
                  <a:lnTo>
                    <a:pt x="459" y="84"/>
                  </a:lnTo>
                  <a:cubicBezTo>
                    <a:pt x="459" y="84"/>
                    <a:pt x="393" y="1704"/>
                    <a:pt x="37" y="2600"/>
                  </a:cubicBezTo>
                  <a:cubicBezTo>
                    <a:pt x="1" y="2695"/>
                    <a:pt x="30" y="2788"/>
                    <a:pt x="92" y="2788"/>
                  </a:cubicBezTo>
                  <a:cubicBezTo>
                    <a:pt x="111" y="2788"/>
                    <a:pt x="132" y="2780"/>
                    <a:pt x="155" y="2762"/>
                  </a:cubicBezTo>
                  <a:cubicBezTo>
                    <a:pt x="265" y="2674"/>
                    <a:pt x="351" y="2558"/>
                    <a:pt x="400" y="2428"/>
                  </a:cubicBezTo>
                  <a:cubicBezTo>
                    <a:pt x="579" y="1984"/>
                    <a:pt x="697" y="1066"/>
                    <a:pt x="668" y="1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4155300" y="1858375"/>
              <a:ext cx="54075" cy="109750"/>
            </a:xfrm>
            <a:custGeom>
              <a:rect b="b" l="l" r="r" t="t"/>
              <a:pathLst>
                <a:path extrusionOk="0" h="4390" w="2163">
                  <a:moveTo>
                    <a:pt x="1750" y="1"/>
                  </a:moveTo>
                  <a:lnTo>
                    <a:pt x="1610" y="91"/>
                  </a:lnTo>
                  <a:cubicBezTo>
                    <a:pt x="1610" y="91"/>
                    <a:pt x="1676" y="933"/>
                    <a:pt x="1568" y="1505"/>
                  </a:cubicBezTo>
                  <a:cubicBezTo>
                    <a:pt x="1244" y="3253"/>
                    <a:pt x="385" y="3874"/>
                    <a:pt x="150" y="4171"/>
                  </a:cubicBezTo>
                  <a:cubicBezTo>
                    <a:pt x="1" y="4355"/>
                    <a:pt x="84" y="4390"/>
                    <a:pt x="167" y="4390"/>
                  </a:cubicBezTo>
                  <a:cubicBezTo>
                    <a:pt x="217" y="4390"/>
                    <a:pt x="267" y="4377"/>
                    <a:pt x="267" y="4377"/>
                  </a:cubicBezTo>
                  <a:cubicBezTo>
                    <a:pt x="2162" y="3282"/>
                    <a:pt x="1865" y="322"/>
                    <a:pt x="1865" y="322"/>
                  </a:cubicBezTo>
                  <a:lnTo>
                    <a:pt x="1750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4087600" y="1773500"/>
              <a:ext cx="83850" cy="98350"/>
            </a:xfrm>
            <a:custGeom>
              <a:rect b="b" l="l" r="r" t="t"/>
              <a:pathLst>
                <a:path extrusionOk="0" h="3934" w="3354">
                  <a:moveTo>
                    <a:pt x="756" y="1"/>
                  </a:moveTo>
                  <a:lnTo>
                    <a:pt x="0" y="180"/>
                  </a:lnTo>
                  <a:cubicBezTo>
                    <a:pt x="0" y="180"/>
                    <a:pt x="1598" y="1888"/>
                    <a:pt x="1400" y="3933"/>
                  </a:cubicBezTo>
                  <a:lnTo>
                    <a:pt x="2421" y="3889"/>
                  </a:lnTo>
                  <a:lnTo>
                    <a:pt x="3353" y="3707"/>
                  </a:lnTo>
                  <a:cubicBezTo>
                    <a:pt x="3353" y="3707"/>
                    <a:pt x="3221" y="1132"/>
                    <a:pt x="1844" y="155"/>
                  </a:cubicBezTo>
                  <a:lnTo>
                    <a:pt x="756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4098700" y="1769075"/>
              <a:ext cx="58275" cy="102775"/>
            </a:xfrm>
            <a:custGeom>
              <a:rect b="b" l="l" r="r" t="t"/>
              <a:pathLst>
                <a:path extrusionOk="0" h="4111" w="2331">
                  <a:moveTo>
                    <a:pt x="251" y="1"/>
                  </a:moveTo>
                  <a:cubicBezTo>
                    <a:pt x="134" y="1"/>
                    <a:pt x="36" y="34"/>
                    <a:pt x="1" y="134"/>
                  </a:cubicBezTo>
                  <a:cubicBezTo>
                    <a:pt x="1" y="134"/>
                    <a:pt x="1577" y="1732"/>
                    <a:pt x="1532" y="4086"/>
                  </a:cubicBezTo>
                  <a:cubicBezTo>
                    <a:pt x="1532" y="4086"/>
                    <a:pt x="1665" y="4111"/>
                    <a:pt x="1829" y="4111"/>
                  </a:cubicBezTo>
                  <a:cubicBezTo>
                    <a:pt x="1973" y="4111"/>
                    <a:pt x="2140" y="4091"/>
                    <a:pt x="2264" y="4019"/>
                  </a:cubicBezTo>
                  <a:cubicBezTo>
                    <a:pt x="2264" y="4019"/>
                    <a:pt x="2330" y="1665"/>
                    <a:pt x="843" y="156"/>
                  </a:cubicBezTo>
                  <a:cubicBezTo>
                    <a:pt x="843" y="156"/>
                    <a:pt x="503" y="1"/>
                    <a:pt x="251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4041700" y="1855000"/>
              <a:ext cx="166100" cy="24500"/>
            </a:xfrm>
            <a:custGeom>
              <a:rect b="b" l="l" r="r" t="t"/>
              <a:pathLst>
                <a:path extrusionOk="0" h="980" w="6644">
                  <a:moveTo>
                    <a:pt x="6450" y="0"/>
                  </a:moveTo>
                  <a:cubicBezTo>
                    <a:pt x="6418" y="0"/>
                    <a:pt x="6382" y="9"/>
                    <a:pt x="6341" y="28"/>
                  </a:cubicBezTo>
                  <a:cubicBezTo>
                    <a:pt x="6164" y="107"/>
                    <a:pt x="4933" y="589"/>
                    <a:pt x="3180" y="589"/>
                  </a:cubicBezTo>
                  <a:cubicBezTo>
                    <a:pt x="2497" y="589"/>
                    <a:pt x="1735" y="516"/>
                    <a:pt x="926" y="317"/>
                  </a:cubicBezTo>
                  <a:cubicBezTo>
                    <a:pt x="720" y="283"/>
                    <a:pt x="518" y="231"/>
                    <a:pt x="324" y="160"/>
                  </a:cubicBezTo>
                  <a:cubicBezTo>
                    <a:pt x="283" y="144"/>
                    <a:pt x="245" y="137"/>
                    <a:pt x="212" y="137"/>
                  </a:cubicBezTo>
                  <a:cubicBezTo>
                    <a:pt x="18" y="137"/>
                    <a:pt x="1" y="384"/>
                    <a:pt x="437" y="516"/>
                  </a:cubicBezTo>
                  <a:cubicBezTo>
                    <a:pt x="863" y="646"/>
                    <a:pt x="1995" y="979"/>
                    <a:pt x="3410" y="979"/>
                  </a:cubicBezTo>
                  <a:cubicBezTo>
                    <a:pt x="3682" y="979"/>
                    <a:pt x="3964" y="967"/>
                    <a:pt x="4254" y="938"/>
                  </a:cubicBezTo>
                  <a:cubicBezTo>
                    <a:pt x="6053" y="759"/>
                    <a:pt x="6520" y="406"/>
                    <a:pt x="6586" y="293"/>
                  </a:cubicBezTo>
                  <a:cubicBezTo>
                    <a:pt x="6643" y="201"/>
                    <a:pt x="6605" y="0"/>
                    <a:pt x="6450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3956575" y="2275150"/>
              <a:ext cx="229850" cy="167025"/>
            </a:xfrm>
            <a:custGeom>
              <a:rect b="b" l="l" r="r" t="t"/>
              <a:pathLst>
                <a:path extrusionOk="0" h="6681" w="9194">
                  <a:moveTo>
                    <a:pt x="5220" y="0"/>
                  </a:moveTo>
                  <a:cubicBezTo>
                    <a:pt x="4946" y="0"/>
                    <a:pt x="4384" y="172"/>
                    <a:pt x="4041" y="451"/>
                  </a:cubicBezTo>
                  <a:cubicBezTo>
                    <a:pt x="3553" y="851"/>
                    <a:pt x="3420" y="1607"/>
                    <a:pt x="3243" y="1651"/>
                  </a:cubicBezTo>
                  <a:cubicBezTo>
                    <a:pt x="3239" y="1652"/>
                    <a:pt x="3233" y="1653"/>
                    <a:pt x="3226" y="1653"/>
                  </a:cubicBezTo>
                  <a:cubicBezTo>
                    <a:pt x="2968" y="1653"/>
                    <a:pt x="1105" y="849"/>
                    <a:pt x="889" y="763"/>
                  </a:cubicBezTo>
                  <a:cubicBezTo>
                    <a:pt x="889" y="763"/>
                    <a:pt x="1" y="2807"/>
                    <a:pt x="578" y="4273"/>
                  </a:cubicBezTo>
                  <a:cubicBezTo>
                    <a:pt x="578" y="4273"/>
                    <a:pt x="972" y="4430"/>
                    <a:pt x="1749" y="4430"/>
                  </a:cubicBezTo>
                  <a:cubicBezTo>
                    <a:pt x="2138" y="4430"/>
                    <a:pt x="2621" y="4391"/>
                    <a:pt x="3199" y="4273"/>
                  </a:cubicBezTo>
                  <a:cubicBezTo>
                    <a:pt x="3199" y="4273"/>
                    <a:pt x="3199" y="5782"/>
                    <a:pt x="4309" y="6092"/>
                  </a:cubicBezTo>
                  <a:cubicBezTo>
                    <a:pt x="5110" y="6317"/>
                    <a:pt x="5912" y="6681"/>
                    <a:pt x="6463" y="6681"/>
                  </a:cubicBezTo>
                  <a:cubicBezTo>
                    <a:pt x="6674" y="6681"/>
                    <a:pt x="6849" y="6627"/>
                    <a:pt x="6972" y="6492"/>
                  </a:cubicBezTo>
                  <a:cubicBezTo>
                    <a:pt x="7416" y="6001"/>
                    <a:pt x="6839" y="5780"/>
                    <a:pt x="6483" y="5559"/>
                  </a:cubicBezTo>
                  <a:cubicBezTo>
                    <a:pt x="6130" y="5336"/>
                    <a:pt x="5106" y="5026"/>
                    <a:pt x="5330" y="4803"/>
                  </a:cubicBezTo>
                  <a:cubicBezTo>
                    <a:pt x="5357" y="4776"/>
                    <a:pt x="5407" y="4764"/>
                    <a:pt x="5475" y="4764"/>
                  </a:cubicBezTo>
                  <a:cubicBezTo>
                    <a:pt x="5890" y="4764"/>
                    <a:pt x="6960" y="5199"/>
                    <a:pt x="7478" y="5199"/>
                  </a:cubicBezTo>
                  <a:cubicBezTo>
                    <a:pt x="7563" y="5199"/>
                    <a:pt x="7634" y="5187"/>
                    <a:pt x="7684" y="5159"/>
                  </a:cubicBezTo>
                  <a:cubicBezTo>
                    <a:pt x="8081" y="4936"/>
                    <a:pt x="8393" y="4626"/>
                    <a:pt x="7949" y="4315"/>
                  </a:cubicBezTo>
                  <a:cubicBezTo>
                    <a:pt x="7505" y="4005"/>
                    <a:pt x="6128" y="3870"/>
                    <a:pt x="5951" y="3649"/>
                  </a:cubicBezTo>
                  <a:cubicBezTo>
                    <a:pt x="5831" y="3498"/>
                    <a:pt x="5975" y="3409"/>
                    <a:pt x="6177" y="3409"/>
                  </a:cubicBezTo>
                  <a:cubicBezTo>
                    <a:pt x="6273" y="3409"/>
                    <a:pt x="6383" y="3429"/>
                    <a:pt x="6483" y="3473"/>
                  </a:cubicBezTo>
                  <a:cubicBezTo>
                    <a:pt x="6696" y="3563"/>
                    <a:pt x="7547" y="3798"/>
                    <a:pt x="8124" y="3798"/>
                  </a:cubicBezTo>
                  <a:cubicBezTo>
                    <a:pt x="8394" y="3798"/>
                    <a:pt x="8604" y="3747"/>
                    <a:pt x="8661" y="3605"/>
                  </a:cubicBezTo>
                  <a:cubicBezTo>
                    <a:pt x="8837" y="3161"/>
                    <a:pt x="8882" y="2807"/>
                    <a:pt x="8393" y="2584"/>
                  </a:cubicBezTo>
                  <a:cubicBezTo>
                    <a:pt x="7905" y="2361"/>
                    <a:pt x="6528" y="2272"/>
                    <a:pt x="6351" y="2051"/>
                  </a:cubicBezTo>
                  <a:cubicBezTo>
                    <a:pt x="6261" y="1939"/>
                    <a:pt x="6373" y="1906"/>
                    <a:pt x="6570" y="1906"/>
                  </a:cubicBezTo>
                  <a:cubicBezTo>
                    <a:pt x="6764" y="1906"/>
                    <a:pt x="7041" y="1939"/>
                    <a:pt x="7284" y="1960"/>
                  </a:cubicBezTo>
                  <a:cubicBezTo>
                    <a:pt x="7517" y="1982"/>
                    <a:pt x="7902" y="2034"/>
                    <a:pt x="8256" y="2034"/>
                  </a:cubicBezTo>
                  <a:cubicBezTo>
                    <a:pt x="8642" y="2034"/>
                    <a:pt x="8989" y="1972"/>
                    <a:pt x="9058" y="1740"/>
                  </a:cubicBezTo>
                  <a:cubicBezTo>
                    <a:pt x="9193" y="1295"/>
                    <a:pt x="8882" y="763"/>
                    <a:pt x="7816" y="718"/>
                  </a:cubicBezTo>
                  <a:cubicBezTo>
                    <a:pt x="6751" y="674"/>
                    <a:pt x="5374" y="586"/>
                    <a:pt x="5374" y="586"/>
                  </a:cubicBezTo>
                  <a:cubicBezTo>
                    <a:pt x="5374" y="586"/>
                    <a:pt x="5286" y="318"/>
                    <a:pt x="5374" y="97"/>
                  </a:cubicBezTo>
                  <a:cubicBezTo>
                    <a:pt x="5400" y="31"/>
                    <a:pt x="5336" y="0"/>
                    <a:pt x="5220" y="0"/>
                  </a:cubicBezTo>
                  <a:close/>
                </a:path>
              </a:pathLst>
            </a:custGeom>
            <a:solidFill>
              <a:srgbClr val="FFF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3910300" y="2656875"/>
              <a:ext cx="110300" cy="100675"/>
            </a:xfrm>
            <a:custGeom>
              <a:rect b="b" l="l" r="r" t="t"/>
              <a:pathLst>
                <a:path extrusionOk="0" h="4027" w="4412">
                  <a:moveTo>
                    <a:pt x="210" y="1"/>
                  </a:moveTo>
                  <a:lnTo>
                    <a:pt x="1" y="740"/>
                  </a:lnTo>
                  <a:cubicBezTo>
                    <a:pt x="1" y="740"/>
                    <a:pt x="1066" y="2664"/>
                    <a:pt x="2163" y="3344"/>
                  </a:cubicBezTo>
                  <a:cubicBezTo>
                    <a:pt x="3258" y="4026"/>
                    <a:pt x="3614" y="4026"/>
                    <a:pt x="3614" y="4026"/>
                  </a:cubicBezTo>
                  <a:cubicBezTo>
                    <a:pt x="3614" y="4026"/>
                    <a:pt x="4294" y="3197"/>
                    <a:pt x="4353" y="3108"/>
                  </a:cubicBezTo>
                  <a:cubicBezTo>
                    <a:pt x="4412" y="3020"/>
                    <a:pt x="1869" y="2080"/>
                    <a:pt x="210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3" type="ctrTitle"/>
          </p:nvPr>
        </p:nvSpPr>
        <p:spPr>
          <a:xfrm>
            <a:off x="5925450" y="1939901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ML</a:t>
            </a:r>
            <a:endParaRPr/>
          </a:p>
        </p:txBody>
      </p:sp>
      <p:sp>
        <p:nvSpPr>
          <p:cNvPr id="189" name="Google Shape;189;p28"/>
          <p:cNvSpPr txBox="1"/>
          <p:nvPr>
            <p:ph type="ctrTitle"/>
          </p:nvPr>
        </p:nvSpPr>
        <p:spPr>
          <a:xfrm>
            <a:off x="720000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Crawling</a:t>
            </a:r>
            <a:endParaRPr/>
          </a:p>
        </p:txBody>
      </p:sp>
      <p:sp>
        <p:nvSpPr>
          <p:cNvPr id="190" name="Google Shape;190;p28"/>
          <p:cNvSpPr txBox="1"/>
          <p:nvPr>
            <p:ph idx="2" type="title"/>
          </p:nvPr>
        </p:nvSpPr>
        <p:spPr>
          <a:xfrm>
            <a:off x="1493557" y="2722271"/>
            <a:ext cx="77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1" name="Google Shape;191;p28"/>
          <p:cNvSpPr txBox="1"/>
          <p:nvPr>
            <p:ph idx="5" type="title"/>
          </p:nvPr>
        </p:nvSpPr>
        <p:spPr>
          <a:xfrm>
            <a:off x="6784353" y="1362663"/>
            <a:ext cx="604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2" name="Google Shape;192;p28"/>
          <p:cNvSpPr txBox="1"/>
          <p:nvPr>
            <p:ph idx="6" type="ctrTitle"/>
          </p:nvPr>
        </p:nvSpPr>
        <p:spPr>
          <a:xfrm>
            <a:off x="3388350" y="2215351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Cleaning the data</a:t>
            </a:r>
            <a:endParaRPr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8" type="title"/>
          </p:nvPr>
        </p:nvSpPr>
        <p:spPr>
          <a:xfrm>
            <a:off x="4235250" y="1362663"/>
            <a:ext cx="6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" name="Google Shape;194;p28"/>
          <p:cNvSpPr txBox="1"/>
          <p:nvPr>
            <p:ph idx="9" type="ctrTitle"/>
          </p:nvPr>
        </p:nvSpPr>
        <p:spPr>
          <a:xfrm>
            <a:off x="5925449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195" name="Google Shape;195;p28"/>
          <p:cNvSpPr txBox="1"/>
          <p:nvPr>
            <p:ph idx="14" type="title"/>
          </p:nvPr>
        </p:nvSpPr>
        <p:spPr>
          <a:xfrm>
            <a:off x="6784353" y="2722271"/>
            <a:ext cx="604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96" name="Google Shape;196;p28"/>
          <p:cNvSpPr txBox="1"/>
          <p:nvPr>
            <p:ph idx="15" type="ctrTitle"/>
          </p:nvPr>
        </p:nvSpPr>
        <p:spPr>
          <a:xfrm>
            <a:off x="624257" y="392332"/>
            <a:ext cx="372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7" name="Google Shape;197;p28"/>
          <p:cNvSpPr txBox="1"/>
          <p:nvPr>
            <p:ph idx="16" type="ctrTitle"/>
          </p:nvPr>
        </p:nvSpPr>
        <p:spPr>
          <a:xfrm>
            <a:off x="843750" y="2608850"/>
            <a:ext cx="23748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Presenting the prediction question</a:t>
            </a:r>
            <a:endParaRPr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8" type="title"/>
          </p:nvPr>
        </p:nvSpPr>
        <p:spPr>
          <a:xfrm>
            <a:off x="1544407" y="1362663"/>
            <a:ext cx="6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9" name="Google Shape;199;p28"/>
          <p:cNvSpPr txBox="1"/>
          <p:nvPr>
            <p:ph idx="19" type="ctrTitle"/>
          </p:nvPr>
        </p:nvSpPr>
        <p:spPr>
          <a:xfrm>
            <a:off x="3410844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sp>
        <p:nvSpPr>
          <p:cNvPr id="200" name="Google Shape;200;p28"/>
          <p:cNvSpPr txBox="1"/>
          <p:nvPr>
            <p:ph idx="21" type="title"/>
          </p:nvPr>
        </p:nvSpPr>
        <p:spPr>
          <a:xfrm>
            <a:off x="4288050" y="2722271"/>
            <a:ext cx="567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01" name="Google Shape;201;p28"/>
          <p:cNvCxnSpPr>
            <a:stCxn id="200" idx="3"/>
          </p:cNvCxnSpPr>
          <p:nvPr/>
        </p:nvCxnSpPr>
        <p:spPr>
          <a:xfrm flipH="1" rot="10800000">
            <a:off x="4855950" y="1866071"/>
            <a:ext cx="1734900" cy="114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cxnSp>
        <p:nvCxnSpPr>
          <p:cNvPr id="202" name="Google Shape;202;p28"/>
          <p:cNvCxnSpPr/>
          <p:nvPr/>
        </p:nvCxnSpPr>
        <p:spPr>
          <a:xfrm flipH="1">
            <a:off x="782700" y="1618263"/>
            <a:ext cx="12300" cy="1392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607624" y="395725"/>
            <a:ext cx="728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prediction question</a:t>
            </a:r>
            <a:endParaRPr sz="2400"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635976" y="1119925"/>
            <a:ext cx="7788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could affect the salary in the first season in the NFL?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we predict a NFL player's first year salary depending on player characteristics?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ctrTitle"/>
          </p:nvPr>
        </p:nvSpPr>
        <p:spPr>
          <a:xfrm>
            <a:off x="198100" y="209350"/>
            <a:ext cx="32688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acquisition</a:t>
            </a:r>
            <a:endParaRPr sz="2200"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3679750" y="2323375"/>
            <a:ext cx="5102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https://www.spotrac.com/nfl/contracts/cumulative-cash</a:t>
            </a:r>
            <a:endParaRPr/>
          </a:p>
        </p:txBody>
      </p:sp>
      <p:cxnSp>
        <p:nvCxnSpPr>
          <p:cNvPr id="215" name="Google Shape;215;p30"/>
          <p:cNvCxnSpPr/>
          <p:nvPr/>
        </p:nvCxnSpPr>
        <p:spPr>
          <a:xfrm>
            <a:off x="6280850" y="2020050"/>
            <a:ext cx="2914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lg" w="lg" type="oval"/>
            <a:tailEnd len="lg" w="lg" type="none"/>
          </a:ln>
        </p:spPr>
      </p:cxnSp>
      <p:grpSp>
        <p:nvGrpSpPr>
          <p:cNvPr id="216" name="Google Shape;216;p30"/>
          <p:cNvGrpSpPr/>
          <p:nvPr/>
        </p:nvGrpSpPr>
        <p:grpSpPr>
          <a:xfrm>
            <a:off x="937404" y="1327366"/>
            <a:ext cx="2742357" cy="3803561"/>
            <a:chOff x="845875" y="2400750"/>
            <a:chExt cx="942650" cy="1307425"/>
          </a:xfrm>
        </p:grpSpPr>
        <p:sp>
          <p:nvSpPr>
            <p:cNvPr id="217" name="Google Shape;217;p30"/>
            <p:cNvSpPr/>
            <p:nvPr/>
          </p:nvSpPr>
          <p:spPr>
            <a:xfrm>
              <a:off x="1758800" y="2513325"/>
              <a:ext cx="19400" cy="1035150"/>
            </a:xfrm>
            <a:custGeom>
              <a:rect b="b" l="l" r="r" t="t"/>
              <a:pathLst>
                <a:path extrusionOk="0" h="41406" w="776">
                  <a:moveTo>
                    <a:pt x="390" y="1"/>
                  </a:moveTo>
                  <a:cubicBezTo>
                    <a:pt x="181" y="1"/>
                    <a:pt x="1" y="168"/>
                    <a:pt x="1" y="385"/>
                  </a:cubicBezTo>
                  <a:lnTo>
                    <a:pt x="1" y="41308"/>
                  </a:lnTo>
                  <a:lnTo>
                    <a:pt x="775" y="41406"/>
                  </a:lnTo>
                  <a:lnTo>
                    <a:pt x="775" y="385"/>
                  </a:lnTo>
                  <a:cubicBezTo>
                    <a:pt x="775" y="194"/>
                    <a:pt x="631" y="29"/>
                    <a:pt x="435" y="3"/>
                  </a:cubicBezTo>
                  <a:cubicBezTo>
                    <a:pt x="420" y="1"/>
                    <a:pt x="405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866000" y="2956700"/>
              <a:ext cx="902525" cy="131825"/>
            </a:xfrm>
            <a:custGeom>
              <a:rect b="b" l="l" r="r" t="t"/>
              <a:pathLst>
                <a:path extrusionOk="0" h="5273" w="36101">
                  <a:moveTo>
                    <a:pt x="1" y="0"/>
                  </a:moveTo>
                  <a:lnTo>
                    <a:pt x="1" y="770"/>
                  </a:lnTo>
                  <a:lnTo>
                    <a:pt x="36100" y="5273"/>
                  </a:lnTo>
                  <a:lnTo>
                    <a:pt x="36100" y="44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1748225" y="3512525"/>
              <a:ext cx="40300" cy="195650"/>
            </a:xfrm>
            <a:custGeom>
              <a:rect b="b" l="l" r="r" t="t"/>
              <a:pathLst>
                <a:path extrusionOk="0" h="7826" w="1612">
                  <a:moveTo>
                    <a:pt x="799" y="1"/>
                  </a:moveTo>
                  <a:cubicBezTo>
                    <a:pt x="364" y="1"/>
                    <a:pt x="1" y="353"/>
                    <a:pt x="1" y="803"/>
                  </a:cubicBezTo>
                  <a:lnTo>
                    <a:pt x="6" y="7826"/>
                  </a:lnTo>
                  <a:lnTo>
                    <a:pt x="1612" y="7826"/>
                  </a:lnTo>
                  <a:lnTo>
                    <a:pt x="1612" y="803"/>
                  </a:lnTo>
                  <a:cubicBezTo>
                    <a:pt x="1612" y="395"/>
                    <a:pt x="1307" y="54"/>
                    <a:pt x="904" y="8"/>
                  </a:cubicBezTo>
                  <a:cubicBezTo>
                    <a:pt x="869" y="3"/>
                    <a:pt x="834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856325" y="2400750"/>
              <a:ext cx="19375" cy="1035300"/>
            </a:xfrm>
            <a:custGeom>
              <a:rect b="b" l="l" r="r" t="t"/>
              <a:pathLst>
                <a:path extrusionOk="0" h="41412" w="775">
                  <a:moveTo>
                    <a:pt x="390" y="1"/>
                  </a:moveTo>
                  <a:cubicBezTo>
                    <a:pt x="181" y="1"/>
                    <a:pt x="0" y="168"/>
                    <a:pt x="0" y="385"/>
                  </a:cubicBezTo>
                  <a:lnTo>
                    <a:pt x="0" y="41313"/>
                  </a:lnTo>
                  <a:lnTo>
                    <a:pt x="775" y="41411"/>
                  </a:lnTo>
                  <a:lnTo>
                    <a:pt x="775" y="385"/>
                  </a:lnTo>
                  <a:cubicBezTo>
                    <a:pt x="775" y="194"/>
                    <a:pt x="630" y="29"/>
                    <a:pt x="434" y="3"/>
                  </a:cubicBezTo>
                  <a:cubicBezTo>
                    <a:pt x="419" y="2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845875" y="3399975"/>
              <a:ext cx="40150" cy="308200"/>
            </a:xfrm>
            <a:custGeom>
              <a:rect b="b" l="l" r="r" t="t"/>
              <a:pathLst>
                <a:path extrusionOk="0" h="12328" w="1606">
                  <a:moveTo>
                    <a:pt x="799" y="0"/>
                  </a:moveTo>
                  <a:cubicBezTo>
                    <a:pt x="364" y="0"/>
                    <a:pt x="0" y="352"/>
                    <a:pt x="0" y="802"/>
                  </a:cubicBezTo>
                  <a:lnTo>
                    <a:pt x="0" y="12328"/>
                  </a:lnTo>
                  <a:lnTo>
                    <a:pt x="1606" y="12328"/>
                  </a:lnTo>
                  <a:lnTo>
                    <a:pt x="1606" y="802"/>
                  </a:lnTo>
                  <a:cubicBezTo>
                    <a:pt x="1606" y="399"/>
                    <a:pt x="1306" y="53"/>
                    <a:pt x="904" y="7"/>
                  </a:cubicBezTo>
                  <a:cubicBezTo>
                    <a:pt x="868" y="2"/>
                    <a:pt x="833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30"/>
          <p:cNvSpPr txBox="1"/>
          <p:nvPr/>
        </p:nvSpPr>
        <p:spPr>
          <a:xfrm>
            <a:off x="3982975" y="2985600"/>
            <a:ext cx="47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Its took to us 10 hours to scrape the data.</a:t>
            </a:r>
            <a:endParaRPr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3864750" y="1832750"/>
            <a:ext cx="222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Data sources:</a:t>
            </a:r>
            <a:endParaRPr sz="16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ctrTitle"/>
          </p:nvPr>
        </p:nvSpPr>
        <p:spPr>
          <a:xfrm>
            <a:off x="915800" y="503467"/>
            <a:ext cx="2489100" cy="12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Crawling</a:t>
            </a:r>
            <a:endParaRPr/>
          </a:p>
        </p:txBody>
      </p:sp>
      <p:sp>
        <p:nvSpPr>
          <p:cNvPr id="229" name="Google Shape;229;p31"/>
          <p:cNvSpPr txBox="1"/>
          <p:nvPr>
            <p:ph idx="1" type="subTitle"/>
          </p:nvPr>
        </p:nvSpPr>
        <p:spPr>
          <a:xfrm>
            <a:off x="0" y="2324550"/>
            <a:ext cx="53619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used python 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the crawling mission: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Beautiful Soup (for the first season salary data)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1"/>
          <p:cNvCxnSpPr/>
          <p:nvPr/>
        </p:nvCxnSpPr>
        <p:spPr>
          <a:xfrm>
            <a:off x="-215525" y="2020050"/>
            <a:ext cx="2914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lg" w="lg" type="none"/>
            <a:tailEnd len="lg" w="lg" type="triangle"/>
          </a:ln>
        </p:spPr>
      </p:cxnSp>
      <p:grpSp>
        <p:nvGrpSpPr>
          <p:cNvPr id="231" name="Google Shape;231;p31"/>
          <p:cNvGrpSpPr/>
          <p:nvPr/>
        </p:nvGrpSpPr>
        <p:grpSpPr>
          <a:xfrm flipH="1">
            <a:off x="5362004" y="1327366"/>
            <a:ext cx="2742357" cy="3803561"/>
            <a:chOff x="845875" y="2400750"/>
            <a:chExt cx="942650" cy="1307425"/>
          </a:xfrm>
        </p:grpSpPr>
        <p:sp>
          <p:nvSpPr>
            <p:cNvPr id="232" name="Google Shape;232;p31"/>
            <p:cNvSpPr/>
            <p:nvPr/>
          </p:nvSpPr>
          <p:spPr>
            <a:xfrm>
              <a:off x="1758800" y="2513325"/>
              <a:ext cx="19400" cy="1035150"/>
            </a:xfrm>
            <a:custGeom>
              <a:rect b="b" l="l" r="r" t="t"/>
              <a:pathLst>
                <a:path extrusionOk="0" h="41406" w="776">
                  <a:moveTo>
                    <a:pt x="390" y="1"/>
                  </a:moveTo>
                  <a:cubicBezTo>
                    <a:pt x="181" y="1"/>
                    <a:pt x="1" y="168"/>
                    <a:pt x="1" y="385"/>
                  </a:cubicBezTo>
                  <a:lnTo>
                    <a:pt x="1" y="41308"/>
                  </a:lnTo>
                  <a:lnTo>
                    <a:pt x="775" y="41406"/>
                  </a:lnTo>
                  <a:lnTo>
                    <a:pt x="775" y="385"/>
                  </a:lnTo>
                  <a:cubicBezTo>
                    <a:pt x="775" y="194"/>
                    <a:pt x="631" y="29"/>
                    <a:pt x="435" y="3"/>
                  </a:cubicBezTo>
                  <a:cubicBezTo>
                    <a:pt x="420" y="1"/>
                    <a:pt x="405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866000" y="2956700"/>
              <a:ext cx="902525" cy="131825"/>
            </a:xfrm>
            <a:custGeom>
              <a:rect b="b" l="l" r="r" t="t"/>
              <a:pathLst>
                <a:path extrusionOk="0" h="5273" w="36101">
                  <a:moveTo>
                    <a:pt x="1" y="0"/>
                  </a:moveTo>
                  <a:lnTo>
                    <a:pt x="1" y="770"/>
                  </a:lnTo>
                  <a:lnTo>
                    <a:pt x="36100" y="5273"/>
                  </a:lnTo>
                  <a:lnTo>
                    <a:pt x="36100" y="44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1748225" y="3512525"/>
              <a:ext cx="40300" cy="195650"/>
            </a:xfrm>
            <a:custGeom>
              <a:rect b="b" l="l" r="r" t="t"/>
              <a:pathLst>
                <a:path extrusionOk="0" h="7826" w="1612">
                  <a:moveTo>
                    <a:pt x="799" y="1"/>
                  </a:moveTo>
                  <a:cubicBezTo>
                    <a:pt x="364" y="1"/>
                    <a:pt x="1" y="353"/>
                    <a:pt x="1" y="803"/>
                  </a:cubicBezTo>
                  <a:lnTo>
                    <a:pt x="6" y="7826"/>
                  </a:lnTo>
                  <a:lnTo>
                    <a:pt x="1612" y="7826"/>
                  </a:lnTo>
                  <a:lnTo>
                    <a:pt x="1612" y="803"/>
                  </a:lnTo>
                  <a:cubicBezTo>
                    <a:pt x="1612" y="395"/>
                    <a:pt x="1307" y="54"/>
                    <a:pt x="904" y="8"/>
                  </a:cubicBezTo>
                  <a:cubicBezTo>
                    <a:pt x="869" y="3"/>
                    <a:pt x="834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856325" y="2400750"/>
              <a:ext cx="19375" cy="1035300"/>
            </a:xfrm>
            <a:custGeom>
              <a:rect b="b" l="l" r="r" t="t"/>
              <a:pathLst>
                <a:path extrusionOk="0" h="41412" w="775">
                  <a:moveTo>
                    <a:pt x="390" y="1"/>
                  </a:moveTo>
                  <a:cubicBezTo>
                    <a:pt x="181" y="1"/>
                    <a:pt x="0" y="168"/>
                    <a:pt x="0" y="385"/>
                  </a:cubicBezTo>
                  <a:lnTo>
                    <a:pt x="0" y="41313"/>
                  </a:lnTo>
                  <a:lnTo>
                    <a:pt x="775" y="41411"/>
                  </a:lnTo>
                  <a:lnTo>
                    <a:pt x="775" y="385"/>
                  </a:lnTo>
                  <a:cubicBezTo>
                    <a:pt x="775" y="194"/>
                    <a:pt x="630" y="29"/>
                    <a:pt x="434" y="3"/>
                  </a:cubicBezTo>
                  <a:cubicBezTo>
                    <a:pt x="419" y="2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845875" y="3399975"/>
              <a:ext cx="40150" cy="308200"/>
            </a:xfrm>
            <a:custGeom>
              <a:rect b="b" l="l" r="r" t="t"/>
              <a:pathLst>
                <a:path extrusionOk="0" h="12328" w="1606">
                  <a:moveTo>
                    <a:pt x="799" y="0"/>
                  </a:moveTo>
                  <a:cubicBezTo>
                    <a:pt x="364" y="0"/>
                    <a:pt x="0" y="352"/>
                    <a:pt x="0" y="802"/>
                  </a:cubicBezTo>
                  <a:lnTo>
                    <a:pt x="0" y="12328"/>
                  </a:lnTo>
                  <a:lnTo>
                    <a:pt x="1606" y="12328"/>
                  </a:lnTo>
                  <a:lnTo>
                    <a:pt x="1606" y="802"/>
                  </a:lnTo>
                  <a:cubicBezTo>
                    <a:pt x="1606" y="399"/>
                    <a:pt x="1306" y="53"/>
                    <a:pt x="904" y="7"/>
                  </a:cubicBezTo>
                  <a:cubicBezTo>
                    <a:pt x="868" y="2"/>
                    <a:pt x="833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1"/>
          <p:cNvGrpSpPr/>
          <p:nvPr/>
        </p:nvGrpSpPr>
        <p:grpSpPr>
          <a:xfrm>
            <a:off x="4169943" y="2086281"/>
            <a:ext cx="2386842" cy="1784370"/>
            <a:chOff x="4029925" y="586725"/>
            <a:chExt cx="1224775" cy="915625"/>
          </a:xfrm>
        </p:grpSpPr>
        <p:sp>
          <p:nvSpPr>
            <p:cNvPr id="238" name="Google Shape;238;p31"/>
            <p:cNvSpPr/>
            <p:nvPr/>
          </p:nvSpPr>
          <p:spPr>
            <a:xfrm>
              <a:off x="4795575" y="649425"/>
              <a:ext cx="401425" cy="396825"/>
            </a:xfrm>
            <a:custGeom>
              <a:rect b="b" l="l" r="r" t="t"/>
              <a:pathLst>
                <a:path extrusionOk="0" h="15873" w="16057">
                  <a:moveTo>
                    <a:pt x="14012" y="1"/>
                  </a:moveTo>
                  <a:cubicBezTo>
                    <a:pt x="13004" y="1"/>
                    <a:pt x="11996" y="90"/>
                    <a:pt x="11003" y="269"/>
                  </a:cubicBezTo>
                  <a:cubicBezTo>
                    <a:pt x="10472" y="362"/>
                    <a:pt x="9950" y="485"/>
                    <a:pt x="9432" y="632"/>
                  </a:cubicBezTo>
                  <a:cubicBezTo>
                    <a:pt x="7576" y="1170"/>
                    <a:pt x="5592" y="2137"/>
                    <a:pt x="3891" y="3836"/>
                  </a:cubicBezTo>
                  <a:cubicBezTo>
                    <a:pt x="2190" y="5537"/>
                    <a:pt x="1226" y="7520"/>
                    <a:pt x="688" y="9376"/>
                  </a:cubicBezTo>
                  <a:cubicBezTo>
                    <a:pt x="538" y="9894"/>
                    <a:pt x="418" y="10417"/>
                    <a:pt x="322" y="10947"/>
                  </a:cubicBezTo>
                  <a:cubicBezTo>
                    <a:pt x="77" y="12324"/>
                    <a:pt x="1" y="13728"/>
                    <a:pt x="97" y="15125"/>
                  </a:cubicBezTo>
                  <a:cubicBezTo>
                    <a:pt x="126" y="15532"/>
                    <a:pt x="163" y="15766"/>
                    <a:pt x="163" y="15766"/>
                  </a:cubicBezTo>
                  <a:cubicBezTo>
                    <a:pt x="163" y="15766"/>
                    <a:pt x="236" y="15775"/>
                    <a:pt x="374" y="15793"/>
                  </a:cubicBezTo>
                  <a:cubicBezTo>
                    <a:pt x="660" y="15824"/>
                    <a:pt x="1218" y="15873"/>
                    <a:pt x="1962" y="15873"/>
                  </a:cubicBezTo>
                  <a:cubicBezTo>
                    <a:pt x="2782" y="15873"/>
                    <a:pt x="3828" y="15813"/>
                    <a:pt x="4981" y="15606"/>
                  </a:cubicBezTo>
                  <a:cubicBezTo>
                    <a:pt x="5511" y="15510"/>
                    <a:pt x="6034" y="15387"/>
                    <a:pt x="6552" y="15240"/>
                  </a:cubicBezTo>
                  <a:cubicBezTo>
                    <a:pt x="8408" y="14703"/>
                    <a:pt x="10391" y="13738"/>
                    <a:pt x="12092" y="12037"/>
                  </a:cubicBezTo>
                  <a:cubicBezTo>
                    <a:pt x="13794" y="10338"/>
                    <a:pt x="14758" y="8352"/>
                    <a:pt x="15296" y="6497"/>
                  </a:cubicBezTo>
                  <a:cubicBezTo>
                    <a:pt x="15443" y="5979"/>
                    <a:pt x="15566" y="5456"/>
                    <a:pt x="15659" y="4926"/>
                  </a:cubicBezTo>
                  <a:cubicBezTo>
                    <a:pt x="16057" y="2729"/>
                    <a:pt x="15914" y="920"/>
                    <a:pt x="15848" y="321"/>
                  </a:cubicBezTo>
                  <a:cubicBezTo>
                    <a:pt x="15831" y="183"/>
                    <a:pt x="15821" y="107"/>
                    <a:pt x="15821" y="107"/>
                  </a:cubicBezTo>
                  <a:cubicBezTo>
                    <a:pt x="15821" y="107"/>
                    <a:pt x="15588" y="73"/>
                    <a:pt x="15180" y="41"/>
                  </a:cubicBezTo>
                  <a:cubicBezTo>
                    <a:pt x="14791" y="14"/>
                    <a:pt x="14402" y="1"/>
                    <a:pt x="14012" y="1"/>
                  </a:cubicBezTo>
                  <a:close/>
                </a:path>
              </a:pathLst>
            </a:custGeom>
            <a:solidFill>
              <a:srgbClr val="D47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4797975" y="650425"/>
              <a:ext cx="393750" cy="393825"/>
            </a:xfrm>
            <a:custGeom>
              <a:rect b="b" l="l" r="r" t="t"/>
              <a:pathLst>
                <a:path extrusionOk="0" h="15753" w="15750">
                  <a:moveTo>
                    <a:pt x="15084" y="1"/>
                  </a:moveTo>
                  <a:cubicBezTo>
                    <a:pt x="13580" y="406"/>
                    <a:pt x="9500" y="1793"/>
                    <a:pt x="5644" y="5647"/>
                  </a:cubicBezTo>
                  <a:lnTo>
                    <a:pt x="5646" y="5647"/>
                  </a:lnTo>
                  <a:cubicBezTo>
                    <a:pt x="1790" y="9500"/>
                    <a:pt x="406" y="13580"/>
                    <a:pt x="1" y="15085"/>
                  </a:cubicBezTo>
                  <a:cubicBezTo>
                    <a:pt x="30" y="15492"/>
                    <a:pt x="67" y="15726"/>
                    <a:pt x="67" y="15726"/>
                  </a:cubicBezTo>
                  <a:cubicBezTo>
                    <a:pt x="67" y="15726"/>
                    <a:pt x="140" y="15735"/>
                    <a:pt x="278" y="15753"/>
                  </a:cubicBezTo>
                  <a:cubicBezTo>
                    <a:pt x="327" y="15495"/>
                    <a:pt x="1328" y="10566"/>
                    <a:pt x="5946" y="5949"/>
                  </a:cubicBezTo>
                  <a:cubicBezTo>
                    <a:pt x="10570" y="1324"/>
                    <a:pt x="15492" y="330"/>
                    <a:pt x="15750" y="281"/>
                  </a:cubicBezTo>
                  <a:cubicBezTo>
                    <a:pt x="15735" y="143"/>
                    <a:pt x="15723" y="67"/>
                    <a:pt x="15723" y="67"/>
                  </a:cubicBezTo>
                  <a:cubicBezTo>
                    <a:pt x="15723" y="67"/>
                    <a:pt x="15492" y="33"/>
                    <a:pt x="15084" y="1"/>
                  </a:cubicBezTo>
                  <a:close/>
                </a:path>
              </a:pathLst>
            </a:custGeom>
            <a:solidFill>
              <a:srgbClr val="CC6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031300" y="656150"/>
              <a:ext cx="155775" cy="155700"/>
            </a:xfrm>
            <a:custGeom>
              <a:rect b="b" l="l" r="r" t="t"/>
              <a:pathLst>
                <a:path extrusionOk="0" h="6228" w="6231">
                  <a:moveTo>
                    <a:pt x="1571" y="0"/>
                  </a:moveTo>
                  <a:cubicBezTo>
                    <a:pt x="1043" y="93"/>
                    <a:pt x="518" y="216"/>
                    <a:pt x="0" y="363"/>
                  </a:cubicBezTo>
                  <a:lnTo>
                    <a:pt x="3" y="363"/>
                  </a:lnTo>
                  <a:cubicBezTo>
                    <a:pt x="646" y="1534"/>
                    <a:pt x="1502" y="2668"/>
                    <a:pt x="2531" y="3699"/>
                  </a:cubicBezTo>
                  <a:cubicBezTo>
                    <a:pt x="3559" y="4728"/>
                    <a:pt x="4696" y="5585"/>
                    <a:pt x="5864" y="6228"/>
                  </a:cubicBezTo>
                  <a:cubicBezTo>
                    <a:pt x="6014" y="5710"/>
                    <a:pt x="6137" y="5187"/>
                    <a:pt x="6230" y="4657"/>
                  </a:cubicBezTo>
                  <a:cubicBezTo>
                    <a:pt x="4320" y="3508"/>
                    <a:pt x="2722" y="1907"/>
                    <a:pt x="157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4803625" y="883825"/>
              <a:ext cx="155700" cy="155750"/>
            </a:xfrm>
            <a:custGeom>
              <a:rect b="b" l="l" r="r" t="t"/>
              <a:pathLst>
                <a:path extrusionOk="0" h="6230" w="6228">
                  <a:moveTo>
                    <a:pt x="366" y="0"/>
                  </a:moveTo>
                  <a:cubicBezTo>
                    <a:pt x="216" y="518"/>
                    <a:pt x="96" y="1041"/>
                    <a:pt x="0" y="1571"/>
                  </a:cubicBezTo>
                  <a:cubicBezTo>
                    <a:pt x="1910" y="2722"/>
                    <a:pt x="3508" y="4320"/>
                    <a:pt x="4659" y="6230"/>
                  </a:cubicBezTo>
                  <a:cubicBezTo>
                    <a:pt x="5187" y="6134"/>
                    <a:pt x="5712" y="6011"/>
                    <a:pt x="6228" y="5864"/>
                  </a:cubicBezTo>
                  <a:cubicBezTo>
                    <a:pt x="5585" y="4693"/>
                    <a:pt x="4728" y="3559"/>
                    <a:pt x="3700" y="2531"/>
                  </a:cubicBezTo>
                  <a:cubicBezTo>
                    <a:pt x="2671" y="1502"/>
                    <a:pt x="1534" y="643"/>
                    <a:pt x="366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9725" y="745000"/>
              <a:ext cx="108150" cy="103050"/>
            </a:xfrm>
            <a:custGeom>
              <a:rect b="b" l="l" r="r" t="t"/>
              <a:pathLst>
                <a:path extrusionOk="0" h="4122" w="4326">
                  <a:moveTo>
                    <a:pt x="3374" y="1"/>
                  </a:moveTo>
                  <a:cubicBezTo>
                    <a:pt x="3178" y="1"/>
                    <a:pt x="2982" y="67"/>
                    <a:pt x="2821" y="204"/>
                  </a:cubicBezTo>
                  <a:cubicBezTo>
                    <a:pt x="2376" y="590"/>
                    <a:pt x="1942" y="995"/>
                    <a:pt x="1525" y="1412"/>
                  </a:cubicBezTo>
                  <a:cubicBezTo>
                    <a:pt x="1107" y="1829"/>
                    <a:pt x="702" y="2264"/>
                    <a:pt x="317" y="2708"/>
                  </a:cubicBezTo>
                  <a:cubicBezTo>
                    <a:pt x="0" y="3076"/>
                    <a:pt x="52" y="3631"/>
                    <a:pt x="430" y="3935"/>
                  </a:cubicBezTo>
                  <a:cubicBezTo>
                    <a:pt x="586" y="4060"/>
                    <a:pt x="774" y="4121"/>
                    <a:pt x="961" y="4121"/>
                  </a:cubicBezTo>
                  <a:cubicBezTo>
                    <a:pt x="1200" y="4121"/>
                    <a:pt x="1438" y="4022"/>
                    <a:pt x="1606" y="3827"/>
                  </a:cubicBezTo>
                  <a:cubicBezTo>
                    <a:pt x="1964" y="3413"/>
                    <a:pt x="2342" y="3008"/>
                    <a:pt x="2730" y="2617"/>
                  </a:cubicBezTo>
                  <a:cubicBezTo>
                    <a:pt x="3118" y="2229"/>
                    <a:pt x="3523" y="1851"/>
                    <a:pt x="3940" y="1493"/>
                  </a:cubicBezTo>
                  <a:cubicBezTo>
                    <a:pt x="4291" y="1184"/>
                    <a:pt x="4325" y="649"/>
                    <a:pt x="4018" y="295"/>
                  </a:cubicBezTo>
                  <a:cubicBezTo>
                    <a:pt x="3850" y="101"/>
                    <a:pt x="3612" y="1"/>
                    <a:pt x="3374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4948075" y="744825"/>
              <a:ext cx="48325" cy="46700"/>
            </a:xfrm>
            <a:custGeom>
              <a:rect b="b" l="l" r="r" t="t"/>
              <a:pathLst>
                <a:path extrusionOk="0" h="1868" w="1933">
                  <a:moveTo>
                    <a:pt x="365" y="1"/>
                  </a:moveTo>
                  <a:cubicBezTo>
                    <a:pt x="281" y="1"/>
                    <a:pt x="196" y="33"/>
                    <a:pt x="131" y="98"/>
                  </a:cubicBezTo>
                  <a:cubicBezTo>
                    <a:pt x="3" y="224"/>
                    <a:pt x="1" y="430"/>
                    <a:pt x="123" y="560"/>
                  </a:cubicBezTo>
                  <a:lnTo>
                    <a:pt x="1333" y="1768"/>
                  </a:lnTo>
                  <a:cubicBezTo>
                    <a:pt x="1398" y="1834"/>
                    <a:pt x="1483" y="1867"/>
                    <a:pt x="1568" y="1867"/>
                  </a:cubicBezTo>
                  <a:cubicBezTo>
                    <a:pt x="1653" y="1867"/>
                    <a:pt x="1738" y="1835"/>
                    <a:pt x="1802" y="1770"/>
                  </a:cubicBezTo>
                  <a:cubicBezTo>
                    <a:pt x="1932" y="1640"/>
                    <a:pt x="1932" y="1429"/>
                    <a:pt x="1800" y="1301"/>
                  </a:cubicBezTo>
                  <a:lnTo>
                    <a:pt x="592" y="91"/>
                  </a:lnTo>
                  <a:cubicBezTo>
                    <a:pt x="528" y="31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4928450" y="762875"/>
              <a:ext cx="48075" cy="46475"/>
            </a:xfrm>
            <a:custGeom>
              <a:rect b="b" l="l" r="r" t="t"/>
              <a:pathLst>
                <a:path extrusionOk="0" h="1859" w="1923">
                  <a:moveTo>
                    <a:pt x="361" y="0"/>
                  </a:moveTo>
                  <a:cubicBezTo>
                    <a:pt x="277" y="0"/>
                    <a:pt x="193" y="32"/>
                    <a:pt x="128" y="96"/>
                  </a:cubicBezTo>
                  <a:cubicBezTo>
                    <a:pt x="3" y="223"/>
                    <a:pt x="0" y="427"/>
                    <a:pt x="123" y="557"/>
                  </a:cubicBezTo>
                  <a:lnTo>
                    <a:pt x="1328" y="1765"/>
                  </a:lnTo>
                  <a:cubicBezTo>
                    <a:pt x="1393" y="1827"/>
                    <a:pt x="1476" y="1858"/>
                    <a:pt x="1559" y="1858"/>
                  </a:cubicBezTo>
                  <a:cubicBezTo>
                    <a:pt x="1643" y="1858"/>
                    <a:pt x="1728" y="1826"/>
                    <a:pt x="1792" y="1760"/>
                  </a:cubicBezTo>
                  <a:cubicBezTo>
                    <a:pt x="1920" y="1632"/>
                    <a:pt x="1922" y="1426"/>
                    <a:pt x="1794" y="1296"/>
                  </a:cubicBezTo>
                  <a:lnTo>
                    <a:pt x="589" y="91"/>
                  </a:lnTo>
                  <a:cubicBezTo>
                    <a:pt x="525" y="30"/>
                    <a:pt x="443" y="0"/>
                    <a:pt x="36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4909225" y="781350"/>
              <a:ext cx="48625" cy="46950"/>
            </a:xfrm>
            <a:custGeom>
              <a:rect b="b" l="l" r="r" t="t"/>
              <a:pathLst>
                <a:path extrusionOk="0" h="1878" w="1945">
                  <a:moveTo>
                    <a:pt x="365" y="1"/>
                  </a:moveTo>
                  <a:cubicBezTo>
                    <a:pt x="280" y="1"/>
                    <a:pt x="196" y="33"/>
                    <a:pt x="131" y="98"/>
                  </a:cubicBezTo>
                  <a:cubicBezTo>
                    <a:pt x="1" y="228"/>
                    <a:pt x="1" y="439"/>
                    <a:pt x="133" y="567"/>
                  </a:cubicBezTo>
                  <a:lnTo>
                    <a:pt x="1344" y="1777"/>
                  </a:lnTo>
                  <a:cubicBezTo>
                    <a:pt x="1408" y="1844"/>
                    <a:pt x="1494" y="1878"/>
                    <a:pt x="1581" y="1878"/>
                  </a:cubicBezTo>
                  <a:cubicBezTo>
                    <a:pt x="1665" y="1878"/>
                    <a:pt x="1749" y="1846"/>
                    <a:pt x="1815" y="1782"/>
                  </a:cubicBezTo>
                  <a:cubicBezTo>
                    <a:pt x="1945" y="1649"/>
                    <a:pt x="1942" y="1438"/>
                    <a:pt x="1810" y="1311"/>
                  </a:cubicBezTo>
                  <a:lnTo>
                    <a:pt x="600" y="100"/>
                  </a:lnTo>
                  <a:cubicBezTo>
                    <a:pt x="536" y="34"/>
                    <a:pt x="450" y="1"/>
                    <a:pt x="365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4891550" y="801375"/>
              <a:ext cx="48075" cy="46425"/>
            </a:xfrm>
            <a:custGeom>
              <a:rect b="b" l="l" r="r" t="t"/>
              <a:pathLst>
                <a:path extrusionOk="0" h="1857" w="1923">
                  <a:moveTo>
                    <a:pt x="365" y="0"/>
                  </a:moveTo>
                  <a:cubicBezTo>
                    <a:pt x="280" y="0"/>
                    <a:pt x="195" y="33"/>
                    <a:pt x="131" y="97"/>
                  </a:cubicBezTo>
                  <a:cubicBezTo>
                    <a:pt x="3" y="225"/>
                    <a:pt x="1" y="429"/>
                    <a:pt x="124" y="559"/>
                  </a:cubicBezTo>
                  <a:lnTo>
                    <a:pt x="1334" y="1766"/>
                  </a:lnTo>
                  <a:cubicBezTo>
                    <a:pt x="1398" y="1827"/>
                    <a:pt x="1480" y="1857"/>
                    <a:pt x="1561" y="1857"/>
                  </a:cubicBezTo>
                  <a:cubicBezTo>
                    <a:pt x="1645" y="1857"/>
                    <a:pt x="1729" y="1825"/>
                    <a:pt x="1793" y="1761"/>
                  </a:cubicBezTo>
                  <a:cubicBezTo>
                    <a:pt x="1920" y="1634"/>
                    <a:pt x="1923" y="1430"/>
                    <a:pt x="1800" y="1300"/>
                  </a:cubicBezTo>
                  <a:lnTo>
                    <a:pt x="590" y="90"/>
                  </a:lnTo>
                  <a:cubicBezTo>
                    <a:pt x="527" y="30"/>
                    <a:pt x="446" y="0"/>
                    <a:pt x="365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5191025" y="652150"/>
              <a:ext cx="700" cy="5300"/>
            </a:xfrm>
            <a:custGeom>
              <a:rect b="b" l="l" r="r" t="t"/>
              <a:pathLst>
                <a:path extrusionOk="0" h="212" w="28">
                  <a:moveTo>
                    <a:pt x="1" y="1"/>
                  </a:moveTo>
                  <a:cubicBezTo>
                    <a:pt x="3" y="8"/>
                    <a:pt x="13" y="82"/>
                    <a:pt x="28" y="212"/>
                  </a:cubicBezTo>
                  <a:cubicBezTo>
                    <a:pt x="15" y="82"/>
                    <a:pt x="3" y="8"/>
                    <a:pt x="3" y="1"/>
                  </a:cubicBezTo>
                  <a:close/>
                </a:path>
              </a:pathLst>
            </a:custGeom>
            <a:solidFill>
              <a:srgbClr val="DCC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5042525" y="657425"/>
              <a:ext cx="154475" cy="318900"/>
            </a:xfrm>
            <a:custGeom>
              <a:rect b="b" l="l" r="r" t="t"/>
              <a:pathLst>
                <a:path extrusionOk="0" h="12756" w="6179">
                  <a:moveTo>
                    <a:pt x="5968" y="1"/>
                  </a:moveTo>
                  <a:cubicBezTo>
                    <a:pt x="5953" y="3"/>
                    <a:pt x="5921" y="11"/>
                    <a:pt x="5869" y="20"/>
                  </a:cubicBezTo>
                  <a:cubicBezTo>
                    <a:pt x="5847" y="646"/>
                    <a:pt x="5732" y="2203"/>
                    <a:pt x="5138" y="4129"/>
                  </a:cubicBezTo>
                  <a:cubicBezTo>
                    <a:pt x="5133" y="4149"/>
                    <a:pt x="5128" y="4169"/>
                    <a:pt x="5121" y="4186"/>
                  </a:cubicBezTo>
                  <a:cubicBezTo>
                    <a:pt x="5339" y="4336"/>
                    <a:pt x="5560" y="4476"/>
                    <a:pt x="5781" y="4608"/>
                  </a:cubicBezTo>
                  <a:cubicBezTo>
                    <a:pt x="6179" y="2409"/>
                    <a:pt x="6036" y="602"/>
                    <a:pt x="5968" y="1"/>
                  </a:cubicBezTo>
                  <a:close/>
                  <a:moveTo>
                    <a:pt x="4583" y="5678"/>
                  </a:moveTo>
                  <a:cubicBezTo>
                    <a:pt x="3864" y="7414"/>
                    <a:pt x="2750" y="9309"/>
                    <a:pt x="1017" y="11044"/>
                  </a:cubicBezTo>
                  <a:cubicBezTo>
                    <a:pt x="683" y="11376"/>
                    <a:pt x="344" y="11687"/>
                    <a:pt x="0" y="11975"/>
                  </a:cubicBezTo>
                  <a:cubicBezTo>
                    <a:pt x="280" y="12196"/>
                    <a:pt x="565" y="12414"/>
                    <a:pt x="852" y="12625"/>
                  </a:cubicBezTo>
                  <a:cubicBezTo>
                    <a:pt x="911" y="12669"/>
                    <a:pt x="970" y="12713"/>
                    <a:pt x="1029" y="12755"/>
                  </a:cubicBezTo>
                  <a:cubicBezTo>
                    <a:pt x="1446" y="12436"/>
                    <a:pt x="1841" y="12090"/>
                    <a:pt x="2214" y="11717"/>
                  </a:cubicBezTo>
                  <a:cubicBezTo>
                    <a:pt x="3564" y="10367"/>
                    <a:pt x="4448" y="8840"/>
                    <a:pt x="5027" y="7340"/>
                  </a:cubicBezTo>
                  <a:cubicBezTo>
                    <a:pt x="5177" y="6950"/>
                    <a:pt x="5305" y="6560"/>
                    <a:pt x="5418" y="6177"/>
                  </a:cubicBezTo>
                  <a:cubicBezTo>
                    <a:pt x="5135" y="6022"/>
                    <a:pt x="4858" y="5855"/>
                    <a:pt x="4583" y="5678"/>
                  </a:cubicBez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5189300" y="651900"/>
              <a:ext cx="2425" cy="6050"/>
            </a:xfrm>
            <a:custGeom>
              <a:rect b="b" l="l" r="r" t="t"/>
              <a:pathLst>
                <a:path extrusionOk="0" h="242" w="97">
                  <a:moveTo>
                    <a:pt x="6" y="1"/>
                  </a:moveTo>
                  <a:cubicBezTo>
                    <a:pt x="6" y="50"/>
                    <a:pt x="6" y="131"/>
                    <a:pt x="1" y="241"/>
                  </a:cubicBezTo>
                  <a:cubicBezTo>
                    <a:pt x="50" y="232"/>
                    <a:pt x="82" y="224"/>
                    <a:pt x="97" y="222"/>
                  </a:cubicBezTo>
                  <a:cubicBezTo>
                    <a:pt x="84" y="92"/>
                    <a:pt x="72" y="20"/>
                    <a:pt x="72" y="11"/>
                  </a:cubicBezTo>
                  <a:cubicBezTo>
                    <a:pt x="72" y="11"/>
                    <a:pt x="48" y="6"/>
                    <a:pt x="6" y="1"/>
                  </a:cubicBezTo>
                  <a:close/>
                </a:path>
              </a:pathLst>
            </a:custGeom>
            <a:solidFill>
              <a:srgbClr val="B96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157100" y="762050"/>
              <a:ext cx="29975" cy="49800"/>
            </a:xfrm>
            <a:custGeom>
              <a:rect b="b" l="l" r="r" t="t"/>
              <a:pathLst>
                <a:path extrusionOk="0" h="1992" w="1199">
                  <a:moveTo>
                    <a:pt x="538" y="1"/>
                  </a:moveTo>
                  <a:cubicBezTo>
                    <a:pt x="398" y="455"/>
                    <a:pt x="228" y="931"/>
                    <a:pt x="30" y="1420"/>
                  </a:cubicBezTo>
                  <a:cubicBezTo>
                    <a:pt x="20" y="1444"/>
                    <a:pt x="10" y="1469"/>
                    <a:pt x="0" y="1493"/>
                  </a:cubicBezTo>
                  <a:cubicBezTo>
                    <a:pt x="275" y="1670"/>
                    <a:pt x="552" y="1837"/>
                    <a:pt x="832" y="1992"/>
                  </a:cubicBezTo>
                  <a:cubicBezTo>
                    <a:pt x="982" y="1474"/>
                    <a:pt x="1105" y="951"/>
                    <a:pt x="1198" y="421"/>
                  </a:cubicBezTo>
                  <a:cubicBezTo>
                    <a:pt x="977" y="291"/>
                    <a:pt x="756" y="151"/>
                    <a:pt x="538" y="1"/>
                  </a:cubicBezTo>
                  <a:close/>
                </a:path>
              </a:pathLst>
            </a:custGeom>
            <a:solidFill>
              <a:srgbClr val="DCC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906725" y="1039625"/>
              <a:ext cx="12975" cy="2100"/>
            </a:xfrm>
            <a:custGeom>
              <a:rect b="b" l="l" r="r" t="t"/>
              <a:pathLst>
                <a:path extrusionOk="0" h="84" w="519">
                  <a:moveTo>
                    <a:pt x="0" y="84"/>
                  </a:moveTo>
                  <a:lnTo>
                    <a:pt x="0" y="84"/>
                  </a:lnTo>
                  <a:close/>
                  <a:moveTo>
                    <a:pt x="22" y="81"/>
                  </a:moveTo>
                  <a:lnTo>
                    <a:pt x="17" y="81"/>
                  </a:lnTo>
                  <a:lnTo>
                    <a:pt x="22" y="81"/>
                  </a:lnTo>
                  <a:close/>
                  <a:moveTo>
                    <a:pt x="42" y="79"/>
                  </a:moveTo>
                  <a:lnTo>
                    <a:pt x="35" y="79"/>
                  </a:lnTo>
                  <a:lnTo>
                    <a:pt x="42" y="79"/>
                  </a:lnTo>
                  <a:close/>
                  <a:moveTo>
                    <a:pt x="69" y="74"/>
                  </a:moveTo>
                  <a:lnTo>
                    <a:pt x="47" y="79"/>
                  </a:lnTo>
                  <a:lnTo>
                    <a:pt x="69" y="74"/>
                  </a:lnTo>
                  <a:close/>
                  <a:moveTo>
                    <a:pt x="481" y="8"/>
                  </a:moveTo>
                  <a:cubicBezTo>
                    <a:pt x="341" y="32"/>
                    <a:pt x="204" y="54"/>
                    <a:pt x="69" y="74"/>
                  </a:cubicBezTo>
                  <a:cubicBezTo>
                    <a:pt x="204" y="54"/>
                    <a:pt x="341" y="32"/>
                    <a:pt x="481" y="8"/>
                  </a:cubicBezTo>
                  <a:close/>
                  <a:moveTo>
                    <a:pt x="501" y="3"/>
                  </a:moveTo>
                  <a:lnTo>
                    <a:pt x="484" y="8"/>
                  </a:lnTo>
                  <a:lnTo>
                    <a:pt x="501" y="3"/>
                  </a:lnTo>
                  <a:close/>
                  <a:moveTo>
                    <a:pt x="518" y="0"/>
                  </a:moveTo>
                  <a:lnTo>
                    <a:pt x="511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DCC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889475" y="963100"/>
              <a:ext cx="170875" cy="80175"/>
            </a:xfrm>
            <a:custGeom>
              <a:rect b="b" l="l" r="r" t="t"/>
              <a:pathLst>
                <a:path extrusionOk="0" h="3207" w="6835">
                  <a:moveTo>
                    <a:pt x="5820" y="0"/>
                  </a:moveTo>
                  <a:cubicBezTo>
                    <a:pt x="4782" y="833"/>
                    <a:pt x="3648" y="1535"/>
                    <a:pt x="2440" y="2094"/>
                  </a:cubicBezTo>
                  <a:cubicBezTo>
                    <a:pt x="2566" y="2296"/>
                    <a:pt x="2683" y="2497"/>
                    <a:pt x="2794" y="2698"/>
                  </a:cubicBezTo>
                  <a:cubicBezTo>
                    <a:pt x="3938" y="2372"/>
                    <a:pt x="5032" y="1898"/>
                    <a:pt x="6051" y="1284"/>
                  </a:cubicBezTo>
                  <a:cubicBezTo>
                    <a:pt x="6314" y="1125"/>
                    <a:pt x="6576" y="953"/>
                    <a:pt x="6834" y="769"/>
                  </a:cubicBezTo>
                  <a:lnTo>
                    <a:pt x="6751" y="707"/>
                  </a:lnTo>
                  <a:cubicBezTo>
                    <a:pt x="6437" y="477"/>
                    <a:pt x="6127" y="241"/>
                    <a:pt x="5820" y="0"/>
                  </a:cubicBezTo>
                  <a:close/>
                  <a:moveTo>
                    <a:pt x="995" y="2683"/>
                  </a:moveTo>
                  <a:lnTo>
                    <a:pt x="995" y="2683"/>
                  </a:lnTo>
                  <a:cubicBezTo>
                    <a:pt x="732" y="2777"/>
                    <a:pt x="474" y="2863"/>
                    <a:pt x="226" y="2939"/>
                  </a:cubicBezTo>
                  <a:cubicBezTo>
                    <a:pt x="148" y="2963"/>
                    <a:pt x="74" y="2985"/>
                    <a:pt x="0" y="3007"/>
                  </a:cubicBezTo>
                  <a:cubicBezTo>
                    <a:pt x="76" y="3074"/>
                    <a:pt x="155" y="3140"/>
                    <a:pt x="231" y="3206"/>
                  </a:cubicBezTo>
                  <a:cubicBezTo>
                    <a:pt x="381" y="3189"/>
                    <a:pt x="533" y="3169"/>
                    <a:pt x="688" y="3145"/>
                  </a:cubicBezTo>
                  <a:lnTo>
                    <a:pt x="690" y="3145"/>
                  </a:lnTo>
                  <a:lnTo>
                    <a:pt x="707" y="3142"/>
                  </a:lnTo>
                  <a:lnTo>
                    <a:pt x="737" y="3142"/>
                  </a:lnTo>
                  <a:lnTo>
                    <a:pt x="759" y="3140"/>
                  </a:lnTo>
                  <a:cubicBezTo>
                    <a:pt x="894" y="3118"/>
                    <a:pt x="1031" y="3096"/>
                    <a:pt x="1171" y="3071"/>
                  </a:cubicBezTo>
                  <a:lnTo>
                    <a:pt x="1174" y="3071"/>
                  </a:lnTo>
                  <a:lnTo>
                    <a:pt x="1191" y="3069"/>
                  </a:lnTo>
                  <a:lnTo>
                    <a:pt x="1201" y="3066"/>
                  </a:lnTo>
                  <a:lnTo>
                    <a:pt x="1208" y="3066"/>
                  </a:lnTo>
                  <a:lnTo>
                    <a:pt x="1225" y="3064"/>
                  </a:lnTo>
                  <a:cubicBezTo>
                    <a:pt x="1152" y="2939"/>
                    <a:pt x="1073" y="2813"/>
                    <a:pt x="992" y="2688"/>
                  </a:cubicBezTo>
                  <a:lnTo>
                    <a:pt x="995" y="2683"/>
                  </a:ln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914275" y="1015325"/>
              <a:ext cx="45050" cy="24250"/>
            </a:xfrm>
            <a:custGeom>
              <a:rect b="b" l="l" r="r" t="t"/>
              <a:pathLst>
                <a:path extrusionOk="0" h="970" w="1802">
                  <a:moveTo>
                    <a:pt x="1451" y="0"/>
                  </a:moveTo>
                  <a:cubicBezTo>
                    <a:pt x="1200" y="116"/>
                    <a:pt x="952" y="224"/>
                    <a:pt x="707" y="324"/>
                  </a:cubicBezTo>
                  <a:cubicBezTo>
                    <a:pt x="469" y="423"/>
                    <a:pt x="233" y="511"/>
                    <a:pt x="0" y="594"/>
                  </a:cubicBezTo>
                  <a:cubicBezTo>
                    <a:pt x="81" y="720"/>
                    <a:pt x="160" y="845"/>
                    <a:pt x="233" y="970"/>
                  </a:cubicBezTo>
                  <a:cubicBezTo>
                    <a:pt x="763" y="874"/>
                    <a:pt x="1286" y="751"/>
                    <a:pt x="1802" y="604"/>
                  </a:cubicBezTo>
                  <a:cubicBezTo>
                    <a:pt x="1691" y="400"/>
                    <a:pt x="1574" y="199"/>
                    <a:pt x="1451" y="0"/>
                  </a:cubicBezTo>
                  <a:close/>
                </a:path>
              </a:pathLst>
            </a:custGeom>
            <a:solidFill>
              <a:srgbClr val="DCC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859150" y="1041350"/>
              <a:ext cx="22850" cy="4625"/>
            </a:xfrm>
            <a:custGeom>
              <a:rect b="b" l="l" r="r" t="t"/>
              <a:pathLst>
                <a:path extrusionOk="0" h="185" w="914">
                  <a:moveTo>
                    <a:pt x="764" y="0"/>
                  </a:moveTo>
                  <a:cubicBezTo>
                    <a:pt x="502" y="71"/>
                    <a:pt x="246" y="133"/>
                    <a:pt x="1" y="184"/>
                  </a:cubicBezTo>
                  <a:cubicBezTo>
                    <a:pt x="288" y="177"/>
                    <a:pt x="592" y="157"/>
                    <a:pt x="914" y="130"/>
                  </a:cubicBezTo>
                  <a:lnTo>
                    <a:pt x="764" y="0"/>
                  </a:ln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4788650" y="586725"/>
              <a:ext cx="214000" cy="196525"/>
            </a:xfrm>
            <a:custGeom>
              <a:rect b="b" l="l" r="r" t="t"/>
              <a:pathLst>
                <a:path extrusionOk="0" h="7861" w="8560">
                  <a:moveTo>
                    <a:pt x="1698" y="1"/>
                  </a:moveTo>
                  <a:cubicBezTo>
                    <a:pt x="1455" y="1"/>
                    <a:pt x="1214" y="43"/>
                    <a:pt x="985" y="124"/>
                  </a:cubicBezTo>
                  <a:cubicBezTo>
                    <a:pt x="739" y="212"/>
                    <a:pt x="526" y="372"/>
                    <a:pt x="369" y="580"/>
                  </a:cubicBezTo>
                  <a:cubicBezTo>
                    <a:pt x="214" y="789"/>
                    <a:pt x="128" y="1039"/>
                    <a:pt x="84" y="1285"/>
                  </a:cubicBezTo>
                  <a:cubicBezTo>
                    <a:pt x="0" y="1783"/>
                    <a:pt x="76" y="2272"/>
                    <a:pt x="187" y="2738"/>
                  </a:cubicBezTo>
                  <a:cubicBezTo>
                    <a:pt x="423" y="3673"/>
                    <a:pt x="828" y="4542"/>
                    <a:pt x="1284" y="5372"/>
                  </a:cubicBezTo>
                  <a:cubicBezTo>
                    <a:pt x="1746" y="6199"/>
                    <a:pt x="2259" y="6997"/>
                    <a:pt x="2813" y="7763"/>
                  </a:cubicBezTo>
                  <a:cubicBezTo>
                    <a:pt x="2838" y="7795"/>
                    <a:pt x="2863" y="7829"/>
                    <a:pt x="2885" y="7861"/>
                  </a:cubicBezTo>
                  <a:cubicBezTo>
                    <a:pt x="2961" y="7755"/>
                    <a:pt x="3039" y="7650"/>
                    <a:pt x="3118" y="7544"/>
                  </a:cubicBezTo>
                  <a:lnTo>
                    <a:pt x="3118" y="7542"/>
                  </a:lnTo>
                  <a:cubicBezTo>
                    <a:pt x="2561" y="6793"/>
                    <a:pt x="2050" y="6012"/>
                    <a:pt x="1586" y="5202"/>
                  </a:cubicBezTo>
                  <a:cubicBezTo>
                    <a:pt x="1355" y="4800"/>
                    <a:pt x="1147" y="4385"/>
                    <a:pt x="955" y="3963"/>
                  </a:cubicBezTo>
                  <a:cubicBezTo>
                    <a:pt x="764" y="3543"/>
                    <a:pt x="604" y="3109"/>
                    <a:pt x="482" y="2664"/>
                  </a:cubicBezTo>
                  <a:cubicBezTo>
                    <a:pt x="366" y="2225"/>
                    <a:pt x="293" y="1766"/>
                    <a:pt x="356" y="1329"/>
                  </a:cubicBezTo>
                  <a:cubicBezTo>
                    <a:pt x="391" y="1115"/>
                    <a:pt x="459" y="907"/>
                    <a:pt x="580" y="737"/>
                  </a:cubicBezTo>
                  <a:cubicBezTo>
                    <a:pt x="705" y="566"/>
                    <a:pt x="877" y="433"/>
                    <a:pt x="1076" y="359"/>
                  </a:cubicBezTo>
                  <a:cubicBezTo>
                    <a:pt x="1289" y="280"/>
                    <a:pt x="1517" y="239"/>
                    <a:pt x="1744" y="239"/>
                  </a:cubicBezTo>
                  <a:cubicBezTo>
                    <a:pt x="1757" y="239"/>
                    <a:pt x="1770" y="239"/>
                    <a:pt x="1782" y="239"/>
                  </a:cubicBezTo>
                  <a:cubicBezTo>
                    <a:pt x="1989" y="242"/>
                    <a:pt x="2197" y="261"/>
                    <a:pt x="2401" y="296"/>
                  </a:cubicBezTo>
                  <a:cubicBezTo>
                    <a:pt x="2858" y="384"/>
                    <a:pt x="3302" y="514"/>
                    <a:pt x="3731" y="686"/>
                  </a:cubicBezTo>
                  <a:cubicBezTo>
                    <a:pt x="4603" y="1020"/>
                    <a:pt x="5433" y="1461"/>
                    <a:pt x="6233" y="1948"/>
                  </a:cubicBezTo>
                  <a:cubicBezTo>
                    <a:pt x="7035" y="2431"/>
                    <a:pt x="7806" y="2969"/>
                    <a:pt x="8560" y="3528"/>
                  </a:cubicBezTo>
                  <a:cubicBezTo>
                    <a:pt x="7833" y="2932"/>
                    <a:pt x="7075" y="2375"/>
                    <a:pt x="6289" y="1859"/>
                  </a:cubicBezTo>
                  <a:cubicBezTo>
                    <a:pt x="5499" y="1346"/>
                    <a:pt x="4679" y="875"/>
                    <a:pt x="3803" y="507"/>
                  </a:cubicBezTo>
                  <a:cubicBezTo>
                    <a:pt x="3366" y="318"/>
                    <a:pt x="2909" y="175"/>
                    <a:pt x="2443" y="77"/>
                  </a:cubicBezTo>
                  <a:cubicBezTo>
                    <a:pt x="2205" y="30"/>
                    <a:pt x="1964" y="6"/>
                    <a:pt x="1724" y="3"/>
                  </a:cubicBezTo>
                  <a:lnTo>
                    <a:pt x="1724" y="1"/>
                  </a:lnTo>
                  <a:lnTo>
                    <a:pt x="1719" y="1"/>
                  </a:lnTo>
                  <a:cubicBezTo>
                    <a:pt x="1712" y="1"/>
                    <a:pt x="1705" y="1"/>
                    <a:pt x="1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4860825" y="775250"/>
              <a:ext cx="181725" cy="187750"/>
            </a:xfrm>
            <a:custGeom>
              <a:rect b="b" l="l" r="r" t="t"/>
              <a:pathLst>
                <a:path extrusionOk="0" h="7510" w="7269">
                  <a:moveTo>
                    <a:pt x="233" y="1"/>
                  </a:moveTo>
                  <a:cubicBezTo>
                    <a:pt x="152" y="106"/>
                    <a:pt x="76" y="212"/>
                    <a:pt x="0" y="317"/>
                  </a:cubicBezTo>
                  <a:cubicBezTo>
                    <a:pt x="405" y="875"/>
                    <a:pt x="830" y="1419"/>
                    <a:pt x="1274" y="1950"/>
                  </a:cubicBezTo>
                  <a:cubicBezTo>
                    <a:pt x="1286" y="1837"/>
                    <a:pt x="1323" y="1729"/>
                    <a:pt x="1382" y="1631"/>
                  </a:cubicBezTo>
                  <a:lnTo>
                    <a:pt x="1355" y="1604"/>
                  </a:lnTo>
                  <a:cubicBezTo>
                    <a:pt x="1281" y="1530"/>
                    <a:pt x="1247" y="1429"/>
                    <a:pt x="1259" y="1326"/>
                  </a:cubicBezTo>
                  <a:cubicBezTo>
                    <a:pt x="906" y="894"/>
                    <a:pt x="565" y="452"/>
                    <a:pt x="233" y="1"/>
                  </a:cubicBezTo>
                  <a:close/>
                  <a:moveTo>
                    <a:pt x="2531" y="2806"/>
                  </a:moveTo>
                  <a:cubicBezTo>
                    <a:pt x="2403" y="2875"/>
                    <a:pt x="2261" y="2912"/>
                    <a:pt x="2118" y="2912"/>
                  </a:cubicBezTo>
                  <a:lnTo>
                    <a:pt x="2101" y="2912"/>
                  </a:lnTo>
                  <a:cubicBezTo>
                    <a:pt x="2592" y="3459"/>
                    <a:pt x="3095" y="3994"/>
                    <a:pt x="3613" y="4517"/>
                  </a:cubicBezTo>
                  <a:cubicBezTo>
                    <a:pt x="4671" y="5578"/>
                    <a:pt x="5793" y="6579"/>
                    <a:pt x="6969" y="7510"/>
                  </a:cubicBezTo>
                  <a:cubicBezTo>
                    <a:pt x="7069" y="7429"/>
                    <a:pt x="7170" y="7348"/>
                    <a:pt x="7268" y="7262"/>
                  </a:cubicBezTo>
                  <a:cubicBezTo>
                    <a:pt x="6085" y="6321"/>
                    <a:pt x="4958" y="5310"/>
                    <a:pt x="3893" y="4237"/>
                  </a:cubicBezTo>
                  <a:cubicBezTo>
                    <a:pt x="3429" y="3771"/>
                    <a:pt x="2975" y="3292"/>
                    <a:pt x="2531" y="2806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4892600" y="816000"/>
              <a:ext cx="31500" cy="32050"/>
            </a:xfrm>
            <a:custGeom>
              <a:rect b="b" l="l" r="r" t="t"/>
              <a:pathLst>
                <a:path extrusionOk="0" h="1282" w="1260">
                  <a:moveTo>
                    <a:pt x="109" y="1"/>
                  </a:moveTo>
                  <a:cubicBezTo>
                    <a:pt x="52" y="99"/>
                    <a:pt x="15" y="207"/>
                    <a:pt x="1" y="320"/>
                  </a:cubicBezTo>
                  <a:cubicBezTo>
                    <a:pt x="273" y="646"/>
                    <a:pt x="548" y="965"/>
                    <a:pt x="830" y="1282"/>
                  </a:cubicBezTo>
                  <a:lnTo>
                    <a:pt x="847" y="1282"/>
                  </a:lnTo>
                  <a:cubicBezTo>
                    <a:pt x="990" y="1282"/>
                    <a:pt x="1132" y="1245"/>
                    <a:pt x="1260" y="1176"/>
                  </a:cubicBezTo>
                  <a:cubicBezTo>
                    <a:pt x="1184" y="1093"/>
                    <a:pt x="1110" y="1009"/>
                    <a:pt x="1036" y="926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CD8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4891925" y="808450"/>
              <a:ext cx="26600" cy="30775"/>
            </a:xfrm>
            <a:custGeom>
              <a:rect b="b" l="l" r="r" t="t"/>
              <a:pathLst>
                <a:path extrusionOk="0" h="1231" w="1064">
                  <a:moveTo>
                    <a:pt x="15" y="1"/>
                  </a:moveTo>
                  <a:cubicBezTo>
                    <a:pt x="1" y="101"/>
                    <a:pt x="35" y="204"/>
                    <a:pt x="109" y="276"/>
                  </a:cubicBezTo>
                  <a:lnTo>
                    <a:pt x="136" y="305"/>
                  </a:lnTo>
                  <a:lnTo>
                    <a:pt x="1063" y="1230"/>
                  </a:lnTo>
                  <a:cubicBezTo>
                    <a:pt x="705" y="828"/>
                    <a:pt x="354" y="418"/>
                    <a:pt x="15" y="3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5060375" y="840925"/>
              <a:ext cx="194325" cy="210575"/>
            </a:xfrm>
            <a:custGeom>
              <a:rect b="b" l="l" r="r" t="t"/>
              <a:pathLst>
                <a:path extrusionOk="0" h="8423" w="7773">
                  <a:moveTo>
                    <a:pt x="315" y="5415"/>
                  </a:moveTo>
                  <a:cubicBezTo>
                    <a:pt x="209" y="5496"/>
                    <a:pt x="106" y="5572"/>
                    <a:pt x="1" y="5648"/>
                  </a:cubicBezTo>
                  <a:cubicBezTo>
                    <a:pt x="104" y="5724"/>
                    <a:pt x="209" y="5801"/>
                    <a:pt x="317" y="5874"/>
                  </a:cubicBezTo>
                  <a:lnTo>
                    <a:pt x="585" y="5612"/>
                  </a:lnTo>
                  <a:cubicBezTo>
                    <a:pt x="494" y="5545"/>
                    <a:pt x="403" y="5481"/>
                    <a:pt x="315" y="5415"/>
                  </a:cubicBezTo>
                  <a:close/>
                  <a:moveTo>
                    <a:pt x="634" y="5646"/>
                  </a:moveTo>
                  <a:lnTo>
                    <a:pt x="369" y="5913"/>
                  </a:lnTo>
                  <a:cubicBezTo>
                    <a:pt x="992" y="6348"/>
                    <a:pt x="1633" y="6755"/>
                    <a:pt x="2298" y="7131"/>
                  </a:cubicBezTo>
                  <a:cubicBezTo>
                    <a:pt x="2657" y="7327"/>
                    <a:pt x="3020" y="7519"/>
                    <a:pt x="3393" y="7691"/>
                  </a:cubicBezTo>
                  <a:lnTo>
                    <a:pt x="3648" y="7440"/>
                  </a:lnTo>
                  <a:cubicBezTo>
                    <a:pt x="3248" y="7254"/>
                    <a:pt x="2855" y="7048"/>
                    <a:pt x="2470" y="6827"/>
                  </a:cubicBezTo>
                  <a:cubicBezTo>
                    <a:pt x="1839" y="6463"/>
                    <a:pt x="1228" y="6068"/>
                    <a:pt x="634" y="5646"/>
                  </a:cubicBezTo>
                  <a:close/>
                  <a:moveTo>
                    <a:pt x="4311" y="0"/>
                  </a:moveTo>
                  <a:lnTo>
                    <a:pt x="4311" y="0"/>
                  </a:lnTo>
                  <a:cubicBezTo>
                    <a:pt x="4868" y="756"/>
                    <a:pt x="5398" y="1532"/>
                    <a:pt x="5884" y="2335"/>
                  </a:cubicBezTo>
                  <a:cubicBezTo>
                    <a:pt x="6368" y="3137"/>
                    <a:pt x="6800" y="3972"/>
                    <a:pt x="7127" y="4843"/>
                  </a:cubicBezTo>
                  <a:cubicBezTo>
                    <a:pt x="7289" y="5278"/>
                    <a:pt x="7424" y="5724"/>
                    <a:pt x="7492" y="6179"/>
                  </a:cubicBezTo>
                  <a:cubicBezTo>
                    <a:pt x="7559" y="6625"/>
                    <a:pt x="7563" y="7104"/>
                    <a:pt x="7372" y="7489"/>
                  </a:cubicBezTo>
                  <a:cubicBezTo>
                    <a:pt x="7188" y="7880"/>
                    <a:pt x="6773" y="8093"/>
                    <a:pt x="6336" y="8128"/>
                  </a:cubicBezTo>
                  <a:cubicBezTo>
                    <a:pt x="6262" y="8133"/>
                    <a:pt x="6186" y="8137"/>
                    <a:pt x="6113" y="8137"/>
                  </a:cubicBezTo>
                  <a:cubicBezTo>
                    <a:pt x="5742" y="8137"/>
                    <a:pt x="5364" y="8061"/>
                    <a:pt x="4998" y="7958"/>
                  </a:cubicBezTo>
                  <a:cubicBezTo>
                    <a:pt x="4556" y="7831"/>
                    <a:pt x="4124" y="7666"/>
                    <a:pt x="3705" y="7467"/>
                  </a:cubicBezTo>
                  <a:lnTo>
                    <a:pt x="3457" y="7723"/>
                  </a:lnTo>
                  <a:cubicBezTo>
                    <a:pt x="3928" y="7939"/>
                    <a:pt x="4417" y="8118"/>
                    <a:pt x="4917" y="8255"/>
                  </a:cubicBezTo>
                  <a:cubicBezTo>
                    <a:pt x="5286" y="8349"/>
                    <a:pt x="5666" y="8422"/>
                    <a:pt x="6054" y="8422"/>
                  </a:cubicBezTo>
                  <a:cubicBezTo>
                    <a:pt x="6157" y="8422"/>
                    <a:pt x="6260" y="8415"/>
                    <a:pt x="6363" y="8405"/>
                  </a:cubicBezTo>
                  <a:cubicBezTo>
                    <a:pt x="6618" y="8380"/>
                    <a:pt x="6864" y="8302"/>
                    <a:pt x="7085" y="8169"/>
                  </a:cubicBezTo>
                  <a:cubicBezTo>
                    <a:pt x="7306" y="8034"/>
                    <a:pt x="7485" y="7835"/>
                    <a:pt x="7595" y="7600"/>
                  </a:cubicBezTo>
                  <a:cubicBezTo>
                    <a:pt x="7701" y="7369"/>
                    <a:pt x="7757" y="7121"/>
                    <a:pt x="7765" y="6871"/>
                  </a:cubicBezTo>
                  <a:cubicBezTo>
                    <a:pt x="7772" y="6628"/>
                    <a:pt x="7755" y="6385"/>
                    <a:pt x="7711" y="6144"/>
                  </a:cubicBezTo>
                  <a:cubicBezTo>
                    <a:pt x="7630" y="5670"/>
                    <a:pt x="7482" y="5214"/>
                    <a:pt x="7306" y="4775"/>
                  </a:cubicBezTo>
                  <a:cubicBezTo>
                    <a:pt x="6947" y="3896"/>
                    <a:pt x="6481" y="3071"/>
                    <a:pt x="5973" y="2281"/>
                  </a:cubicBezTo>
                  <a:cubicBezTo>
                    <a:pt x="5460" y="1490"/>
                    <a:pt x="4907" y="729"/>
                    <a:pt x="4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5035025" y="956775"/>
              <a:ext cx="33225" cy="25425"/>
            </a:xfrm>
            <a:custGeom>
              <a:rect b="b" l="l" r="r" t="t"/>
              <a:pathLst>
                <a:path extrusionOk="0" h="1017" w="1329">
                  <a:moveTo>
                    <a:pt x="300" y="1"/>
                  </a:moveTo>
                  <a:cubicBezTo>
                    <a:pt x="202" y="87"/>
                    <a:pt x="101" y="168"/>
                    <a:pt x="1" y="249"/>
                  </a:cubicBezTo>
                  <a:cubicBezTo>
                    <a:pt x="305" y="489"/>
                    <a:pt x="615" y="725"/>
                    <a:pt x="929" y="955"/>
                  </a:cubicBezTo>
                  <a:lnTo>
                    <a:pt x="1015" y="1017"/>
                  </a:lnTo>
                  <a:cubicBezTo>
                    <a:pt x="1120" y="941"/>
                    <a:pt x="1223" y="862"/>
                    <a:pt x="1329" y="784"/>
                  </a:cubicBezTo>
                  <a:cubicBezTo>
                    <a:pt x="1270" y="739"/>
                    <a:pt x="1211" y="695"/>
                    <a:pt x="1152" y="651"/>
                  </a:cubicBezTo>
                  <a:cubicBezTo>
                    <a:pt x="865" y="440"/>
                    <a:pt x="583" y="224"/>
                    <a:pt x="300" y="1"/>
                  </a:cubicBez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4702550" y="752050"/>
              <a:ext cx="145825" cy="209425"/>
            </a:xfrm>
            <a:custGeom>
              <a:rect b="b" l="l" r="r" t="t"/>
              <a:pathLst>
                <a:path extrusionOk="0" h="8377" w="5833">
                  <a:moveTo>
                    <a:pt x="1436" y="1"/>
                  </a:moveTo>
                  <a:cubicBezTo>
                    <a:pt x="1260" y="1"/>
                    <a:pt x="1083" y="23"/>
                    <a:pt x="911" y="72"/>
                  </a:cubicBezTo>
                  <a:cubicBezTo>
                    <a:pt x="720" y="126"/>
                    <a:pt x="545" y="229"/>
                    <a:pt x="406" y="367"/>
                  </a:cubicBezTo>
                  <a:cubicBezTo>
                    <a:pt x="268" y="511"/>
                    <a:pt x="167" y="686"/>
                    <a:pt x="113" y="877"/>
                  </a:cubicBezTo>
                  <a:cubicBezTo>
                    <a:pt x="1" y="1253"/>
                    <a:pt x="28" y="1636"/>
                    <a:pt x="91" y="1996"/>
                  </a:cubicBezTo>
                  <a:cubicBezTo>
                    <a:pt x="158" y="2355"/>
                    <a:pt x="258" y="2708"/>
                    <a:pt x="388" y="3050"/>
                  </a:cubicBezTo>
                  <a:cubicBezTo>
                    <a:pt x="644" y="3729"/>
                    <a:pt x="980" y="4373"/>
                    <a:pt x="1348" y="4989"/>
                  </a:cubicBezTo>
                  <a:cubicBezTo>
                    <a:pt x="1719" y="5605"/>
                    <a:pt x="2124" y="6201"/>
                    <a:pt x="2551" y="6778"/>
                  </a:cubicBezTo>
                  <a:cubicBezTo>
                    <a:pt x="2899" y="7245"/>
                    <a:pt x="3265" y="7701"/>
                    <a:pt x="3643" y="8145"/>
                  </a:cubicBezTo>
                  <a:cubicBezTo>
                    <a:pt x="3724" y="8064"/>
                    <a:pt x="3805" y="7983"/>
                    <a:pt x="3889" y="7905"/>
                  </a:cubicBezTo>
                  <a:cubicBezTo>
                    <a:pt x="3889" y="7885"/>
                    <a:pt x="3891" y="7866"/>
                    <a:pt x="3894" y="7846"/>
                  </a:cubicBezTo>
                  <a:cubicBezTo>
                    <a:pt x="3535" y="7424"/>
                    <a:pt x="3187" y="6994"/>
                    <a:pt x="2850" y="6552"/>
                  </a:cubicBezTo>
                  <a:cubicBezTo>
                    <a:pt x="2421" y="5990"/>
                    <a:pt x="2016" y="5408"/>
                    <a:pt x="1645" y="4810"/>
                  </a:cubicBezTo>
                  <a:cubicBezTo>
                    <a:pt x="1461" y="4508"/>
                    <a:pt x="1284" y="4203"/>
                    <a:pt x="1120" y="3891"/>
                  </a:cubicBezTo>
                  <a:cubicBezTo>
                    <a:pt x="955" y="3582"/>
                    <a:pt x="806" y="3266"/>
                    <a:pt x="673" y="2939"/>
                  </a:cubicBezTo>
                  <a:cubicBezTo>
                    <a:pt x="541" y="2620"/>
                    <a:pt x="435" y="2286"/>
                    <a:pt x="364" y="1947"/>
                  </a:cubicBezTo>
                  <a:cubicBezTo>
                    <a:pt x="295" y="1611"/>
                    <a:pt x="266" y="1263"/>
                    <a:pt x="352" y="948"/>
                  </a:cubicBezTo>
                  <a:cubicBezTo>
                    <a:pt x="391" y="794"/>
                    <a:pt x="469" y="651"/>
                    <a:pt x="575" y="533"/>
                  </a:cubicBezTo>
                  <a:cubicBezTo>
                    <a:pt x="685" y="418"/>
                    <a:pt x="825" y="332"/>
                    <a:pt x="977" y="286"/>
                  </a:cubicBezTo>
                  <a:cubicBezTo>
                    <a:pt x="1137" y="236"/>
                    <a:pt x="1303" y="212"/>
                    <a:pt x="1469" y="212"/>
                  </a:cubicBezTo>
                  <a:cubicBezTo>
                    <a:pt x="1477" y="212"/>
                    <a:pt x="1485" y="212"/>
                    <a:pt x="1493" y="212"/>
                  </a:cubicBezTo>
                  <a:cubicBezTo>
                    <a:pt x="1660" y="214"/>
                    <a:pt x="1822" y="227"/>
                    <a:pt x="1984" y="256"/>
                  </a:cubicBezTo>
                  <a:cubicBezTo>
                    <a:pt x="2674" y="369"/>
                    <a:pt x="3339" y="639"/>
                    <a:pt x="3977" y="946"/>
                  </a:cubicBezTo>
                  <a:cubicBezTo>
                    <a:pt x="4615" y="1263"/>
                    <a:pt x="5234" y="1614"/>
                    <a:pt x="5833" y="1999"/>
                  </a:cubicBezTo>
                  <a:cubicBezTo>
                    <a:pt x="5256" y="1577"/>
                    <a:pt x="4652" y="1194"/>
                    <a:pt x="4024" y="853"/>
                  </a:cubicBezTo>
                  <a:cubicBezTo>
                    <a:pt x="3393" y="519"/>
                    <a:pt x="2735" y="214"/>
                    <a:pt x="2021" y="65"/>
                  </a:cubicBezTo>
                  <a:cubicBezTo>
                    <a:pt x="1827" y="25"/>
                    <a:pt x="1633" y="6"/>
                    <a:pt x="1436" y="3"/>
                  </a:cubicBezTo>
                  <a:lnTo>
                    <a:pt x="1436" y="1"/>
                  </a:lnTo>
                  <a:close/>
                  <a:moveTo>
                    <a:pt x="3874" y="8023"/>
                  </a:moveTo>
                  <a:lnTo>
                    <a:pt x="3695" y="8207"/>
                  </a:lnTo>
                  <a:cubicBezTo>
                    <a:pt x="3744" y="8263"/>
                    <a:pt x="3791" y="8320"/>
                    <a:pt x="3840" y="8376"/>
                  </a:cubicBezTo>
                  <a:cubicBezTo>
                    <a:pt x="3852" y="8261"/>
                    <a:pt x="3862" y="8143"/>
                    <a:pt x="3874" y="8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798525" y="948125"/>
              <a:ext cx="90900" cy="93250"/>
            </a:xfrm>
            <a:custGeom>
              <a:rect b="b" l="l" r="r" t="t"/>
              <a:pathLst>
                <a:path extrusionOk="0" h="3730" w="3636">
                  <a:moveTo>
                    <a:pt x="55" y="0"/>
                  </a:moveTo>
                  <a:lnTo>
                    <a:pt x="55" y="3"/>
                  </a:lnTo>
                  <a:cubicBezTo>
                    <a:pt x="52" y="23"/>
                    <a:pt x="50" y="40"/>
                    <a:pt x="47" y="59"/>
                  </a:cubicBezTo>
                  <a:lnTo>
                    <a:pt x="79" y="30"/>
                  </a:lnTo>
                  <a:lnTo>
                    <a:pt x="55" y="0"/>
                  </a:lnTo>
                  <a:close/>
                  <a:moveTo>
                    <a:pt x="1115" y="1184"/>
                  </a:moveTo>
                  <a:lnTo>
                    <a:pt x="1113" y="1186"/>
                  </a:lnTo>
                  <a:cubicBezTo>
                    <a:pt x="1113" y="1186"/>
                    <a:pt x="1113" y="1187"/>
                    <a:pt x="1114" y="1187"/>
                  </a:cubicBezTo>
                  <a:lnTo>
                    <a:pt x="1114" y="1187"/>
                  </a:lnTo>
                  <a:cubicBezTo>
                    <a:pt x="1114" y="1186"/>
                    <a:pt x="1115" y="1185"/>
                    <a:pt x="1115" y="1184"/>
                  </a:cubicBezTo>
                  <a:close/>
                  <a:moveTo>
                    <a:pt x="126" y="86"/>
                  </a:moveTo>
                  <a:lnTo>
                    <a:pt x="35" y="180"/>
                  </a:lnTo>
                  <a:cubicBezTo>
                    <a:pt x="23" y="300"/>
                    <a:pt x="10" y="418"/>
                    <a:pt x="1" y="533"/>
                  </a:cubicBezTo>
                  <a:cubicBezTo>
                    <a:pt x="207" y="771"/>
                    <a:pt x="418" y="1007"/>
                    <a:pt x="631" y="1240"/>
                  </a:cubicBezTo>
                  <a:cubicBezTo>
                    <a:pt x="683" y="1112"/>
                    <a:pt x="739" y="977"/>
                    <a:pt x="796" y="842"/>
                  </a:cubicBezTo>
                  <a:cubicBezTo>
                    <a:pt x="570" y="592"/>
                    <a:pt x="344" y="342"/>
                    <a:pt x="126" y="86"/>
                  </a:cubicBezTo>
                  <a:close/>
                  <a:moveTo>
                    <a:pt x="1114" y="1187"/>
                  </a:moveTo>
                  <a:lnTo>
                    <a:pt x="1114" y="1187"/>
                  </a:lnTo>
                  <a:cubicBezTo>
                    <a:pt x="1058" y="1323"/>
                    <a:pt x="1004" y="1455"/>
                    <a:pt x="955" y="1584"/>
                  </a:cubicBezTo>
                  <a:cubicBezTo>
                    <a:pt x="1144" y="1785"/>
                    <a:pt x="1336" y="1984"/>
                    <a:pt x="1532" y="2180"/>
                  </a:cubicBezTo>
                  <a:cubicBezTo>
                    <a:pt x="2067" y="2715"/>
                    <a:pt x="2620" y="3231"/>
                    <a:pt x="3189" y="3729"/>
                  </a:cubicBezTo>
                  <a:cubicBezTo>
                    <a:pt x="3334" y="3692"/>
                    <a:pt x="3484" y="3651"/>
                    <a:pt x="3636" y="3606"/>
                  </a:cubicBezTo>
                  <a:cubicBezTo>
                    <a:pt x="3005" y="3064"/>
                    <a:pt x="2399" y="2494"/>
                    <a:pt x="1812" y="1903"/>
                  </a:cubicBezTo>
                  <a:cubicBezTo>
                    <a:pt x="1577" y="1668"/>
                    <a:pt x="1344" y="1427"/>
                    <a:pt x="1114" y="1187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814350" y="969175"/>
              <a:ext cx="12075" cy="18550"/>
            </a:xfrm>
            <a:custGeom>
              <a:rect b="b" l="l" r="r" t="t"/>
              <a:pathLst>
                <a:path extrusionOk="0" h="742" w="483">
                  <a:moveTo>
                    <a:pt x="165" y="0"/>
                  </a:moveTo>
                  <a:cubicBezTo>
                    <a:pt x="106" y="135"/>
                    <a:pt x="52" y="268"/>
                    <a:pt x="1" y="398"/>
                  </a:cubicBezTo>
                  <a:cubicBezTo>
                    <a:pt x="106" y="513"/>
                    <a:pt x="214" y="629"/>
                    <a:pt x="320" y="742"/>
                  </a:cubicBezTo>
                  <a:cubicBezTo>
                    <a:pt x="372" y="614"/>
                    <a:pt x="426" y="479"/>
                    <a:pt x="482" y="342"/>
                  </a:cubicBezTo>
                  <a:cubicBezTo>
                    <a:pt x="376" y="229"/>
                    <a:pt x="271" y="116"/>
                    <a:pt x="165" y="0"/>
                  </a:cubicBezTo>
                  <a:close/>
                </a:path>
              </a:pathLst>
            </a:custGeom>
            <a:solidFill>
              <a:srgbClr val="DB9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881975" y="1043250"/>
              <a:ext cx="80250" cy="56425"/>
            </a:xfrm>
            <a:custGeom>
              <a:rect b="b" l="l" r="r" t="t"/>
              <a:pathLst>
                <a:path extrusionOk="0" h="2257" w="3210">
                  <a:moveTo>
                    <a:pt x="534" y="0"/>
                  </a:moveTo>
                  <a:cubicBezTo>
                    <a:pt x="352" y="20"/>
                    <a:pt x="175" y="40"/>
                    <a:pt x="1" y="54"/>
                  </a:cubicBezTo>
                  <a:cubicBezTo>
                    <a:pt x="465" y="454"/>
                    <a:pt x="944" y="837"/>
                    <a:pt x="1432" y="1205"/>
                  </a:cubicBezTo>
                  <a:cubicBezTo>
                    <a:pt x="1925" y="1574"/>
                    <a:pt x="2431" y="1930"/>
                    <a:pt x="2954" y="2256"/>
                  </a:cubicBezTo>
                  <a:lnTo>
                    <a:pt x="3209" y="2003"/>
                  </a:lnTo>
                  <a:cubicBezTo>
                    <a:pt x="2677" y="1662"/>
                    <a:pt x="2161" y="1294"/>
                    <a:pt x="1658" y="906"/>
                  </a:cubicBezTo>
                  <a:cubicBezTo>
                    <a:pt x="1275" y="614"/>
                    <a:pt x="899" y="312"/>
                    <a:pt x="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881975" y="1043250"/>
              <a:ext cx="13350" cy="1375"/>
            </a:xfrm>
            <a:custGeom>
              <a:rect b="b" l="l" r="r" t="t"/>
              <a:pathLst>
                <a:path extrusionOk="0" h="55" w="534">
                  <a:moveTo>
                    <a:pt x="531" y="0"/>
                  </a:moveTo>
                  <a:cubicBezTo>
                    <a:pt x="352" y="20"/>
                    <a:pt x="175" y="40"/>
                    <a:pt x="1" y="54"/>
                  </a:cubicBezTo>
                  <a:cubicBezTo>
                    <a:pt x="175" y="40"/>
                    <a:pt x="352" y="20"/>
                    <a:pt x="534" y="0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4878250" y="1038200"/>
              <a:ext cx="17025" cy="6350"/>
            </a:xfrm>
            <a:custGeom>
              <a:rect b="b" l="l" r="r" t="t"/>
              <a:pathLst>
                <a:path extrusionOk="0" h="254" w="681">
                  <a:moveTo>
                    <a:pt x="447" y="1"/>
                  </a:moveTo>
                  <a:lnTo>
                    <a:pt x="447" y="3"/>
                  </a:lnTo>
                  <a:cubicBezTo>
                    <a:pt x="295" y="48"/>
                    <a:pt x="147" y="87"/>
                    <a:pt x="0" y="126"/>
                  </a:cubicBezTo>
                  <a:lnTo>
                    <a:pt x="150" y="254"/>
                  </a:lnTo>
                  <a:cubicBezTo>
                    <a:pt x="322" y="239"/>
                    <a:pt x="498" y="222"/>
                    <a:pt x="680" y="200"/>
                  </a:cubicBezTo>
                  <a:cubicBezTo>
                    <a:pt x="602" y="134"/>
                    <a:pt x="523" y="67"/>
                    <a:pt x="447" y="1"/>
                  </a:cubicBez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5040750" y="995075"/>
              <a:ext cx="8300" cy="12475"/>
            </a:xfrm>
            <a:custGeom>
              <a:rect b="b" l="l" r="r" t="t"/>
              <a:pathLst>
                <a:path extrusionOk="0" h="499" w="332">
                  <a:moveTo>
                    <a:pt x="0" y="0"/>
                  </a:moveTo>
                  <a:cubicBezTo>
                    <a:pt x="106" y="165"/>
                    <a:pt x="206" y="332"/>
                    <a:pt x="307" y="499"/>
                  </a:cubicBezTo>
                  <a:lnTo>
                    <a:pt x="332" y="474"/>
                  </a:lnTo>
                  <a:cubicBezTo>
                    <a:pt x="224" y="315"/>
                    <a:pt x="113" y="157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5040750" y="9950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4957950" y="1008450"/>
              <a:ext cx="131775" cy="129375"/>
            </a:xfrm>
            <a:custGeom>
              <a:rect b="b" l="l" r="r" t="t"/>
              <a:pathLst>
                <a:path extrusionOk="0" h="5175" w="5271">
                  <a:moveTo>
                    <a:pt x="3680" y="0"/>
                  </a:moveTo>
                  <a:cubicBezTo>
                    <a:pt x="3681" y="1"/>
                    <a:pt x="3681" y="1"/>
                    <a:pt x="3681" y="2"/>
                  </a:cubicBezTo>
                  <a:lnTo>
                    <a:pt x="3681" y="2"/>
                  </a:lnTo>
                  <a:lnTo>
                    <a:pt x="3683" y="0"/>
                  </a:lnTo>
                  <a:close/>
                  <a:moveTo>
                    <a:pt x="5222" y="3385"/>
                  </a:moveTo>
                  <a:lnTo>
                    <a:pt x="5219" y="3388"/>
                  </a:lnTo>
                  <a:cubicBezTo>
                    <a:pt x="5219" y="3388"/>
                    <a:pt x="5219" y="3388"/>
                    <a:pt x="5219" y="3388"/>
                  </a:cubicBezTo>
                  <a:lnTo>
                    <a:pt x="5219" y="3388"/>
                  </a:lnTo>
                  <a:lnTo>
                    <a:pt x="5222" y="3385"/>
                  </a:lnTo>
                  <a:close/>
                  <a:moveTo>
                    <a:pt x="3681" y="2"/>
                  </a:moveTo>
                  <a:lnTo>
                    <a:pt x="3656" y="27"/>
                  </a:lnTo>
                  <a:cubicBezTo>
                    <a:pt x="3906" y="452"/>
                    <a:pt x="4142" y="887"/>
                    <a:pt x="4355" y="1328"/>
                  </a:cubicBezTo>
                  <a:cubicBezTo>
                    <a:pt x="4655" y="1969"/>
                    <a:pt x="4917" y="2639"/>
                    <a:pt x="5016" y="3329"/>
                  </a:cubicBezTo>
                  <a:cubicBezTo>
                    <a:pt x="5018" y="3358"/>
                    <a:pt x="5023" y="3390"/>
                    <a:pt x="5025" y="3420"/>
                  </a:cubicBezTo>
                  <a:lnTo>
                    <a:pt x="5197" y="3250"/>
                  </a:lnTo>
                  <a:cubicBezTo>
                    <a:pt x="5131" y="2909"/>
                    <a:pt x="5030" y="2578"/>
                    <a:pt x="4900" y="2259"/>
                  </a:cubicBezTo>
                  <a:cubicBezTo>
                    <a:pt x="4768" y="1925"/>
                    <a:pt x="4618" y="1598"/>
                    <a:pt x="4449" y="1282"/>
                  </a:cubicBezTo>
                  <a:cubicBezTo>
                    <a:pt x="4216" y="840"/>
                    <a:pt x="3958" y="414"/>
                    <a:pt x="3681" y="2"/>
                  </a:cubicBezTo>
                  <a:close/>
                  <a:moveTo>
                    <a:pt x="254" y="3447"/>
                  </a:moveTo>
                  <a:lnTo>
                    <a:pt x="254" y="3449"/>
                  </a:lnTo>
                  <a:lnTo>
                    <a:pt x="1" y="3702"/>
                  </a:lnTo>
                  <a:cubicBezTo>
                    <a:pt x="57" y="3739"/>
                    <a:pt x="116" y="3773"/>
                    <a:pt x="175" y="3810"/>
                  </a:cubicBezTo>
                  <a:cubicBezTo>
                    <a:pt x="789" y="4183"/>
                    <a:pt x="1429" y="4522"/>
                    <a:pt x="2107" y="4785"/>
                  </a:cubicBezTo>
                  <a:cubicBezTo>
                    <a:pt x="2446" y="4920"/>
                    <a:pt x="2794" y="5028"/>
                    <a:pt x="3153" y="5104"/>
                  </a:cubicBezTo>
                  <a:cubicBezTo>
                    <a:pt x="3204" y="5114"/>
                    <a:pt x="3253" y="5121"/>
                    <a:pt x="3305" y="5131"/>
                  </a:cubicBezTo>
                  <a:lnTo>
                    <a:pt x="3486" y="4947"/>
                  </a:lnTo>
                  <a:lnTo>
                    <a:pt x="3543" y="4890"/>
                  </a:lnTo>
                  <a:cubicBezTo>
                    <a:pt x="3432" y="4875"/>
                    <a:pt x="3320" y="4853"/>
                    <a:pt x="3209" y="4829"/>
                  </a:cubicBezTo>
                  <a:cubicBezTo>
                    <a:pt x="2870" y="4748"/>
                    <a:pt x="2539" y="4637"/>
                    <a:pt x="2220" y="4500"/>
                  </a:cubicBezTo>
                  <a:cubicBezTo>
                    <a:pt x="1577" y="4227"/>
                    <a:pt x="956" y="3884"/>
                    <a:pt x="357" y="3511"/>
                  </a:cubicBezTo>
                  <a:lnTo>
                    <a:pt x="254" y="3447"/>
                  </a:lnTo>
                  <a:close/>
                  <a:moveTo>
                    <a:pt x="5219" y="3388"/>
                  </a:moveTo>
                  <a:lnTo>
                    <a:pt x="5040" y="3570"/>
                  </a:lnTo>
                  <a:cubicBezTo>
                    <a:pt x="5055" y="3832"/>
                    <a:pt x="5033" y="4092"/>
                    <a:pt x="4937" y="4323"/>
                  </a:cubicBezTo>
                  <a:cubicBezTo>
                    <a:pt x="4878" y="4470"/>
                    <a:pt x="4778" y="4600"/>
                    <a:pt x="4652" y="4696"/>
                  </a:cubicBezTo>
                  <a:cubicBezTo>
                    <a:pt x="4522" y="4789"/>
                    <a:pt x="4373" y="4853"/>
                    <a:pt x="4215" y="4883"/>
                  </a:cubicBezTo>
                  <a:cubicBezTo>
                    <a:pt x="4105" y="4905"/>
                    <a:pt x="3992" y="4915"/>
                    <a:pt x="3879" y="4915"/>
                  </a:cubicBezTo>
                  <a:cubicBezTo>
                    <a:pt x="3823" y="4915"/>
                    <a:pt x="3766" y="4912"/>
                    <a:pt x="3710" y="4907"/>
                  </a:cubicBezTo>
                  <a:lnTo>
                    <a:pt x="3580" y="5040"/>
                  </a:lnTo>
                  <a:lnTo>
                    <a:pt x="3467" y="5153"/>
                  </a:lnTo>
                  <a:cubicBezTo>
                    <a:pt x="3582" y="5168"/>
                    <a:pt x="3700" y="5175"/>
                    <a:pt x="3815" y="5175"/>
                  </a:cubicBezTo>
                  <a:cubicBezTo>
                    <a:pt x="3968" y="5175"/>
                    <a:pt x="4120" y="5160"/>
                    <a:pt x="4267" y="5131"/>
                  </a:cubicBezTo>
                  <a:cubicBezTo>
                    <a:pt x="4458" y="5089"/>
                    <a:pt x="4640" y="5006"/>
                    <a:pt x="4797" y="4885"/>
                  </a:cubicBezTo>
                  <a:cubicBezTo>
                    <a:pt x="4952" y="4760"/>
                    <a:pt x="5072" y="4596"/>
                    <a:pt x="5143" y="4409"/>
                  </a:cubicBezTo>
                  <a:cubicBezTo>
                    <a:pt x="5271" y="4073"/>
                    <a:pt x="5266" y="3722"/>
                    <a:pt x="5219" y="3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5087925" y="996850"/>
              <a:ext cx="94850" cy="96250"/>
            </a:xfrm>
            <a:custGeom>
              <a:rect b="b" l="l" r="r" t="t"/>
              <a:pathLst>
                <a:path extrusionOk="0" h="3850" w="3794">
                  <a:moveTo>
                    <a:pt x="3793" y="1"/>
                  </a:moveTo>
                  <a:lnTo>
                    <a:pt x="3793" y="1"/>
                  </a:lnTo>
                  <a:cubicBezTo>
                    <a:pt x="3376" y="398"/>
                    <a:pt x="2961" y="801"/>
                    <a:pt x="2549" y="1203"/>
                  </a:cubicBezTo>
                  <a:lnTo>
                    <a:pt x="2603" y="1228"/>
                  </a:lnTo>
                  <a:cubicBezTo>
                    <a:pt x="3000" y="820"/>
                    <a:pt x="3398" y="410"/>
                    <a:pt x="3793" y="1"/>
                  </a:cubicBezTo>
                  <a:close/>
                  <a:moveTo>
                    <a:pt x="2291" y="1454"/>
                  </a:moveTo>
                  <a:cubicBezTo>
                    <a:pt x="1869" y="1866"/>
                    <a:pt x="1447" y="2278"/>
                    <a:pt x="1027" y="2693"/>
                  </a:cubicBezTo>
                  <a:lnTo>
                    <a:pt x="1" y="3712"/>
                  </a:lnTo>
                  <a:cubicBezTo>
                    <a:pt x="3" y="3729"/>
                    <a:pt x="6" y="3746"/>
                    <a:pt x="8" y="3761"/>
                  </a:cubicBezTo>
                  <a:cubicBezTo>
                    <a:pt x="13" y="3793"/>
                    <a:pt x="18" y="3820"/>
                    <a:pt x="23" y="3849"/>
                  </a:cubicBezTo>
                  <a:lnTo>
                    <a:pt x="1098" y="2764"/>
                  </a:lnTo>
                  <a:cubicBezTo>
                    <a:pt x="1518" y="2337"/>
                    <a:pt x="1937" y="1910"/>
                    <a:pt x="2357" y="1483"/>
                  </a:cubicBezTo>
                  <a:lnTo>
                    <a:pt x="2291" y="1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5145175" y="1026925"/>
              <a:ext cx="7825" cy="7075"/>
            </a:xfrm>
            <a:custGeom>
              <a:rect b="b" l="l" r="r" t="t"/>
              <a:pathLst>
                <a:path extrusionOk="0" h="283" w="313">
                  <a:moveTo>
                    <a:pt x="256" y="0"/>
                  </a:moveTo>
                  <a:lnTo>
                    <a:pt x="1" y="251"/>
                  </a:lnTo>
                  <a:lnTo>
                    <a:pt x="65" y="283"/>
                  </a:lnTo>
                  <a:lnTo>
                    <a:pt x="313" y="30"/>
                  </a:lnTo>
                  <a:lnTo>
                    <a:pt x="256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909900" y="1094000"/>
              <a:ext cx="174075" cy="175700"/>
            </a:xfrm>
            <a:custGeom>
              <a:rect b="b" l="l" r="r" t="t"/>
              <a:pathLst>
                <a:path extrusionOk="0" h="7028" w="6963">
                  <a:moveTo>
                    <a:pt x="6950" y="0"/>
                  </a:moveTo>
                  <a:lnTo>
                    <a:pt x="5467" y="1473"/>
                  </a:lnTo>
                  <a:cubicBezTo>
                    <a:pt x="5521" y="1480"/>
                    <a:pt x="5578" y="1485"/>
                    <a:pt x="5634" y="1490"/>
                  </a:cubicBezTo>
                  <a:lnTo>
                    <a:pt x="6962" y="150"/>
                  </a:lnTo>
                  <a:cubicBezTo>
                    <a:pt x="6960" y="101"/>
                    <a:pt x="6955" y="52"/>
                    <a:pt x="6950" y="0"/>
                  </a:cubicBezTo>
                  <a:close/>
                  <a:moveTo>
                    <a:pt x="5227" y="1709"/>
                  </a:moveTo>
                  <a:lnTo>
                    <a:pt x="2691" y="4264"/>
                  </a:lnTo>
                  <a:lnTo>
                    <a:pt x="1341" y="5641"/>
                  </a:lnTo>
                  <a:lnTo>
                    <a:pt x="1" y="7028"/>
                  </a:lnTo>
                  <a:lnTo>
                    <a:pt x="1388" y="5688"/>
                  </a:lnTo>
                  <a:lnTo>
                    <a:pt x="2765" y="4338"/>
                  </a:lnTo>
                  <a:lnTo>
                    <a:pt x="5391" y="1733"/>
                  </a:lnTo>
                  <a:cubicBezTo>
                    <a:pt x="5335" y="1726"/>
                    <a:pt x="5281" y="1719"/>
                    <a:pt x="5229" y="1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5040550" y="1089625"/>
              <a:ext cx="47950" cy="47650"/>
            </a:xfrm>
            <a:custGeom>
              <a:rect b="b" l="l" r="r" t="t"/>
              <a:pathLst>
                <a:path extrusionOk="0" h="1906" w="1918">
                  <a:moveTo>
                    <a:pt x="1896" y="1"/>
                  </a:moveTo>
                  <a:lnTo>
                    <a:pt x="1724" y="173"/>
                  </a:lnTo>
                  <a:cubicBezTo>
                    <a:pt x="1729" y="222"/>
                    <a:pt x="1734" y="273"/>
                    <a:pt x="1736" y="323"/>
                  </a:cubicBezTo>
                  <a:lnTo>
                    <a:pt x="1918" y="138"/>
                  </a:lnTo>
                  <a:cubicBezTo>
                    <a:pt x="1915" y="109"/>
                    <a:pt x="1910" y="80"/>
                    <a:pt x="1906" y="50"/>
                  </a:cubicBezTo>
                  <a:cubicBezTo>
                    <a:pt x="1903" y="35"/>
                    <a:pt x="1901" y="18"/>
                    <a:pt x="1896" y="1"/>
                  </a:cubicBezTo>
                  <a:close/>
                  <a:moveTo>
                    <a:pt x="239" y="1643"/>
                  </a:moveTo>
                  <a:lnTo>
                    <a:pt x="185" y="1700"/>
                  </a:lnTo>
                  <a:lnTo>
                    <a:pt x="1" y="1884"/>
                  </a:lnTo>
                  <a:cubicBezTo>
                    <a:pt x="55" y="1891"/>
                    <a:pt x="109" y="1901"/>
                    <a:pt x="163" y="1906"/>
                  </a:cubicBezTo>
                  <a:lnTo>
                    <a:pt x="276" y="1793"/>
                  </a:lnTo>
                  <a:lnTo>
                    <a:pt x="408" y="1660"/>
                  </a:lnTo>
                  <a:cubicBezTo>
                    <a:pt x="352" y="1658"/>
                    <a:pt x="295" y="1650"/>
                    <a:pt x="239" y="16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5049025" y="915175"/>
              <a:ext cx="93050" cy="93300"/>
            </a:xfrm>
            <a:custGeom>
              <a:rect b="b" l="l" r="r" t="t"/>
              <a:pathLst>
                <a:path extrusionOk="0" h="3732" w="3722">
                  <a:moveTo>
                    <a:pt x="3722" y="0"/>
                  </a:moveTo>
                  <a:lnTo>
                    <a:pt x="1039" y="2642"/>
                  </a:lnTo>
                  <a:lnTo>
                    <a:pt x="1085" y="2676"/>
                  </a:lnTo>
                  <a:lnTo>
                    <a:pt x="3722" y="0"/>
                  </a:lnTo>
                  <a:close/>
                  <a:moveTo>
                    <a:pt x="771" y="2904"/>
                  </a:moveTo>
                  <a:lnTo>
                    <a:pt x="761" y="2914"/>
                  </a:lnTo>
                  <a:lnTo>
                    <a:pt x="1" y="3670"/>
                  </a:lnTo>
                  <a:lnTo>
                    <a:pt x="40" y="3731"/>
                  </a:lnTo>
                  <a:lnTo>
                    <a:pt x="808" y="2958"/>
                  </a:lnTo>
                  <a:lnTo>
                    <a:pt x="823" y="2943"/>
                  </a:lnTo>
                  <a:lnTo>
                    <a:pt x="771" y="29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5068300" y="981200"/>
              <a:ext cx="7925" cy="7525"/>
            </a:xfrm>
            <a:custGeom>
              <a:rect b="b" l="l" r="r" t="t"/>
              <a:pathLst>
                <a:path extrusionOk="0" h="301" w="317">
                  <a:moveTo>
                    <a:pt x="268" y="1"/>
                  </a:moveTo>
                  <a:lnTo>
                    <a:pt x="0" y="263"/>
                  </a:lnTo>
                  <a:lnTo>
                    <a:pt x="54" y="300"/>
                  </a:lnTo>
                  <a:lnTo>
                    <a:pt x="317" y="3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554900" y="1007525"/>
              <a:ext cx="494525" cy="494825"/>
            </a:xfrm>
            <a:custGeom>
              <a:rect b="b" l="l" r="r" t="t"/>
              <a:pathLst>
                <a:path extrusionOk="0" h="19793" w="19781">
                  <a:moveTo>
                    <a:pt x="19741" y="1"/>
                  </a:moveTo>
                  <a:lnTo>
                    <a:pt x="17586" y="2146"/>
                  </a:lnTo>
                  <a:lnTo>
                    <a:pt x="16292" y="3432"/>
                  </a:lnTo>
                  <a:cubicBezTo>
                    <a:pt x="16319" y="3449"/>
                    <a:pt x="16349" y="3469"/>
                    <a:pt x="16376" y="3486"/>
                  </a:cubicBezTo>
                  <a:lnTo>
                    <a:pt x="17647" y="2210"/>
                  </a:lnTo>
                  <a:lnTo>
                    <a:pt x="19780" y="64"/>
                  </a:lnTo>
                  <a:lnTo>
                    <a:pt x="19743" y="3"/>
                  </a:lnTo>
                  <a:lnTo>
                    <a:pt x="19741" y="1"/>
                  </a:lnTo>
                  <a:close/>
                  <a:moveTo>
                    <a:pt x="16037" y="3685"/>
                  </a:moveTo>
                  <a:lnTo>
                    <a:pt x="11697" y="8003"/>
                  </a:lnTo>
                  <a:lnTo>
                    <a:pt x="5840" y="13889"/>
                  </a:lnTo>
                  <a:lnTo>
                    <a:pt x="2914" y="16832"/>
                  </a:lnTo>
                  <a:lnTo>
                    <a:pt x="1" y="19793"/>
                  </a:lnTo>
                  <a:lnTo>
                    <a:pt x="2958" y="16879"/>
                  </a:lnTo>
                  <a:lnTo>
                    <a:pt x="5902" y="13950"/>
                  </a:lnTo>
                  <a:lnTo>
                    <a:pt x="11790" y="8096"/>
                  </a:lnTo>
                  <a:lnTo>
                    <a:pt x="16123" y="3739"/>
                  </a:lnTo>
                  <a:lnTo>
                    <a:pt x="16037" y="36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4955800" y="1006925"/>
              <a:ext cx="94225" cy="94100"/>
            </a:xfrm>
            <a:custGeom>
              <a:rect b="b" l="l" r="r" t="t"/>
              <a:pathLst>
                <a:path extrusionOk="0" h="3764" w="3769">
                  <a:moveTo>
                    <a:pt x="3730" y="0"/>
                  </a:moveTo>
                  <a:lnTo>
                    <a:pt x="3705" y="25"/>
                  </a:lnTo>
                  <a:lnTo>
                    <a:pt x="3742" y="86"/>
                  </a:lnTo>
                  <a:lnTo>
                    <a:pt x="3769" y="59"/>
                  </a:lnTo>
                  <a:lnTo>
                    <a:pt x="3730" y="0"/>
                  </a:lnTo>
                  <a:close/>
                  <a:moveTo>
                    <a:pt x="256" y="3456"/>
                  </a:moveTo>
                  <a:lnTo>
                    <a:pt x="1" y="3709"/>
                  </a:lnTo>
                  <a:lnTo>
                    <a:pt x="87" y="3763"/>
                  </a:lnTo>
                  <a:lnTo>
                    <a:pt x="340" y="3510"/>
                  </a:lnTo>
                  <a:cubicBezTo>
                    <a:pt x="313" y="3493"/>
                    <a:pt x="283" y="3473"/>
                    <a:pt x="256" y="3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464025" y="1232075"/>
              <a:ext cx="234075" cy="234075"/>
            </a:xfrm>
            <a:custGeom>
              <a:rect b="b" l="l" r="r" t="t"/>
              <a:pathLst>
                <a:path extrusionOk="0" h="9363" w="9363">
                  <a:moveTo>
                    <a:pt x="9362" y="0"/>
                  </a:moveTo>
                  <a:lnTo>
                    <a:pt x="9362" y="0"/>
                  </a:lnTo>
                  <a:cubicBezTo>
                    <a:pt x="8562" y="761"/>
                    <a:pt x="7774" y="1532"/>
                    <a:pt x="6986" y="2305"/>
                  </a:cubicBezTo>
                  <a:lnTo>
                    <a:pt x="4635" y="4635"/>
                  </a:lnTo>
                  <a:lnTo>
                    <a:pt x="2305" y="6986"/>
                  </a:lnTo>
                  <a:lnTo>
                    <a:pt x="1147" y="8169"/>
                  </a:lnTo>
                  <a:lnTo>
                    <a:pt x="0" y="9362"/>
                  </a:lnTo>
                  <a:lnTo>
                    <a:pt x="1193" y="8216"/>
                  </a:lnTo>
                  <a:lnTo>
                    <a:pt x="2376" y="7057"/>
                  </a:lnTo>
                  <a:lnTo>
                    <a:pt x="4728" y="4728"/>
                  </a:lnTo>
                  <a:lnTo>
                    <a:pt x="7057" y="2376"/>
                  </a:lnTo>
                  <a:cubicBezTo>
                    <a:pt x="7831" y="1588"/>
                    <a:pt x="8601" y="798"/>
                    <a:pt x="9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556800" y="955675"/>
              <a:ext cx="238075" cy="238175"/>
            </a:xfrm>
            <a:custGeom>
              <a:rect b="b" l="l" r="r" t="t"/>
              <a:pathLst>
                <a:path extrusionOk="0" h="9527" w="9523">
                  <a:moveTo>
                    <a:pt x="9471" y="0"/>
                  </a:moveTo>
                  <a:cubicBezTo>
                    <a:pt x="9471" y="1"/>
                    <a:pt x="9472" y="1"/>
                    <a:pt x="9472" y="2"/>
                  </a:cubicBezTo>
                  <a:lnTo>
                    <a:pt x="9472" y="2"/>
                  </a:lnTo>
                  <a:cubicBezTo>
                    <a:pt x="9472" y="1"/>
                    <a:pt x="9473" y="1"/>
                    <a:pt x="9473" y="0"/>
                  </a:cubicBezTo>
                  <a:close/>
                  <a:moveTo>
                    <a:pt x="9472" y="2"/>
                  </a:moveTo>
                  <a:cubicBezTo>
                    <a:pt x="9180" y="288"/>
                    <a:pt x="8889" y="573"/>
                    <a:pt x="8599" y="860"/>
                  </a:cubicBezTo>
                  <a:lnTo>
                    <a:pt x="5710" y="3727"/>
                  </a:lnTo>
                  <a:lnTo>
                    <a:pt x="2843" y="6613"/>
                  </a:lnTo>
                  <a:lnTo>
                    <a:pt x="1417" y="8064"/>
                  </a:lnTo>
                  <a:lnTo>
                    <a:pt x="1" y="9527"/>
                  </a:lnTo>
                  <a:lnTo>
                    <a:pt x="1461" y="8111"/>
                  </a:lnTo>
                  <a:lnTo>
                    <a:pt x="2914" y="6684"/>
                  </a:lnTo>
                  <a:lnTo>
                    <a:pt x="5801" y="3817"/>
                  </a:lnTo>
                  <a:lnTo>
                    <a:pt x="8668" y="931"/>
                  </a:lnTo>
                  <a:cubicBezTo>
                    <a:pt x="8953" y="641"/>
                    <a:pt x="9238" y="351"/>
                    <a:pt x="9522" y="62"/>
                  </a:cubicBezTo>
                  <a:cubicBezTo>
                    <a:pt x="9506" y="40"/>
                    <a:pt x="9489" y="21"/>
                    <a:pt x="947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800500" y="931975"/>
              <a:ext cx="18375" cy="18325"/>
            </a:xfrm>
            <a:custGeom>
              <a:rect b="b" l="l" r="r" t="t"/>
              <a:pathLst>
                <a:path extrusionOk="0" h="733" w="735">
                  <a:moveTo>
                    <a:pt x="692" y="1"/>
                  </a:moveTo>
                  <a:cubicBezTo>
                    <a:pt x="462" y="227"/>
                    <a:pt x="231" y="453"/>
                    <a:pt x="0" y="676"/>
                  </a:cubicBezTo>
                  <a:lnTo>
                    <a:pt x="47" y="732"/>
                  </a:lnTo>
                  <a:cubicBezTo>
                    <a:pt x="278" y="499"/>
                    <a:pt x="506" y="264"/>
                    <a:pt x="734" y="30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817800" y="906100"/>
              <a:ext cx="26775" cy="26650"/>
            </a:xfrm>
            <a:custGeom>
              <a:rect b="b" l="l" r="r" t="t"/>
              <a:pathLst>
                <a:path extrusionOk="0" h="1066" w="1071">
                  <a:moveTo>
                    <a:pt x="1071" y="0"/>
                  </a:moveTo>
                  <a:lnTo>
                    <a:pt x="1071" y="0"/>
                  </a:lnTo>
                  <a:cubicBezTo>
                    <a:pt x="712" y="344"/>
                    <a:pt x="356" y="690"/>
                    <a:pt x="0" y="1036"/>
                  </a:cubicBezTo>
                  <a:lnTo>
                    <a:pt x="42" y="1065"/>
                  </a:lnTo>
                  <a:cubicBezTo>
                    <a:pt x="386" y="712"/>
                    <a:pt x="729" y="356"/>
                    <a:pt x="1071" y="0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4793625" y="949600"/>
              <a:ext cx="6150" cy="7625"/>
            </a:xfrm>
            <a:custGeom>
              <a:rect b="b" l="l" r="r" t="t"/>
              <a:pathLst>
                <a:path extrusionOk="0" h="305" w="246">
                  <a:moveTo>
                    <a:pt x="246" y="0"/>
                  </a:moveTo>
                  <a:cubicBezTo>
                    <a:pt x="246" y="1"/>
                    <a:pt x="245" y="2"/>
                    <a:pt x="245" y="3"/>
                  </a:cubicBezTo>
                  <a:lnTo>
                    <a:pt x="245" y="3"/>
                  </a:lnTo>
                  <a:cubicBezTo>
                    <a:pt x="245" y="3"/>
                    <a:pt x="246" y="3"/>
                    <a:pt x="246" y="3"/>
                  </a:cubicBezTo>
                  <a:lnTo>
                    <a:pt x="246" y="0"/>
                  </a:lnTo>
                  <a:close/>
                  <a:moveTo>
                    <a:pt x="245" y="3"/>
                  </a:moveTo>
                  <a:lnTo>
                    <a:pt x="245" y="3"/>
                  </a:lnTo>
                  <a:cubicBezTo>
                    <a:pt x="162" y="82"/>
                    <a:pt x="81" y="163"/>
                    <a:pt x="0" y="243"/>
                  </a:cubicBezTo>
                  <a:cubicBezTo>
                    <a:pt x="17" y="263"/>
                    <a:pt x="35" y="283"/>
                    <a:pt x="52" y="305"/>
                  </a:cubicBezTo>
                  <a:lnTo>
                    <a:pt x="231" y="121"/>
                  </a:lnTo>
                  <a:cubicBezTo>
                    <a:pt x="236" y="82"/>
                    <a:pt x="241" y="44"/>
                    <a:pt x="24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799375" y="948850"/>
              <a:ext cx="2375" cy="3775"/>
            </a:xfrm>
            <a:custGeom>
              <a:rect b="b" l="l" r="r" t="t"/>
              <a:pathLst>
                <a:path extrusionOk="0" h="151" w="95">
                  <a:moveTo>
                    <a:pt x="45" y="1"/>
                  </a:moveTo>
                  <a:lnTo>
                    <a:pt x="16" y="33"/>
                  </a:lnTo>
                  <a:cubicBezTo>
                    <a:pt x="11" y="72"/>
                    <a:pt x="6" y="111"/>
                    <a:pt x="1" y="151"/>
                  </a:cubicBezTo>
                  <a:lnTo>
                    <a:pt x="94" y="57"/>
                  </a:lnTo>
                  <a:lnTo>
                    <a:pt x="48" y="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AB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319800" y="921975"/>
              <a:ext cx="360000" cy="360075"/>
            </a:xfrm>
            <a:custGeom>
              <a:rect b="b" l="l" r="r" t="t"/>
              <a:pathLst>
                <a:path extrusionOk="0" h="14403" w="14400">
                  <a:moveTo>
                    <a:pt x="14400" y="1"/>
                  </a:moveTo>
                  <a:lnTo>
                    <a:pt x="12576" y="1778"/>
                  </a:lnTo>
                  <a:lnTo>
                    <a:pt x="10764" y="3565"/>
                  </a:lnTo>
                  <a:lnTo>
                    <a:pt x="7154" y="7156"/>
                  </a:lnTo>
                  <a:lnTo>
                    <a:pt x="3563" y="10765"/>
                  </a:lnTo>
                  <a:lnTo>
                    <a:pt x="1778" y="12579"/>
                  </a:lnTo>
                  <a:lnTo>
                    <a:pt x="1" y="14402"/>
                  </a:lnTo>
                  <a:lnTo>
                    <a:pt x="1822" y="12625"/>
                  </a:lnTo>
                  <a:lnTo>
                    <a:pt x="3636" y="10838"/>
                  </a:lnTo>
                  <a:lnTo>
                    <a:pt x="7247" y="7247"/>
                  </a:lnTo>
                  <a:lnTo>
                    <a:pt x="10836" y="3639"/>
                  </a:lnTo>
                  <a:lnTo>
                    <a:pt x="12623" y="1825"/>
                  </a:lnTo>
                  <a:lnTo>
                    <a:pt x="14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029925" y="812700"/>
              <a:ext cx="648525" cy="648600"/>
            </a:xfrm>
            <a:custGeom>
              <a:rect b="b" l="l" r="r" t="t"/>
              <a:pathLst>
                <a:path extrusionOk="0" h="25944" w="25941">
                  <a:moveTo>
                    <a:pt x="25941" y="0"/>
                  </a:moveTo>
                  <a:lnTo>
                    <a:pt x="22676" y="3221"/>
                  </a:lnTo>
                  <a:lnTo>
                    <a:pt x="19426" y="6456"/>
                  </a:lnTo>
                  <a:lnTo>
                    <a:pt x="12924" y="12924"/>
                  </a:lnTo>
                  <a:lnTo>
                    <a:pt x="6453" y="19426"/>
                  </a:lnTo>
                  <a:lnTo>
                    <a:pt x="3218" y="22676"/>
                  </a:lnTo>
                  <a:lnTo>
                    <a:pt x="0" y="25943"/>
                  </a:lnTo>
                  <a:lnTo>
                    <a:pt x="0" y="25943"/>
                  </a:lnTo>
                  <a:lnTo>
                    <a:pt x="3265" y="22723"/>
                  </a:lnTo>
                  <a:lnTo>
                    <a:pt x="6517" y="19488"/>
                  </a:lnTo>
                  <a:lnTo>
                    <a:pt x="13017" y="13017"/>
                  </a:lnTo>
                  <a:lnTo>
                    <a:pt x="19488" y="6517"/>
                  </a:lnTo>
                  <a:lnTo>
                    <a:pt x="22720" y="3265"/>
                  </a:lnTo>
                  <a:lnTo>
                    <a:pt x="25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548153" y="240775"/>
            <a:ext cx="33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Scraped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548150" y="1306075"/>
            <a:ext cx="1452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First Name</a:t>
            </a:r>
            <a:endParaRPr b="1" sz="2000">
              <a:solidFill>
                <a:schemeClr val="l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615275" y="1927401"/>
            <a:ext cx="1452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Last Name</a:t>
            </a:r>
            <a:endParaRPr b="1" sz="2000">
              <a:solidFill>
                <a:schemeClr val="l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615275" y="2645812"/>
            <a:ext cx="1452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College</a:t>
            </a:r>
            <a:endParaRPr b="1" sz="2000">
              <a:solidFill>
                <a:schemeClr val="l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15275" y="3226488"/>
            <a:ext cx="1452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Salary</a:t>
            </a:r>
            <a:endParaRPr b="1" sz="2000">
              <a:solidFill>
                <a:schemeClr val="l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5019600" y="716424"/>
            <a:ext cx="1452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Draft Year</a:t>
            </a:r>
            <a:endParaRPr b="1" sz="2000">
              <a:solidFill>
                <a:schemeClr val="l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cxnSp>
        <p:nvCxnSpPr>
          <p:cNvPr id="296" name="Google Shape;296;p32"/>
          <p:cNvCxnSpPr/>
          <p:nvPr/>
        </p:nvCxnSpPr>
        <p:spPr>
          <a:xfrm>
            <a:off x="3598450" y="1159250"/>
            <a:ext cx="951000" cy="827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cxnSp>
        <p:nvCxnSpPr>
          <p:cNvPr id="297" name="Google Shape;297;p32"/>
          <p:cNvCxnSpPr>
            <a:stCxn id="298" idx="1"/>
          </p:cNvCxnSpPr>
          <p:nvPr/>
        </p:nvCxnSpPr>
        <p:spPr>
          <a:xfrm rot="10800000">
            <a:off x="5191175" y="1857013"/>
            <a:ext cx="1126500" cy="796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grpSp>
        <p:nvGrpSpPr>
          <p:cNvPr id="299" name="Google Shape;299;p32"/>
          <p:cNvGrpSpPr/>
          <p:nvPr/>
        </p:nvGrpSpPr>
        <p:grpSpPr>
          <a:xfrm>
            <a:off x="3598022" y="2109683"/>
            <a:ext cx="1947956" cy="2495405"/>
            <a:chOff x="2613700" y="2243825"/>
            <a:chExt cx="229850" cy="294450"/>
          </a:xfrm>
        </p:grpSpPr>
        <p:sp>
          <p:nvSpPr>
            <p:cNvPr id="300" name="Google Shape;300;p32"/>
            <p:cNvSpPr/>
            <p:nvPr/>
          </p:nvSpPr>
          <p:spPr>
            <a:xfrm>
              <a:off x="2613700" y="2251300"/>
              <a:ext cx="71750" cy="142650"/>
            </a:xfrm>
            <a:custGeom>
              <a:rect b="b" l="l" r="r" t="t"/>
              <a:pathLst>
                <a:path extrusionOk="0" h="5706" w="2870">
                  <a:moveTo>
                    <a:pt x="934" y="0"/>
                  </a:moveTo>
                  <a:cubicBezTo>
                    <a:pt x="707" y="0"/>
                    <a:pt x="490" y="91"/>
                    <a:pt x="329" y="254"/>
                  </a:cubicBezTo>
                  <a:cubicBezTo>
                    <a:pt x="81" y="506"/>
                    <a:pt x="0" y="894"/>
                    <a:pt x="8" y="1147"/>
                  </a:cubicBezTo>
                  <a:cubicBezTo>
                    <a:pt x="35" y="2205"/>
                    <a:pt x="791" y="2954"/>
                    <a:pt x="1456" y="3614"/>
                  </a:cubicBezTo>
                  <a:cubicBezTo>
                    <a:pt x="1814" y="3968"/>
                    <a:pt x="2153" y="4301"/>
                    <a:pt x="2362" y="4657"/>
                  </a:cubicBezTo>
                  <a:cubicBezTo>
                    <a:pt x="2543" y="4967"/>
                    <a:pt x="2431" y="5239"/>
                    <a:pt x="2249" y="5357"/>
                  </a:cubicBezTo>
                  <a:cubicBezTo>
                    <a:pt x="2190" y="5397"/>
                    <a:pt x="2116" y="5423"/>
                    <a:pt x="2035" y="5423"/>
                  </a:cubicBezTo>
                  <a:cubicBezTo>
                    <a:pt x="1917" y="5423"/>
                    <a:pt x="1785" y="5366"/>
                    <a:pt x="1670" y="5210"/>
                  </a:cubicBezTo>
                  <a:cubicBezTo>
                    <a:pt x="1638" y="5172"/>
                    <a:pt x="1600" y="5156"/>
                    <a:pt x="1562" y="5156"/>
                  </a:cubicBezTo>
                  <a:cubicBezTo>
                    <a:pt x="1461" y="5156"/>
                    <a:pt x="1368" y="5270"/>
                    <a:pt x="1441" y="5379"/>
                  </a:cubicBezTo>
                  <a:cubicBezTo>
                    <a:pt x="1616" y="5615"/>
                    <a:pt x="1832" y="5705"/>
                    <a:pt x="2035" y="5705"/>
                  </a:cubicBezTo>
                  <a:cubicBezTo>
                    <a:pt x="2168" y="5705"/>
                    <a:pt x="2295" y="5669"/>
                    <a:pt x="2406" y="5595"/>
                  </a:cubicBezTo>
                  <a:cubicBezTo>
                    <a:pt x="2705" y="5399"/>
                    <a:pt x="2870" y="4964"/>
                    <a:pt x="2607" y="4515"/>
                  </a:cubicBezTo>
                  <a:cubicBezTo>
                    <a:pt x="2381" y="4127"/>
                    <a:pt x="2030" y="3779"/>
                    <a:pt x="1657" y="3410"/>
                  </a:cubicBezTo>
                  <a:cubicBezTo>
                    <a:pt x="997" y="2757"/>
                    <a:pt x="317" y="2082"/>
                    <a:pt x="292" y="1140"/>
                  </a:cubicBezTo>
                  <a:cubicBezTo>
                    <a:pt x="288" y="980"/>
                    <a:pt x="334" y="656"/>
                    <a:pt x="533" y="452"/>
                  </a:cubicBezTo>
                  <a:cubicBezTo>
                    <a:pt x="639" y="344"/>
                    <a:pt x="784" y="285"/>
                    <a:pt x="935" y="285"/>
                  </a:cubicBezTo>
                  <a:cubicBezTo>
                    <a:pt x="941" y="285"/>
                    <a:pt x="947" y="285"/>
                    <a:pt x="953" y="286"/>
                  </a:cubicBezTo>
                  <a:lnTo>
                    <a:pt x="960" y="286"/>
                  </a:lnTo>
                  <a:cubicBezTo>
                    <a:pt x="1026" y="286"/>
                    <a:pt x="1373" y="300"/>
                    <a:pt x="1530" y="538"/>
                  </a:cubicBezTo>
                  <a:cubicBezTo>
                    <a:pt x="1657" y="732"/>
                    <a:pt x="1638" y="1049"/>
                    <a:pt x="1471" y="1456"/>
                  </a:cubicBezTo>
                  <a:cubicBezTo>
                    <a:pt x="1439" y="1530"/>
                    <a:pt x="1473" y="1616"/>
                    <a:pt x="1547" y="1645"/>
                  </a:cubicBezTo>
                  <a:cubicBezTo>
                    <a:pt x="1565" y="1653"/>
                    <a:pt x="1583" y="1657"/>
                    <a:pt x="1602" y="1657"/>
                  </a:cubicBezTo>
                  <a:cubicBezTo>
                    <a:pt x="1659" y="1657"/>
                    <a:pt x="1713" y="1620"/>
                    <a:pt x="1733" y="1562"/>
                  </a:cubicBezTo>
                  <a:cubicBezTo>
                    <a:pt x="1940" y="1059"/>
                    <a:pt x="1949" y="661"/>
                    <a:pt x="1765" y="381"/>
                  </a:cubicBezTo>
                  <a:cubicBezTo>
                    <a:pt x="1527" y="25"/>
                    <a:pt x="1053" y="1"/>
                    <a:pt x="960" y="1"/>
                  </a:cubicBezTo>
                  <a:cubicBezTo>
                    <a:pt x="951" y="1"/>
                    <a:pt x="942" y="0"/>
                    <a:pt x="934" y="0"/>
                  </a:cubicBezTo>
                  <a:close/>
                </a:path>
              </a:pathLst>
            </a:custGeom>
            <a:solidFill>
              <a:srgbClr val="AD8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2771775" y="2251300"/>
              <a:ext cx="71775" cy="142650"/>
            </a:xfrm>
            <a:custGeom>
              <a:rect b="b" l="l" r="r" t="t"/>
              <a:pathLst>
                <a:path extrusionOk="0" h="5706" w="2871">
                  <a:moveTo>
                    <a:pt x="1945" y="0"/>
                  </a:moveTo>
                  <a:cubicBezTo>
                    <a:pt x="1933" y="0"/>
                    <a:pt x="1922" y="0"/>
                    <a:pt x="1910" y="1"/>
                  </a:cubicBezTo>
                  <a:cubicBezTo>
                    <a:pt x="1817" y="1"/>
                    <a:pt x="1343" y="23"/>
                    <a:pt x="1105" y="381"/>
                  </a:cubicBezTo>
                  <a:cubicBezTo>
                    <a:pt x="919" y="661"/>
                    <a:pt x="931" y="1059"/>
                    <a:pt x="1137" y="1562"/>
                  </a:cubicBezTo>
                  <a:cubicBezTo>
                    <a:pt x="1158" y="1620"/>
                    <a:pt x="1213" y="1656"/>
                    <a:pt x="1271" y="1656"/>
                  </a:cubicBezTo>
                  <a:cubicBezTo>
                    <a:pt x="1289" y="1656"/>
                    <a:pt x="1306" y="1652"/>
                    <a:pt x="1324" y="1645"/>
                  </a:cubicBezTo>
                  <a:cubicBezTo>
                    <a:pt x="1397" y="1616"/>
                    <a:pt x="1432" y="1528"/>
                    <a:pt x="1400" y="1454"/>
                  </a:cubicBezTo>
                  <a:cubicBezTo>
                    <a:pt x="1233" y="1049"/>
                    <a:pt x="1213" y="732"/>
                    <a:pt x="1341" y="538"/>
                  </a:cubicBezTo>
                  <a:cubicBezTo>
                    <a:pt x="1500" y="300"/>
                    <a:pt x="1844" y="286"/>
                    <a:pt x="1910" y="286"/>
                  </a:cubicBezTo>
                  <a:cubicBezTo>
                    <a:pt x="1921" y="285"/>
                    <a:pt x="1932" y="285"/>
                    <a:pt x="1944" y="285"/>
                  </a:cubicBezTo>
                  <a:cubicBezTo>
                    <a:pt x="2091" y="285"/>
                    <a:pt x="2235" y="345"/>
                    <a:pt x="2337" y="452"/>
                  </a:cubicBezTo>
                  <a:cubicBezTo>
                    <a:pt x="2536" y="656"/>
                    <a:pt x="2583" y="980"/>
                    <a:pt x="2580" y="1140"/>
                  </a:cubicBezTo>
                  <a:cubicBezTo>
                    <a:pt x="2553" y="2082"/>
                    <a:pt x="1873" y="2757"/>
                    <a:pt x="1213" y="3410"/>
                  </a:cubicBezTo>
                  <a:cubicBezTo>
                    <a:pt x="843" y="3779"/>
                    <a:pt x="489" y="4127"/>
                    <a:pt x="263" y="4512"/>
                  </a:cubicBezTo>
                  <a:cubicBezTo>
                    <a:pt x="1" y="4964"/>
                    <a:pt x="165" y="5399"/>
                    <a:pt x="465" y="5595"/>
                  </a:cubicBezTo>
                  <a:cubicBezTo>
                    <a:pt x="575" y="5666"/>
                    <a:pt x="703" y="5705"/>
                    <a:pt x="835" y="5705"/>
                  </a:cubicBezTo>
                  <a:cubicBezTo>
                    <a:pt x="1039" y="5705"/>
                    <a:pt x="1255" y="5615"/>
                    <a:pt x="1429" y="5379"/>
                  </a:cubicBezTo>
                  <a:cubicBezTo>
                    <a:pt x="1519" y="5268"/>
                    <a:pt x="1419" y="5144"/>
                    <a:pt x="1315" y="5144"/>
                  </a:cubicBezTo>
                  <a:cubicBezTo>
                    <a:pt x="1274" y="5144"/>
                    <a:pt x="1232" y="5163"/>
                    <a:pt x="1201" y="5210"/>
                  </a:cubicBezTo>
                  <a:cubicBezTo>
                    <a:pt x="1086" y="5366"/>
                    <a:pt x="954" y="5422"/>
                    <a:pt x="836" y="5422"/>
                  </a:cubicBezTo>
                  <a:cubicBezTo>
                    <a:pt x="755" y="5422"/>
                    <a:pt x="680" y="5396"/>
                    <a:pt x="622" y="5357"/>
                  </a:cubicBezTo>
                  <a:cubicBezTo>
                    <a:pt x="440" y="5239"/>
                    <a:pt x="327" y="4967"/>
                    <a:pt x="511" y="4655"/>
                  </a:cubicBezTo>
                  <a:cubicBezTo>
                    <a:pt x="717" y="4304"/>
                    <a:pt x="1056" y="3968"/>
                    <a:pt x="1414" y="3612"/>
                  </a:cubicBezTo>
                  <a:cubicBezTo>
                    <a:pt x="2080" y="2951"/>
                    <a:pt x="2836" y="2203"/>
                    <a:pt x="2865" y="1147"/>
                  </a:cubicBezTo>
                  <a:cubicBezTo>
                    <a:pt x="2870" y="894"/>
                    <a:pt x="2789" y="506"/>
                    <a:pt x="2541" y="254"/>
                  </a:cubicBezTo>
                  <a:cubicBezTo>
                    <a:pt x="2382" y="90"/>
                    <a:pt x="2168" y="0"/>
                    <a:pt x="1945" y="0"/>
                  </a:cubicBezTo>
                  <a:close/>
                </a:path>
              </a:pathLst>
            </a:custGeom>
            <a:solidFill>
              <a:srgbClr val="AD8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2656950" y="2248425"/>
              <a:ext cx="143400" cy="226600"/>
            </a:xfrm>
            <a:custGeom>
              <a:rect b="b" l="l" r="r" t="t"/>
              <a:pathLst>
                <a:path extrusionOk="0" h="9064" w="5736">
                  <a:moveTo>
                    <a:pt x="1" y="0"/>
                  </a:moveTo>
                  <a:lnTo>
                    <a:pt x="484" y="3874"/>
                  </a:lnTo>
                  <a:cubicBezTo>
                    <a:pt x="484" y="4794"/>
                    <a:pt x="1270" y="5570"/>
                    <a:pt x="2171" y="5803"/>
                  </a:cubicBezTo>
                  <a:cubicBezTo>
                    <a:pt x="2055" y="6113"/>
                    <a:pt x="2159" y="6459"/>
                    <a:pt x="2421" y="6655"/>
                  </a:cubicBezTo>
                  <a:cubicBezTo>
                    <a:pt x="2443" y="7158"/>
                    <a:pt x="2429" y="7676"/>
                    <a:pt x="2308" y="7927"/>
                  </a:cubicBezTo>
                  <a:cubicBezTo>
                    <a:pt x="2112" y="8336"/>
                    <a:pt x="890" y="9063"/>
                    <a:pt x="890" y="9063"/>
                  </a:cubicBezTo>
                  <a:lnTo>
                    <a:pt x="4844" y="9063"/>
                  </a:lnTo>
                  <a:cubicBezTo>
                    <a:pt x="4844" y="9063"/>
                    <a:pt x="3639" y="8336"/>
                    <a:pt x="3445" y="7931"/>
                  </a:cubicBezTo>
                  <a:cubicBezTo>
                    <a:pt x="3325" y="7676"/>
                    <a:pt x="3310" y="7148"/>
                    <a:pt x="3332" y="6640"/>
                  </a:cubicBezTo>
                  <a:cubicBezTo>
                    <a:pt x="3582" y="6441"/>
                    <a:pt x="3676" y="6105"/>
                    <a:pt x="3565" y="5806"/>
                  </a:cubicBezTo>
                  <a:cubicBezTo>
                    <a:pt x="4459" y="5575"/>
                    <a:pt x="5205" y="4799"/>
                    <a:pt x="5205" y="3874"/>
                  </a:cubicBezTo>
                  <a:lnTo>
                    <a:pt x="5735" y="0"/>
                  </a:ln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2656950" y="2243825"/>
              <a:ext cx="143400" cy="9175"/>
            </a:xfrm>
            <a:custGeom>
              <a:rect b="b" l="l" r="r" t="t"/>
              <a:pathLst>
                <a:path extrusionOk="0" h="367" w="5736">
                  <a:moveTo>
                    <a:pt x="2868" y="0"/>
                  </a:moveTo>
                  <a:cubicBezTo>
                    <a:pt x="1285" y="0"/>
                    <a:pt x="1" y="84"/>
                    <a:pt x="1" y="184"/>
                  </a:cubicBezTo>
                  <a:cubicBezTo>
                    <a:pt x="1" y="285"/>
                    <a:pt x="1285" y="366"/>
                    <a:pt x="2868" y="366"/>
                  </a:cubicBezTo>
                  <a:cubicBezTo>
                    <a:pt x="4451" y="366"/>
                    <a:pt x="5735" y="285"/>
                    <a:pt x="5735" y="184"/>
                  </a:cubicBezTo>
                  <a:cubicBezTo>
                    <a:pt x="5735" y="84"/>
                    <a:pt x="4451" y="0"/>
                    <a:pt x="2868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2673050" y="2261925"/>
              <a:ext cx="22100" cy="107650"/>
            </a:xfrm>
            <a:custGeom>
              <a:rect b="b" l="l" r="r" t="t"/>
              <a:pathLst>
                <a:path extrusionOk="0" h="4306" w="884">
                  <a:moveTo>
                    <a:pt x="42" y="0"/>
                  </a:moveTo>
                  <a:cubicBezTo>
                    <a:pt x="42" y="0"/>
                    <a:pt x="34" y="72"/>
                    <a:pt x="25" y="194"/>
                  </a:cubicBezTo>
                  <a:cubicBezTo>
                    <a:pt x="15" y="317"/>
                    <a:pt x="5" y="491"/>
                    <a:pt x="3" y="702"/>
                  </a:cubicBezTo>
                  <a:cubicBezTo>
                    <a:pt x="3" y="808"/>
                    <a:pt x="0" y="921"/>
                    <a:pt x="3" y="1044"/>
                  </a:cubicBezTo>
                  <a:cubicBezTo>
                    <a:pt x="3" y="1164"/>
                    <a:pt x="5" y="1292"/>
                    <a:pt x="12" y="1422"/>
                  </a:cubicBezTo>
                  <a:cubicBezTo>
                    <a:pt x="17" y="1554"/>
                    <a:pt x="27" y="1689"/>
                    <a:pt x="37" y="1827"/>
                  </a:cubicBezTo>
                  <a:cubicBezTo>
                    <a:pt x="49" y="1967"/>
                    <a:pt x="64" y="2107"/>
                    <a:pt x="81" y="2246"/>
                  </a:cubicBezTo>
                  <a:cubicBezTo>
                    <a:pt x="98" y="2386"/>
                    <a:pt x="118" y="2524"/>
                    <a:pt x="142" y="2661"/>
                  </a:cubicBezTo>
                  <a:cubicBezTo>
                    <a:pt x="165" y="2799"/>
                    <a:pt x="194" y="2934"/>
                    <a:pt x="223" y="3061"/>
                  </a:cubicBezTo>
                  <a:cubicBezTo>
                    <a:pt x="255" y="3192"/>
                    <a:pt x="290" y="3314"/>
                    <a:pt x="329" y="3430"/>
                  </a:cubicBezTo>
                  <a:cubicBezTo>
                    <a:pt x="363" y="3540"/>
                    <a:pt x="403" y="3648"/>
                    <a:pt x="452" y="3754"/>
                  </a:cubicBezTo>
                  <a:cubicBezTo>
                    <a:pt x="491" y="3842"/>
                    <a:pt x="535" y="3928"/>
                    <a:pt x="589" y="4011"/>
                  </a:cubicBezTo>
                  <a:cubicBezTo>
                    <a:pt x="628" y="4075"/>
                    <a:pt x="675" y="4134"/>
                    <a:pt x="729" y="4188"/>
                  </a:cubicBezTo>
                  <a:cubicBezTo>
                    <a:pt x="763" y="4225"/>
                    <a:pt x="800" y="4254"/>
                    <a:pt x="840" y="4281"/>
                  </a:cubicBezTo>
                  <a:cubicBezTo>
                    <a:pt x="869" y="4299"/>
                    <a:pt x="884" y="4306"/>
                    <a:pt x="884" y="4306"/>
                  </a:cubicBezTo>
                  <a:lnTo>
                    <a:pt x="847" y="4272"/>
                  </a:lnTo>
                  <a:cubicBezTo>
                    <a:pt x="815" y="4240"/>
                    <a:pt x="786" y="4203"/>
                    <a:pt x="761" y="4164"/>
                  </a:cubicBezTo>
                  <a:cubicBezTo>
                    <a:pt x="722" y="4102"/>
                    <a:pt x="687" y="4041"/>
                    <a:pt x="658" y="3975"/>
                  </a:cubicBezTo>
                  <a:cubicBezTo>
                    <a:pt x="619" y="3889"/>
                    <a:pt x="587" y="3800"/>
                    <a:pt x="560" y="3712"/>
                  </a:cubicBezTo>
                  <a:cubicBezTo>
                    <a:pt x="528" y="3614"/>
                    <a:pt x="501" y="3506"/>
                    <a:pt x="474" y="3390"/>
                  </a:cubicBezTo>
                  <a:cubicBezTo>
                    <a:pt x="447" y="3275"/>
                    <a:pt x="422" y="3152"/>
                    <a:pt x="400" y="3025"/>
                  </a:cubicBezTo>
                  <a:cubicBezTo>
                    <a:pt x="378" y="2897"/>
                    <a:pt x="356" y="2762"/>
                    <a:pt x="336" y="2629"/>
                  </a:cubicBezTo>
                  <a:cubicBezTo>
                    <a:pt x="317" y="2494"/>
                    <a:pt x="297" y="2357"/>
                    <a:pt x="280" y="2219"/>
                  </a:cubicBezTo>
                  <a:cubicBezTo>
                    <a:pt x="263" y="2082"/>
                    <a:pt x="246" y="1942"/>
                    <a:pt x="233" y="1807"/>
                  </a:cubicBezTo>
                  <a:cubicBezTo>
                    <a:pt x="219" y="1672"/>
                    <a:pt x="204" y="1537"/>
                    <a:pt x="189" y="1409"/>
                  </a:cubicBezTo>
                  <a:cubicBezTo>
                    <a:pt x="162" y="1149"/>
                    <a:pt x="138" y="906"/>
                    <a:pt x="118" y="698"/>
                  </a:cubicBezTo>
                  <a:cubicBezTo>
                    <a:pt x="96" y="489"/>
                    <a:pt x="76" y="315"/>
                    <a:pt x="64" y="192"/>
                  </a:cubicBezTo>
                  <a:cubicBezTo>
                    <a:pt x="52" y="72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2712800" y="2397050"/>
              <a:ext cx="5550" cy="13475"/>
            </a:xfrm>
            <a:custGeom>
              <a:rect b="b" l="l" r="r" t="t"/>
              <a:pathLst>
                <a:path extrusionOk="0" h="539" w="222">
                  <a:moveTo>
                    <a:pt x="37" y="1"/>
                  </a:moveTo>
                  <a:cubicBezTo>
                    <a:pt x="37" y="1"/>
                    <a:pt x="33" y="10"/>
                    <a:pt x="28" y="25"/>
                  </a:cubicBezTo>
                  <a:cubicBezTo>
                    <a:pt x="18" y="47"/>
                    <a:pt x="10" y="69"/>
                    <a:pt x="8" y="91"/>
                  </a:cubicBezTo>
                  <a:cubicBezTo>
                    <a:pt x="3" y="109"/>
                    <a:pt x="1" y="123"/>
                    <a:pt x="1" y="141"/>
                  </a:cubicBezTo>
                  <a:cubicBezTo>
                    <a:pt x="1" y="158"/>
                    <a:pt x="1" y="175"/>
                    <a:pt x="1" y="192"/>
                  </a:cubicBezTo>
                  <a:cubicBezTo>
                    <a:pt x="3" y="212"/>
                    <a:pt x="6" y="231"/>
                    <a:pt x="8" y="249"/>
                  </a:cubicBezTo>
                  <a:cubicBezTo>
                    <a:pt x="18" y="288"/>
                    <a:pt x="30" y="325"/>
                    <a:pt x="47" y="359"/>
                  </a:cubicBezTo>
                  <a:cubicBezTo>
                    <a:pt x="57" y="376"/>
                    <a:pt x="67" y="393"/>
                    <a:pt x="77" y="408"/>
                  </a:cubicBezTo>
                  <a:cubicBezTo>
                    <a:pt x="96" y="435"/>
                    <a:pt x="118" y="462"/>
                    <a:pt x="143" y="484"/>
                  </a:cubicBezTo>
                  <a:cubicBezTo>
                    <a:pt x="165" y="506"/>
                    <a:pt x="192" y="526"/>
                    <a:pt x="222" y="538"/>
                  </a:cubicBezTo>
                  <a:cubicBezTo>
                    <a:pt x="222" y="538"/>
                    <a:pt x="197" y="509"/>
                    <a:pt x="168" y="462"/>
                  </a:cubicBezTo>
                  <a:cubicBezTo>
                    <a:pt x="160" y="450"/>
                    <a:pt x="153" y="438"/>
                    <a:pt x="143" y="425"/>
                  </a:cubicBezTo>
                  <a:cubicBezTo>
                    <a:pt x="136" y="413"/>
                    <a:pt x="128" y="396"/>
                    <a:pt x="121" y="381"/>
                  </a:cubicBezTo>
                  <a:cubicBezTo>
                    <a:pt x="104" y="352"/>
                    <a:pt x="89" y="320"/>
                    <a:pt x="79" y="288"/>
                  </a:cubicBezTo>
                  <a:cubicBezTo>
                    <a:pt x="67" y="253"/>
                    <a:pt x="57" y="222"/>
                    <a:pt x="50" y="187"/>
                  </a:cubicBezTo>
                  <a:cubicBezTo>
                    <a:pt x="47" y="170"/>
                    <a:pt x="45" y="153"/>
                    <a:pt x="42" y="138"/>
                  </a:cubicBezTo>
                  <a:cubicBezTo>
                    <a:pt x="40" y="123"/>
                    <a:pt x="40" y="111"/>
                    <a:pt x="40" y="96"/>
                  </a:cubicBezTo>
                  <a:cubicBezTo>
                    <a:pt x="40" y="82"/>
                    <a:pt x="37" y="69"/>
                    <a:pt x="37" y="57"/>
                  </a:cubicBezTo>
                  <a:lnTo>
                    <a:pt x="37" y="2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2679175" y="2475000"/>
              <a:ext cx="98875" cy="56725"/>
            </a:xfrm>
            <a:custGeom>
              <a:rect b="b" l="l" r="r" t="t"/>
              <a:pathLst>
                <a:path extrusionOk="0" h="2269" w="3955">
                  <a:moveTo>
                    <a:pt x="1" y="0"/>
                  </a:moveTo>
                  <a:lnTo>
                    <a:pt x="1" y="2268"/>
                  </a:lnTo>
                  <a:lnTo>
                    <a:pt x="3955" y="2268"/>
                  </a:lnTo>
                  <a:lnTo>
                    <a:pt x="3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2673350" y="2527650"/>
              <a:ext cx="110550" cy="10625"/>
            </a:xfrm>
            <a:custGeom>
              <a:rect b="b" l="l" r="r" t="t"/>
              <a:pathLst>
                <a:path extrusionOk="0" h="425" w="4422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29"/>
                    <a:pt x="96" y="425"/>
                    <a:pt x="214" y="425"/>
                  </a:cubicBezTo>
                  <a:lnTo>
                    <a:pt x="4210" y="425"/>
                  </a:lnTo>
                  <a:cubicBezTo>
                    <a:pt x="4325" y="425"/>
                    <a:pt x="4421" y="329"/>
                    <a:pt x="4421" y="214"/>
                  </a:cubicBezTo>
                  <a:cubicBezTo>
                    <a:pt x="4421" y="96"/>
                    <a:pt x="4325" y="0"/>
                    <a:pt x="4210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2696000" y="2488925"/>
              <a:ext cx="65550" cy="28800"/>
            </a:xfrm>
            <a:custGeom>
              <a:rect b="b" l="l" r="r" t="t"/>
              <a:pathLst>
                <a:path extrusionOk="0" h="1152" w="2622">
                  <a:moveTo>
                    <a:pt x="0" y="0"/>
                  </a:moveTo>
                  <a:lnTo>
                    <a:pt x="0" y="1152"/>
                  </a:lnTo>
                  <a:lnTo>
                    <a:pt x="2622" y="1152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2"/>
          <p:cNvSpPr txBox="1"/>
          <p:nvPr/>
        </p:nvSpPr>
        <p:spPr>
          <a:xfrm>
            <a:off x="2823350" y="756975"/>
            <a:ext cx="228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Position</a:t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6401675" y="1798663"/>
            <a:ext cx="165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Age</a:t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6317675" y="3603700"/>
            <a:ext cx="134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Player status</a:t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519338" y="3807200"/>
            <a:ext cx="151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Team</a:t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6302950" y="1306075"/>
            <a:ext cx="24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Experience Years</a:t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6317675" y="2406913"/>
            <a:ext cx="151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Draft Round</a:t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6401675" y="3111088"/>
            <a:ext cx="9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Agent</a:t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315" name="Google Shape;315;p32"/>
          <p:cNvCxnSpPr/>
          <p:nvPr/>
        </p:nvCxnSpPr>
        <p:spPr>
          <a:xfrm flipH="1" rot="10800000">
            <a:off x="1264225" y="2436800"/>
            <a:ext cx="2097900" cy="1477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1" name="Google Shape;3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7651"/>
            <a:ext cx="6679476" cy="21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 txBox="1"/>
          <p:nvPr/>
        </p:nvSpPr>
        <p:spPr>
          <a:xfrm>
            <a:off x="65425" y="3356600"/>
            <a:ext cx="573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We had difficulty deleting the data marked on the picture </a:t>
            </a:r>
            <a:endParaRPr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so we had to find a creative way to differentiate between each information.</a:t>
            </a:r>
            <a:endParaRPr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/>
          <p:nvPr/>
        </p:nvSpPr>
        <p:spPr>
          <a:xfrm>
            <a:off x="1259803" y="2992800"/>
            <a:ext cx="1156200" cy="11562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"/>
          <p:cNvSpPr txBox="1"/>
          <p:nvPr>
            <p:ph type="title"/>
          </p:nvPr>
        </p:nvSpPr>
        <p:spPr>
          <a:xfrm>
            <a:off x="635521" y="393300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29" name="Google Shape;329;p34"/>
          <p:cNvSpPr txBox="1"/>
          <p:nvPr>
            <p:ph idx="1" type="subTitle"/>
          </p:nvPr>
        </p:nvSpPr>
        <p:spPr>
          <a:xfrm>
            <a:off x="0" y="1254825"/>
            <a:ext cx="6919200" cy="1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cleaned all unnecessary data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-Outliers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-Missing data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-Empty cells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4959428" y="1254825"/>
            <a:ext cx="1156200" cy="11562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34"/>
          <p:cNvGrpSpPr/>
          <p:nvPr/>
        </p:nvGrpSpPr>
        <p:grpSpPr>
          <a:xfrm>
            <a:off x="5340360" y="1510814"/>
            <a:ext cx="393304" cy="637633"/>
            <a:chOff x="5233725" y="1812200"/>
            <a:chExt cx="227225" cy="368425"/>
          </a:xfrm>
        </p:grpSpPr>
        <p:sp>
          <p:nvSpPr>
            <p:cNvPr id="332" name="Google Shape;332;p34"/>
            <p:cNvSpPr/>
            <p:nvPr/>
          </p:nvSpPr>
          <p:spPr>
            <a:xfrm>
              <a:off x="5233725" y="1971350"/>
              <a:ext cx="227225" cy="209275"/>
            </a:xfrm>
            <a:custGeom>
              <a:rect b="b" l="l" r="r" t="t"/>
              <a:pathLst>
                <a:path extrusionOk="0" h="8371" w="9089">
                  <a:moveTo>
                    <a:pt x="4545" y="0"/>
                  </a:moveTo>
                  <a:cubicBezTo>
                    <a:pt x="4331" y="0"/>
                    <a:pt x="4117" y="111"/>
                    <a:pt x="4013" y="332"/>
                  </a:cubicBezTo>
                  <a:lnTo>
                    <a:pt x="2981" y="2398"/>
                  </a:lnTo>
                  <a:lnTo>
                    <a:pt x="709" y="2752"/>
                  </a:lnTo>
                  <a:cubicBezTo>
                    <a:pt x="207" y="2811"/>
                    <a:pt x="0" y="3430"/>
                    <a:pt x="354" y="3785"/>
                  </a:cubicBezTo>
                  <a:lnTo>
                    <a:pt x="2007" y="5378"/>
                  </a:lnTo>
                  <a:lnTo>
                    <a:pt x="1623" y="7650"/>
                  </a:lnTo>
                  <a:cubicBezTo>
                    <a:pt x="1553" y="8047"/>
                    <a:pt x="1872" y="8371"/>
                    <a:pt x="2227" y="8371"/>
                  </a:cubicBezTo>
                  <a:cubicBezTo>
                    <a:pt x="2321" y="8371"/>
                    <a:pt x="2416" y="8348"/>
                    <a:pt x="2508" y="8299"/>
                  </a:cubicBezTo>
                  <a:lnTo>
                    <a:pt x="4545" y="7207"/>
                  </a:lnTo>
                  <a:lnTo>
                    <a:pt x="6581" y="8299"/>
                  </a:lnTo>
                  <a:cubicBezTo>
                    <a:pt x="6671" y="8338"/>
                    <a:pt x="6766" y="8360"/>
                    <a:pt x="6863" y="8360"/>
                  </a:cubicBezTo>
                  <a:cubicBezTo>
                    <a:pt x="6988" y="8360"/>
                    <a:pt x="7113" y="8323"/>
                    <a:pt x="7230" y="8240"/>
                  </a:cubicBezTo>
                  <a:cubicBezTo>
                    <a:pt x="7407" y="8122"/>
                    <a:pt x="7495" y="7886"/>
                    <a:pt x="7466" y="7650"/>
                  </a:cubicBezTo>
                  <a:lnTo>
                    <a:pt x="7082" y="5378"/>
                  </a:lnTo>
                  <a:lnTo>
                    <a:pt x="8735" y="3785"/>
                  </a:lnTo>
                  <a:cubicBezTo>
                    <a:pt x="9089" y="3430"/>
                    <a:pt x="8882" y="2811"/>
                    <a:pt x="8380" y="2752"/>
                  </a:cubicBezTo>
                  <a:lnTo>
                    <a:pt x="6108" y="2398"/>
                  </a:lnTo>
                  <a:lnTo>
                    <a:pt x="5076" y="332"/>
                  </a:lnTo>
                  <a:cubicBezTo>
                    <a:pt x="4972" y="111"/>
                    <a:pt x="4758" y="0"/>
                    <a:pt x="4545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5347325" y="1971525"/>
              <a:ext cx="113625" cy="208825"/>
            </a:xfrm>
            <a:custGeom>
              <a:rect b="b" l="l" r="r" t="t"/>
              <a:pathLst>
                <a:path extrusionOk="0" h="8353" w="4545">
                  <a:moveTo>
                    <a:pt x="1" y="1"/>
                  </a:moveTo>
                  <a:lnTo>
                    <a:pt x="1" y="7200"/>
                  </a:lnTo>
                  <a:lnTo>
                    <a:pt x="2037" y="8292"/>
                  </a:lnTo>
                  <a:cubicBezTo>
                    <a:pt x="2127" y="8331"/>
                    <a:pt x="2222" y="8353"/>
                    <a:pt x="2319" y="8353"/>
                  </a:cubicBezTo>
                  <a:cubicBezTo>
                    <a:pt x="2444" y="8353"/>
                    <a:pt x="2569" y="8316"/>
                    <a:pt x="2686" y="8233"/>
                  </a:cubicBezTo>
                  <a:cubicBezTo>
                    <a:pt x="2863" y="8115"/>
                    <a:pt x="2951" y="7879"/>
                    <a:pt x="2922" y="7643"/>
                  </a:cubicBezTo>
                  <a:lnTo>
                    <a:pt x="2538" y="5371"/>
                  </a:lnTo>
                  <a:lnTo>
                    <a:pt x="4191" y="3778"/>
                  </a:lnTo>
                  <a:cubicBezTo>
                    <a:pt x="4545" y="3423"/>
                    <a:pt x="4338" y="2804"/>
                    <a:pt x="3836" y="2745"/>
                  </a:cubicBezTo>
                  <a:lnTo>
                    <a:pt x="1564" y="2391"/>
                  </a:lnTo>
                  <a:lnTo>
                    <a:pt x="561" y="325"/>
                  </a:lnTo>
                  <a:cubicBezTo>
                    <a:pt x="443" y="119"/>
                    <a:pt x="237" y="1"/>
                    <a:pt x="1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5263225" y="1812200"/>
              <a:ext cx="168225" cy="120250"/>
            </a:xfrm>
            <a:custGeom>
              <a:rect b="b" l="l" r="r" t="t"/>
              <a:pathLst>
                <a:path extrusionOk="0" h="4810" w="6729">
                  <a:moveTo>
                    <a:pt x="1328" y="0"/>
                  </a:moveTo>
                  <a:cubicBezTo>
                    <a:pt x="532" y="0"/>
                    <a:pt x="1" y="856"/>
                    <a:pt x="355" y="1593"/>
                  </a:cubicBezTo>
                  <a:lnTo>
                    <a:pt x="2037" y="4810"/>
                  </a:lnTo>
                  <a:lnTo>
                    <a:pt x="4692" y="4810"/>
                  </a:lnTo>
                  <a:lnTo>
                    <a:pt x="6374" y="1623"/>
                  </a:lnTo>
                  <a:cubicBezTo>
                    <a:pt x="6728" y="885"/>
                    <a:pt x="6227" y="0"/>
                    <a:pt x="5401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5347325" y="1812200"/>
              <a:ext cx="84125" cy="120250"/>
            </a:xfrm>
            <a:custGeom>
              <a:rect b="b" l="l" r="r" t="t"/>
              <a:pathLst>
                <a:path extrusionOk="0" h="4810" w="3365">
                  <a:moveTo>
                    <a:pt x="1" y="0"/>
                  </a:moveTo>
                  <a:lnTo>
                    <a:pt x="1" y="4810"/>
                  </a:lnTo>
                  <a:lnTo>
                    <a:pt x="1328" y="4810"/>
                  </a:lnTo>
                  <a:lnTo>
                    <a:pt x="3010" y="1623"/>
                  </a:lnTo>
                  <a:cubicBezTo>
                    <a:pt x="3364" y="885"/>
                    <a:pt x="2863" y="0"/>
                    <a:pt x="2037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5336250" y="1812200"/>
              <a:ext cx="22175" cy="120250"/>
            </a:xfrm>
            <a:custGeom>
              <a:rect b="b" l="l" r="r" t="t"/>
              <a:pathLst>
                <a:path extrusionOk="0" h="4810" w="887">
                  <a:moveTo>
                    <a:pt x="1" y="0"/>
                  </a:moveTo>
                  <a:lnTo>
                    <a:pt x="1" y="4810"/>
                  </a:lnTo>
                  <a:lnTo>
                    <a:pt x="886" y="4810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5289050" y="1906600"/>
              <a:ext cx="101825" cy="86600"/>
            </a:xfrm>
            <a:custGeom>
              <a:rect b="b" l="l" r="r" t="t"/>
              <a:pathLst>
                <a:path extrusionOk="0" h="3464" w="4073">
                  <a:moveTo>
                    <a:pt x="2332" y="1"/>
                  </a:moveTo>
                  <a:cubicBezTo>
                    <a:pt x="797" y="1"/>
                    <a:pt x="0" y="1860"/>
                    <a:pt x="1092" y="2952"/>
                  </a:cubicBezTo>
                  <a:cubicBezTo>
                    <a:pt x="1445" y="3305"/>
                    <a:pt x="1879" y="3464"/>
                    <a:pt x="2305" y="3464"/>
                  </a:cubicBezTo>
                  <a:cubicBezTo>
                    <a:pt x="3195" y="3464"/>
                    <a:pt x="4052" y="2770"/>
                    <a:pt x="4072" y="1712"/>
                  </a:cubicBezTo>
                  <a:cubicBezTo>
                    <a:pt x="4072" y="768"/>
                    <a:pt x="3276" y="1"/>
                    <a:pt x="2332" y="1"/>
                  </a:cubicBezTo>
                  <a:close/>
                </a:path>
              </a:pathLst>
            </a:custGeom>
            <a:solidFill>
              <a:srgbClr val="FE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5347325" y="1906600"/>
              <a:ext cx="43550" cy="86350"/>
            </a:xfrm>
            <a:custGeom>
              <a:rect b="b" l="l" r="r" t="t"/>
              <a:pathLst>
                <a:path extrusionOk="0" h="3454" w="1742">
                  <a:moveTo>
                    <a:pt x="1" y="1"/>
                  </a:moveTo>
                  <a:lnTo>
                    <a:pt x="1" y="3453"/>
                  </a:lnTo>
                  <a:cubicBezTo>
                    <a:pt x="945" y="3453"/>
                    <a:pt x="1712" y="2686"/>
                    <a:pt x="1741" y="1712"/>
                  </a:cubicBezTo>
                  <a:cubicBezTo>
                    <a:pt x="1741" y="768"/>
                    <a:pt x="945" y="1"/>
                    <a:pt x="1" y="1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4"/>
          <p:cNvGrpSpPr/>
          <p:nvPr/>
        </p:nvGrpSpPr>
        <p:grpSpPr>
          <a:xfrm>
            <a:off x="1661817" y="3252102"/>
            <a:ext cx="352169" cy="637623"/>
            <a:chOff x="6475250" y="2374500"/>
            <a:chExt cx="203625" cy="368675"/>
          </a:xfrm>
        </p:grpSpPr>
        <p:sp>
          <p:nvSpPr>
            <p:cNvPr id="340" name="Google Shape;340;p34"/>
            <p:cNvSpPr/>
            <p:nvPr/>
          </p:nvSpPr>
          <p:spPr>
            <a:xfrm>
              <a:off x="6475250" y="2374500"/>
              <a:ext cx="203625" cy="368675"/>
            </a:xfrm>
            <a:custGeom>
              <a:rect b="b" l="l" r="r" t="t"/>
              <a:pathLst>
                <a:path extrusionOk="0" h="14747" w="8145">
                  <a:moveTo>
                    <a:pt x="1461" y="0"/>
                  </a:moveTo>
                  <a:cubicBezTo>
                    <a:pt x="834" y="0"/>
                    <a:pt x="207" y="421"/>
                    <a:pt x="207" y="1261"/>
                  </a:cubicBezTo>
                  <a:lnTo>
                    <a:pt x="207" y="8786"/>
                  </a:lnTo>
                  <a:cubicBezTo>
                    <a:pt x="177" y="9583"/>
                    <a:pt x="177" y="9996"/>
                    <a:pt x="561" y="10320"/>
                  </a:cubicBezTo>
                  <a:lnTo>
                    <a:pt x="266" y="11501"/>
                  </a:lnTo>
                  <a:cubicBezTo>
                    <a:pt x="0" y="12445"/>
                    <a:pt x="89" y="13212"/>
                    <a:pt x="532" y="13773"/>
                  </a:cubicBezTo>
                  <a:cubicBezTo>
                    <a:pt x="1033" y="14422"/>
                    <a:pt x="1977" y="14746"/>
                    <a:pt x="3394" y="14746"/>
                  </a:cubicBezTo>
                  <a:lnTo>
                    <a:pt x="5843" y="14746"/>
                  </a:lnTo>
                  <a:cubicBezTo>
                    <a:pt x="7112" y="14746"/>
                    <a:pt x="8144" y="13684"/>
                    <a:pt x="8144" y="12415"/>
                  </a:cubicBezTo>
                  <a:lnTo>
                    <a:pt x="8144" y="8225"/>
                  </a:lnTo>
                  <a:cubicBezTo>
                    <a:pt x="8144" y="8196"/>
                    <a:pt x="8144" y="8166"/>
                    <a:pt x="8144" y="8137"/>
                  </a:cubicBezTo>
                  <a:lnTo>
                    <a:pt x="8144" y="6248"/>
                  </a:lnTo>
                  <a:cubicBezTo>
                    <a:pt x="8144" y="5481"/>
                    <a:pt x="7554" y="4891"/>
                    <a:pt x="6817" y="4891"/>
                  </a:cubicBezTo>
                  <a:cubicBezTo>
                    <a:pt x="6581" y="4891"/>
                    <a:pt x="6374" y="4950"/>
                    <a:pt x="6197" y="5038"/>
                  </a:cubicBezTo>
                  <a:cubicBezTo>
                    <a:pt x="5961" y="4596"/>
                    <a:pt x="5518" y="4301"/>
                    <a:pt x="4987" y="4301"/>
                  </a:cubicBezTo>
                  <a:cubicBezTo>
                    <a:pt x="4810" y="4301"/>
                    <a:pt x="4633" y="4360"/>
                    <a:pt x="4456" y="4419"/>
                  </a:cubicBezTo>
                  <a:cubicBezTo>
                    <a:pt x="4397" y="4212"/>
                    <a:pt x="4279" y="4035"/>
                    <a:pt x="4131" y="3888"/>
                  </a:cubicBezTo>
                  <a:cubicBezTo>
                    <a:pt x="3888" y="3644"/>
                    <a:pt x="3546" y="3498"/>
                    <a:pt x="3194" y="3498"/>
                  </a:cubicBezTo>
                  <a:cubicBezTo>
                    <a:pt x="3034" y="3498"/>
                    <a:pt x="2872" y="3528"/>
                    <a:pt x="2715" y="3593"/>
                  </a:cubicBezTo>
                  <a:lnTo>
                    <a:pt x="2715" y="1261"/>
                  </a:lnTo>
                  <a:cubicBezTo>
                    <a:pt x="2715" y="421"/>
                    <a:pt x="2088" y="0"/>
                    <a:pt x="1461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6578525" y="2471675"/>
              <a:ext cx="100350" cy="271500"/>
            </a:xfrm>
            <a:custGeom>
              <a:rect b="b" l="l" r="r" t="t"/>
              <a:pathLst>
                <a:path extrusionOk="0" h="10860" w="4014">
                  <a:moveTo>
                    <a:pt x="0" y="1"/>
                  </a:moveTo>
                  <a:lnTo>
                    <a:pt x="0" y="10859"/>
                  </a:lnTo>
                  <a:lnTo>
                    <a:pt x="1712" y="10859"/>
                  </a:lnTo>
                  <a:cubicBezTo>
                    <a:pt x="2981" y="10859"/>
                    <a:pt x="4013" y="9797"/>
                    <a:pt x="4013" y="8528"/>
                  </a:cubicBezTo>
                  <a:lnTo>
                    <a:pt x="4013" y="4338"/>
                  </a:lnTo>
                  <a:cubicBezTo>
                    <a:pt x="4013" y="4309"/>
                    <a:pt x="4013" y="4279"/>
                    <a:pt x="4013" y="4250"/>
                  </a:cubicBezTo>
                  <a:lnTo>
                    <a:pt x="4013" y="2361"/>
                  </a:lnTo>
                  <a:cubicBezTo>
                    <a:pt x="4013" y="1594"/>
                    <a:pt x="3423" y="1004"/>
                    <a:pt x="2686" y="1004"/>
                  </a:cubicBezTo>
                  <a:cubicBezTo>
                    <a:pt x="2450" y="1004"/>
                    <a:pt x="2243" y="1063"/>
                    <a:pt x="2066" y="1151"/>
                  </a:cubicBezTo>
                  <a:cubicBezTo>
                    <a:pt x="1830" y="709"/>
                    <a:pt x="1387" y="414"/>
                    <a:pt x="856" y="414"/>
                  </a:cubicBezTo>
                  <a:cubicBezTo>
                    <a:pt x="679" y="414"/>
                    <a:pt x="502" y="473"/>
                    <a:pt x="325" y="532"/>
                  </a:cubicBezTo>
                  <a:cubicBezTo>
                    <a:pt x="266" y="325"/>
                    <a:pt x="148" y="148"/>
                    <a:pt x="0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6475250" y="2374500"/>
              <a:ext cx="203625" cy="367925"/>
            </a:xfrm>
            <a:custGeom>
              <a:rect b="b" l="l" r="r" t="t"/>
              <a:pathLst>
                <a:path extrusionOk="0" h="14717" w="8145">
                  <a:moveTo>
                    <a:pt x="3187" y="4441"/>
                  </a:moveTo>
                  <a:cubicBezTo>
                    <a:pt x="3408" y="4441"/>
                    <a:pt x="3630" y="4581"/>
                    <a:pt x="3659" y="4861"/>
                  </a:cubicBezTo>
                  <a:lnTo>
                    <a:pt x="3659" y="6986"/>
                  </a:lnTo>
                  <a:cubicBezTo>
                    <a:pt x="3630" y="7266"/>
                    <a:pt x="3408" y="7406"/>
                    <a:pt x="3187" y="7406"/>
                  </a:cubicBezTo>
                  <a:cubicBezTo>
                    <a:pt x="2966" y="7406"/>
                    <a:pt x="2745" y="7266"/>
                    <a:pt x="2715" y="6986"/>
                  </a:cubicBezTo>
                  <a:lnTo>
                    <a:pt x="2715" y="4861"/>
                  </a:lnTo>
                  <a:cubicBezTo>
                    <a:pt x="2745" y="4581"/>
                    <a:pt x="2966" y="4441"/>
                    <a:pt x="3187" y="4441"/>
                  </a:cubicBezTo>
                  <a:close/>
                  <a:moveTo>
                    <a:pt x="4987" y="5201"/>
                  </a:moveTo>
                  <a:cubicBezTo>
                    <a:pt x="5223" y="5201"/>
                    <a:pt x="5459" y="5363"/>
                    <a:pt x="5459" y="5688"/>
                  </a:cubicBezTo>
                  <a:lnTo>
                    <a:pt x="5459" y="7753"/>
                  </a:lnTo>
                  <a:cubicBezTo>
                    <a:pt x="5459" y="8063"/>
                    <a:pt x="5223" y="8218"/>
                    <a:pt x="4987" y="8218"/>
                  </a:cubicBezTo>
                  <a:cubicBezTo>
                    <a:pt x="4751" y="8218"/>
                    <a:pt x="4515" y="8063"/>
                    <a:pt x="4515" y="7753"/>
                  </a:cubicBezTo>
                  <a:lnTo>
                    <a:pt x="4515" y="5688"/>
                  </a:lnTo>
                  <a:cubicBezTo>
                    <a:pt x="4515" y="5363"/>
                    <a:pt x="4751" y="5201"/>
                    <a:pt x="4987" y="5201"/>
                  </a:cubicBezTo>
                  <a:close/>
                  <a:moveTo>
                    <a:pt x="6817" y="5769"/>
                  </a:moveTo>
                  <a:cubicBezTo>
                    <a:pt x="7067" y="5769"/>
                    <a:pt x="7318" y="5938"/>
                    <a:pt x="7289" y="6278"/>
                  </a:cubicBezTo>
                  <a:lnTo>
                    <a:pt x="7289" y="8402"/>
                  </a:lnTo>
                  <a:cubicBezTo>
                    <a:pt x="7259" y="8683"/>
                    <a:pt x="7031" y="8823"/>
                    <a:pt x="6806" y="8823"/>
                  </a:cubicBezTo>
                  <a:cubicBezTo>
                    <a:pt x="6581" y="8823"/>
                    <a:pt x="6359" y="8683"/>
                    <a:pt x="6344" y="8402"/>
                  </a:cubicBezTo>
                  <a:lnTo>
                    <a:pt x="6344" y="6278"/>
                  </a:lnTo>
                  <a:cubicBezTo>
                    <a:pt x="6315" y="5938"/>
                    <a:pt x="6566" y="5769"/>
                    <a:pt x="6817" y="5769"/>
                  </a:cubicBezTo>
                  <a:close/>
                  <a:moveTo>
                    <a:pt x="1461" y="863"/>
                  </a:moveTo>
                  <a:cubicBezTo>
                    <a:pt x="1660" y="863"/>
                    <a:pt x="1859" y="996"/>
                    <a:pt x="1859" y="1261"/>
                  </a:cubicBezTo>
                  <a:lnTo>
                    <a:pt x="1859" y="6956"/>
                  </a:lnTo>
                  <a:cubicBezTo>
                    <a:pt x="1859" y="7694"/>
                    <a:pt x="2449" y="8284"/>
                    <a:pt x="3187" y="8284"/>
                  </a:cubicBezTo>
                  <a:cubicBezTo>
                    <a:pt x="3364" y="8284"/>
                    <a:pt x="3541" y="8255"/>
                    <a:pt x="3718" y="8166"/>
                  </a:cubicBezTo>
                  <a:cubicBezTo>
                    <a:pt x="3892" y="8753"/>
                    <a:pt x="4435" y="9100"/>
                    <a:pt x="5004" y="9100"/>
                  </a:cubicBezTo>
                  <a:cubicBezTo>
                    <a:pt x="5207" y="9100"/>
                    <a:pt x="5413" y="9056"/>
                    <a:pt x="5607" y="8963"/>
                  </a:cubicBezTo>
                  <a:cubicBezTo>
                    <a:pt x="5830" y="9431"/>
                    <a:pt x="6306" y="9697"/>
                    <a:pt x="6805" y="9697"/>
                  </a:cubicBezTo>
                  <a:cubicBezTo>
                    <a:pt x="6967" y="9697"/>
                    <a:pt x="7130" y="9670"/>
                    <a:pt x="7289" y="9612"/>
                  </a:cubicBezTo>
                  <a:lnTo>
                    <a:pt x="7289" y="12415"/>
                  </a:lnTo>
                  <a:lnTo>
                    <a:pt x="7289" y="12445"/>
                  </a:lnTo>
                  <a:cubicBezTo>
                    <a:pt x="7289" y="13241"/>
                    <a:pt x="6640" y="13891"/>
                    <a:pt x="5843" y="13891"/>
                  </a:cubicBezTo>
                  <a:lnTo>
                    <a:pt x="3482" y="13891"/>
                  </a:lnTo>
                  <a:cubicBezTo>
                    <a:pt x="2302" y="13891"/>
                    <a:pt x="1535" y="13684"/>
                    <a:pt x="1210" y="13271"/>
                  </a:cubicBezTo>
                  <a:cubicBezTo>
                    <a:pt x="945" y="12946"/>
                    <a:pt x="915" y="12415"/>
                    <a:pt x="1092" y="11737"/>
                  </a:cubicBezTo>
                  <a:lnTo>
                    <a:pt x="1594" y="9671"/>
                  </a:lnTo>
                  <a:cubicBezTo>
                    <a:pt x="1653" y="9433"/>
                    <a:pt x="1843" y="9329"/>
                    <a:pt x="2036" y="9329"/>
                  </a:cubicBezTo>
                  <a:cubicBezTo>
                    <a:pt x="2321" y="9329"/>
                    <a:pt x="2614" y="9555"/>
                    <a:pt x="2509" y="9907"/>
                  </a:cubicBezTo>
                  <a:lnTo>
                    <a:pt x="2213" y="11176"/>
                  </a:lnTo>
                  <a:cubicBezTo>
                    <a:pt x="2125" y="11511"/>
                    <a:pt x="2385" y="11720"/>
                    <a:pt x="2640" y="11720"/>
                  </a:cubicBezTo>
                  <a:cubicBezTo>
                    <a:pt x="2811" y="11720"/>
                    <a:pt x="2980" y="11626"/>
                    <a:pt x="3040" y="11412"/>
                  </a:cubicBezTo>
                  <a:lnTo>
                    <a:pt x="3364" y="10114"/>
                  </a:lnTo>
                  <a:cubicBezTo>
                    <a:pt x="3590" y="9169"/>
                    <a:pt x="2830" y="8453"/>
                    <a:pt x="2038" y="8453"/>
                  </a:cubicBezTo>
                  <a:cubicBezTo>
                    <a:pt x="1693" y="8453"/>
                    <a:pt x="1341" y="8590"/>
                    <a:pt x="1063" y="8904"/>
                  </a:cubicBezTo>
                  <a:lnTo>
                    <a:pt x="1063" y="1261"/>
                  </a:lnTo>
                  <a:cubicBezTo>
                    <a:pt x="1063" y="996"/>
                    <a:pt x="1262" y="863"/>
                    <a:pt x="1461" y="863"/>
                  </a:cubicBezTo>
                  <a:close/>
                  <a:moveTo>
                    <a:pt x="1461" y="0"/>
                  </a:moveTo>
                  <a:cubicBezTo>
                    <a:pt x="834" y="0"/>
                    <a:pt x="207" y="421"/>
                    <a:pt x="207" y="1261"/>
                  </a:cubicBezTo>
                  <a:lnTo>
                    <a:pt x="207" y="8786"/>
                  </a:lnTo>
                  <a:cubicBezTo>
                    <a:pt x="177" y="9553"/>
                    <a:pt x="207" y="9966"/>
                    <a:pt x="561" y="10320"/>
                  </a:cubicBezTo>
                  <a:lnTo>
                    <a:pt x="266" y="11471"/>
                  </a:lnTo>
                  <a:cubicBezTo>
                    <a:pt x="0" y="12445"/>
                    <a:pt x="89" y="13212"/>
                    <a:pt x="532" y="13773"/>
                  </a:cubicBezTo>
                  <a:cubicBezTo>
                    <a:pt x="1033" y="14422"/>
                    <a:pt x="1977" y="14717"/>
                    <a:pt x="3394" y="14717"/>
                  </a:cubicBezTo>
                  <a:lnTo>
                    <a:pt x="5843" y="14717"/>
                  </a:lnTo>
                  <a:cubicBezTo>
                    <a:pt x="7112" y="14717"/>
                    <a:pt x="8144" y="13684"/>
                    <a:pt x="8144" y="12415"/>
                  </a:cubicBezTo>
                  <a:lnTo>
                    <a:pt x="8144" y="8225"/>
                  </a:lnTo>
                  <a:cubicBezTo>
                    <a:pt x="8144" y="8166"/>
                    <a:pt x="8144" y="8137"/>
                    <a:pt x="8144" y="8137"/>
                  </a:cubicBezTo>
                  <a:lnTo>
                    <a:pt x="8144" y="6278"/>
                  </a:lnTo>
                  <a:cubicBezTo>
                    <a:pt x="8144" y="5540"/>
                    <a:pt x="7554" y="4950"/>
                    <a:pt x="6817" y="4950"/>
                  </a:cubicBezTo>
                  <a:cubicBezTo>
                    <a:pt x="6581" y="4950"/>
                    <a:pt x="6374" y="4979"/>
                    <a:pt x="6197" y="5097"/>
                  </a:cubicBezTo>
                  <a:cubicBezTo>
                    <a:pt x="5961" y="4625"/>
                    <a:pt x="5518" y="4360"/>
                    <a:pt x="4987" y="4360"/>
                  </a:cubicBezTo>
                  <a:cubicBezTo>
                    <a:pt x="4810" y="4360"/>
                    <a:pt x="4633" y="4389"/>
                    <a:pt x="4456" y="4478"/>
                  </a:cubicBezTo>
                  <a:cubicBezTo>
                    <a:pt x="4271" y="3899"/>
                    <a:pt x="3740" y="3538"/>
                    <a:pt x="3178" y="3538"/>
                  </a:cubicBezTo>
                  <a:cubicBezTo>
                    <a:pt x="3024" y="3538"/>
                    <a:pt x="2867" y="3565"/>
                    <a:pt x="2715" y="3622"/>
                  </a:cubicBezTo>
                  <a:lnTo>
                    <a:pt x="2715" y="1261"/>
                  </a:lnTo>
                  <a:cubicBezTo>
                    <a:pt x="2715" y="421"/>
                    <a:pt x="2088" y="0"/>
                    <a:pt x="1461" y="0"/>
                  </a:cubicBezTo>
                  <a:close/>
                </a:path>
              </a:pathLst>
            </a:custGeom>
            <a:solidFill>
              <a:srgbClr val="8C4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6560825" y="2630275"/>
              <a:ext cx="56825" cy="60525"/>
            </a:xfrm>
            <a:custGeom>
              <a:rect b="b" l="l" r="r" t="t"/>
              <a:pathLst>
                <a:path extrusionOk="0" h="2421" w="2273">
                  <a:moveTo>
                    <a:pt x="1387" y="974"/>
                  </a:moveTo>
                  <a:lnTo>
                    <a:pt x="1299" y="1417"/>
                  </a:lnTo>
                  <a:lnTo>
                    <a:pt x="944" y="1417"/>
                  </a:lnTo>
                  <a:lnTo>
                    <a:pt x="1003" y="974"/>
                  </a:lnTo>
                  <a:close/>
                  <a:moveTo>
                    <a:pt x="944" y="1"/>
                  </a:moveTo>
                  <a:cubicBezTo>
                    <a:pt x="915" y="1"/>
                    <a:pt x="856" y="30"/>
                    <a:pt x="826" y="30"/>
                  </a:cubicBezTo>
                  <a:cubicBezTo>
                    <a:pt x="797" y="60"/>
                    <a:pt x="767" y="89"/>
                    <a:pt x="738" y="119"/>
                  </a:cubicBezTo>
                  <a:lnTo>
                    <a:pt x="649" y="620"/>
                  </a:lnTo>
                  <a:lnTo>
                    <a:pt x="325" y="620"/>
                  </a:lnTo>
                  <a:cubicBezTo>
                    <a:pt x="266" y="620"/>
                    <a:pt x="236" y="650"/>
                    <a:pt x="207" y="679"/>
                  </a:cubicBezTo>
                  <a:cubicBezTo>
                    <a:pt x="177" y="709"/>
                    <a:pt x="177" y="768"/>
                    <a:pt x="177" y="797"/>
                  </a:cubicBezTo>
                  <a:cubicBezTo>
                    <a:pt x="177" y="856"/>
                    <a:pt x="177" y="886"/>
                    <a:pt x="207" y="945"/>
                  </a:cubicBezTo>
                  <a:cubicBezTo>
                    <a:pt x="236" y="974"/>
                    <a:pt x="266" y="974"/>
                    <a:pt x="325" y="974"/>
                  </a:cubicBezTo>
                  <a:lnTo>
                    <a:pt x="590" y="974"/>
                  </a:lnTo>
                  <a:lnTo>
                    <a:pt x="502" y="1417"/>
                  </a:lnTo>
                  <a:lnTo>
                    <a:pt x="148" y="1417"/>
                  </a:lnTo>
                  <a:cubicBezTo>
                    <a:pt x="118" y="1417"/>
                    <a:pt x="59" y="1417"/>
                    <a:pt x="59" y="1476"/>
                  </a:cubicBezTo>
                  <a:cubicBezTo>
                    <a:pt x="30" y="1506"/>
                    <a:pt x="0" y="1535"/>
                    <a:pt x="30" y="1594"/>
                  </a:cubicBezTo>
                  <a:cubicBezTo>
                    <a:pt x="0" y="1653"/>
                    <a:pt x="30" y="1683"/>
                    <a:pt x="59" y="1712"/>
                  </a:cubicBezTo>
                  <a:cubicBezTo>
                    <a:pt x="59" y="1742"/>
                    <a:pt x="118" y="1771"/>
                    <a:pt x="148" y="1771"/>
                  </a:cubicBezTo>
                  <a:lnTo>
                    <a:pt x="413" y="1771"/>
                  </a:lnTo>
                  <a:lnTo>
                    <a:pt x="325" y="2273"/>
                  </a:lnTo>
                  <a:cubicBezTo>
                    <a:pt x="325" y="2332"/>
                    <a:pt x="354" y="2361"/>
                    <a:pt x="413" y="2391"/>
                  </a:cubicBezTo>
                  <a:cubicBezTo>
                    <a:pt x="443" y="2420"/>
                    <a:pt x="502" y="2420"/>
                    <a:pt x="561" y="2420"/>
                  </a:cubicBezTo>
                  <a:lnTo>
                    <a:pt x="679" y="2420"/>
                  </a:lnTo>
                  <a:cubicBezTo>
                    <a:pt x="708" y="2420"/>
                    <a:pt x="738" y="2361"/>
                    <a:pt x="738" y="2332"/>
                  </a:cubicBezTo>
                  <a:lnTo>
                    <a:pt x="856" y="1771"/>
                  </a:lnTo>
                  <a:lnTo>
                    <a:pt x="1210" y="1771"/>
                  </a:lnTo>
                  <a:lnTo>
                    <a:pt x="1122" y="2273"/>
                  </a:lnTo>
                  <a:cubicBezTo>
                    <a:pt x="1122" y="2332"/>
                    <a:pt x="1151" y="2361"/>
                    <a:pt x="1181" y="2391"/>
                  </a:cubicBezTo>
                  <a:cubicBezTo>
                    <a:pt x="1240" y="2420"/>
                    <a:pt x="1299" y="2420"/>
                    <a:pt x="1358" y="2420"/>
                  </a:cubicBezTo>
                  <a:lnTo>
                    <a:pt x="1476" y="2420"/>
                  </a:lnTo>
                  <a:cubicBezTo>
                    <a:pt x="1505" y="2391"/>
                    <a:pt x="1535" y="2361"/>
                    <a:pt x="1535" y="2332"/>
                  </a:cubicBezTo>
                  <a:lnTo>
                    <a:pt x="1623" y="1771"/>
                  </a:lnTo>
                  <a:lnTo>
                    <a:pt x="1977" y="1771"/>
                  </a:lnTo>
                  <a:cubicBezTo>
                    <a:pt x="2007" y="1771"/>
                    <a:pt x="2066" y="1742"/>
                    <a:pt x="2066" y="1712"/>
                  </a:cubicBezTo>
                  <a:cubicBezTo>
                    <a:pt x="2095" y="1683"/>
                    <a:pt x="2125" y="1624"/>
                    <a:pt x="2125" y="1594"/>
                  </a:cubicBezTo>
                  <a:cubicBezTo>
                    <a:pt x="2125" y="1535"/>
                    <a:pt x="2095" y="1506"/>
                    <a:pt x="2066" y="1447"/>
                  </a:cubicBezTo>
                  <a:cubicBezTo>
                    <a:pt x="2066" y="1417"/>
                    <a:pt x="2007" y="1417"/>
                    <a:pt x="1977" y="1417"/>
                  </a:cubicBezTo>
                  <a:lnTo>
                    <a:pt x="1712" y="1417"/>
                  </a:lnTo>
                  <a:lnTo>
                    <a:pt x="1771" y="974"/>
                  </a:lnTo>
                  <a:lnTo>
                    <a:pt x="2125" y="974"/>
                  </a:lnTo>
                  <a:cubicBezTo>
                    <a:pt x="2154" y="974"/>
                    <a:pt x="2184" y="974"/>
                    <a:pt x="2213" y="945"/>
                  </a:cubicBezTo>
                  <a:cubicBezTo>
                    <a:pt x="2272" y="856"/>
                    <a:pt x="2272" y="768"/>
                    <a:pt x="2213" y="679"/>
                  </a:cubicBezTo>
                  <a:cubicBezTo>
                    <a:pt x="2213" y="650"/>
                    <a:pt x="2184" y="620"/>
                    <a:pt x="2154" y="620"/>
                  </a:cubicBezTo>
                  <a:lnTo>
                    <a:pt x="1859" y="620"/>
                  </a:lnTo>
                  <a:lnTo>
                    <a:pt x="1948" y="178"/>
                  </a:lnTo>
                  <a:cubicBezTo>
                    <a:pt x="1948" y="119"/>
                    <a:pt x="1918" y="89"/>
                    <a:pt x="1889" y="60"/>
                  </a:cubicBezTo>
                  <a:cubicBezTo>
                    <a:pt x="1830" y="30"/>
                    <a:pt x="1800" y="1"/>
                    <a:pt x="1741" y="1"/>
                  </a:cubicBezTo>
                  <a:cubicBezTo>
                    <a:pt x="1682" y="1"/>
                    <a:pt x="1653" y="30"/>
                    <a:pt x="1623" y="30"/>
                  </a:cubicBezTo>
                  <a:cubicBezTo>
                    <a:pt x="1564" y="60"/>
                    <a:pt x="1564" y="89"/>
                    <a:pt x="1535" y="119"/>
                  </a:cubicBezTo>
                  <a:lnTo>
                    <a:pt x="1446" y="620"/>
                  </a:lnTo>
                  <a:lnTo>
                    <a:pt x="1092" y="620"/>
                  </a:lnTo>
                  <a:lnTo>
                    <a:pt x="1151" y="178"/>
                  </a:lnTo>
                  <a:cubicBezTo>
                    <a:pt x="1151" y="148"/>
                    <a:pt x="1151" y="89"/>
                    <a:pt x="1092" y="60"/>
                  </a:cubicBezTo>
                  <a:cubicBezTo>
                    <a:pt x="1063" y="30"/>
                    <a:pt x="1003" y="1"/>
                    <a:pt x="944" y="1"/>
                  </a:cubicBez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6619825" y="2628800"/>
              <a:ext cx="20700" cy="65675"/>
            </a:xfrm>
            <a:custGeom>
              <a:rect b="b" l="l" r="r" t="t"/>
              <a:pathLst>
                <a:path extrusionOk="0" h="2627" w="828">
                  <a:moveTo>
                    <a:pt x="620" y="1"/>
                  </a:moveTo>
                  <a:cubicBezTo>
                    <a:pt x="561" y="1"/>
                    <a:pt x="532" y="1"/>
                    <a:pt x="502" y="30"/>
                  </a:cubicBezTo>
                  <a:lnTo>
                    <a:pt x="89" y="355"/>
                  </a:lnTo>
                  <a:cubicBezTo>
                    <a:pt x="30" y="384"/>
                    <a:pt x="1" y="443"/>
                    <a:pt x="1" y="532"/>
                  </a:cubicBezTo>
                  <a:cubicBezTo>
                    <a:pt x="1" y="561"/>
                    <a:pt x="30" y="620"/>
                    <a:pt x="60" y="650"/>
                  </a:cubicBezTo>
                  <a:cubicBezTo>
                    <a:pt x="60" y="679"/>
                    <a:pt x="119" y="709"/>
                    <a:pt x="148" y="709"/>
                  </a:cubicBezTo>
                  <a:cubicBezTo>
                    <a:pt x="178" y="709"/>
                    <a:pt x="207" y="709"/>
                    <a:pt x="237" y="679"/>
                  </a:cubicBezTo>
                  <a:lnTo>
                    <a:pt x="355" y="561"/>
                  </a:lnTo>
                  <a:lnTo>
                    <a:pt x="355" y="2479"/>
                  </a:lnTo>
                  <a:cubicBezTo>
                    <a:pt x="355" y="2509"/>
                    <a:pt x="384" y="2568"/>
                    <a:pt x="414" y="2568"/>
                  </a:cubicBezTo>
                  <a:cubicBezTo>
                    <a:pt x="473" y="2597"/>
                    <a:pt x="532" y="2627"/>
                    <a:pt x="591" y="2627"/>
                  </a:cubicBezTo>
                  <a:cubicBezTo>
                    <a:pt x="650" y="2627"/>
                    <a:pt x="709" y="2597"/>
                    <a:pt x="739" y="2568"/>
                  </a:cubicBezTo>
                  <a:cubicBezTo>
                    <a:pt x="798" y="2568"/>
                    <a:pt x="827" y="2509"/>
                    <a:pt x="827" y="2479"/>
                  </a:cubicBezTo>
                  <a:lnTo>
                    <a:pt x="827" y="178"/>
                  </a:lnTo>
                  <a:cubicBezTo>
                    <a:pt x="827" y="119"/>
                    <a:pt x="798" y="60"/>
                    <a:pt x="768" y="60"/>
                  </a:cubicBezTo>
                  <a:cubicBezTo>
                    <a:pt x="709" y="30"/>
                    <a:pt x="650" y="1"/>
                    <a:pt x="620" y="1"/>
                  </a:cubicBez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6578525" y="2473150"/>
              <a:ext cx="100350" cy="269275"/>
            </a:xfrm>
            <a:custGeom>
              <a:rect b="b" l="l" r="r" t="t"/>
              <a:pathLst>
                <a:path extrusionOk="0" h="10771" w="4014">
                  <a:moveTo>
                    <a:pt x="856" y="1225"/>
                  </a:moveTo>
                  <a:cubicBezTo>
                    <a:pt x="1092" y="1225"/>
                    <a:pt x="1328" y="1387"/>
                    <a:pt x="1328" y="1712"/>
                  </a:cubicBezTo>
                  <a:lnTo>
                    <a:pt x="1328" y="3807"/>
                  </a:lnTo>
                  <a:cubicBezTo>
                    <a:pt x="1328" y="4117"/>
                    <a:pt x="1092" y="4272"/>
                    <a:pt x="856" y="4272"/>
                  </a:cubicBezTo>
                  <a:cubicBezTo>
                    <a:pt x="620" y="4272"/>
                    <a:pt x="384" y="4117"/>
                    <a:pt x="384" y="3807"/>
                  </a:cubicBezTo>
                  <a:lnTo>
                    <a:pt x="384" y="1712"/>
                  </a:lnTo>
                  <a:cubicBezTo>
                    <a:pt x="384" y="1387"/>
                    <a:pt x="620" y="1225"/>
                    <a:pt x="856" y="1225"/>
                  </a:cubicBezTo>
                  <a:close/>
                  <a:moveTo>
                    <a:pt x="2686" y="1771"/>
                  </a:moveTo>
                  <a:cubicBezTo>
                    <a:pt x="2936" y="1771"/>
                    <a:pt x="3187" y="1948"/>
                    <a:pt x="3158" y="2302"/>
                  </a:cubicBezTo>
                  <a:lnTo>
                    <a:pt x="3158" y="4397"/>
                  </a:lnTo>
                  <a:cubicBezTo>
                    <a:pt x="3128" y="4692"/>
                    <a:pt x="2900" y="4840"/>
                    <a:pt x="2675" y="4840"/>
                  </a:cubicBezTo>
                  <a:cubicBezTo>
                    <a:pt x="2450" y="4840"/>
                    <a:pt x="2228" y="4692"/>
                    <a:pt x="2213" y="4397"/>
                  </a:cubicBezTo>
                  <a:lnTo>
                    <a:pt x="2213" y="2302"/>
                  </a:lnTo>
                  <a:cubicBezTo>
                    <a:pt x="2184" y="1948"/>
                    <a:pt x="2435" y="1771"/>
                    <a:pt x="2686" y="1771"/>
                  </a:cubicBezTo>
                  <a:close/>
                  <a:moveTo>
                    <a:pt x="0" y="1"/>
                  </a:moveTo>
                  <a:lnTo>
                    <a:pt x="0" y="4840"/>
                  </a:lnTo>
                  <a:cubicBezTo>
                    <a:pt x="248" y="5052"/>
                    <a:pt x="560" y="5159"/>
                    <a:pt x="871" y="5159"/>
                  </a:cubicBezTo>
                  <a:cubicBezTo>
                    <a:pt x="1079" y="5159"/>
                    <a:pt x="1287" y="5111"/>
                    <a:pt x="1476" y="5017"/>
                  </a:cubicBezTo>
                  <a:cubicBezTo>
                    <a:pt x="1724" y="5469"/>
                    <a:pt x="2198" y="5748"/>
                    <a:pt x="2697" y="5748"/>
                  </a:cubicBezTo>
                  <a:cubicBezTo>
                    <a:pt x="2850" y="5748"/>
                    <a:pt x="3006" y="5721"/>
                    <a:pt x="3158" y="5666"/>
                  </a:cubicBezTo>
                  <a:lnTo>
                    <a:pt x="3158" y="8469"/>
                  </a:lnTo>
                  <a:cubicBezTo>
                    <a:pt x="3158" y="9266"/>
                    <a:pt x="2509" y="9915"/>
                    <a:pt x="1712" y="9915"/>
                  </a:cubicBezTo>
                  <a:lnTo>
                    <a:pt x="0" y="9915"/>
                  </a:lnTo>
                  <a:lnTo>
                    <a:pt x="0" y="10771"/>
                  </a:lnTo>
                  <a:lnTo>
                    <a:pt x="1712" y="10771"/>
                  </a:lnTo>
                  <a:cubicBezTo>
                    <a:pt x="2981" y="10771"/>
                    <a:pt x="4013" y="9738"/>
                    <a:pt x="4013" y="8469"/>
                  </a:cubicBezTo>
                  <a:lnTo>
                    <a:pt x="4013" y="4279"/>
                  </a:lnTo>
                  <a:cubicBezTo>
                    <a:pt x="4013" y="4220"/>
                    <a:pt x="4013" y="4191"/>
                    <a:pt x="4013" y="4191"/>
                  </a:cubicBezTo>
                  <a:lnTo>
                    <a:pt x="4013" y="2332"/>
                  </a:lnTo>
                  <a:cubicBezTo>
                    <a:pt x="4013" y="1594"/>
                    <a:pt x="3423" y="1004"/>
                    <a:pt x="2686" y="1004"/>
                  </a:cubicBezTo>
                  <a:cubicBezTo>
                    <a:pt x="2450" y="1004"/>
                    <a:pt x="2243" y="1033"/>
                    <a:pt x="2066" y="1151"/>
                  </a:cubicBezTo>
                  <a:cubicBezTo>
                    <a:pt x="1830" y="679"/>
                    <a:pt x="1387" y="414"/>
                    <a:pt x="856" y="414"/>
                  </a:cubicBezTo>
                  <a:cubicBezTo>
                    <a:pt x="679" y="414"/>
                    <a:pt x="502" y="443"/>
                    <a:pt x="325" y="532"/>
                  </a:cubicBezTo>
                  <a:cubicBezTo>
                    <a:pt x="266" y="325"/>
                    <a:pt x="148" y="148"/>
                    <a:pt x="0" y="1"/>
                  </a:cubicBezTo>
                  <a:close/>
                </a:path>
              </a:pathLst>
            </a:custGeom>
            <a:solidFill>
              <a:srgbClr val="8C4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ctrTitle"/>
          </p:nvPr>
        </p:nvSpPr>
        <p:spPr>
          <a:xfrm>
            <a:off x="615250" y="176845"/>
            <a:ext cx="48657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1" name="Google Shape;3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5" y="1059412"/>
            <a:ext cx="4736451" cy="30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5"/>
          <p:cNvSpPr txBox="1"/>
          <p:nvPr/>
        </p:nvSpPr>
        <p:spPr>
          <a:xfrm>
            <a:off x="5589950" y="799650"/>
            <a:ext cx="31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6130800" y="1142375"/>
            <a:ext cx="237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The graph shows the most common salary. You can see it is between 400k and 450k.</a:t>
            </a:r>
            <a:endParaRPr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per Bowl Campaign by Slidesgo">
  <a:themeElements>
    <a:clrScheme name="Simple Light">
      <a:dk1>
        <a:srgbClr val="25100B"/>
      </a:dk1>
      <a:lt1>
        <a:srgbClr val="FFFFFF"/>
      </a:lt1>
      <a:dk2>
        <a:srgbClr val="595959"/>
      </a:dk2>
      <a:lt2>
        <a:srgbClr val="EEEEEE"/>
      </a:lt2>
      <a:accent1>
        <a:srgbClr val="1D2C52"/>
      </a:accent1>
      <a:accent2>
        <a:srgbClr val="B85C4F"/>
      </a:accent2>
      <a:accent3>
        <a:srgbClr val="DEAF6B"/>
      </a:accent3>
      <a:accent4>
        <a:srgbClr val="B6D6C7"/>
      </a:accent4>
      <a:accent5>
        <a:srgbClr val="90A364"/>
      </a:accent5>
      <a:accent6>
        <a:srgbClr val="8C463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