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88" r:id="rId7"/>
    <p:sldId id="28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37"/>
    <a:srgbClr val="F3612D"/>
    <a:srgbClr val="EAE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308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>
            <a:spLocks noChangeAspect="1"/>
          </p:cNvSpPr>
          <p:nvPr/>
        </p:nvSpPr>
        <p:spPr>
          <a:xfrm flipH="1">
            <a:off x="891966" y="10283946"/>
            <a:ext cx="22596400" cy="25494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sz="6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402727" y="10524592"/>
            <a:ext cx="9818890" cy="1379028"/>
          </a:xfrm>
        </p:spPr>
        <p:txBody>
          <a:bodyPr rtlCol="1" anchor="ctr"/>
          <a:lstStyle>
            <a:lvl1pPr algn="r" rtl="1">
              <a:defRPr sz="4000" b="0"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902688" y="1202400"/>
            <a:ext cx="22585680" cy="8409600"/>
          </a:xfrm>
        </p:spPr>
        <p:txBody>
          <a:bodyPr rtlCol="1" anchor="ctr">
            <a:normAutofit/>
          </a:bodyPr>
          <a:lstStyle>
            <a:lvl1pPr algn="r" rtl="1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3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3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2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2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2800">
                <a:solidFill>
                  <a:schemeClr val="tx2"/>
                </a:solidFill>
              </a:defRPr>
            </a:lvl6pPr>
            <a:lvl7pPr algn="r" rtl="1">
              <a:defRPr sz="2800">
                <a:solidFill>
                  <a:schemeClr val="tx2"/>
                </a:solidFill>
              </a:defRPr>
            </a:lvl7pPr>
            <a:lvl8pPr algn="r" rtl="1">
              <a:defRPr sz="2800">
                <a:solidFill>
                  <a:schemeClr val="tx2"/>
                </a:solidFill>
              </a:defRPr>
            </a:lvl8pPr>
            <a:lvl9pPr algn="r" rtl="1">
              <a:defRPr sz="28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162381" y="10524593"/>
            <a:ext cx="11739974" cy="137903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0" algn="r" rtl="1">
              <a:buNone/>
              <a:defRPr sz="2200"/>
            </a:lvl2pPr>
            <a:lvl3pPr marL="1828800" indent="0" algn="r" rtl="1">
              <a:buNone/>
              <a:defRPr sz="2000"/>
            </a:lvl3pPr>
            <a:lvl4pPr marL="2743200" indent="0" algn="r" rtl="1">
              <a:buNone/>
              <a:defRPr sz="1800"/>
            </a:lvl4pPr>
            <a:lvl5pPr marL="3657600" indent="0" algn="r" rtl="1">
              <a:buNone/>
              <a:defRPr sz="1800"/>
            </a:lvl5pPr>
            <a:lvl6pPr marL="4572000" indent="0" algn="r" rtl="1">
              <a:buNone/>
              <a:defRPr sz="1800"/>
            </a:lvl6pPr>
            <a:lvl7pPr marL="5486400" indent="0" algn="r" rtl="1">
              <a:buNone/>
              <a:defRPr sz="1800"/>
            </a:lvl7pPr>
            <a:lvl8pPr marL="6400800" indent="0" algn="r" rtl="1">
              <a:buNone/>
              <a:defRPr sz="1800"/>
            </a:lvl8pPr>
            <a:lvl9pPr marL="7315200" indent="0" algn="r" rtl="1">
              <a:buNone/>
              <a:defRPr sz="18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3482501" y="11912275"/>
            <a:ext cx="5689598" cy="730250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B8D376E-919C-4614-B9BE-404F05E5B0A3}" type="datetime1">
              <a:rPr lang="he-IL" smtClean="0"/>
              <a:pPr/>
              <a:t>ד'/שבט/תשפ"ב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9387196" y="11903623"/>
            <a:ext cx="13834420" cy="73025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162380" y="12360396"/>
            <a:ext cx="2105020" cy="282129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99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2159000"/>
            <a:ext cx="8178800" cy="447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2pPr>
              <a:tabLst>
                <a:tab pos="1727200" algn="l"/>
              </a:tabLst>
            </a:lvl2pPr>
            <a:lvl3pPr>
              <a:tabLst>
                <a:tab pos="2070100" algn="l"/>
              </a:tabLst>
            </a:lvl3pPr>
            <a:lvl4pPr>
              <a:tabLst>
                <a:tab pos="2413000" algn="l"/>
              </a:tabLst>
            </a:lvl4pPr>
            <a:lvl5pPr>
              <a:tabLst>
                <a:tab pos="27686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6000" y="6959599"/>
            <a:ext cx="495300" cy="279401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b">
            <a:spAutoFit/>
          </a:bodyPr>
          <a:lstStyle>
            <a:lvl1pPr>
              <a:lnSpc>
                <a:spcPts val="1600"/>
              </a:lnSpc>
              <a:tabLst>
                <a:tab pos="838200" algn="l"/>
              </a:tabLst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457200" latinLnBrk="0">
        <a:lnSpc>
          <a:spcPts val="7600"/>
        </a:lnSpc>
        <a:spcBef>
          <a:spcPts val="200"/>
        </a:spcBef>
        <a:spcAft>
          <a:spcPts val="0"/>
        </a:spcAft>
        <a:buClrTx/>
        <a:buSzTx/>
        <a:buFontTx/>
        <a:buNone/>
        <a:tabLst>
          <a:tab pos="952500" algn="l"/>
        </a:tabLst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640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2196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5625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19054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2610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26166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29722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3278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3683454" marR="0" indent="-610054" algn="l" defTabSz="457200" latinLnBrk="0">
        <a:lnSpc>
          <a:spcPts val="3800"/>
        </a:lnSpc>
        <a:spcBef>
          <a:spcPts val="2000"/>
        </a:spcBef>
        <a:spcAft>
          <a:spcPts val="0"/>
        </a:spcAft>
        <a:buClrTx/>
        <a:buSzPct val="171429"/>
        <a:buFontTx/>
        <a:buChar char="+"/>
        <a:tabLst>
          <a:tab pos="1371600" algn="l"/>
        </a:tabLst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457200" latinLnBrk="0">
        <a:lnSpc>
          <a:spcPts val="16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838200" algn="l"/>
        </a:tabLst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/>
          <p:cNvSpPr/>
          <p:nvPr/>
        </p:nvSpPr>
        <p:spPr>
          <a:xfrm>
            <a:off x="0" y="7393"/>
            <a:ext cx="24380525" cy="13714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14987606" y="-5439"/>
            <a:ext cx="9390312" cy="9396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</a:pathLst>
          </a:custGeom>
          <a:ln w="50800">
            <a:solidFill>
              <a:srgbClr val="FFECDD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/>
          <p:cNvSpPr/>
          <p:nvPr/>
        </p:nvSpPr>
        <p:spPr>
          <a:xfrm>
            <a:off x="-1" y="-252919"/>
            <a:ext cx="24377919" cy="13974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2E658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5" name="Image" descr="Image"/>
          <p:cNvPicPr>
            <a:picLocks noChangeAspect="1"/>
          </p:cNvPicPr>
          <p:nvPr/>
        </p:nvPicPr>
        <p:blipFill>
          <a:blip r:embed="rId3"/>
          <a:srcRect t="53" r="49589" b="22179"/>
          <a:stretch>
            <a:fillRect/>
          </a:stretch>
        </p:blipFill>
        <p:spPr>
          <a:xfrm>
            <a:off x="3476" y="-226206"/>
            <a:ext cx="14984130" cy="10666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0" y="21600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Shape"/>
          <p:cNvSpPr/>
          <p:nvPr/>
        </p:nvSpPr>
        <p:spPr>
          <a:xfrm>
            <a:off x="12575217" y="11941018"/>
            <a:ext cx="253965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13075659" y="11941018"/>
            <a:ext cx="253965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13588933" y="11941018"/>
            <a:ext cx="253964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/>
          <p:cNvSpPr/>
          <p:nvPr/>
        </p:nvSpPr>
        <p:spPr>
          <a:xfrm>
            <a:off x="14089375" y="11941018"/>
            <a:ext cx="253964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Shape"/>
          <p:cNvSpPr/>
          <p:nvPr/>
        </p:nvSpPr>
        <p:spPr>
          <a:xfrm>
            <a:off x="14602651" y="11941018"/>
            <a:ext cx="253965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/>
          <p:cNvSpPr/>
          <p:nvPr/>
        </p:nvSpPr>
        <p:spPr>
          <a:xfrm>
            <a:off x="12575217" y="12454292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"/>
          <p:cNvSpPr/>
          <p:nvPr/>
        </p:nvSpPr>
        <p:spPr>
          <a:xfrm>
            <a:off x="13075659" y="12454292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"/>
          <p:cNvSpPr/>
          <p:nvPr/>
        </p:nvSpPr>
        <p:spPr>
          <a:xfrm>
            <a:off x="13588933" y="12454292"/>
            <a:ext cx="253964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Shape"/>
          <p:cNvSpPr/>
          <p:nvPr/>
        </p:nvSpPr>
        <p:spPr>
          <a:xfrm>
            <a:off x="14089375" y="12454292"/>
            <a:ext cx="253964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Shape"/>
          <p:cNvSpPr/>
          <p:nvPr/>
        </p:nvSpPr>
        <p:spPr>
          <a:xfrm>
            <a:off x="14602651" y="12454292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Shape"/>
          <p:cNvSpPr/>
          <p:nvPr/>
        </p:nvSpPr>
        <p:spPr>
          <a:xfrm>
            <a:off x="12575217" y="12954734"/>
            <a:ext cx="253965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Shape"/>
          <p:cNvSpPr/>
          <p:nvPr/>
        </p:nvSpPr>
        <p:spPr>
          <a:xfrm>
            <a:off x="13075659" y="12954734"/>
            <a:ext cx="253965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Shape"/>
          <p:cNvSpPr/>
          <p:nvPr/>
        </p:nvSpPr>
        <p:spPr>
          <a:xfrm>
            <a:off x="13588933" y="12954734"/>
            <a:ext cx="253964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Shape"/>
          <p:cNvSpPr/>
          <p:nvPr/>
        </p:nvSpPr>
        <p:spPr>
          <a:xfrm>
            <a:off x="14089375" y="12954734"/>
            <a:ext cx="253964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Shape"/>
          <p:cNvSpPr/>
          <p:nvPr/>
        </p:nvSpPr>
        <p:spPr>
          <a:xfrm>
            <a:off x="14602651" y="12954734"/>
            <a:ext cx="253965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"/>
          <p:cNvSpPr/>
          <p:nvPr/>
        </p:nvSpPr>
        <p:spPr>
          <a:xfrm>
            <a:off x="1013716" y="1021110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"/>
          <p:cNvSpPr/>
          <p:nvPr/>
        </p:nvSpPr>
        <p:spPr>
          <a:xfrm>
            <a:off x="1526990" y="1021110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"/>
          <p:cNvSpPr/>
          <p:nvPr/>
        </p:nvSpPr>
        <p:spPr>
          <a:xfrm>
            <a:off x="2027433" y="1021110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"/>
          <p:cNvSpPr/>
          <p:nvPr/>
        </p:nvSpPr>
        <p:spPr>
          <a:xfrm>
            <a:off x="2540707" y="1021110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" name="Shape"/>
          <p:cNvSpPr/>
          <p:nvPr/>
        </p:nvSpPr>
        <p:spPr>
          <a:xfrm>
            <a:off x="3041149" y="1021110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" name="Shape"/>
          <p:cNvSpPr/>
          <p:nvPr/>
        </p:nvSpPr>
        <p:spPr>
          <a:xfrm>
            <a:off x="3554423" y="1021110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"/>
          <p:cNvSpPr/>
          <p:nvPr/>
        </p:nvSpPr>
        <p:spPr>
          <a:xfrm>
            <a:off x="4067697" y="1021110"/>
            <a:ext cx="253966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Shape"/>
          <p:cNvSpPr/>
          <p:nvPr/>
        </p:nvSpPr>
        <p:spPr>
          <a:xfrm>
            <a:off x="1013716" y="1534384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"/>
          <p:cNvSpPr/>
          <p:nvPr/>
        </p:nvSpPr>
        <p:spPr>
          <a:xfrm>
            <a:off x="1526990" y="1534384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Shape"/>
          <p:cNvSpPr/>
          <p:nvPr/>
        </p:nvSpPr>
        <p:spPr>
          <a:xfrm>
            <a:off x="2027433" y="1534384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Shape"/>
          <p:cNvSpPr/>
          <p:nvPr/>
        </p:nvSpPr>
        <p:spPr>
          <a:xfrm>
            <a:off x="2540707" y="1534384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Shape"/>
          <p:cNvSpPr/>
          <p:nvPr/>
        </p:nvSpPr>
        <p:spPr>
          <a:xfrm>
            <a:off x="3041149" y="1534384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Shape"/>
          <p:cNvSpPr/>
          <p:nvPr/>
        </p:nvSpPr>
        <p:spPr>
          <a:xfrm>
            <a:off x="3554423" y="1534384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Shape"/>
          <p:cNvSpPr/>
          <p:nvPr/>
        </p:nvSpPr>
        <p:spPr>
          <a:xfrm>
            <a:off x="4067697" y="1534384"/>
            <a:ext cx="253966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Shape"/>
          <p:cNvSpPr/>
          <p:nvPr/>
        </p:nvSpPr>
        <p:spPr>
          <a:xfrm>
            <a:off x="1013716" y="2034826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"/>
          <p:cNvSpPr/>
          <p:nvPr/>
        </p:nvSpPr>
        <p:spPr>
          <a:xfrm>
            <a:off x="1526990" y="2034826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"/>
          <p:cNvSpPr/>
          <p:nvPr/>
        </p:nvSpPr>
        <p:spPr>
          <a:xfrm>
            <a:off x="2027433" y="2034826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"/>
          <p:cNvSpPr/>
          <p:nvPr/>
        </p:nvSpPr>
        <p:spPr>
          <a:xfrm>
            <a:off x="2540707" y="2034826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Shape"/>
          <p:cNvSpPr/>
          <p:nvPr/>
        </p:nvSpPr>
        <p:spPr>
          <a:xfrm>
            <a:off x="3041149" y="2034826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"/>
          <p:cNvSpPr/>
          <p:nvPr/>
        </p:nvSpPr>
        <p:spPr>
          <a:xfrm>
            <a:off x="3554423" y="2034826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"/>
          <p:cNvSpPr/>
          <p:nvPr/>
        </p:nvSpPr>
        <p:spPr>
          <a:xfrm>
            <a:off x="4067697" y="2034826"/>
            <a:ext cx="253966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4F7EA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/>
          <p:cNvSpPr/>
          <p:nvPr/>
        </p:nvSpPr>
        <p:spPr>
          <a:xfrm>
            <a:off x="15115925" y="11941018"/>
            <a:ext cx="253964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"/>
          <p:cNvSpPr/>
          <p:nvPr/>
        </p:nvSpPr>
        <p:spPr>
          <a:xfrm>
            <a:off x="15616367" y="11941018"/>
            <a:ext cx="253964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Shape"/>
          <p:cNvSpPr/>
          <p:nvPr/>
        </p:nvSpPr>
        <p:spPr>
          <a:xfrm>
            <a:off x="16129641" y="11941018"/>
            <a:ext cx="253966" cy="253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/>
          <p:cNvSpPr/>
          <p:nvPr/>
        </p:nvSpPr>
        <p:spPr>
          <a:xfrm>
            <a:off x="15115925" y="12454292"/>
            <a:ext cx="253964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/>
          <p:cNvSpPr/>
          <p:nvPr/>
        </p:nvSpPr>
        <p:spPr>
          <a:xfrm>
            <a:off x="15616367" y="12454292"/>
            <a:ext cx="253964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Shape"/>
          <p:cNvSpPr/>
          <p:nvPr/>
        </p:nvSpPr>
        <p:spPr>
          <a:xfrm>
            <a:off x="16129641" y="12454292"/>
            <a:ext cx="253966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Shape"/>
          <p:cNvSpPr/>
          <p:nvPr/>
        </p:nvSpPr>
        <p:spPr>
          <a:xfrm>
            <a:off x="15115925" y="12954734"/>
            <a:ext cx="253964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Shape"/>
          <p:cNvSpPr/>
          <p:nvPr/>
        </p:nvSpPr>
        <p:spPr>
          <a:xfrm>
            <a:off x="15616367" y="12954734"/>
            <a:ext cx="253964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Shape"/>
          <p:cNvSpPr/>
          <p:nvPr/>
        </p:nvSpPr>
        <p:spPr>
          <a:xfrm>
            <a:off x="16129641" y="12954734"/>
            <a:ext cx="253966" cy="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PERZONA">
            <a:extLst>
              <a:ext uri="{FF2B5EF4-FFF2-40B4-BE49-F238E27FC236}">
                <a16:creationId xmlns:a16="http://schemas.microsoft.com/office/drawing/2014/main" id="{8BBF7E07-6049-4665-BB84-F42DC88E4881}"/>
              </a:ext>
            </a:extLst>
          </p:cNvPr>
          <p:cNvSpPr/>
          <p:nvPr/>
        </p:nvSpPr>
        <p:spPr>
          <a:xfrm>
            <a:off x="573612" y="5626762"/>
            <a:ext cx="12756012" cy="168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r">
              <a:lnSpc>
                <a:spcPts val="24000"/>
              </a:lnSpc>
              <a:tabLst>
                <a:tab pos="1066800" algn="l"/>
              </a:tabLst>
              <a:defRPr sz="20000">
                <a:solidFill>
                  <a:srgbClr val="02B9D0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Students:</a:t>
            </a:r>
            <a:r>
              <a:rPr lang="en-US" sz="4800" dirty="0">
                <a:solidFill>
                  <a:schemeClr val="bg1"/>
                </a:solidFill>
              </a:rPr>
              <a:t> Elad Sapir, </a:t>
            </a:r>
            <a:r>
              <a:rPr lang="en-US" sz="4800" dirty="0" smtClean="0">
                <a:solidFill>
                  <a:schemeClr val="bg1"/>
                </a:solidFill>
              </a:rPr>
              <a:t>Tal Sinay, </a:t>
            </a:r>
          </a:p>
          <a:p>
            <a:pPr algn="l">
              <a:lnSpc>
                <a:spcPct val="100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Gleb Tcivie, </a:t>
            </a:r>
            <a:r>
              <a:rPr lang="en-US" sz="4800" dirty="0" err="1" smtClean="0">
                <a:solidFill>
                  <a:schemeClr val="bg1"/>
                </a:solidFill>
              </a:rPr>
              <a:t>Ido</a:t>
            </a:r>
            <a:r>
              <a:rPr lang="en-US" sz="4800" dirty="0" smtClean="0">
                <a:solidFill>
                  <a:schemeClr val="bg1"/>
                </a:solidFill>
              </a:rPr>
              <a:t> Ben Noun, Naor Waitzenberg 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76" name="PERZONA">
            <a:extLst>
              <a:ext uri="{FF2B5EF4-FFF2-40B4-BE49-F238E27FC236}">
                <a16:creationId xmlns:a16="http://schemas.microsoft.com/office/drawing/2014/main" id="{519196F4-BFD8-4866-99F1-9F8C2A4A7313}"/>
              </a:ext>
            </a:extLst>
          </p:cNvPr>
          <p:cNvSpPr/>
          <p:nvPr/>
        </p:nvSpPr>
        <p:spPr>
          <a:xfrm>
            <a:off x="573612" y="7389991"/>
            <a:ext cx="11618387" cy="120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r">
              <a:lnSpc>
                <a:spcPts val="24000"/>
              </a:lnSpc>
              <a:tabLst>
                <a:tab pos="1066800" algn="l"/>
              </a:tabLst>
              <a:defRPr sz="20000">
                <a:solidFill>
                  <a:srgbClr val="02B9D0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Teacher: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Bnayahu</a:t>
            </a:r>
            <a:r>
              <a:rPr lang="en-US" sz="4800" dirty="0" smtClean="0">
                <a:solidFill>
                  <a:schemeClr val="bg1"/>
                </a:solidFill>
              </a:rPr>
              <a:t> Zend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2" name="Shape"/>
          <p:cNvSpPr/>
          <p:nvPr/>
        </p:nvSpPr>
        <p:spPr>
          <a:xfrm>
            <a:off x="19130895" y="5246768"/>
            <a:ext cx="5247023" cy="5247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cubicBezTo>
                  <a:pt x="11929" y="21600"/>
                  <a:pt x="21600" y="11929"/>
                  <a:pt x="21600" y="0"/>
                </a:cubicBezTo>
                <a:close/>
              </a:path>
            </a:pathLst>
          </a:custGeom>
          <a:solidFill>
            <a:srgbClr val="FFECD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/>
          <p:cNvSpPr/>
          <p:nvPr/>
        </p:nvSpPr>
        <p:spPr>
          <a:xfrm>
            <a:off x="19838047" y="9169337"/>
            <a:ext cx="4545954" cy="4545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PERZONA">
            <a:extLst>
              <a:ext uri="{FF2B5EF4-FFF2-40B4-BE49-F238E27FC236}">
                <a16:creationId xmlns:a16="http://schemas.microsoft.com/office/drawing/2014/main" id="{B3A862B7-77DA-4A17-8C8D-818327314427}"/>
              </a:ext>
            </a:extLst>
          </p:cNvPr>
          <p:cNvSpPr/>
          <p:nvPr/>
        </p:nvSpPr>
        <p:spPr>
          <a:xfrm>
            <a:off x="573612" y="8323858"/>
            <a:ext cx="11621863" cy="120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r">
              <a:lnSpc>
                <a:spcPts val="24000"/>
              </a:lnSpc>
              <a:tabLst>
                <a:tab pos="1066800" algn="l"/>
              </a:tabLst>
              <a:defRPr sz="20000">
                <a:solidFill>
                  <a:srgbClr val="02B9D0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Instructure: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Daniel </a:t>
            </a:r>
            <a:r>
              <a:rPr lang="en-US" sz="4800" dirty="0" err="1" smtClean="0">
                <a:solidFill>
                  <a:schemeClr val="bg1"/>
                </a:solidFill>
              </a:rPr>
              <a:t>Assayag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8" name="PERZONA">
            <a:extLst>
              <a:ext uri="{FF2B5EF4-FFF2-40B4-BE49-F238E27FC236}">
                <a16:creationId xmlns:a16="http://schemas.microsoft.com/office/drawing/2014/main" id="{2239B76A-612C-4640-9078-8AC5C5621165}"/>
              </a:ext>
            </a:extLst>
          </p:cNvPr>
          <p:cNvSpPr/>
          <p:nvPr/>
        </p:nvSpPr>
        <p:spPr>
          <a:xfrm>
            <a:off x="570571" y="9391222"/>
            <a:ext cx="11618387" cy="120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r">
              <a:lnSpc>
                <a:spcPts val="24000"/>
              </a:lnSpc>
              <a:tabLst>
                <a:tab pos="1066800" algn="l"/>
              </a:tabLst>
              <a:defRPr sz="20000">
                <a:solidFill>
                  <a:srgbClr val="02B9D0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Division:</a:t>
            </a:r>
            <a:r>
              <a:rPr lang="en-US" sz="4800" dirty="0">
                <a:solidFill>
                  <a:schemeClr val="bg1"/>
                </a:solidFill>
              </a:rPr>
              <a:t> Software Engineering</a:t>
            </a:r>
          </a:p>
        </p:txBody>
      </p:sp>
      <p:sp>
        <p:nvSpPr>
          <p:cNvPr id="73" name="PERZONA"/>
          <p:cNvSpPr/>
          <p:nvPr/>
        </p:nvSpPr>
        <p:spPr>
          <a:xfrm>
            <a:off x="2281397" y="1978422"/>
            <a:ext cx="19304799" cy="3952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r">
              <a:lnSpc>
                <a:spcPts val="24000"/>
              </a:lnSpc>
              <a:tabLst>
                <a:tab pos="1066800" algn="l"/>
              </a:tabLst>
              <a:defRPr sz="20000">
                <a:solidFill>
                  <a:srgbClr val="02B9D0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rPr lang="en-US" sz="16700" dirty="0"/>
              <a:t>Job Search System</a:t>
            </a:r>
            <a:endParaRPr sz="16700" dirty="0"/>
          </a:p>
        </p:txBody>
      </p:sp>
      <p:sp>
        <p:nvSpPr>
          <p:cNvPr id="27" name="Line"/>
          <p:cNvSpPr/>
          <p:nvPr/>
        </p:nvSpPr>
        <p:spPr>
          <a:xfrm flipH="1" flipV="1">
            <a:off x="7581554" y="4923671"/>
            <a:ext cx="13523570" cy="1"/>
          </a:xfrm>
          <a:prstGeom prst="line">
            <a:avLst/>
          </a:prstGeom>
          <a:ln w="63500">
            <a:solidFill>
              <a:srgbClr val="FFC737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"/>
          <p:cNvSpPr/>
          <p:nvPr/>
        </p:nvSpPr>
        <p:spPr>
          <a:xfrm>
            <a:off x="0" y="6416"/>
            <a:ext cx="24384000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6" name="Shape"/>
          <p:cNvSpPr/>
          <p:nvPr/>
        </p:nvSpPr>
        <p:spPr>
          <a:xfrm>
            <a:off x="0" y="6416"/>
            <a:ext cx="24384000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7" name="Line"/>
          <p:cNvSpPr/>
          <p:nvPr/>
        </p:nvSpPr>
        <p:spPr>
          <a:xfrm>
            <a:off x="13847545" y="6416"/>
            <a:ext cx="10534549" cy="1054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</a:path>
            </a:pathLst>
          </a:custGeom>
          <a:ln w="50800">
            <a:solidFill>
              <a:srgbClr val="BBE4EB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8" name="Shape"/>
          <p:cNvSpPr/>
          <p:nvPr/>
        </p:nvSpPr>
        <p:spPr>
          <a:xfrm>
            <a:off x="15580092" y="-6417"/>
            <a:ext cx="8802128" cy="8802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9671" y="21600"/>
                  <a:pt x="0" y="11929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H="1" flipV="1">
            <a:off x="5848350" y="7185901"/>
            <a:ext cx="12700002" cy="1"/>
          </a:xfrm>
          <a:prstGeom prst="line">
            <a:avLst/>
          </a:prstGeom>
          <a:ln w="5080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0" name="Circle"/>
          <p:cNvSpPr/>
          <p:nvPr/>
        </p:nvSpPr>
        <p:spPr>
          <a:xfrm>
            <a:off x="1283051" y="4403664"/>
            <a:ext cx="5473075" cy="5473075"/>
          </a:xfrm>
          <a:prstGeom prst="ellipse">
            <a:avLst/>
          </a:prstGeom>
          <a:solidFill>
            <a:srgbClr val="EAE1A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1" name="Circle"/>
          <p:cNvSpPr/>
          <p:nvPr/>
        </p:nvSpPr>
        <p:spPr>
          <a:xfrm>
            <a:off x="931211" y="4051825"/>
            <a:ext cx="6176757" cy="6176754"/>
          </a:xfrm>
          <a:prstGeom prst="ellips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6" name="Line"/>
          <p:cNvSpPr/>
          <p:nvPr/>
        </p:nvSpPr>
        <p:spPr>
          <a:xfrm flipH="1" flipV="1">
            <a:off x="8331224" y="2438055"/>
            <a:ext cx="7721601" cy="1"/>
          </a:xfrm>
          <a:prstGeom prst="line">
            <a:avLst/>
          </a:prstGeom>
          <a:ln w="63500">
            <a:solidFill>
              <a:srgbClr val="FFC737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7" name="Shape"/>
          <p:cNvSpPr/>
          <p:nvPr/>
        </p:nvSpPr>
        <p:spPr>
          <a:xfrm>
            <a:off x="885524" y="1212783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8" name="Shape"/>
          <p:cNvSpPr/>
          <p:nvPr/>
        </p:nvSpPr>
        <p:spPr>
          <a:xfrm>
            <a:off x="1398871" y="1212783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9" name="Shape"/>
          <p:cNvSpPr/>
          <p:nvPr/>
        </p:nvSpPr>
        <p:spPr>
          <a:xfrm>
            <a:off x="1899385" y="1212783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0" name="Shape"/>
          <p:cNvSpPr/>
          <p:nvPr/>
        </p:nvSpPr>
        <p:spPr>
          <a:xfrm>
            <a:off x="2412732" y="1212783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1" name="Shape"/>
          <p:cNvSpPr/>
          <p:nvPr/>
        </p:nvSpPr>
        <p:spPr>
          <a:xfrm>
            <a:off x="2926079" y="1212783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2" name="Shape"/>
          <p:cNvSpPr/>
          <p:nvPr/>
        </p:nvSpPr>
        <p:spPr>
          <a:xfrm>
            <a:off x="3426593" y="1212783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3" name="Shape"/>
          <p:cNvSpPr/>
          <p:nvPr/>
        </p:nvSpPr>
        <p:spPr>
          <a:xfrm>
            <a:off x="3939940" y="1212783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4" name="Shape"/>
          <p:cNvSpPr/>
          <p:nvPr/>
        </p:nvSpPr>
        <p:spPr>
          <a:xfrm>
            <a:off x="4440454" y="1212783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5" name="Shape"/>
          <p:cNvSpPr/>
          <p:nvPr/>
        </p:nvSpPr>
        <p:spPr>
          <a:xfrm>
            <a:off x="4953802" y="1212783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6" name="Shape"/>
          <p:cNvSpPr/>
          <p:nvPr/>
        </p:nvSpPr>
        <p:spPr>
          <a:xfrm>
            <a:off x="5467149" y="1212783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7" name="Shape"/>
          <p:cNvSpPr/>
          <p:nvPr/>
        </p:nvSpPr>
        <p:spPr>
          <a:xfrm>
            <a:off x="5967663" y="1212783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8" name="Shape"/>
          <p:cNvSpPr/>
          <p:nvPr/>
        </p:nvSpPr>
        <p:spPr>
          <a:xfrm>
            <a:off x="885524" y="171329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9" name="Shape"/>
          <p:cNvSpPr/>
          <p:nvPr/>
        </p:nvSpPr>
        <p:spPr>
          <a:xfrm>
            <a:off x="1398871" y="1713296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0" name="Shape"/>
          <p:cNvSpPr/>
          <p:nvPr/>
        </p:nvSpPr>
        <p:spPr>
          <a:xfrm>
            <a:off x="1899385" y="171329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1" name="Shape"/>
          <p:cNvSpPr/>
          <p:nvPr/>
        </p:nvSpPr>
        <p:spPr>
          <a:xfrm>
            <a:off x="2412732" y="1713296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2" name="Shape"/>
          <p:cNvSpPr/>
          <p:nvPr/>
        </p:nvSpPr>
        <p:spPr>
          <a:xfrm>
            <a:off x="2926079" y="1713296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3" name="Shape"/>
          <p:cNvSpPr/>
          <p:nvPr/>
        </p:nvSpPr>
        <p:spPr>
          <a:xfrm>
            <a:off x="3426593" y="171329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4" name="Shape"/>
          <p:cNvSpPr/>
          <p:nvPr/>
        </p:nvSpPr>
        <p:spPr>
          <a:xfrm>
            <a:off x="3939940" y="1713296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5" name="Shape"/>
          <p:cNvSpPr/>
          <p:nvPr/>
        </p:nvSpPr>
        <p:spPr>
          <a:xfrm>
            <a:off x="4440454" y="1713296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6" name="Shape"/>
          <p:cNvSpPr/>
          <p:nvPr/>
        </p:nvSpPr>
        <p:spPr>
          <a:xfrm>
            <a:off x="4953802" y="171329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7" name="Shape"/>
          <p:cNvSpPr/>
          <p:nvPr/>
        </p:nvSpPr>
        <p:spPr>
          <a:xfrm>
            <a:off x="5467149" y="1713296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8" name="Shape"/>
          <p:cNvSpPr/>
          <p:nvPr/>
        </p:nvSpPr>
        <p:spPr>
          <a:xfrm>
            <a:off x="5967663" y="171329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65" name="Career Objectives"/>
          <p:cNvSpPr/>
          <p:nvPr/>
        </p:nvSpPr>
        <p:spPr>
          <a:xfrm>
            <a:off x="8454911" y="1152407"/>
            <a:ext cx="7458217" cy="1321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7600"/>
              </a:lnSpc>
              <a:tabLst>
                <a:tab pos="1066800" algn="l"/>
              </a:tabLst>
              <a:defRPr sz="6400">
                <a:solidFill>
                  <a:srgbClr val="245178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rPr lang="en-US" sz="8800" dirty="0"/>
              <a:t>What it does!</a:t>
            </a:r>
            <a:endParaRPr sz="8800" dirty="0"/>
          </a:p>
        </p:txBody>
      </p:sp>
      <p:sp>
        <p:nvSpPr>
          <p:cNvPr id="49" name="Circle">
            <a:extLst>
              <a:ext uri="{FF2B5EF4-FFF2-40B4-BE49-F238E27FC236}">
                <a16:creationId xmlns:a16="http://schemas.microsoft.com/office/drawing/2014/main" id="{AC547CE4-7D25-44F7-A3F0-04A95DAE5473}"/>
              </a:ext>
            </a:extLst>
          </p:cNvPr>
          <p:cNvSpPr/>
          <p:nvPr/>
        </p:nvSpPr>
        <p:spPr>
          <a:xfrm>
            <a:off x="9455462" y="4403664"/>
            <a:ext cx="5473075" cy="5473075"/>
          </a:xfrm>
          <a:prstGeom prst="ellipse">
            <a:avLst/>
          </a:prstGeom>
          <a:solidFill>
            <a:srgbClr val="EAE1A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4190D796-03C6-4D12-99F3-A2D55763D6BF}"/>
              </a:ext>
            </a:extLst>
          </p:cNvPr>
          <p:cNvSpPr/>
          <p:nvPr/>
        </p:nvSpPr>
        <p:spPr>
          <a:xfrm>
            <a:off x="9103622" y="4051825"/>
            <a:ext cx="6176757" cy="6176754"/>
          </a:xfrm>
          <a:prstGeom prst="ellips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42E436E7-9E42-463C-9453-68AA44EBCA8F}"/>
              </a:ext>
            </a:extLst>
          </p:cNvPr>
          <p:cNvSpPr/>
          <p:nvPr/>
        </p:nvSpPr>
        <p:spPr>
          <a:xfrm>
            <a:off x="17627874" y="4403664"/>
            <a:ext cx="5473075" cy="5473075"/>
          </a:xfrm>
          <a:prstGeom prst="ellipse">
            <a:avLst/>
          </a:prstGeom>
          <a:solidFill>
            <a:srgbClr val="EAE1A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9C2083C0-C773-4F2D-AA2D-68DDAB59A50F}"/>
              </a:ext>
            </a:extLst>
          </p:cNvPr>
          <p:cNvSpPr/>
          <p:nvPr/>
        </p:nvSpPr>
        <p:spPr>
          <a:xfrm>
            <a:off x="17276034" y="4051825"/>
            <a:ext cx="6176757" cy="6176754"/>
          </a:xfrm>
          <a:prstGeom prst="ellips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3" name="Picture 2" descr="Job hunting Learning management system Freelancer, job search, service,  expert, experience png | PNGWing">
            <a:extLst>
              <a:ext uri="{FF2B5EF4-FFF2-40B4-BE49-F238E27FC236}">
                <a16:creationId xmlns:a16="http://schemas.microsoft.com/office/drawing/2014/main" id="{C3C643AC-9C18-4024-B80B-204D51AE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99" y="5193086"/>
            <a:ext cx="6312873" cy="35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Top 50 Best Job Search Sites">
            <a:extLst>
              <a:ext uri="{FF2B5EF4-FFF2-40B4-BE49-F238E27FC236}">
                <a16:creationId xmlns:a16="http://schemas.microsoft.com/office/drawing/2014/main" id="{F7B86AFA-E522-4A57-A7E7-020ACCD0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219" y="4084114"/>
            <a:ext cx="9121167" cy="50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D941F288-FDD3-40D5-8338-CC1C4A4044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97" y="4192612"/>
            <a:ext cx="8270416" cy="5514200"/>
          </a:xfrm>
          <a:prstGeom prst="rect">
            <a:avLst/>
          </a:prstGeom>
        </p:spPr>
      </p:pic>
      <p:sp>
        <p:nvSpPr>
          <p:cNvPr id="57" name="Line">
            <a:extLst>
              <a:ext uri="{FF2B5EF4-FFF2-40B4-BE49-F238E27FC236}">
                <a16:creationId xmlns:a16="http://schemas.microsoft.com/office/drawing/2014/main" id="{D116FFA5-BF32-451C-B414-43D6EED626FC}"/>
              </a:ext>
            </a:extLst>
          </p:cNvPr>
          <p:cNvSpPr/>
          <p:nvPr/>
        </p:nvSpPr>
        <p:spPr>
          <a:xfrm rot="5400000">
            <a:off x="-155987" y="9441152"/>
            <a:ext cx="4364744" cy="436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</a:path>
            </a:pathLst>
          </a:custGeom>
          <a:ln w="50800">
            <a:solidFill>
              <a:srgbClr val="FFECDD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F63C6121-7A37-4ED3-B809-469A610D12F3}"/>
              </a:ext>
            </a:extLst>
          </p:cNvPr>
          <p:cNvSpPr/>
          <p:nvPr/>
        </p:nvSpPr>
        <p:spPr>
          <a:xfrm rot="5400000">
            <a:off x="14168" y="10075446"/>
            <a:ext cx="3646965" cy="364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close/>
              </a:path>
            </a:pathLst>
          </a:custGeom>
          <a:solidFill>
            <a:srgbClr val="FFECD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0736CD71-2FAF-4C33-8C2E-FA96B9C682BA}"/>
              </a:ext>
            </a:extLst>
          </p:cNvPr>
          <p:cNvSpPr/>
          <p:nvPr/>
        </p:nvSpPr>
        <p:spPr>
          <a:xfrm>
            <a:off x="18563769" y="12013224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542643B5-BC03-4394-9FD0-6C03E29FEE82}"/>
              </a:ext>
            </a:extLst>
          </p:cNvPr>
          <p:cNvSpPr/>
          <p:nvPr/>
        </p:nvSpPr>
        <p:spPr>
          <a:xfrm>
            <a:off x="19077116" y="12013224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FEA80AB1-6B86-4503-944B-9F263E924E46}"/>
              </a:ext>
            </a:extLst>
          </p:cNvPr>
          <p:cNvSpPr/>
          <p:nvPr/>
        </p:nvSpPr>
        <p:spPr>
          <a:xfrm>
            <a:off x="19577630" y="12013224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49CF36E7-FF5A-4038-A6EC-5FC2F276A42B}"/>
              </a:ext>
            </a:extLst>
          </p:cNvPr>
          <p:cNvSpPr/>
          <p:nvPr/>
        </p:nvSpPr>
        <p:spPr>
          <a:xfrm>
            <a:off x="20090977" y="12013224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65BF2CA2-46CE-482E-AD12-C7AF56147712}"/>
              </a:ext>
            </a:extLst>
          </p:cNvPr>
          <p:cNvSpPr/>
          <p:nvPr/>
        </p:nvSpPr>
        <p:spPr>
          <a:xfrm>
            <a:off x="20604324" y="12013224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BAE11ACF-8029-4E7E-802B-960CFFEF5EEC}"/>
              </a:ext>
            </a:extLst>
          </p:cNvPr>
          <p:cNvSpPr/>
          <p:nvPr/>
        </p:nvSpPr>
        <p:spPr>
          <a:xfrm>
            <a:off x="21104838" y="12013224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631771B9-CEE6-4305-B895-489E550640E1}"/>
              </a:ext>
            </a:extLst>
          </p:cNvPr>
          <p:cNvSpPr/>
          <p:nvPr/>
        </p:nvSpPr>
        <p:spPr>
          <a:xfrm>
            <a:off x="21618185" y="12013224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F6D4A3E9-C14B-4A53-A916-0C4908AA8DF9}"/>
              </a:ext>
            </a:extLst>
          </p:cNvPr>
          <p:cNvSpPr/>
          <p:nvPr/>
        </p:nvSpPr>
        <p:spPr>
          <a:xfrm>
            <a:off x="22118699" y="12013224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8B2B48F6-A2FF-498F-A90E-D62E6190271F}"/>
              </a:ext>
            </a:extLst>
          </p:cNvPr>
          <p:cNvSpPr/>
          <p:nvPr/>
        </p:nvSpPr>
        <p:spPr>
          <a:xfrm>
            <a:off x="22632047" y="12013224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D65C22A0-D2A8-49FF-B9FD-F991FB49AFCF}"/>
              </a:ext>
            </a:extLst>
          </p:cNvPr>
          <p:cNvSpPr/>
          <p:nvPr/>
        </p:nvSpPr>
        <p:spPr>
          <a:xfrm>
            <a:off x="23145394" y="12013224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31F4C52A-3F14-4B91-8D31-F4ADB321729F}"/>
              </a:ext>
            </a:extLst>
          </p:cNvPr>
          <p:cNvSpPr/>
          <p:nvPr/>
        </p:nvSpPr>
        <p:spPr>
          <a:xfrm>
            <a:off x="23645908" y="12013224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ACE84EB5-FD15-4B2E-A296-AD5D61BBE39E}"/>
              </a:ext>
            </a:extLst>
          </p:cNvPr>
          <p:cNvSpPr/>
          <p:nvPr/>
        </p:nvSpPr>
        <p:spPr>
          <a:xfrm>
            <a:off x="18563769" y="12513737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F40DD7E0-8AAF-4F19-9C3C-68C7E0E78343}"/>
              </a:ext>
            </a:extLst>
          </p:cNvPr>
          <p:cNvSpPr/>
          <p:nvPr/>
        </p:nvSpPr>
        <p:spPr>
          <a:xfrm>
            <a:off x="19077116" y="12513737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Shape">
            <a:extLst>
              <a:ext uri="{FF2B5EF4-FFF2-40B4-BE49-F238E27FC236}">
                <a16:creationId xmlns:a16="http://schemas.microsoft.com/office/drawing/2014/main" id="{98492622-6A72-4440-99FF-698D95870BD0}"/>
              </a:ext>
            </a:extLst>
          </p:cNvPr>
          <p:cNvSpPr/>
          <p:nvPr/>
        </p:nvSpPr>
        <p:spPr>
          <a:xfrm>
            <a:off x="19577630" y="12513737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C02099B5-54FE-41B5-97EB-F0FDA656DA75}"/>
              </a:ext>
            </a:extLst>
          </p:cNvPr>
          <p:cNvSpPr/>
          <p:nvPr/>
        </p:nvSpPr>
        <p:spPr>
          <a:xfrm>
            <a:off x="20090977" y="12513737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F05CA5E1-9A71-42C5-86B5-1048E663FB18}"/>
              </a:ext>
            </a:extLst>
          </p:cNvPr>
          <p:cNvSpPr/>
          <p:nvPr/>
        </p:nvSpPr>
        <p:spPr>
          <a:xfrm>
            <a:off x="20604324" y="12513737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72868BB3-3655-4165-B9D6-DA96AB1203A5}"/>
              </a:ext>
            </a:extLst>
          </p:cNvPr>
          <p:cNvSpPr/>
          <p:nvPr/>
        </p:nvSpPr>
        <p:spPr>
          <a:xfrm>
            <a:off x="21104838" y="12513737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C0427B0A-187C-48C3-A521-A301DA0D0644}"/>
              </a:ext>
            </a:extLst>
          </p:cNvPr>
          <p:cNvSpPr/>
          <p:nvPr/>
        </p:nvSpPr>
        <p:spPr>
          <a:xfrm>
            <a:off x="21618185" y="12513737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Shape">
            <a:extLst>
              <a:ext uri="{FF2B5EF4-FFF2-40B4-BE49-F238E27FC236}">
                <a16:creationId xmlns:a16="http://schemas.microsoft.com/office/drawing/2014/main" id="{41E1819F-5B05-42E7-8A4D-039B0A2F9D2E}"/>
              </a:ext>
            </a:extLst>
          </p:cNvPr>
          <p:cNvSpPr/>
          <p:nvPr/>
        </p:nvSpPr>
        <p:spPr>
          <a:xfrm>
            <a:off x="22118699" y="12513737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3E3B0146-E099-4DB0-914B-111A29327850}"/>
              </a:ext>
            </a:extLst>
          </p:cNvPr>
          <p:cNvSpPr/>
          <p:nvPr/>
        </p:nvSpPr>
        <p:spPr>
          <a:xfrm>
            <a:off x="22632047" y="12513737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04753DDF-9438-46D2-903F-D740A9E0AAB5}"/>
              </a:ext>
            </a:extLst>
          </p:cNvPr>
          <p:cNvSpPr/>
          <p:nvPr/>
        </p:nvSpPr>
        <p:spPr>
          <a:xfrm>
            <a:off x="23145394" y="12513737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D52D9814-1B42-481D-8AFB-BB7C267D1753}"/>
              </a:ext>
            </a:extLst>
          </p:cNvPr>
          <p:cNvSpPr/>
          <p:nvPr/>
        </p:nvSpPr>
        <p:spPr>
          <a:xfrm>
            <a:off x="23645908" y="12513737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"/>
          <p:cNvSpPr/>
          <p:nvPr/>
        </p:nvSpPr>
        <p:spPr>
          <a:xfrm>
            <a:off x="0" y="6416"/>
            <a:ext cx="24384000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4" name="Shape"/>
          <p:cNvSpPr/>
          <p:nvPr/>
        </p:nvSpPr>
        <p:spPr>
          <a:xfrm>
            <a:off x="0" y="6416"/>
            <a:ext cx="24384000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5" name="Line"/>
          <p:cNvSpPr/>
          <p:nvPr/>
        </p:nvSpPr>
        <p:spPr>
          <a:xfrm>
            <a:off x="0" y="-6417"/>
            <a:ext cx="7525347" cy="7530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</a:pathLst>
          </a:custGeom>
          <a:ln w="50800">
            <a:solidFill>
              <a:srgbClr val="BBE4EB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6" name="Shape"/>
          <p:cNvSpPr/>
          <p:nvPr/>
        </p:nvSpPr>
        <p:spPr>
          <a:xfrm>
            <a:off x="-1" y="6416"/>
            <a:ext cx="6450763" cy="645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cubicBezTo>
                  <a:pt x="11929" y="21600"/>
                  <a:pt x="21600" y="11929"/>
                  <a:pt x="2160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7" name="Line"/>
          <p:cNvSpPr/>
          <p:nvPr/>
        </p:nvSpPr>
        <p:spPr>
          <a:xfrm flipH="1" flipV="1">
            <a:off x="-1" y="2674334"/>
            <a:ext cx="9365118" cy="0"/>
          </a:xfrm>
          <a:prstGeom prst="line">
            <a:avLst/>
          </a:prstGeom>
          <a:ln w="63500">
            <a:solidFill>
              <a:srgbClr val="FFC737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8" name="Shape"/>
          <p:cNvSpPr/>
          <p:nvPr/>
        </p:nvSpPr>
        <p:spPr>
          <a:xfrm>
            <a:off x="1016535" y="10585053"/>
            <a:ext cx="54356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179" name="Shape"/>
          <p:cNvSpPr/>
          <p:nvPr/>
        </p:nvSpPr>
        <p:spPr>
          <a:xfrm>
            <a:off x="1016535" y="10585053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0" name="Shape"/>
          <p:cNvSpPr/>
          <p:nvPr/>
        </p:nvSpPr>
        <p:spPr>
          <a:xfrm>
            <a:off x="5392823" y="8557331"/>
            <a:ext cx="467146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1" name="Shape"/>
          <p:cNvSpPr/>
          <p:nvPr/>
        </p:nvSpPr>
        <p:spPr>
          <a:xfrm>
            <a:off x="5392822" y="8557331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2" name="Shape"/>
          <p:cNvSpPr/>
          <p:nvPr/>
        </p:nvSpPr>
        <p:spPr>
          <a:xfrm>
            <a:off x="9781941" y="6516775"/>
            <a:ext cx="543560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3" name="Shape"/>
          <p:cNvSpPr/>
          <p:nvPr/>
        </p:nvSpPr>
        <p:spPr>
          <a:xfrm>
            <a:off x="9781941" y="6516775"/>
            <a:ext cx="127000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4" name="Shape"/>
          <p:cNvSpPr/>
          <p:nvPr/>
        </p:nvSpPr>
        <p:spPr>
          <a:xfrm>
            <a:off x="14171062" y="4489053"/>
            <a:ext cx="5833772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5" name="Shape"/>
          <p:cNvSpPr/>
          <p:nvPr/>
        </p:nvSpPr>
        <p:spPr>
          <a:xfrm>
            <a:off x="14171062" y="4489053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6" name="Shape"/>
          <p:cNvSpPr/>
          <p:nvPr/>
        </p:nvSpPr>
        <p:spPr>
          <a:xfrm>
            <a:off x="22600118" y="9336505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7" name="Shape"/>
          <p:cNvSpPr/>
          <p:nvPr/>
        </p:nvSpPr>
        <p:spPr>
          <a:xfrm>
            <a:off x="23113465" y="9336505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8" name="Shape"/>
          <p:cNvSpPr/>
          <p:nvPr/>
        </p:nvSpPr>
        <p:spPr>
          <a:xfrm>
            <a:off x="23626812" y="9336505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9" name="Shape"/>
          <p:cNvSpPr/>
          <p:nvPr/>
        </p:nvSpPr>
        <p:spPr>
          <a:xfrm>
            <a:off x="22600118" y="9849853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0" name="Shape"/>
          <p:cNvSpPr/>
          <p:nvPr/>
        </p:nvSpPr>
        <p:spPr>
          <a:xfrm>
            <a:off x="23113465" y="9849853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1" name="Shape"/>
          <p:cNvSpPr/>
          <p:nvPr/>
        </p:nvSpPr>
        <p:spPr>
          <a:xfrm>
            <a:off x="23626812" y="9849853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2" name="Shape"/>
          <p:cNvSpPr/>
          <p:nvPr/>
        </p:nvSpPr>
        <p:spPr>
          <a:xfrm>
            <a:off x="22600118" y="10350366"/>
            <a:ext cx="254001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3" name="Shape"/>
          <p:cNvSpPr/>
          <p:nvPr/>
        </p:nvSpPr>
        <p:spPr>
          <a:xfrm>
            <a:off x="23113465" y="10350366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4" name="Shape"/>
          <p:cNvSpPr/>
          <p:nvPr/>
        </p:nvSpPr>
        <p:spPr>
          <a:xfrm>
            <a:off x="23626812" y="10350366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5" name="Shape"/>
          <p:cNvSpPr/>
          <p:nvPr/>
        </p:nvSpPr>
        <p:spPr>
          <a:xfrm>
            <a:off x="22600118" y="10863713"/>
            <a:ext cx="254001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6" name="Shape"/>
          <p:cNvSpPr/>
          <p:nvPr/>
        </p:nvSpPr>
        <p:spPr>
          <a:xfrm>
            <a:off x="23113465" y="10863713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7" name="Shape"/>
          <p:cNvSpPr/>
          <p:nvPr/>
        </p:nvSpPr>
        <p:spPr>
          <a:xfrm>
            <a:off x="23626812" y="10863713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8" name="Shape"/>
          <p:cNvSpPr/>
          <p:nvPr/>
        </p:nvSpPr>
        <p:spPr>
          <a:xfrm>
            <a:off x="22600118" y="11364227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9" name="Shape"/>
          <p:cNvSpPr/>
          <p:nvPr/>
        </p:nvSpPr>
        <p:spPr>
          <a:xfrm>
            <a:off x="23113465" y="11364227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0" name="Shape"/>
          <p:cNvSpPr/>
          <p:nvPr/>
        </p:nvSpPr>
        <p:spPr>
          <a:xfrm>
            <a:off x="23626812" y="11364227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1" name="Shape"/>
          <p:cNvSpPr/>
          <p:nvPr/>
        </p:nvSpPr>
        <p:spPr>
          <a:xfrm>
            <a:off x="1260375" y="9545525"/>
            <a:ext cx="812171" cy="609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2" h="21600" extrusionOk="0">
                <a:moveTo>
                  <a:pt x="16461" y="10800"/>
                </a:moveTo>
                <a:lnTo>
                  <a:pt x="21152" y="2916"/>
                </a:lnTo>
                <a:cubicBezTo>
                  <a:pt x="21600" y="2106"/>
                  <a:pt x="21474" y="961"/>
                  <a:pt x="20870" y="359"/>
                </a:cubicBezTo>
                <a:cubicBezTo>
                  <a:pt x="20649" y="138"/>
                  <a:pt x="20382" y="13"/>
                  <a:pt x="20107" y="0"/>
                </a:cubicBezTo>
                <a:lnTo>
                  <a:pt x="1341" y="0"/>
                </a:lnTo>
                <a:cubicBezTo>
                  <a:pt x="600" y="0"/>
                  <a:pt x="0" y="806"/>
                  <a:pt x="0" y="1801"/>
                </a:cubicBezTo>
                <a:lnTo>
                  <a:pt x="0" y="21600"/>
                </a:lnTo>
                <a:lnTo>
                  <a:pt x="20107" y="21600"/>
                </a:lnTo>
                <a:cubicBezTo>
                  <a:pt x="20846" y="21597"/>
                  <a:pt x="21444" y="20790"/>
                  <a:pt x="21442" y="19797"/>
                </a:cubicBezTo>
                <a:cubicBezTo>
                  <a:pt x="21441" y="19393"/>
                  <a:pt x="21339" y="19002"/>
                  <a:pt x="21152" y="18685"/>
                </a:cubicBezTo>
                <a:cubicBezTo>
                  <a:pt x="21152" y="18685"/>
                  <a:pt x="16461" y="10800"/>
                  <a:pt x="16461" y="1080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3" name="Shape"/>
          <p:cNvSpPr/>
          <p:nvPr/>
        </p:nvSpPr>
        <p:spPr>
          <a:xfrm>
            <a:off x="14799912" y="3128682"/>
            <a:ext cx="421262" cy="1029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14396" y="0"/>
                </a:moveTo>
                <a:lnTo>
                  <a:pt x="0" y="0"/>
                </a:lnTo>
                <a:lnTo>
                  <a:pt x="0" y="21600"/>
                </a:lnTo>
                <a:cubicBezTo>
                  <a:pt x="1820" y="21599"/>
                  <a:pt x="3634" y="21507"/>
                  <a:pt x="5399" y="21325"/>
                </a:cubicBezTo>
                <a:cubicBezTo>
                  <a:pt x="14938" y="20317"/>
                  <a:pt x="21600" y="16795"/>
                  <a:pt x="21594" y="12764"/>
                </a:cubicBezTo>
                <a:lnTo>
                  <a:pt x="21594" y="2946"/>
                </a:lnTo>
                <a:cubicBezTo>
                  <a:pt x="21594" y="1319"/>
                  <a:pt x="18371" y="0"/>
                  <a:pt x="14396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5" name="Career Path"/>
          <p:cNvSpPr/>
          <p:nvPr/>
        </p:nvSpPr>
        <p:spPr>
          <a:xfrm>
            <a:off x="1775866" y="276822"/>
            <a:ext cx="9564302" cy="466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7600"/>
              </a:lnSpc>
              <a:tabLst>
                <a:tab pos="1066800" algn="l"/>
              </a:tabLst>
              <a:defRPr sz="6400">
                <a:solidFill>
                  <a:srgbClr val="245178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3800" dirty="0"/>
              <a:t>Used Validations</a:t>
            </a:r>
            <a:endParaRPr sz="13800" dirty="0"/>
          </a:p>
        </p:txBody>
      </p:sp>
      <p:sp>
        <p:nvSpPr>
          <p:cNvPr id="1206" name="01"/>
          <p:cNvSpPr/>
          <p:nvPr/>
        </p:nvSpPr>
        <p:spPr>
          <a:xfrm>
            <a:off x="1298876" y="10750585"/>
            <a:ext cx="821357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207" name="Lorem Ipsum"/>
          <p:cNvSpPr/>
          <p:nvPr/>
        </p:nvSpPr>
        <p:spPr>
          <a:xfrm>
            <a:off x="2595078" y="10750585"/>
            <a:ext cx="3628565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en-US" sz="4000" dirty="0"/>
              <a:t>ID Check</a:t>
            </a:r>
            <a:endParaRPr sz="4000" dirty="0"/>
          </a:p>
        </p:txBody>
      </p:sp>
      <p:sp>
        <p:nvSpPr>
          <p:cNvPr id="1209" name="02"/>
          <p:cNvSpPr/>
          <p:nvPr/>
        </p:nvSpPr>
        <p:spPr>
          <a:xfrm>
            <a:off x="5675163" y="8736735"/>
            <a:ext cx="821356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t>02</a:t>
            </a:r>
          </a:p>
        </p:txBody>
      </p:sp>
      <p:sp>
        <p:nvSpPr>
          <p:cNvPr id="1210" name="Lorem Ipsum"/>
          <p:cNvSpPr/>
          <p:nvPr/>
        </p:nvSpPr>
        <p:spPr>
          <a:xfrm>
            <a:off x="6984198" y="8736735"/>
            <a:ext cx="3628565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en-US" sz="4000" dirty="0"/>
              <a:t>Credit Card</a:t>
            </a:r>
            <a:endParaRPr sz="4000" dirty="0"/>
          </a:p>
        </p:txBody>
      </p:sp>
      <p:sp>
        <p:nvSpPr>
          <p:cNvPr id="1212" name="03"/>
          <p:cNvSpPr/>
          <p:nvPr/>
        </p:nvSpPr>
        <p:spPr>
          <a:xfrm>
            <a:off x="10064282" y="6682307"/>
            <a:ext cx="821357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t>03</a:t>
            </a:r>
          </a:p>
        </p:txBody>
      </p:sp>
      <p:sp>
        <p:nvSpPr>
          <p:cNvPr id="1213" name="Lorem Ipsum"/>
          <p:cNvSpPr/>
          <p:nvPr/>
        </p:nvSpPr>
        <p:spPr>
          <a:xfrm>
            <a:off x="11373318" y="6682307"/>
            <a:ext cx="4389120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en-US" sz="4000" dirty="0"/>
              <a:t>Phone Number</a:t>
            </a:r>
            <a:endParaRPr sz="4000" dirty="0"/>
          </a:p>
        </p:txBody>
      </p:sp>
      <p:sp>
        <p:nvSpPr>
          <p:cNvPr id="1215" name="04"/>
          <p:cNvSpPr/>
          <p:nvPr/>
        </p:nvSpPr>
        <p:spPr>
          <a:xfrm>
            <a:off x="14453403" y="4654584"/>
            <a:ext cx="821357" cy="911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t>04</a:t>
            </a:r>
          </a:p>
        </p:txBody>
      </p:sp>
      <p:sp>
        <p:nvSpPr>
          <p:cNvPr id="1216" name="Lorem Ipsum"/>
          <p:cNvSpPr/>
          <p:nvPr/>
        </p:nvSpPr>
        <p:spPr>
          <a:xfrm>
            <a:off x="15762437" y="4654584"/>
            <a:ext cx="4671461" cy="911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en-US" sz="4000" dirty="0"/>
              <a:t>Register &amp; Login</a:t>
            </a:r>
            <a:endParaRPr sz="4000" dirty="0"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038584C-983D-4281-B6D4-6155F734441B}"/>
              </a:ext>
            </a:extLst>
          </p:cNvPr>
          <p:cNvSpPr/>
          <p:nvPr/>
        </p:nvSpPr>
        <p:spPr>
          <a:xfrm>
            <a:off x="18220626" y="2535650"/>
            <a:ext cx="5833772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F3DB4389-9170-4720-BBEB-39C246E8C660}"/>
              </a:ext>
            </a:extLst>
          </p:cNvPr>
          <p:cNvSpPr/>
          <p:nvPr/>
        </p:nvSpPr>
        <p:spPr>
          <a:xfrm>
            <a:off x="18220627" y="253565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01">
            <a:extLst>
              <a:ext uri="{FF2B5EF4-FFF2-40B4-BE49-F238E27FC236}">
                <a16:creationId xmlns:a16="http://schemas.microsoft.com/office/drawing/2014/main" id="{8A70BD3B-2F66-460A-8DF3-84A8818A039A}"/>
              </a:ext>
            </a:extLst>
          </p:cNvPr>
          <p:cNvSpPr/>
          <p:nvPr/>
        </p:nvSpPr>
        <p:spPr>
          <a:xfrm>
            <a:off x="18502968" y="2701182"/>
            <a:ext cx="821357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he-IL" dirty="0" smtClean="0"/>
              <a:t>05</a:t>
            </a:r>
            <a:endParaRPr dirty="0"/>
          </a:p>
        </p:txBody>
      </p:sp>
      <p:sp>
        <p:nvSpPr>
          <p:cNvPr id="51" name="Lorem Ipsum">
            <a:extLst>
              <a:ext uri="{FF2B5EF4-FFF2-40B4-BE49-F238E27FC236}">
                <a16:creationId xmlns:a16="http://schemas.microsoft.com/office/drawing/2014/main" id="{82A30464-37E9-4264-8119-C36EAD37006D}"/>
              </a:ext>
            </a:extLst>
          </p:cNvPr>
          <p:cNvSpPr/>
          <p:nvPr/>
        </p:nvSpPr>
        <p:spPr>
          <a:xfrm>
            <a:off x="19799170" y="2701182"/>
            <a:ext cx="4081642" cy="91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5700"/>
              </a:lnSpc>
              <a:tabLst>
                <a:tab pos="1066800" algn="l"/>
              </a:tabLst>
              <a:defRPr sz="4800"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en-US" sz="4000" dirty="0"/>
              <a:t>File Management</a:t>
            </a:r>
            <a:endParaRPr sz="4000" dirty="0"/>
          </a:p>
        </p:txBody>
      </p:sp>
      <p:sp>
        <p:nvSpPr>
          <p:cNvPr id="52" name="Lorem ipsum dolor sit amet, consectetur adipiscing elit. Suspendisse molestie mi et quam volutpat euismod. Quisque lectus ex, egestas sit amet turpis vestibulum, gravida tincidunt ligula.">
            <a:extLst>
              <a:ext uri="{FF2B5EF4-FFF2-40B4-BE49-F238E27FC236}">
                <a16:creationId xmlns:a16="http://schemas.microsoft.com/office/drawing/2014/main" id="{C3A38A10-7826-40E6-9EF0-38F1351756BD}"/>
              </a:ext>
            </a:extLst>
          </p:cNvPr>
          <p:cNvSpPr/>
          <p:nvPr/>
        </p:nvSpPr>
        <p:spPr>
          <a:xfrm>
            <a:off x="2613119" y="12041766"/>
            <a:ext cx="3062044" cy="59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2800"/>
              </a:lnSpc>
              <a:tabLst>
                <a:tab pos="1066800" algn="l"/>
              </a:tabLst>
              <a:defRPr sz="2400"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rPr lang="en-US" sz="2800" dirty="0" err="1"/>
              <a:t>Luhn’s</a:t>
            </a:r>
            <a:r>
              <a:rPr lang="en-US" sz="2800" dirty="0"/>
              <a:t> Algorithm</a:t>
            </a:r>
            <a:endParaRPr sz="28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F0160D8-16CF-4F28-96C6-DD548A66E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544" y="1603149"/>
            <a:ext cx="1605655" cy="160565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0FB6619-EFB5-44D4-9A66-C23D641A8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9" y="8647965"/>
            <a:ext cx="1956401" cy="195640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A68534A-8860-4C19-8AAA-31687C0B7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41" y="5246773"/>
            <a:ext cx="1270002" cy="1270002"/>
          </a:xfrm>
          <a:prstGeom prst="rect">
            <a:avLst/>
          </a:prstGeom>
        </p:spPr>
      </p:pic>
      <p:sp>
        <p:nvSpPr>
          <p:cNvPr id="61" name="Circle">
            <a:extLst>
              <a:ext uri="{FF2B5EF4-FFF2-40B4-BE49-F238E27FC236}">
                <a16:creationId xmlns:a16="http://schemas.microsoft.com/office/drawing/2014/main" id="{88D7B874-B290-4BF9-BA1B-53C6794DBBE6}"/>
              </a:ext>
            </a:extLst>
          </p:cNvPr>
          <p:cNvSpPr/>
          <p:nvPr/>
        </p:nvSpPr>
        <p:spPr>
          <a:xfrm>
            <a:off x="19212517" y="8868150"/>
            <a:ext cx="10305380" cy="10305380"/>
          </a:xfrm>
          <a:prstGeom prst="ellipse">
            <a:avLst/>
          </a:prstGeom>
          <a:solidFill>
            <a:srgbClr val="F3612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C3E122FD-3BBE-4998-971C-EFC14BC12535}"/>
              </a:ext>
            </a:extLst>
          </p:cNvPr>
          <p:cNvSpPr/>
          <p:nvPr/>
        </p:nvSpPr>
        <p:spPr>
          <a:xfrm>
            <a:off x="13099406" y="10520915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71C0EF40-A8D9-437C-A8C9-8EA999C1A23D}"/>
              </a:ext>
            </a:extLst>
          </p:cNvPr>
          <p:cNvSpPr/>
          <p:nvPr/>
        </p:nvSpPr>
        <p:spPr>
          <a:xfrm>
            <a:off x="13599919" y="10520915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BB584EB9-30E1-4F22-9432-BCCABF6830E5}"/>
              </a:ext>
            </a:extLst>
          </p:cNvPr>
          <p:cNvSpPr/>
          <p:nvPr/>
        </p:nvSpPr>
        <p:spPr>
          <a:xfrm>
            <a:off x="14113268" y="10520915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FCBB97B9-CC10-46B8-B41C-364CBB1F606B}"/>
              </a:ext>
            </a:extLst>
          </p:cNvPr>
          <p:cNvSpPr/>
          <p:nvPr/>
        </p:nvSpPr>
        <p:spPr>
          <a:xfrm>
            <a:off x="14626615" y="10520915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152DE171-54A2-4916-9D9A-31669140397A}"/>
              </a:ext>
            </a:extLst>
          </p:cNvPr>
          <p:cNvSpPr/>
          <p:nvPr/>
        </p:nvSpPr>
        <p:spPr>
          <a:xfrm>
            <a:off x="13099406" y="11021429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7CC12538-6C45-47B3-A074-603FE376B31A}"/>
              </a:ext>
            </a:extLst>
          </p:cNvPr>
          <p:cNvSpPr/>
          <p:nvPr/>
        </p:nvSpPr>
        <p:spPr>
          <a:xfrm>
            <a:off x="13599919" y="11021429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FBD3F470-AB05-4D0F-96BE-98785F9B5B6D}"/>
              </a:ext>
            </a:extLst>
          </p:cNvPr>
          <p:cNvSpPr/>
          <p:nvPr/>
        </p:nvSpPr>
        <p:spPr>
          <a:xfrm>
            <a:off x="14113268" y="11021429"/>
            <a:ext cx="254001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FC5C31C6-264F-4F13-9B71-0B319109354A}"/>
              </a:ext>
            </a:extLst>
          </p:cNvPr>
          <p:cNvSpPr/>
          <p:nvPr/>
        </p:nvSpPr>
        <p:spPr>
          <a:xfrm>
            <a:off x="14626615" y="11021429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6967F5BB-8014-4FB9-BF0C-A53282439A1E}"/>
              </a:ext>
            </a:extLst>
          </p:cNvPr>
          <p:cNvSpPr/>
          <p:nvPr/>
        </p:nvSpPr>
        <p:spPr>
          <a:xfrm>
            <a:off x="13099406" y="11534776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FB9DB908-598C-4508-B884-F7F18F0B158C}"/>
              </a:ext>
            </a:extLst>
          </p:cNvPr>
          <p:cNvSpPr/>
          <p:nvPr/>
        </p:nvSpPr>
        <p:spPr>
          <a:xfrm>
            <a:off x="13599919" y="11534776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Shape">
            <a:extLst>
              <a:ext uri="{FF2B5EF4-FFF2-40B4-BE49-F238E27FC236}">
                <a16:creationId xmlns:a16="http://schemas.microsoft.com/office/drawing/2014/main" id="{9771A7DC-A5C1-49C2-8A3D-FBF4DC77F485}"/>
              </a:ext>
            </a:extLst>
          </p:cNvPr>
          <p:cNvSpPr/>
          <p:nvPr/>
        </p:nvSpPr>
        <p:spPr>
          <a:xfrm>
            <a:off x="14113268" y="1153477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090DBE57-2875-407F-9BAB-2CE3BB74A96A}"/>
              </a:ext>
            </a:extLst>
          </p:cNvPr>
          <p:cNvSpPr/>
          <p:nvPr/>
        </p:nvSpPr>
        <p:spPr>
          <a:xfrm>
            <a:off x="14626615" y="11534776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Line"/>
          <p:cNvSpPr/>
          <p:nvPr/>
        </p:nvSpPr>
        <p:spPr>
          <a:xfrm>
            <a:off x="-1" y="0"/>
            <a:ext cx="10522751" cy="1051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929" y="21600"/>
                  <a:pt x="21600" y="11929"/>
                  <a:pt x="21600" y="0"/>
                </a:cubicBezTo>
              </a:path>
            </a:pathLst>
          </a:custGeom>
          <a:ln w="50800">
            <a:solidFill>
              <a:srgbClr val="DDF1F5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2" name="Shape"/>
          <p:cNvSpPr/>
          <p:nvPr/>
        </p:nvSpPr>
        <p:spPr>
          <a:xfrm>
            <a:off x="-272" y="0"/>
            <a:ext cx="8786331" cy="8650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3" name="Line"/>
          <p:cNvSpPr/>
          <p:nvPr/>
        </p:nvSpPr>
        <p:spPr>
          <a:xfrm>
            <a:off x="12728607" y="5564665"/>
            <a:ext cx="2921001" cy="563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0">
            <a:solidFill>
              <a:srgbClr val="DDF1F5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24" name="Line"/>
          <p:cNvSpPr/>
          <p:nvPr/>
        </p:nvSpPr>
        <p:spPr>
          <a:xfrm>
            <a:off x="8534400" y="6954787"/>
            <a:ext cx="4194207" cy="24063"/>
          </a:xfrm>
          <a:prstGeom prst="line">
            <a:avLst/>
          </a:prstGeom>
          <a:ln w="254000">
            <a:solidFill>
              <a:srgbClr val="DDF1F5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25" name="Image" descr="Image"/>
          <p:cNvPicPr>
            <a:picLocks noChangeAspect="1"/>
          </p:cNvPicPr>
          <p:nvPr/>
        </p:nvPicPr>
        <p:blipFill>
          <a:blip r:embed="rId2"/>
          <a:srcRect l="11052" t="23298" r="58947" b="23368"/>
          <a:stretch>
            <a:fillRect/>
          </a:stretch>
        </p:blipFill>
        <p:spPr>
          <a:xfrm>
            <a:off x="699545" y="2576830"/>
            <a:ext cx="7315201" cy="731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26" name="Circle"/>
          <p:cNvSpPr/>
          <p:nvPr/>
        </p:nvSpPr>
        <p:spPr>
          <a:xfrm>
            <a:off x="4819262" y="7482663"/>
            <a:ext cx="3556000" cy="3556001"/>
          </a:xfrm>
          <a:prstGeom prst="ellipse">
            <a:avLst/>
          </a:prstGeom>
          <a:solidFill>
            <a:srgbClr val="FFC73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0" name="Line"/>
          <p:cNvSpPr/>
          <p:nvPr/>
        </p:nvSpPr>
        <p:spPr>
          <a:xfrm>
            <a:off x="0" y="6853187"/>
            <a:ext cx="6451601" cy="1"/>
          </a:xfrm>
          <a:prstGeom prst="line">
            <a:avLst/>
          </a:prstGeom>
          <a:ln w="63500">
            <a:solidFill>
              <a:srgbClr val="FFC737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1" name="Shape"/>
          <p:cNvSpPr/>
          <p:nvPr/>
        </p:nvSpPr>
        <p:spPr>
          <a:xfrm>
            <a:off x="22240774" y="3400926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2" name="Shape"/>
          <p:cNvSpPr/>
          <p:nvPr/>
        </p:nvSpPr>
        <p:spPr>
          <a:xfrm>
            <a:off x="22741287" y="3400926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3" name="Shape"/>
          <p:cNvSpPr/>
          <p:nvPr/>
        </p:nvSpPr>
        <p:spPr>
          <a:xfrm>
            <a:off x="23254636" y="3400926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4" name="Shape"/>
          <p:cNvSpPr/>
          <p:nvPr/>
        </p:nvSpPr>
        <p:spPr>
          <a:xfrm>
            <a:off x="23767983" y="3400926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5" name="Shape"/>
          <p:cNvSpPr/>
          <p:nvPr/>
        </p:nvSpPr>
        <p:spPr>
          <a:xfrm>
            <a:off x="22240774" y="3901440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6" name="Shape"/>
          <p:cNvSpPr/>
          <p:nvPr/>
        </p:nvSpPr>
        <p:spPr>
          <a:xfrm>
            <a:off x="22741287" y="3901440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7" name="Shape"/>
          <p:cNvSpPr/>
          <p:nvPr/>
        </p:nvSpPr>
        <p:spPr>
          <a:xfrm>
            <a:off x="23254636" y="3901440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8" name="Shape"/>
          <p:cNvSpPr/>
          <p:nvPr/>
        </p:nvSpPr>
        <p:spPr>
          <a:xfrm>
            <a:off x="23767983" y="3901440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9" name="Shape"/>
          <p:cNvSpPr/>
          <p:nvPr/>
        </p:nvSpPr>
        <p:spPr>
          <a:xfrm>
            <a:off x="22240774" y="4414787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0" name="Shape"/>
          <p:cNvSpPr/>
          <p:nvPr/>
        </p:nvSpPr>
        <p:spPr>
          <a:xfrm>
            <a:off x="22741287" y="4414787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1" name="Shape"/>
          <p:cNvSpPr/>
          <p:nvPr/>
        </p:nvSpPr>
        <p:spPr>
          <a:xfrm>
            <a:off x="23254636" y="4414787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2" name="Shape"/>
          <p:cNvSpPr/>
          <p:nvPr/>
        </p:nvSpPr>
        <p:spPr>
          <a:xfrm>
            <a:off x="23767983" y="4414787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3" name="Shape"/>
          <p:cNvSpPr/>
          <p:nvPr/>
        </p:nvSpPr>
        <p:spPr>
          <a:xfrm>
            <a:off x="22240774" y="6224336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4" name="Shape"/>
          <p:cNvSpPr/>
          <p:nvPr/>
        </p:nvSpPr>
        <p:spPr>
          <a:xfrm>
            <a:off x="22741287" y="6224336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5" name="Shape"/>
          <p:cNvSpPr/>
          <p:nvPr/>
        </p:nvSpPr>
        <p:spPr>
          <a:xfrm>
            <a:off x="23254636" y="6224336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6" name="Shape"/>
          <p:cNvSpPr/>
          <p:nvPr/>
        </p:nvSpPr>
        <p:spPr>
          <a:xfrm>
            <a:off x="23767983" y="6224336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7" name="Shape"/>
          <p:cNvSpPr/>
          <p:nvPr/>
        </p:nvSpPr>
        <p:spPr>
          <a:xfrm>
            <a:off x="22240774" y="6724850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8" name="Shape"/>
          <p:cNvSpPr/>
          <p:nvPr/>
        </p:nvSpPr>
        <p:spPr>
          <a:xfrm>
            <a:off x="22741287" y="6724850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9" name="Shape"/>
          <p:cNvSpPr/>
          <p:nvPr/>
        </p:nvSpPr>
        <p:spPr>
          <a:xfrm>
            <a:off x="23254636" y="6724850"/>
            <a:ext cx="254001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0" name="Shape"/>
          <p:cNvSpPr/>
          <p:nvPr/>
        </p:nvSpPr>
        <p:spPr>
          <a:xfrm>
            <a:off x="23767983" y="6724850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1" name="Shape"/>
          <p:cNvSpPr/>
          <p:nvPr/>
        </p:nvSpPr>
        <p:spPr>
          <a:xfrm>
            <a:off x="22240774" y="7238197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2" name="Shape"/>
          <p:cNvSpPr/>
          <p:nvPr/>
        </p:nvSpPr>
        <p:spPr>
          <a:xfrm>
            <a:off x="22741287" y="7238197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3" name="Shape"/>
          <p:cNvSpPr/>
          <p:nvPr/>
        </p:nvSpPr>
        <p:spPr>
          <a:xfrm>
            <a:off x="23254636" y="7238197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4" name="Shape"/>
          <p:cNvSpPr/>
          <p:nvPr/>
        </p:nvSpPr>
        <p:spPr>
          <a:xfrm>
            <a:off x="23767983" y="7238197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5" name="Shape"/>
          <p:cNvSpPr/>
          <p:nvPr/>
        </p:nvSpPr>
        <p:spPr>
          <a:xfrm>
            <a:off x="22240774" y="9034913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6" name="Shape"/>
          <p:cNvSpPr/>
          <p:nvPr/>
        </p:nvSpPr>
        <p:spPr>
          <a:xfrm>
            <a:off x="22741287" y="9034913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7" name="Shape"/>
          <p:cNvSpPr/>
          <p:nvPr/>
        </p:nvSpPr>
        <p:spPr>
          <a:xfrm>
            <a:off x="23254636" y="9034913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8" name="Shape"/>
          <p:cNvSpPr/>
          <p:nvPr/>
        </p:nvSpPr>
        <p:spPr>
          <a:xfrm>
            <a:off x="23767983" y="9034913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9" name="Shape"/>
          <p:cNvSpPr/>
          <p:nvPr/>
        </p:nvSpPr>
        <p:spPr>
          <a:xfrm>
            <a:off x="22240774" y="9548261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0" name="Shape"/>
          <p:cNvSpPr/>
          <p:nvPr/>
        </p:nvSpPr>
        <p:spPr>
          <a:xfrm>
            <a:off x="22741287" y="9548261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1" name="Shape"/>
          <p:cNvSpPr/>
          <p:nvPr/>
        </p:nvSpPr>
        <p:spPr>
          <a:xfrm>
            <a:off x="23254636" y="9548261"/>
            <a:ext cx="254001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2" name="Shape"/>
          <p:cNvSpPr/>
          <p:nvPr/>
        </p:nvSpPr>
        <p:spPr>
          <a:xfrm>
            <a:off x="23767983" y="9548261"/>
            <a:ext cx="254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3" name="Shape"/>
          <p:cNvSpPr/>
          <p:nvPr/>
        </p:nvSpPr>
        <p:spPr>
          <a:xfrm>
            <a:off x="22240774" y="10048775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4" name="Shape"/>
          <p:cNvSpPr/>
          <p:nvPr/>
        </p:nvSpPr>
        <p:spPr>
          <a:xfrm>
            <a:off x="22741287" y="10048775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5" name="Shape"/>
          <p:cNvSpPr/>
          <p:nvPr/>
        </p:nvSpPr>
        <p:spPr>
          <a:xfrm>
            <a:off x="23254636" y="10048775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6" name="Shape"/>
          <p:cNvSpPr/>
          <p:nvPr/>
        </p:nvSpPr>
        <p:spPr>
          <a:xfrm>
            <a:off x="23767983" y="10048775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9" name="Circle"/>
          <p:cNvSpPr/>
          <p:nvPr/>
        </p:nvSpPr>
        <p:spPr>
          <a:xfrm>
            <a:off x="15372345" y="8144236"/>
            <a:ext cx="403430" cy="403429"/>
          </a:xfrm>
          <a:prstGeom prst="ellipse">
            <a:avLst/>
          </a:prstGeom>
          <a:solidFill>
            <a:srgbClr val="FF65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71" name="Shape"/>
          <p:cNvSpPr/>
          <p:nvPr/>
        </p:nvSpPr>
        <p:spPr>
          <a:xfrm>
            <a:off x="15641853" y="10698139"/>
            <a:ext cx="299887" cy="733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14396" y="0"/>
                </a:moveTo>
                <a:lnTo>
                  <a:pt x="0" y="0"/>
                </a:lnTo>
                <a:lnTo>
                  <a:pt x="0" y="21600"/>
                </a:lnTo>
                <a:cubicBezTo>
                  <a:pt x="1819" y="21599"/>
                  <a:pt x="3631" y="21507"/>
                  <a:pt x="5396" y="21325"/>
                </a:cubicBezTo>
                <a:cubicBezTo>
                  <a:pt x="14936" y="20318"/>
                  <a:pt x="21600" y="16795"/>
                  <a:pt x="21594" y="12764"/>
                </a:cubicBezTo>
                <a:lnTo>
                  <a:pt x="21594" y="2945"/>
                </a:lnTo>
                <a:cubicBezTo>
                  <a:pt x="21594" y="1319"/>
                  <a:pt x="18371" y="0"/>
                  <a:pt x="14396" y="0"/>
                </a:cubicBezTo>
                <a:close/>
              </a:path>
            </a:pathLst>
          </a:custGeom>
          <a:solidFill>
            <a:srgbClr val="F3612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73" name="Solution"/>
          <p:cNvSpPr/>
          <p:nvPr/>
        </p:nvSpPr>
        <p:spPr>
          <a:xfrm>
            <a:off x="17152309" y="8176782"/>
            <a:ext cx="2078183" cy="62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UI/UX</a:t>
            </a:r>
            <a:endParaRPr dirty="0"/>
          </a:p>
        </p:txBody>
      </p:sp>
      <p:sp>
        <p:nvSpPr>
          <p:cNvPr id="1274" name="Challenges"/>
          <p:cNvSpPr/>
          <p:nvPr/>
        </p:nvSpPr>
        <p:spPr>
          <a:xfrm>
            <a:off x="17152309" y="5292516"/>
            <a:ext cx="2078183" cy="62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CV</a:t>
            </a:r>
            <a:endParaRPr dirty="0"/>
          </a:p>
        </p:txBody>
      </p:sp>
      <p:sp>
        <p:nvSpPr>
          <p:cNvPr id="1275" name="Benefits"/>
          <p:cNvSpPr/>
          <p:nvPr/>
        </p:nvSpPr>
        <p:spPr>
          <a:xfrm>
            <a:off x="17197071" y="10883511"/>
            <a:ext cx="2973417" cy="62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Input Validation</a:t>
            </a:r>
            <a:endParaRPr dirty="0"/>
          </a:p>
        </p:txBody>
      </p:sp>
      <p:sp>
        <p:nvSpPr>
          <p:cNvPr id="1276" name="Case Study"/>
          <p:cNvSpPr/>
          <p:nvPr/>
        </p:nvSpPr>
        <p:spPr>
          <a:xfrm>
            <a:off x="1917337" y="3150787"/>
            <a:ext cx="9502291" cy="423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ct val="60000"/>
              </a:lnSpc>
              <a:tabLst>
                <a:tab pos="1066800" algn="l"/>
              </a:tabLst>
              <a:defRPr sz="11875">
                <a:solidFill>
                  <a:srgbClr val="00C4D9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Other Requirements</a:t>
            </a:r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AA40EE13-F00F-42B8-BC29-D1E6EE1BFA40}"/>
              </a:ext>
            </a:extLst>
          </p:cNvPr>
          <p:cNvSpPr/>
          <p:nvPr/>
        </p:nvSpPr>
        <p:spPr>
          <a:xfrm>
            <a:off x="12728193" y="2822056"/>
            <a:ext cx="2921001" cy="563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0">
            <a:solidFill>
              <a:srgbClr val="DDF1F5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27" name="Circle"/>
          <p:cNvSpPr/>
          <p:nvPr/>
        </p:nvSpPr>
        <p:spPr>
          <a:xfrm>
            <a:off x="14507741" y="7368020"/>
            <a:ext cx="2242605" cy="2242605"/>
          </a:xfrm>
          <a:prstGeom prst="ellipse">
            <a:avLst/>
          </a:pr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Challenges">
            <a:extLst>
              <a:ext uri="{FF2B5EF4-FFF2-40B4-BE49-F238E27FC236}">
                <a16:creationId xmlns:a16="http://schemas.microsoft.com/office/drawing/2014/main" id="{94C08010-0A38-4B01-9DB1-AADBF4144B44}"/>
              </a:ext>
            </a:extLst>
          </p:cNvPr>
          <p:cNvSpPr/>
          <p:nvPr/>
        </p:nvSpPr>
        <p:spPr>
          <a:xfrm>
            <a:off x="17152309" y="2533629"/>
            <a:ext cx="2078183" cy="62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Promote</a:t>
            </a:r>
            <a:endParaRPr dirty="0"/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85D053DF-7520-4777-B179-2E5AC275AA34}"/>
              </a:ext>
            </a:extLst>
          </p:cNvPr>
          <p:cNvSpPr/>
          <p:nvPr/>
        </p:nvSpPr>
        <p:spPr>
          <a:xfrm>
            <a:off x="14510877" y="10076635"/>
            <a:ext cx="2242605" cy="2242605"/>
          </a:xfrm>
          <a:prstGeom prst="ellipse">
            <a:avLst/>
          </a:prstGeom>
          <a:solidFill>
            <a:srgbClr val="FFC737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505A341-0F76-4D7D-82A0-D12BA8500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257" y="7722295"/>
            <a:ext cx="1514937" cy="1604539"/>
          </a:xfrm>
          <a:prstGeom prst="rect">
            <a:avLst/>
          </a:prstGeom>
        </p:spPr>
      </p:pic>
      <p:sp>
        <p:nvSpPr>
          <p:cNvPr id="78" name="Circle">
            <a:extLst>
              <a:ext uri="{FF2B5EF4-FFF2-40B4-BE49-F238E27FC236}">
                <a16:creationId xmlns:a16="http://schemas.microsoft.com/office/drawing/2014/main" id="{0CA6B10F-1AA8-48DC-B7D3-DA552EF586ED}"/>
              </a:ext>
            </a:extLst>
          </p:cNvPr>
          <p:cNvSpPr/>
          <p:nvPr/>
        </p:nvSpPr>
        <p:spPr>
          <a:xfrm>
            <a:off x="14547361" y="4442026"/>
            <a:ext cx="2242605" cy="2242605"/>
          </a:xfrm>
          <a:prstGeom prst="ellipse">
            <a:avLst/>
          </a:prstGeom>
          <a:solidFill>
            <a:srgbClr val="F3612D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Circle">
            <a:extLst>
              <a:ext uri="{FF2B5EF4-FFF2-40B4-BE49-F238E27FC236}">
                <a16:creationId xmlns:a16="http://schemas.microsoft.com/office/drawing/2014/main" id="{60932B9A-7566-46D0-B3CC-EF529C016698}"/>
              </a:ext>
            </a:extLst>
          </p:cNvPr>
          <p:cNvSpPr/>
          <p:nvPr/>
        </p:nvSpPr>
        <p:spPr>
          <a:xfrm>
            <a:off x="14547360" y="1698718"/>
            <a:ext cx="2242605" cy="2242605"/>
          </a:xfrm>
          <a:prstGeom prst="ellipse">
            <a:avLst/>
          </a:prstGeom>
          <a:solidFill>
            <a:srgbClr val="00ACC9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2282979-CD5A-4F22-B785-5357E1AA0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185" y="1987875"/>
            <a:ext cx="1770762" cy="177076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1224928-D85A-4169-B12C-3A07D579C4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686" y="4792923"/>
            <a:ext cx="1555656" cy="155565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48AE073-8A1B-41D2-AE1F-A8D9964C73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012" y="10355336"/>
            <a:ext cx="1636206" cy="16362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Line"/>
          <p:cNvSpPr/>
          <p:nvPr/>
        </p:nvSpPr>
        <p:spPr>
          <a:xfrm>
            <a:off x="0" y="727"/>
            <a:ext cx="10203762" cy="1019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929" y="21600"/>
                  <a:pt x="21600" y="11929"/>
                  <a:pt x="21600" y="0"/>
                </a:cubicBezTo>
              </a:path>
            </a:pathLst>
          </a:custGeom>
          <a:ln w="50800">
            <a:solidFill>
              <a:srgbClr val="DDF1F5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5" name="Shape"/>
          <p:cNvSpPr/>
          <p:nvPr/>
        </p:nvSpPr>
        <p:spPr>
          <a:xfrm>
            <a:off x="-1" y="726"/>
            <a:ext cx="8519985" cy="851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6" name="Circle"/>
          <p:cNvSpPr/>
          <p:nvPr/>
        </p:nvSpPr>
        <p:spPr>
          <a:xfrm>
            <a:off x="12293365" y="5069494"/>
            <a:ext cx="3555624" cy="3555624"/>
          </a:xfrm>
          <a:prstGeom prst="ellipse">
            <a:avLst/>
          </a:prstGeom>
          <a:solidFill>
            <a:srgbClr val="F3612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7" name="Circle"/>
          <p:cNvSpPr/>
          <p:nvPr/>
        </p:nvSpPr>
        <p:spPr>
          <a:xfrm>
            <a:off x="10214530" y="3003490"/>
            <a:ext cx="7708084" cy="7708085"/>
          </a:xfrm>
          <a:prstGeom prst="ellipse">
            <a:avLst/>
          </a:prstGeom>
          <a:ln w="12700">
            <a:solidFill>
              <a:srgbClr val="00C4D9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1" name="Line"/>
          <p:cNvSpPr/>
          <p:nvPr/>
        </p:nvSpPr>
        <p:spPr>
          <a:xfrm flipH="1">
            <a:off x="12" y="4709685"/>
            <a:ext cx="7651090" cy="54526"/>
          </a:xfrm>
          <a:prstGeom prst="line">
            <a:avLst/>
          </a:prstGeom>
          <a:ln w="63500">
            <a:solidFill>
              <a:srgbClr val="FFC737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20018424" y="9342659"/>
            <a:ext cx="4364744" cy="436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</a:path>
            </a:pathLst>
          </a:custGeom>
          <a:ln w="50800">
            <a:solidFill>
              <a:srgbClr val="FFECDD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3" name="Shape"/>
          <p:cNvSpPr/>
          <p:nvPr/>
        </p:nvSpPr>
        <p:spPr>
          <a:xfrm>
            <a:off x="20737035" y="10061268"/>
            <a:ext cx="3646965" cy="364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close/>
              </a:path>
            </a:pathLst>
          </a:custGeom>
          <a:solidFill>
            <a:srgbClr val="FFECD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4" name="Lorem Ipsum"/>
          <p:cNvSpPr/>
          <p:nvPr/>
        </p:nvSpPr>
        <p:spPr>
          <a:xfrm>
            <a:off x="18999237" y="4709685"/>
            <a:ext cx="3201559" cy="76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Microsoft Visual</a:t>
            </a:r>
          </a:p>
          <a:p>
            <a:r>
              <a:rPr lang="en-US" dirty="0"/>
              <a:t>Studio</a:t>
            </a:r>
            <a:endParaRPr dirty="0"/>
          </a:p>
        </p:txBody>
      </p:sp>
      <p:sp>
        <p:nvSpPr>
          <p:cNvPr id="1296" name="Challenges"/>
          <p:cNvSpPr/>
          <p:nvPr/>
        </p:nvSpPr>
        <p:spPr>
          <a:xfrm>
            <a:off x="1075235" y="1309399"/>
            <a:ext cx="8405632" cy="301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11500"/>
              </a:lnSpc>
              <a:tabLst>
                <a:tab pos="1066800" algn="l"/>
              </a:tabLst>
              <a:defRPr sz="9600">
                <a:solidFill>
                  <a:srgbClr val="245178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rPr lang="en-US" dirty="0"/>
              <a:t>Used</a:t>
            </a:r>
          </a:p>
          <a:p>
            <a:r>
              <a:rPr lang="en-US" dirty="0"/>
              <a:t>Technology's</a:t>
            </a:r>
            <a:endParaRPr dirty="0"/>
          </a:p>
        </p:txBody>
      </p:sp>
      <p:sp>
        <p:nvSpPr>
          <p:cNvPr id="1300" name="Lorem Ipsum"/>
          <p:cNvSpPr/>
          <p:nvPr/>
        </p:nvSpPr>
        <p:spPr>
          <a:xfrm>
            <a:off x="16221372" y="1371720"/>
            <a:ext cx="1255323" cy="106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Binary Files</a:t>
            </a:r>
            <a:endParaRPr dirty="0"/>
          </a:p>
        </p:txBody>
      </p:sp>
      <p:sp>
        <p:nvSpPr>
          <p:cNvPr id="1302" name="Lorem Ipsum"/>
          <p:cNvSpPr/>
          <p:nvPr/>
        </p:nvSpPr>
        <p:spPr>
          <a:xfrm>
            <a:off x="12904305" y="11903105"/>
            <a:ext cx="1514872" cy="704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GitHub</a:t>
            </a:r>
            <a:endParaRPr dirty="0"/>
          </a:p>
        </p:txBody>
      </p:sp>
      <p:sp>
        <p:nvSpPr>
          <p:cNvPr id="32" name="Lorem Ipsum">
            <a:extLst>
              <a:ext uri="{FF2B5EF4-FFF2-40B4-BE49-F238E27FC236}">
                <a16:creationId xmlns:a16="http://schemas.microsoft.com/office/drawing/2014/main" id="{A29F6A5E-895C-4F0C-B81D-CE5909BA9C40}"/>
              </a:ext>
            </a:extLst>
          </p:cNvPr>
          <p:cNvSpPr/>
          <p:nvPr/>
        </p:nvSpPr>
        <p:spPr>
          <a:xfrm>
            <a:off x="6928183" y="6497592"/>
            <a:ext cx="2774973" cy="628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Windows OS</a:t>
            </a:r>
            <a:endParaRPr dirty="0"/>
          </a:p>
        </p:txBody>
      </p:sp>
      <p:sp>
        <p:nvSpPr>
          <p:cNvPr id="33" name="Lorem Ipsum">
            <a:extLst>
              <a:ext uri="{FF2B5EF4-FFF2-40B4-BE49-F238E27FC236}">
                <a16:creationId xmlns:a16="http://schemas.microsoft.com/office/drawing/2014/main" id="{6179215D-6794-48BD-8A3C-0B437DC2C41A}"/>
              </a:ext>
            </a:extLst>
          </p:cNvPr>
          <p:cNvSpPr/>
          <p:nvPr/>
        </p:nvSpPr>
        <p:spPr>
          <a:xfrm>
            <a:off x="10269176" y="2173754"/>
            <a:ext cx="2915079" cy="628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Windows terminal</a:t>
            </a:r>
            <a:endParaRPr dirty="0"/>
          </a:p>
        </p:txBody>
      </p:sp>
      <p:sp>
        <p:nvSpPr>
          <p:cNvPr id="34" name="Lorem Ipsum">
            <a:extLst>
              <a:ext uri="{FF2B5EF4-FFF2-40B4-BE49-F238E27FC236}">
                <a16:creationId xmlns:a16="http://schemas.microsoft.com/office/drawing/2014/main" id="{A56406B4-30BB-4E61-BB53-009A9BE9E95E}"/>
              </a:ext>
            </a:extLst>
          </p:cNvPr>
          <p:cNvSpPr/>
          <p:nvPr/>
        </p:nvSpPr>
        <p:spPr>
          <a:xfrm>
            <a:off x="18059203" y="8625118"/>
            <a:ext cx="2865243" cy="106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>
            <a:lvl1pPr algn="l">
              <a:lnSpc>
                <a:spcPts val="3800"/>
              </a:lnSpc>
              <a:tabLst>
                <a:tab pos="1066800" algn="l"/>
              </a:tabLst>
              <a:defRPr sz="3166">
                <a:solidFill>
                  <a:srgbClr val="245178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lvl1pPr>
          </a:lstStyle>
          <a:p>
            <a:r>
              <a:rPr lang="en-US" dirty="0"/>
              <a:t>C  Program Language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0FF09AF-4EA6-4957-8097-4B467862C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843" y="5151157"/>
            <a:ext cx="2236721" cy="223465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A4EA306-64A2-4E8B-A22E-DB573B054C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624" y="8658075"/>
            <a:ext cx="1799901" cy="179990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849EBA7-03CC-4D6E-815D-F43EACE63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488" y="2208449"/>
            <a:ext cx="1788309" cy="178830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9F5E5D0-2ECF-4EDC-AF68-ACFBAE71AA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96" y="6687268"/>
            <a:ext cx="2747146" cy="274460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9DEA54C-85E1-41EA-97DD-EF415A88F2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3" y="2940242"/>
            <a:ext cx="2303139" cy="230313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5898C2E-B999-49A1-8528-6B0F7D67C6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56" y="9158500"/>
            <a:ext cx="2744605" cy="27446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>
            <a:extLst>
              <a:ext uri="{FF2B5EF4-FFF2-40B4-BE49-F238E27FC236}">
                <a16:creationId xmlns:a16="http://schemas.microsoft.com/office/drawing/2014/main" id="{5B65BB84-0F4C-4C78-8C0F-7DDD4547A567}"/>
              </a:ext>
            </a:extLst>
          </p:cNvPr>
          <p:cNvSpPr/>
          <p:nvPr/>
        </p:nvSpPr>
        <p:spPr>
          <a:xfrm>
            <a:off x="18939797" y="985"/>
            <a:ext cx="5444205" cy="5447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</a:path>
            </a:pathLst>
          </a:custGeom>
          <a:ln w="50800">
            <a:solidFill>
              <a:srgbClr val="DDF1F5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D0608ADC-A498-4C09-B035-B699EAE7E0D4}"/>
              </a:ext>
            </a:extLst>
          </p:cNvPr>
          <p:cNvSpPr/>
          <p:nvPr/>
        </p:nvSpPr>
        <p:spPr>
          <a:xfrm>
            <a:off x="19825193" y="985"/>
            <a:ext cx="4548905" cy="4548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9671" y="21600"/>
                  <a:pt x="0" y="11929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074" name="Picture 2" descr="How leaders run effective meetings: Meeting secrets from 5 top exec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601" y="3776685"/>
            <a:ext cx="5246688" cy="3497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guing a lot won&amp;#39;t destroy your relationship | by James Matthew Alston | 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506" y="3797852"/>
            <a:ext cx="4723912" cy="345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Make Sure Deadlines Are Kept - Artisan Tal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98" y="3776672"/>
            <a:ext cx="5389972" cy="349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ich is the most complex programming language? | BetaNe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603" y="8158185"/>
            <a:ext cx="5438030" cy="3850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ברית דפים - X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97" y="8158185"/>
            <a:ext cx="5357914" cy="3850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">
            <a:extLst>
              <a:ext uri="{FF2B5EF4-FFF2-40B4-BE49-F238E27FC236}">
                <a16:creationId xmlns:a16="http://schemas.microsoft.com/office/drawing/2014/main" id="{43691175-927C-49D8-867B-9736FCEBB9FB}"/>
              </a:ext>
            </a:extLst>
          </p:cNvPr>
          <p:cNvSpPr/>
          <p:nvPr/>
        </p:nvSpPr>
        <p:spPr>
          <a:xfrm flipH="1" flipV="1">
            <a:off x="7599883" y="2307241"/>
            <a:ext cx="9193479" cy="1"/>
          </a:xfrm>
          <a:prstGeom prst="line">
            <a:avLst/>
          </a:prstGeom>
          <a:ln w="63500">
            <a:solidFill>
              <a:srgbClr val="FFC737"/>
            </a:solidFill>
            <a:miter lim="400000"/>
          </a:ln>
        </p:spPr>
        <p:txBody>
          <a:bodyPr lIns="0" tIns="0" rIns="0" bIns="0"/>
          <a:lstStyle/>
          <a:p>
            <a:pPr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51A99C75-BBB3-4163-900A-68BB8C114B15}"/>
              </a:ext>
            </a:extLst>
          </p:cNvPr>
          <p:cNvSpPr/>
          <p:nvPr/>
        </p:nvSpPr>
        <p:spPr>
          <a:xfrm>
            <a:off x="128318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FC9CD57C-7C10-41DE-BC6A-9DE0160BD0B6}"/>
              </a:ext>
            </a:extLst>
          </p:cNvPr>
          <p:cNvSpPr/>
          <p:nvPr/>
        </p:nvSpPr>
        <p:spPr>
          <a:xfrm>
            <a:off x="628760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A6103F6F-ACF2-45D7-9FC2-191FCAF82FF3}"/>
              </a:ext>
            </a:extLst>
          </p:cNvPr>
          <p:cNvSpPr/>
          <p:nvPr/>
        </p:nvSpPr>
        <p:spPr>
          <a:xfrm>
            <a:off x="1142033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1C44D89-6F6F-4597-9CCF-77903B864167}"/>
              </a:ext>
            </a:extLst>
          </p:cNvPr>
          <p:cNvSpPr/>
          <p:nvPr/>
        </p:nvSpPr>
        <p:spPr>
          <a:xfrm>
            <a:off x="1655307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CC952C83-BE00-42C5-B1AE-F6AAE842590B}"/>
              </a:ext>
            </a:extLst>
          </p:cNvPr>
          <p:cNvSpPr/>
          <p:nvPr/>
        </p:nvSpPr>
        <p:spPr>
          <a:xfrm>
            <a:off x="2155749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1F503B87-B011-4501-A815-6E01B3A6C0E7}"/>
              </a:ext>
            </a:extLst>
          </p:cNvPr>
          <p:cNvSpPr/>
          <p:nvPr/>
        </p:nvSpPr>
        <p:spPr>
          <a:xfrm>
            <a:off x="2669022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365E447B-49E3-4DAD-B3B3-CB3EFCC433B3}"/>
              </a:ext>
            </a:extLst>
          </p:cNvPr>
          <p:cNvSpPr/>
          <p:nvPr/>
        </p:nvSpPr>
        <p:spPr>
          <a:xfrm>
            <a:off x="3169464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90DEE092-12BD-4974-A329-B87605C5422A}"/>
              </a:ext>
            </a:extLst>
          </p:cNvPr>
          <p:cNvSpPr/>
          <p:nvPr/>
        </p:nvSpPr>
        <p:spPr>
          <a:xfrm>
            <a:off x="3682738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906BC5C-53B2-46B0-86BB-402448CF8200}"/>
              </a:ext>
            </a:extLst>
          </p:cNvPr>
          <p:cNvSpPr/>
          <p:nvPr/>
        </p:nvSpPr>
        <p:spPr>
          <a:xfrm>
            <a:off x="4196011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94F9F9A2-C439-43D0-B84E-4F46F9C75CFE}"/>
              </a:ext>
            </a:extLst>
          </p:cNvPr>
          <p:cNvSpPr/>
          <p:nvPr/>
        </p:nvSpPr>
        <p:spPr>
          <a:xfrm>
            <a:off x="4696453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53D56DB6-BB66-4A0E-9237-2EFEB6F6778F}"/>
              </a:ext>
            </a:extLst>
          </p:cNvPr>
          <p:cNvSpPr/>
          <p:nvPr/>
        </p:nvSpPr>
        <p:spPr>
          <a:xfrm>
            <a:off x="5209727" y="1207178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A3395603-B97E-4CF4-B576-D0A035E30A96}"/>
              </a:ext>
            </a:extLst>
          </p:cNvPr>
          <p:cNvSpPr/>
          <p:nvPr/>
        </p:nvSpPr>
        <p:spPr>
          <a:xfrm>
            <a:off x="128318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1BB0D4A-ABAD-43C7-A5C8-BFC8D0D28EA3}"/>
              </a:ext>
            </a:extLst>
          </p:cNvPr>
          <p:cNvSpPr/>
          <p:nvPr/>
        </p:nvSpPr>
        <p:spPr>
          <a:xfrm>
            <a:off x="628760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94551642-D163-4A17-A1ED-516D015D45CD}"/>
              </a:ext>
            </a:extLst>
          </p:cNvPr>
          <p:cNvSpPr/>
          <p:nvPr/>
        </p:nvSpPr>
        <p:spPr>
          <a:xfrm>
            <a:off x="1142033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7480DAD-A29D-429F-B46A-6A3206C8FCBC}"/>
              </a:ext>
            </a:extLst>
          </p:cNvPr>
          <p:cNvSpPr/>
          <p:nvPr/>
        </p:nvSpPr>
        <p:spPr>
          <a:xfrm>
            <a:off x="1655307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9F84F1A6-3CAA-43CC-9D02-66CF97E437F1}"/>
              </a:ext>
            </a:extLst>
          </p:cNvPr>
          <p:cNvSpPr/>
          <p:nvPr/>
        </p:nvSpPr>
        <p:spPr>
          <a:xfrm>
            <a:off x="2155749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09CDDEE1-15B6-4EC8-9332-5859A64CE8DB}"/>
              </a:ext>
            </a:extLst>
          </p:cNvPr>
          <p:cNvSpPr/>
          <p:nvPr/>
        </p:nvSpPr>
        <p:spPr>
          <a:xfrm>
            <a:off x="2669022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AD15AF6-3E3B-44C8-9574-57EB0442B739}"/>
              </a:ext>
            </a:extLst>
          </p:cNvPr>
          <p:cNvSpPr/>
          <p:nvPr/>
        </p:nvSpPr>
        <p:spPr>
          <a:xfrm>
            <a:off x="3169464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06149AEE-13B1-4E3E-BD5D-2C74303A9ABC}"/>
              </a:ext>
            </a:extLst>
          </p:cNvPr>
          <p:cNvSpPr/>
          <p:nvPr/>
        </p:nvSpPr>
        <p:spPr>
          <a:xfrm>
            <a:off x="3682738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3826F0E7-128E-4FE4-A243-C9E99616E611}"/>
              </a:ext>
            </a:extLst>
          </p:cNvPr>
          <p:cNvSpPr/>
          <p:nvPr/>
        </p:nvSpPr>
        <p:spPr>
          <a:xfrm>
            <a:off x="4196011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BAC171C5-4A83-46CD-8702-7054F5A395B4}"/>
              </a:ext>
            </a:extLst>
          </p:cNvPr>
          <p:cNvSpPr/>
          <p:nvPr/>
        </p:nvSpPr>
        <p:spPr>
          <a:xfrm>
            <a:off x="4696453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CD5E96BD-DDB4-4F27-893B-3E98D5381961}"/>
              </a:ext>
            </a:extLst>
          </p:cNvPr>
          <p:cNvSpPr/>
          <p:nvPr/>
        </p:nvSpPr>
        <p:spPr>
          <a:xfrm>
            <a:off x="5209727" y="1707619"/>
            <a:ext cx="253965" cy="25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trength &amp; Weakness">
            <a:extLst>
              <a:ext uri="{FF2B5EF4-FFF2-40B4-BE49-F238E27FC236}">
                <a16:creationId xmlns:a16="http://schemas.microsoft.com/office/drawing/2014/main" id="{BC1C440E-F2CB-4E72-8421-50EE93C24323}"/>
              </a:ext>
            </a:extLst>
          </p:cNvPr>
          <p:cNvSpPr/>
          <p:nvPr/>
        </p:nvSpPr>
        <p:spPr>
          <a:xfrm>
            <a:off x="7737599" y="854214"/>
            <a:ext cx="9030926" cy="132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7600"/>
              </a:lnSpc>
              <a:tabLst>
                <a:tab pos="1066800" algn="l"/>
              </a:tabLst>
              <a:defRPr sz="6400">
                <a:solidFill>
                  <a:srgbClr val="245178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rPr lang="en-US" dirty="0"/>
              <a:t>Work Challenges</a:t>
            </a:r>
            <a:endParaRPr dirty="0"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4AB7A795-A33F-4D50-9E64-696A40902BF3}"/>
              </a:ext>
            </a:extLst>
          </p:cNvPr>
          <p:cNvSpPr/>
          <p:nvPr/>
        </p:nvSpPr>
        <p:spPr>
          <a:xfrm>
            <a:off x="-1429646" y="9783473"/>
            <a:ext cx="5854605" cy="5854605"/>
          </a:xfrm>
          <a:prstGeom prst="ellipse">
            <a:avLst/>
          </a:prstGeom>
          <a:solidFill>
            <a:srgbClr val="F3612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21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"/>
          <p:cNvSpPr/>
          <p:nvPr/>
        </p:nvSpPr>
        <p:spPr>
          <a:xfrm>
            <a:off x="0" y="0"/>
            <a:ext cx="2438400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49" name="Shape"/>
          <p:cNvSpPr/>
          <p:nvPr/>
        </p:nvSpPr>
        <p:spPr>
          <a:xfrm>
            <a:off x="0" y="0"/>
            <a:ext cx="2438400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DDF1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0" name="Line"/>
          <p:cNvSpPr/>
          <p:nvPr/>
        </p:nvSpPr>
        <p:spPr>
          <a:xfrm>
            <a:off x="12743848" y="2091890"/>
            <a:ext cx="11629390" cy="11621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671" y="0"/>
                  <a:pt x="0" y="9671"/>
                  <a:pt x="0" y="21600"/>
                </a:cubicBezTo>
              </a:path>
            </a:pathLst>
          </a:custGeom>
          <a:ln w="50800">
            <a:solidFill>
              <a:srgbClr val="BBE4EB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1" name="Shape"/>
          <p:cNvSpPr/>
          <p:nvPr/>
        </p:nvSpPr>
        <p:spPr>
          <a:xfrm>
            <a:off x="14668901" y="4004109"/>
            <a:ext cx="9710420" cy="9710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9671"/>
                  <a:pt x="9671" y="0"/>
                  <a:pt x="2160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2" name="Line"/>
          <p:cNvSpPr/>
          <p:nvPr/>
        </p:nvSpPr>
        <p:spPr>
          <a:xfrm>
            <a:off x="-1" y="0"/>
            <a:ext cx="5610125" cy="5606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929" y="21600"/>
                  <a:pt x="21600" y="11929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3" name="Shape"/>
          <p:cNvSpPr/>
          <p:nvPr/>
        </p:nvSpPr>
        <p:spPr>
          <a:xfrm>
            <a:off x="-1" y="-1"/>
            <a:ext cx="4684371" cy="4684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4" name="Shape"/>
          <p:cNvSpPr/>
          <p:nvPr/>
        </p:nvSpPr>
        <p:spPr>
          <a:xfrm>
            <a:off x="5775157" y="7392202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5" name="Shape"/>
          <p:cNvSpPr/>
          <p:nvPr/>
        </p:nvSpPr>
        <p:spPr>
          <a:xfrm>
            <a:off x="6288505" y="7392202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6" name="Shape"/>
          <p:cNvSpPr/>
          <p:nvPr/>
        </p:nvSpPr>
        <p:spPr>
          <a:xfrm>
            <a:off x="6789018" y="7392202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7" name="Shape"/>
          <p:cNvSpPr/>
          <p:nvPr/>
        </p:nvSpPr>
        <p:spPr>
          <a:xfrm>
            <a:off x="7302366" y="7392202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8" name="Shape"/>
          <p:cNvSpPr/>
          <p:nvPr/>
        </p:nvSpPr>
        <p:spPr>
          <a:xfrm>
            <a:off x="7815713" y="7392202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9" name="Shape"/>
          <p:cNvSpPr/>
          <p:nvPr/>
        </p:nvSpPr>
        <p:spPr>
          <a:xfrm>
            <a:off x="8316227" y="7392202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0" name="Shape"/>
          <p:cNvSpPr/>
          <p:nvPr/>
        </p:nvSpPr>
        <p:spPr>
          <a:xfrm>
            <a:off x="8829575" y="7392202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1" name="Shape"/>
          <p:cNvSpPr/>
          <p:nvPr/>
        </p:nvSpPr>
        <p:spPr>
          <a:xfrm>
            <a:off x="5775157" y="7892715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2" name="Shape"/>
          <p:cNvSpPr/>
          <p:nvPr/>
        </p:nvSpPr>
        <p:spPr>
          <a:xfrm>
            <a:off x="6288505" y="7892715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3" name="Shape"/>
          <p:cNvSpPr/>
          <p:nvPr/>
        </p:nvSpPr>
        <p:spPr>
          <a:xfrm>
            <a:off x="6789018" y="7892715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4" name="Shape"/>
          <p:cNvSpPr/>
          <p:nvPr/>
        </p:nvSpPr>
        <p:spPr>
          <a:xfrm>
            <a:off x="7302366" y="7892715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5" name="Shape"/>
          <p:cNvSpPr/>
          <p:nvPr/>
        </p:nvSpPr>
        <p:spPr>
          <a:xfrm>
            <a:off x="7815713" y="7892715"/>
            <a:ext cx="254002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6" name="Shape"/>
          <p:cNvSpPr/>
          <p:nvPr/>
        </p:nvSpPr>
        <p:spPr>
          <a:xfrm>
            <a:off x="8316227" y="7892715"/>
            <a:ext cx="254001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7" name="Shape"/>
          <p:cNvSpPr/>
          <p:nvPr/>
        </p:nvSpPr>
        <p:spPr>
          <a:xfrm>
            <a:off x="8829575" y="7892715"/>
            <a:ext cx="254000" cy="25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8" name="Shape"/>
          <p:cNvSpPr/>
          <p:nvPr/>
        </p:nvSpPr>
        <p:spPr>
          <a:xfrm>
            <a:off x="5775157" y="8406062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69" name="Shape"/>
          <p:cNvSpPr/>
          <p:nvPr/>
        </p:nvSpPr>
        <p:spPr>
          <a:xfrm>
            <a:off x="6288505" y="8406062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0" name="Shape"/>
          <p:cNvSpPr/>
          <p:nvPr/>
        </p:nvSpPr>
        <p:spPr>
          <a:xfrm>
            <a:off x="6789018" y="8406062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1" name="Shape"/>
          <p:cNvSpPr/>
          <p:nvPr/>
        </p:nvSpPr>
        <p:spPr>
          <a:xfrm>
            <a:off x="7302366" y="8406062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2" name="Shape"/>
          <p:cNvSpPr/>
          <p:nvPr/>
        </p:nvSpPr>
        <p:spPr>
          <a:xfrm>
            <a:off x="7815713" y="8406062"/>
            <a:ext cx="254002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3" name="Shape"/>
          <p:cNvSpPr/>
          <p:nvPr/>
        </p:nvSpPr>
        <p:spPr>
          <a:xfrm>
            <a:off x="8316227" y="8406062"/>
            <a:ext cx="2540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4" name="Shape"/>
          <p:cNvSpPr/>
          <p:nvPr/>
        </p:nvSpPr>
        <p:spPr>
          <a:xfrm>
            <a:off x="8829575" y="8406062"/>
            <a:ext cx="254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rgbClr val="BBE4E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75" name="Thank"/>
          <p:cNvSpPr/>
          <p:nvPr/>
        </p:nvSpPr>
        <p:spPr>
          <a:xfrm>
            <a:off x="5787991" y="3134307"/>
            <a:ext cx="10091087" cy="4709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28800"/>
              </a:lnSpc>
              <a:tabLst>
                <a:tab pos="1066800" algn="l"/>
              </a:tabLst>
              <a:defRPr sz="24000">
                <a:solidFill>
                  <a:srgbClr val="00C4D9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t>Thank</a:t>
            </a:r>
          </a:p>
        </p:txBody>
      </p:sp>
      <p:sp>
        <p:nvSpPr>
          <p:cNvPr id="1676" name="You"/>
          <p:cNvSpPr/>
          <p:nvPr/>
        </p:nvSpPr>
        <p:spPr>
          <a:xfrm>
            <a:off x="9509759" y="5624042"/>
            <a:ext cx="6321271" cy="4709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28800"/>
              </a:lnSpc>
              <a:tabLst>
                <a:tab pos="1066800" algn="l"/>
              </a:tabLst>
              <a:defRPr sz="24000">
                <a:solidFill>
                  <a:srgbClr val="F3612D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t>You</a:t>
            </a:r>
          </a:p>
        </p:txBody>
      </p:sp>
      <p:sp>
        <p:nvSpPr>
          <p:cNvPr id="1677" name="!"/>
          <p:cNvSpPr/>
          <p:nvPr/>
        </p:nvSpPr>
        <p:spPr>
          <a:xfrm>
            <a:off x="15554425" y="744862"/>
            <a:ext cx="2767255" cy="10908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>
            <a:lvl1pPr algn="l">
              <a:lnSpc>
                <a:spcPts val="66400"/>
              </a:lnSpc>
              <a:tabLst>
                <a:tab pos="1066800" algn="l"/>
              </a:tabLst>
              <a:defRPr sz="55416">
                <a:solidFill>
                  <a:srgbClr val="00415B"/>
                </a:solidFill>
                <a:latin typeface="Gelasio Bold"/>
                <a:ea typeface="Gelasio Bold"/>
                <a:cs typeface="Gelasio Bold"/>
                <a:sym typeface="Gelasio Bold"/>
              </a:defRPr>
            </a:lvl1pPr>
          </a:lstStyle>
          <a:p>
            <a: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83</Words>
  <Application>Microsoft Office PowerPoint</Application>
  <PresentationFormat>מותאם אישית</PresentationFormat>
  <Paragraphs>37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5" baseType="lpstr">
      <vt:lpstr>Gelasio Bold</vt:lpstr>
      <vt:lpstr>Gill Sans</vt:lpstr>
      <vt:lpstr>Helvetica</vt:lpstr>
      <vt:lpstr>Lucida Grande</vt:lpstr>
      <vt:lpstr>Nunito Sans Bold</vt:lpstr>
      <vt:lpstr>Nunito Sans Regular</vt:lpstr>
      <vt:lpstr>Tahoma</vt:lpstr>
      <vt:lpstr>White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Nico Scheinkman</dc:creator>
  <cp:lastModifiedBy>ASUS</cp:lastModifiedBy>
  <cp:revision>12</cp:revision>
  <dcterms:modified xsi:type="dcterms:W3CDTF">2022-01-06T12:36:09Z</dcterms:modified>
</cp:coreProperties>
</file>