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00" d="100"/>
          <a:sy n="100" d="100"/>
        </p:scale>
        <p:origin x="852" y="-3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Autonomous Vehicle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Elad Vaknin ,Afik Peretz, Avigael Abitbool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Instructed by Professor Boaz Ben Moshe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77696" y="3081456"/>
            <a:ext cx="6692903" cy="147470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2. Introduction :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29995" y="4918236"/>
            <a:ext cx="6691404" cy="128375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200" dirty="0"/>
              <a:t>Methods/algorithms/Alternatives or Design Considerations :</a:t>
            </a:r>
            <a:br>
              <a:rPr lang="en-US" sz="1200" dirty="0"/>
            </a:br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128496" y="6555185"/>
            <a:ext cx="6654802" cy="147470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 :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395050"/>
            <a:ext cx="6654802" cy="1474708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: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326" y="9055645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73676" y="1372772"/>
            <a:ext cx="6702262" cy="132373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/>
              <a:t>Contribution/project goal: The project is designed to give a develop a solution for navigation in autonomous vehicles (in a simulator or a real car), with an emphasis on the reliability of the autonomous software.   </a:t>
            </a:r>
          </a:p>
          <a:p>
            <a:pPr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FC95C-2546-AA42-06DB-F6A83ED431C2}"/>
              </a:ext>
            </a:extLst>
          </p:cNvPr>
          <p:cNvSpPr/>
          <p:nvPr/>
        </p:nvSpPr>
        <p:spPr>
          <a:xfrm>
            <a:off x="5906531" y="223953"/>
            <a:ext cx="784872" cy="84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dirty="0"/>
              <a:t>31</a:t>
            </a:r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54C7863-0866-AE80-2347-0EEA4000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" y="91413"/>
            <a:ext cx="1116572" cy="1105544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68A889D-9957-FA35-CD4E-BB6B2E12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27" y="9252232"/>
            <a:ext cx="596074" cy="586408"/>
          </a:xfrm>
          <a:prstGeom prst="rect">
            <a:avLst/>
          </a:prstGeom>
        </p:spPr>
      </p:pic>
      <p:sp>
        <p:nvSpPr>
          <p:cNvPr id="20" name="Arrow: Down 15">
            <a:extLst>
              <a:ext uri="{FF2B5EF4-FFF2-40B4-BE49-F238E27FC236}">
                <a16:creationId xmlns:a16="http://schemas.microsoft.com/office/drawing/2014/main" id="{1B5FA472-EB90-4B92-4C07-41DC0EAB74BA}"/>
              </a:ext>
            </a:extLst>
          </p:cNvPr>
          <p:cNvSpPr/>
          <p:nvPr/>
        </p:nvSpPr>
        <p:spPr>
          <a:xfrm>
            <a:off x="3230835" y="623248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21" name="Arrow: Down 15">
            <a:extLst>
              <a:ext uri="{FF2B5EF4-FFF2-40B4-BE49-F238E27FC236}">
                <a16:creationId xmlns:a16="http://schemas.microsoft.com/office/drawing/2014/main" id="{69DA93BE-634A-0092-E526-9E554C102B25}"/>
              </a:ext>
            </a:extLst>
          </p:cNvPr>
          <p:cNvSpPr/>
          <p:nvPr/>
        </p:nvSpPr>
        <p:spPr>
          <a:xfrm>
            <a:off x="3256235" y="807914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22" name="Arrow: Down 15">
            <a:extLst>
              <a:ext uri="{FF2B5EF4-FFF2-40B4-BE49-F238E27FC236}">
                <a16:creationId xmlns:a16="http://schemas.microsoft.com/office/drawing/2014/main" id="{BADDEE25-8809-A3FB-EBF6-8BA9C2C30AE1}"/>
              </a:ext>
            </a:extLst>
          </p:cNvPr>
          <p:cNvSpPr/>
          <p:nvPr/>
        </p:nvSpPr>
        <p:spPr>
          <a:xfrm>
            <a:off x="3230835" y="4597325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23" name="Arrow: Down 15">
            <a:extLst>
              <a:ext uri="{FF2B5EF4-FFF2-40B4-BE49-F238E27FC236}">
                <a16:creationId xmlns:a16="http://schemas.microsoft.com/office/drawing/2014/main" id="{93E637DE-5D4A-E1AD-E5B0-C4B8DD73C739}"/>
              </a:ext>
            </a:extLst>
          </p:cNvPr>
          <p:cNvSpPr/>
          <p:nvPr/>
        </p:nvSpPr>
        <p:spPr>
          <a:xfrm>
            <a:off x="3245464" y="2741840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0A4A78F-4A3A-8561-4D19-0090DA39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240" y="9267202"/>
            <a:ext cx="340810" cy="49536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200D6F4-20E7-8A78-6915-8F9B0F6E2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70" y="9290594"/>
            <a:ext cx="435410" cy="4270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2E9AAB2-F87A-C563-FCEF-50CC52E03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927" y="8875456"/>
            <a:ext cx="1019895" cy="358048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E8018B3E-5282-B7AC-A4D7-AFC3B2186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92" y="9294806"/>
            <a:ext cx="1351244" cy="30479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B20A01AD-275E-791B-43B0-51F26FE21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58" y="8846080"/>
            <a:ext cx="1592292" cy="358048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CF644AD8-9C23-238D-5A2E-9A72C177C7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095" y="8892652"/>
            <a:ext cx="1173705" cy="2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92</Words>
  <Application>Microsoft Office PowerPoint</Application>
  <PresentationFormat>מותאם אישית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אלעד דוד ווקנין</cp:lastModifiedBy>
  <cp:revision>26</cp:revision>
  <dcterms:created xsi:type="dcterms:W3CDTF">2020-05-21T09:41:20Z</dcterms:created>
  <dcterms:modified xsi:type="dcterms:W3CDTF">2022-05-22T05:25:39Z</dcterms:modified>
</cp:coreProperties>
</file>