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1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2310"/>
            <a:ext cx="6857999" cy="1186987"/>
          </a:xfr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Autonomous Vehicle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Elad Vaknin ,Afik Peretz, Avigael Abitbool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Instructed by Professor Boaz Ben Moshe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3" name="TextBox 12"/>
          <p:cNvSpPr txBox="1"/>
          <p:nvPr/>
        </p:nvSpPr>
        <p:spPr>
          <a:xfrm>
            <a:off x="6199255" y="9175341"/>
            <a:ext cx="613605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FC95C-2546-AA42-06DB-F6A83ED431C2}"/>
              </a:ext>
            </a:extLst>
          </p:cNvPr>
          <p:cNvSpPr/>
          <p:nvPr/>
        </p:nvSpPr>
        <p:spPr>
          <a:xfrm>
            <a:off x="5906531" y="173174"/>
            <a:ext cx="784872" cy="84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dirty="0"/>
              <a:t>31</a:t>
            </a:r>
            <a:endParaRPr lang="en-US" sz="2000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B68A889D-9957-FA35-CD4E-BB6B2E12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96" y="9446410"/>
            <a:ext cx="614388" cy="60442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0A4A78F-4A3A-8561-4D19-0090DA39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9506579"/>
            <a:ext cx="340810" cy="49536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200D6F4-20E7-8A78-6915-8F9B0F6E2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4" y="9523288"/>
            <a:ext cx="435410" cy="4270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2E9AAB2-F87A-C563-FCEF-50CC52E03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802" y="9079951"/>
            <a:ext cx="1019895" cy="358048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B20A01AD-275E-791B-43B0-51F26FE21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19" y="9099202"/>
            <a:ext cx="1392254" cy="313067"/>
          </a:xfrm>
          <a:prstGeom prst="rect">
            <a:avLst/>
          </a:prstGeom>
        </p:spPr>
      </p:pic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1E8AFA79-B1FF-62CA-3032-124F1733589B}"/>
              </a:ext>
            </a:extLst>
          </p:cNvPr>
          <p:cNvSpPr/>
          <p:nvPr/>
        </p:nvSpPr>
        <p:spPr>
          <a:xfrm>
            <a:off x="37917" y="1555826"/>
            <a:ext cx="6702262" cy="723610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400" dirty="0"/>
              <a:t>The project is designed to develop a solution for navigation in autonomous vehicles (in a simulator or a real car), with an emphasis on the reliability of the autonomous software. </a:t>
            </a:r>
            <a:endParaRPr lang="he-IL" sz="14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7E4D3213-CD32-8C40-59DA-696DDC446BA8}"/>
              </a:ext>
            </a:extLst>
          </p:cNvPr>
          <p:cNvSpPr/>
          <p:nvPr/>
        </p:nvSpPr>
        <p:spPr>
          <a:xfrm>
            <a:off x="2370" y="2620978"/>
            <a:ext cx="6781615" cy="170575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400" dirty="0"/>
              <a:t>The world is progressing towards autonomous vehicles with autonomous control, one of the main systems required for the field is a reliable system that can scan its environment and give an accurate indication of when an accident danger occurs and prevent it by braking / acceleration.</a:t>
            </a:r>
          </a:p>
          <a:p>
            <a:pPr>
              <a:defRPr/>
            </a:pPr>
            <a:r>
              <a:rPr lang="en-US" sz="1400" dirty="0"/>
              <a:t>For this to happen - the system needs to be sensitive and accurate and know how to scan the environment in real time and act accordingly - which is why we developed the tool we chose.</a:t>
            </a:r>
            <a:endParaRPr lang="he-IL" sz="14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91A17D1-5988-AA49-0807-A7B7BF0B392A}"/>
              </a:ext>
            </a:extLst>
          </p:cNvPr>
          <p:cNvSpPr txBox="1"/>
          <p:nvPr/>
        </p:nvSpPr>
        <p:spPr>
          <a:xfrm>
            <a:off x="9041" y="4380847"/>
            <a:ext cx="619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Methods/algorithms/Alternatives or Design Considerations : </a:t>
            </a:r>
            <a:endParaRPr lang="he-IL" sz="1600" b="1" dirty="0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2C65C494-37A5-CC21-D562-E3A186107371}"/>
              </a:ext>
            </a:extLst>
          </p:cNvPr>
          <p:cNvSpPr/>
          <p:nvPr/>
        </p:nvSpPr>
        <p:spPr>
          <a:xfrm>
            <a:off x="37917" y="4736272"/>
            <a:ext cx="6782166" cy="2128970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400" dirty="0"/>
              <a:t>A major part of this project and the solution we were required to perform was a comparison and literary scan between the two main cameras currently on the market: a camera with a depth dimension and a standard camera.</a:t>
            </a:r>
          </a:p>
          <a:p>
            <a:pPr>
              <a:defRPr/>
            </a:pPr>
            <a:r>
              <a:rPr lang="en-US" sz="1400" dirty="0"/>
              <a:t>These cameras are used by the following tools: AR Core and Intel Real Sense.</a:t>
            </a:r>
          </a:p>
          <a:p>
            <a:pPr>
              <a:defRPr/>
            </a:pPr>
            <a:r>
              <a:rPr lang="en-US" sz="1400" dirty="0"/>
              <a:t>This comparison is intended so that we can know who better uses the main mapping algorithm.</a:t>
            </a:r>
          </a:p>
          <a:p>
            <a:pPr>
              <a:defRPr/>
            </a:pPr>
            <a:r>
              <a:rPr lang="en-US" sz="1400" dirty="0"/>
              <a:t>The main algorithm used in the system is the SLAM algorithm - which knows according to mathematical calculations to map three-dimensional spaces and reach very high accuracy.</a:t>
            </a:r>
            <a:endParaRPr lang="he-IL" sz="1400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6CE977C-12DA-5850-AD5A-CAAAB45FCAF5}"/>
              </a:ext>
            </a:extLst>
          </p:cNvPr>
          <p:cNvSpPr txBox="1"/>
          <p:nvPr/>
        </p:nvSpPr>
        <p:spPr>
          <a:xfrm>
            <a:off x="0" y="2250298"/>
            <a:ext cx="619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Introduction :</a:t>
            </a:r>
            <a:endParaRPr lang="he-IL" sz="1600" b="1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F08B012B-2696-FD5D-FC6B-AA0AD25351E4}"/>
              </a:ext>
            </a:extLst>
          </p:cNvPr>
          <p:cNvSpPr txBox="1"/>
          <p:nvPr/>
        </p:nvSpPr>
        <p:spPr>
          <a:xfrm>
            <a:off x="2377" y="1245994"/>
            <a:ext cx="619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Project goal :</a:t>
            </a:r>
            <a:endParaRPr lang="he-IL" sz="1600" b="1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48D6B9AF-5DC4-0E75-3D0B-16361034955A}"/>
              </a:ext>
            </a:extLst>
          </p:cNvPr>
          <p:cNvSpPr txBox="1"/>
          <p:nvPr/>
        </p:nvSpPr>
        <p:spPr>
          <a:xfrm>
            <a:off x="18666" y="6903744"/>
            <a:ext cx="3551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Selected Approach :</a:t>
            </a:r>
            <a:endParaRPr lang="he-IL" sz="1600" b="1" dirty="0"/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2AEE8566-F554-02F1-2022-6EF521ED9B80}"/>
              </a:ext>
            </a:extLst>
          </p:cNvPr>
          <p:cNvSpPr/>
          <p:nvPr/>
        </p:nvSpPr>
        <p:spPr>
          <a:xfrm>
            <a:off x="61647" y="7277892"/>
            <a:ext cx="6758436" cy="1712103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400" dirty="0"/>
              <a:t>Using the Intel Real Sense camera,</a:t>
            </a:r>
          </a:p>
          <a:p>
            <a:pPr algn="l">
              <a:defRPr/>
            </a:pPr>
            <a:r>
              <a:rPr lang="en-US" sz="1400" dirty="0"/>
              <a:t>And using the AR Core app we photographed selected spaces to produce portfolio files suitable for use with the designed tool.</a:t>
            </a:r>
          </a:p>
          <a:p>
            <a:pPr algn="l">
              <a:defRPr/>
            </a:pPr>
            <a:r>
              <a:rPr lang="en-US" sz="1400" dirty="0"/>
              <a:t>We created a cloud of dots and used</a:t>
            </a:r>
          </a:p>
          <a:p>
            <a:pPr algn="l">
              <a:defRPr/>
            </a:pPr>
            <a:r>
              <a:rPr lang="en-US" sz="1400" dirty="0"/>
              <a:t>In the SLAM algorithm in order to map the space and thus a three-dimensional space is obtained with the help of which the vehicle knows how to navigate and identify the space and move according to the resulting scan</a:t>
            </a:r>
          </a:p>
        </p:txBody>
      </p:sp>
      <p:pic>
        <p:nvPicPr>
          <p:cNvPr id="43" name="תמונה 42">
            <a:extLst>
              <a:ext uri="{FF2B5EF4-FFF2-40B4-BE49-F238E27FC236}">
                <a16:creationId xmlns:a16="http://schemas.microsoft.com/office/drawing/2014/main" id="{864342DB-A2B4-B5C2-6FE0-5C1E74B16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20" y="9469837"/>
            <a:ext cx="509658" cy="509658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D621325F-6A92-D170-530F-74CD26F5A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295" y="9099201"/>
            <a:ext cx="1001206" cy="326480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5545298F-23FC-D2EC-5C82-8F91E8280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40" y="243466"/>
            <a:ext cx="1343212" cy="81926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BAA415A-6332-46CE-4471-6B2EFCB857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4295" y="9484131"/>
            <a:ext cx="1092715" cy="49536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01AC647-90BF-F13B-0261-842C554E08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1607" y="9489645"/>
            <a:ext cx="532686" cy="50253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D47A91FB-D228-946F-6381-AAF9C19937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3851" y="9111551"/>
            <a:ext cx="410004" cy="91506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04E16CA-DAB6-4774-EDE7-C0480DA7BA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0267" y="9523288"/>
            <a:ext cx="1420784" cy="43898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062BC5D-0F85-14E2-2F91-72A0E84B60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2975" y="9106240"/>
            <a:ext cx="428831" cy="9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337</Words>
  <Application>Microsoft Office PowerPoint</Application>
  <PresentationFormat>מותאם אישית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אלעד דוד ווקנין</cp:lastModifiedBy>
  <cp:revision>34</cp:revision>
  <dcterms:created xsi:type="dcterms:W3CDTF">2020-05-21T09:41:20Z</dcterms:created>
  <dcterms:modified xsi:type="dcterms:W3CDTF">2022-05-27T10:24:01Z</dcterms:modified>
</cp:coreProperties>
</file>