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0693400" cy="7556500"/>
  <p:notesSz cx="10693400" cy="7556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viewProps" Target="view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2515"/>
            <a:ext cx="9089390" cy="1586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1640"/>
            <a:ext cx="7485380" cy="1889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7995"/>
            <a:ext cx="4651629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737995"/>
            <a:ext cx="4651629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4670" y="302260"/>
            <a:ext cx="9624060" cy="1209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4670" y="1737995"/>
            <a:ext cx="9624060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5756" y="7027545"/>
            <a:ext cx="3421888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27545"/>
            <a:ext cx="2459482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699248" y="7027545"/>
            <a:ext cx="2459482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 /><Relationship Id="rId1" Type="http://schemas.openxmlformats.org/officeDocument/2006/relationships/slideLayout" Target="../slideLayouts/slideLayout5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 /><Relationship Id="rId1" Type="http://schemas.openxmlformats.org/officeDocument/2006/relationships/slideLayout" Target="../slideLayouts/slideLayout5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 /><Relationship Id="rId1" Type="http://schemas.openxmlformats.org/officeDocument/2006/relationships/slideLayout" Target="../slideLayouts/slideLayout5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 /><Relationship Id="rId1" Type="http://schemas.openxmlformats.org/officeDocument/2006/relationships/slideLayout" Target="../slideLayouts/slideLayout5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 /><Relationship Id="rId1" Type="http://schemas.openxmlformats.org/officeDocument/2006/relationships/slideLayout" Target="../slideLayouts/slideLayout5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 /><Relationship Id="rId1" Type="http://schemas.openxmlformats.org/officeDocument/2006/relationships/slideLayout" Target="../slideLayouts/slideLayout5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 /><Relationship Id="rId1" Type="http://schemas.openxmlformats.org/officeDocument/2006/relationships/slideLayout" Target="../slideLayouts/slideLayout5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 /><Relationship Id="rId1" Type="http://schemas.openxmlformats.org/officeDocument/2006/relationships/slideLayout" Target="../slideLayouts/slideLayout5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 /><Relationship Id="rId1" Type="http://schemas.openxmlformats.org/officeDocument/2006/relationships/slideLayout" Target="../slideLayouts/slideLayout5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 /><Relationship Id="rId1" Type="http://schemas.openxmlformats.org/officeDocument/2006/relationships/slideLayout" Target="../slideLayouts/slideLayout5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5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5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8307" y="1306517"/>
            <a:ext cx="9886914" cy="540644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03315"/>
            <a:ext cx="10693400" cy="666855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96538"/>
            <a:ext cx="10693400" cy="628236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25667"/>
            <a:ext cx="10693400" cy="653486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18174"/>
            <a:ext cx="10693400" cy="65348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65683"/>
            <a:ext cx="10693400" cy="702500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80873"/>
            <a:ext cx="10693400" cy="643722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62877"/>
            <a:ext cx="10693400" cy="666850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11633"/>
            <a:ext cx="10693400" cy="730170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51497"/>
            <a:ext cx="10693400" cy="666848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11329"/>
            <a:ext cx="10693400" cy="657699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90835"/>
            <a:ext cx="10693400" cy="672459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Custom</PresentationFormat>
  <Slides>12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Arasu P</cp:lastModifiedBy>
  <cp:revision>1</cp:revision>
  <dcterms:created xsi:type="dcterms:W3CDTF">2024-09-08T16:23:06Z</dcterms:created>
  <dcterms:modified xsi:type="dcterms:W3CDTF">2024-09-08T16:23:25Z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2024-09-08T00:00:00Z</vt:filetime>
  </property>
  <property fmtid="{D5CDD505-2E9C-101B-9397-08002B2CF9AE}" pid="3" name="LastSaved">
    <vt:filetime>2024-09-08T00:00:00Z</vt:filetime>
  </property>
</Properties>
</file>